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4.xml" ContentType="application/vnd.openxmlformats-officedocument.theme+xml"/>
  <Override PartName="/ppt/tags/tag1.xml" ContentType="application/vnd.openxmlformats-officedocument.presentationml.tags+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5.xml" ContentType="application/vnd.openxmlformats-officedocument.theme+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6.xml" ContentType="application/vnd.openxmlformats-officedocument.theme+xml"/>
  <Override PartName="/ppt/tags/tag2.xml" ContentType="application/vnd.openxmlformats-officedocument.presentationml.tags+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theme/theme7.xml" ContentType="application/vnd.openxmlformats-officedocument.theme+xml"/>
  <Override PartName="/ppt/tags/tag3.xml" ContentType="application/vnd.openxmlformats-officedocument.presentationml.tags+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ink/ink1.xml" ContentType="application/inkml+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ink/ink2.xml" ContentType="application/inkml+xml"/>
  <Override PartName="/ppt/ink/ink3.xml" ContentType="application/inkml+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ink/ink4.xml" ContentType="application/inkml+xml"/>
  <Override PartName="/ppt/ink/ink5.xml" ContentType="application/inkml+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00" r:id="rId1"/>
    <p:sldMasterId id="2147483664" r:id="rId2"/>
    <p:sldMasterId id="2147483688" r:id="rId3"/>
    <p:sldMasterId id="2147484752" r:id="rId4"/>
    <p:sldMasterId id="2147485519" r:id="rId5"/>
    <p:sldMasterId id="2147486146" r:id="rId6"/>
    <p:sldMasterId id="2147486169" r:id="rId7"/>
    <p:sldMasterId id="2147486211" r:id="rId8"/>
  </p:sldMasterIdLst>
  <p:notesMasterIdLst>
    <p:notesMasterId r:id="rId71"/>
  </p:notesMasterIdLst>
  <p:handoutMasterIdLst>
    <p:handoutMasterId r:id="rId72"/>
  </p:handoutMasterIdLst>
  <p:sldIdLst>
    <p:sldId id="511" r:id="rId9"/>
    <p:sldId id="330" r:id="rId10"/>
    <p:sldId id="372" r:id="rId11"/>
    <p:sldId id="358" r:id="rId12"/>
    <p:sldId id="490" r:id="rId13"/>
    <p:sldId id="357" r:id="rId14"/>
    <p:sldId id="366" r:id="rId15"/>
    <p:sldId id="499" r:id="rId16"/>
    <p:sldId id="478" r:id="rId17"/>
    <p:sldId id="295" r:id="rId18"/>
    <p:sldId id="474" r:id="rId19"/>
    <p:sldId id="503" r:id="rId20"/>
    <p:sldId id="284" r:id="rId21"/>
    <p:sldId id="385" r:id="rId22"/>
    <p:sldId id="463" r:id="rId23"/>
    <p:sldId id="389" r:id="rId24"/>
    <p:sldId id="335" r:id="rId25"/>
    <p:sldId id="485" r:id="rId26"/>
    <p:sldId id="506" r:id="rId27"/>
    <p:sldId id="486" r:id="rId28"/>
    <p:sldId id="514" r:id="rId29"/>
    <p:sldId id="365" r:id="rId30"/>
    <p:sldId id="524" r:id="rId31"/>
    <p:sldId id="529" r:id="rId32"/>
    <p:sldId id="488" r:id="rId33"/>
    <p:sldId id="476" r:id="rId34"/>
    <p:sldId id="527" r:id="rId35"/>
    <p:sldId id="517" r:id="rId36"/>
    <p:sldId id="449" r:id="rId37"/>
    <p:sldId id="387" r:id="rId38"/>
    <p:sldId id="480" r:id="rId39"/>
    <p:sldId id="508" r:id="rId40"/>
    <p:sldId id="518" r:id="rId41"/>
    <p:sldId id="532" r:id="rId42"/>
    <p:sldId id="483" r:id="rId43"/>
    <p:sldId id="522" r:id="rId44"/>
    <p:sldId id="521" r:id="rId45"/>
    <p:sldId id="526" r:id="rId46"/>
    <p:sldId id="507" r:id="rId47"/>
    <p:sldId id="530" r:id="rId48"/>
    <p:sldId id="393" r:id="rId49"/>
    <p:sldId id="294" r:id="rId50"/>
    <p:sldId id="426" r:id="rId51"/>
    <p:sldId id="429" r:id="rId52"/>
    <p:sldId id="383" r:id="rId53"/>
    <p:sldId id="384" r:id="rId54"/>
    <p:sldId id="338" r:id="rId55"/>
    <p:sldId id="465" r:id="rId56"/>
    <p:sldId id="420" r:id="rId57"/>
    <p:sldId id="422" r:id="rId58"/>
    <p:sldId id="421" r:id="rId59"/>
    <p:sldId id="395" r:id="rId60"/>
    <p:sldId id="501" r:id="rId61"/>
    <p:sldId id="396" r:id="rId62"/>
    <p:sldId id="500" r:id="rId63"/>
    <p:sldId id="397" r:id="rId64"/>
    <p:sldId id="443" r:id="rId65"/>
    <p:sldId id="442" r:id="rId66"/>
    <p:sldId id="533" r:id="rId67"/>
    <p:sldId id="528" r:id="rId68"/>
    <p:sldId id="328" r:id="rId69"/>
    <p:sldId id="531" r:id="rId70"/>
  </p:sldIdLst>
  <p:sldSz cx="9144000" cy="5143500" type="screen16x9"/>
  <p:notesSz cx="7102475" cy="9388475"/>
  <p:defaultTextStyle>
    <a:defPPr>
      <a:defRPr lang="en-US"/>
    </a:defPPr>
    <a:lvl1pPr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E7E7E8"/>
    <a:srgbClr val="E6E5D8"/>
    <a:srgbClr val="58585A"/>
    <a:srgbClr val="005DAA"/>
    <a:srgbClr val="FF7600"/>
    <a:srgbClr val="D91B5C"/>
    <a:srgbClr val="87217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76ABB55-7624-4577-8285-8D2F017668DB}" v="41" dt="2026-09-19T10:48:30.13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09" autoAdjust="0"/>
    <p:restoredTop sz="95304" autoAdjust="0"/>
  </p:normalViewPr>
  <p:slideViewPr>
    <p:cSldViewPr>
      <p:cViewPr varScale="1">
        <p:scale>
          <a:sx n="139" d="100"/>
          <a:sy n="139" d="100"/>
        </p:scale>
        <p:origin x="726" y="120"/>
      </p:cViewPr>
      <p:guideLst>
        <p:guide orient="horz" pos="1620"/>
        <p:guide pos="2880"/>
      </p:guideLst>
    </p:cSldViewPr>
  </p:slideViewPr>
  <p:notesTextViewPr>
    <p:cViewPr>
      <p:scale>
        <a:sx n="3" d="2"/>
        <a:sy n="3" d="2"/>
      </p:scale>
      <p:origin x="0" y="0"/>
    </p:cViewPr>
  </p:notesTextViewPr>
  <p:sorterViewPr>
    <p:cViewPr varScale="1">
      <p:scale>
        <a:sx n="100" d="100"/>
        <a:sy n="100" d="100"/>
      </p:scale>
      <p:origin x="0" y="-3078"/>
    </p:cViewPr>
  </p:sorterViewPr>
  <p:notesViewPr>
    <p:cSldViewPr>
      <p:cViewPr varScale="1">
        <p:scale>
          <a:sx n="82" d="100"/>
          <a:sy n="82" d="100"/>
        </p:scale>
        <p:origin x="3894" y="9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slide" Target="slides/slide55.xml"/><Relationship Id="rId68" Type="http://schemas.openxmlformats.org/officeDocument/2006/relationships/slide" Target="slides/slide60.xml"/><Relationship Id="rId16" Type="http://schemas.openxmlformats.org/officeDocument/2006/relationships/slide" Target="slides/slide8.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slide" Target="slides/slide50.xml"/><Relationship Id="rId66" Type="http://schemas.openxmlformats.org/officeDocument/2006/relationships/slide" Target="slides/slide58.xml"/><Relationship Id="rId74" Type="http://schemas.openxmlformats.org/officeDocument/2006/relationships/viewProps" Target="viewProps.xml"/><Relationship Id="rId5" Type="http://schemas.openxmlformats.org/officeDocument/2006/relationships/slideMaster" Target="slideMasters/slideMaster5.xml"/><Relationship Id="rId61" Type="http://schemas.openxmlformats.org/officeDocument/2006/relationships/slide" Target="slides/slide53.xml"/><Relationship Id="rId19" Type="http://schemas.openxmlformats.org/officeDocument/2006/relationships/slide" Target="slides/slide1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slide" Target="slides/slide56.xml"/><Relationship Id="rId69" Type="http://schemas.openxmlformats.org/officeDocument/2006/relationships/slide" Target="slides/slide61.xml"/><Relationship Id="rId77" Type="http://schemas.microsoft.com/office/2016/11/relationships/changesInfo" Target="changesInfos/changesInfo1.xml"/><Relationship Id="rId8" Type="http://schemas.openxmlformats.org/officeDocument/2006/relationships/slideMaster" Target="slideMasters/slideMaster8.xml"/><Relationship Id="rId51" Type="http://schemas.openxmlformats.org/officeDocument/2006/relationships/slide" Target="slides/slide43.xml"/><Relationship Id="rId72" Type="http://schemas.openxmlformats.org/officeDocument/2006/relationships/handoutMaster" Target="handoutMasters/handoutMaster1.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slide" Target="slides/slide59.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openxmlformats.org/officeDocument/2006/relationships/slide" Target="slides/slide62.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openxmlformats.org/officeDocument/2006/relationships/presProps" Target="presProps.xml"/><Relationship Id="rId78" Type="http://schemas.microsoft.com/office/2015/10/relationships/revisionInfo" Target="revisionInfo.xml"/><Relationship Id="rId4" Type="http://schemas.openxmlformats.org/officeDocument/2006/relationships/slideMaster" Target="slideMasters/slideMaster4.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6" Type="http://schemas.openxmlformats.org/officeDocument/2006/relationships/tableStyles" Target="tableStyles.xml"/><Relationship Id="rId7" Type="http://schemas.openxmlformats.org/officeDocument/2006/relationships/slideMaster" Target="slideMasters/slideMaster7.xml"/><Relationship Id="rId71" Type="http://schemas.openxmlformats.org/officeDocument/2006/relationships/notesMaster" Target="notesMasters/notesMaster1.xml"/><Relationship Id="rId2" Type="http://schemas.openxmlformats.org/officeDocument/2006/relationships/slideMaster" Target="slideMasters/slideMaster2.xml"/><Relationship Id="rId29" Type="http://schemas.openxmlformats.org/officeDocument/2006/relationships/slide" Target="slides/slide2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omi Masuno" userId="9961629676539e2a" providerId="LiveId" clId="{E9FF82B3-5923-4794-8539-602E793DBD72}"/>
    <pc:docChg chg="modSld">
      <pc:chgData name="Naomi Masuno" userId="9961629676539e2a" providerId="LiveId" clId="{E9FF82B3-5923-4794-8539-602E793DBD72}" dt="2026-09-19T20:45:59.314" v="4" actId="20577"/>
      <pc:docMkLst>
        <pc:docMk/>
      </pc:docMkLst>
      <pc:sldChg chg="modNotes">
        <pc:chgData name="Naomi Masuno" userId="9961629676539e2a" providerId="LiveId" clId="{E9FF82B3-5923-4794-8539-602E793DBD72}" dt="2026-09-19T20:44:18.397" v="1" actId="6549"/>
        <pc:sldMkLst>
          <pc:docMk/>
          <pc:sldMk cId="2000391577" sldId="335"/>
        </pc:sldMkLst>
      </pc:sldChg>
      <pc:sldChg chg="modSp mod">
        <pc:chgData name="Naomi Masuno" userId="9961629676539e2a" providerId="LiveId" clId="{E9FF82B3-5923-4794-8539-602E793DBD72}" dt="2026-09-19T20:45:59.314" v="4" actId="20577"/>
        <pc:sldMkLst>
          <pc:docMk/>
          <pc:sldMk cId="2391135512" sldId="499"/>
        </pc:sldMkLst>
        <pc:spChg chg="mod">
          <ac:chgData name="Naomi Masuno" userId="9961629676539e2a" providerId="LiveId" clId="{E9FF82B3-5923-4794-8539-602E793DBD72}" dt="2026-09-19T20:45:59.314" v="4" actId="20577"/>
          <ac:spMkLst>
            <pc:docMk/>
            <pc:sldMk cId="2391135512" sldId="499"/>
            <ac:spMk id="5" creationId="{1B72139D-F024-2DCA-1C36-8600160475FE}"/>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E438B727-F319-61E7-1595-23ED7344A47F}"/>
              </a:ext>
            </a:extLst>
          </p:cNvPr>
          <p:cNvSpPr>
            <a:spLocks noGrp="1" noChangeArrowheads="1"/>
          </p:cNvSpPr>
          <p:nvPr>
            <p:ph type="hdr" sz="quarter"/>
          </p:nvPr>
        </p:nvSpPr>
        <p:spPr bwMode="auto">
          <a:xfrm>
            <a:off x="0" y="0"/>
            <a:ext cx="3078163" cy="469900"/>
          </a:xfrm>
          <a:prstGeom prst="rect">
            <a:avLst/>
          </a:prstGeom>
          <a:noFill/>
          <a:ln w="9525">
            <a:noFill/>
            <a:miter lim="800000"/>
            <a:headEnd/>
            <a:tailEnd/>
          </a:ln>
        </p:spPr>
        <p:txBody>
          <a:bodyPr vert="horz" wrap="square" lIns="94221" tIns="47111" rIns="94221" bIns="47111" numCol="1" anchor="t" anchorCtr="0" compatLnSpc="1">
            <a:prstTxWarp prst="textNoShape">
              <a:avLst/>
            </a:prstTxWarp>
          </a:bodyPr>
          <a:lstStyle>
            <a:lvl1pPr defTabSz="942300" eaLnBrk="0" hangingPunct="0">
              <a:defRPr sz="1200">
                <a:latin typeface="Arial" pitchFamily="-107" charset="0"/>
                <a:ea typeface="ヒラギノ角ゴ Pro W3" pitchFamily="-107" charset="-128"/>
                <a:cs typeface="ヒラギノ角ゴ Pro W3" pitchFamily="-107" charset="-128"/>
              </a:defRPr>
            </a:lvl1pPr>
          </a:lstStyle>
          <a:p>
            <a:pPr>
              <a:defRPr/>
            </a:pPr>
            <a:endParaRPr lang="en-US"/>
          </a:p>
        </p:txBody>
      </p:sp>
      <p:sp>
        <p:nvSpPr>
          <p:cNvPr id="19459" name="Rectangle 3">
            <a:extLst>
              <a:ext uri="{FF2B5EF4-FFF2-40B4-BE49-F238E27FC236}">
                <a16:creationId xmlns:a16="http://schemas.microsoft.com/office/drawing/2014/main" id="{064F96F3-BF97-E4C3-2BEB-33B36B09817C}"/>
              </a:ext>
            </a:extLst>
          </p:cNvPr>
          <p:cNvSpPr>
            <a:spLocks noGrp="1" noChangeArrowheads="1"/>
          </p:cNvSpPr>
          <p:nvPr>
            <p:ph type="dt" sz="quarter" idx="1"/>
          </p:nvPr>
        </p:nvSpPr>
        <p:spPr bwMode="auto">
          <a:xfrm>
            <a:off x="4024313" y="0"/>
            <a:ext cx="3078162" cy="469900"/>
          </a:xfrm>
          <a:prstGeom prst="rect">
            <a:avLst/>
          </a:prstGeom>
          <a:noFill/>
          <a:ln w="9525">
            <a:noFill/>
            <a:miter lim="800000"/>
            <a:headEnd/>
            <a:tailEnd/>
          </a:ln>
        </p:spPr>
        <p:txBody>
          <a:bodyPr vert="horz" wrap="square" lIns="94221" tIns="47111" rIns="94221" bIns="47111" numCol="1" anchor="t" anchorCtr="0" compatLnSpc="1">
            <a:prstTxWarp prst="textNoShape">
              <a:avLst/>
            </a:prstTxWarp>
          </a:bodyPr>
          <a:lstStyle>
            <a:lvl1pPr algn="r" defTabSz="942300" eaLnBrk="0" hangingPunct="0">
              <a:defRPr sz="1200">
                <a:latin typeface="Arial" pitchFamily="-107" charset="0"/>
                <a:ea typeface="ヒラギノ角ゴ Pro W3" pitchFamily="-107" charset="-128"/>
                <a:cs typeface="ヒラギノ角ゴ Pro W3" pitchFamily="-107" charset="-128"/>
              </a:defRPr>
            </a:lvl1pPr>
          </a:lstStyle>
          <a:p>
            <a:pPr>
              <a:defRPr/>
            </a:pPr>
            <a:endParaRPr lang="en-US"/>
          </a:p>
        </p:txBody>
      </p:sp>
      <p:sp>
        <p:nvSpPr>
          <p:cNvPr id="19460" name="Rectangle 4">
            <a:extLst>
              <a:ext uri="{FF2B5EF4-FFF2-40B4-BE49-F238E27FC236}">
                <a16:creationId xmlns:a16="http://schemas.microsoft.com/office/drawing/2014/main" id="{F6637FDD-AC98-4222-B117-37AF4A6EA6B3}"/>
              </a:ext>
            </a:extLst>
          </p:cNvPr>
          <p:cNvSpPr>
            <a:spLocks noGrp="1" noChangeArrowheads="1"/>
          </p:cNvSpPr>
          <p:nvPr>
            <p:ph type="ftr" sz="quarter" idx="2"/>
          </p:nvPr>
        </p:nvSpPr>
        <p:spPr bwMode="auto">
          <a:xfrm>
            <a:off x="0" y="8918575"/>
            <a:ext cx="3078163" cy="469900"/>
          </a:xfrm>
          <a:prstGeom prst="rect">
            <a:avLst/>
          </a:prstGeom>
          <a:noFill/>
          <a:ln w="9525">
            <a:noFill/>
            <a:miter lim="800000"/>
            <a:headEnd/>
            <a:tailEnd/>
          </a:ln>
        </p:spPr>
        <p:txBody>
          <a:bodyPr vert="horz" wrap="square" lIns="94221" tIns="47111" rIns="94221" bIns="47111" numCol="1" anchor="b" anchorCtr="0" compatLnSpc="1">
            <a:prstTxWarp prst="textNoShape">
              <a:avLst/>
            </a:prstTxWarp>
          </a:bodyPr>
          <a:lstStyle>
            <a:lvl1pPr defTabSz="942300" eaLnBrk="0" hangingPunct="0">
              <a:defRPr sz="1200">
                <a:latin typeface="Arial" pitchFamily="-107" charset="0"/>
                <a:ea typeface="ヒラギノ角ゴ Pro W3" pitchFamily="-107" charset="-128"/>
                <a:cs typeface="ヒラギノ角ゴ Pro W3" pitchFamily="-107" charset="-128"/>
              </a:defRPr>
            </a:lvl1pPr>
          </a:lstStyle>
          <a:p>
            <a:pPr>
              <a:defRPr/>
            </a:pPr>
            <a:endParaRPr lang="en-US"/>
          </a:p>
        </p:txBody>
      </p:sp>
      <p:sp>
        <p:nvSpPr>
          <p:cNvPr id="19461" name="Rectangle 5">
            <a:extLst>
              <a:ext uri="{FF2B5EF4-FFF2-40B4-BE49-F238E27FC236}">
                <a16:creationId xmlns:a16="http://schemas.microsoft.com/office/drawing/2014/main" id="{330DB739-D396-6E35-D6E2-7B7B4037F4B6}"/>
              </a:ext>
            </a:extLst>
          </p:cNvPr>
          <p:cNvSpPr>
            <a:spLocks noGrp="1" noChangeArrowheads="1"/>
          </p:cNvSpPr>
          <p:nvPr>
            <p:ph type="sldNum" sz="quarter" idx="3"/>
          </p:nvPr>
        </p:nvSpPr>
        <p:spPr bwMode="auto">
          <a:xfrm>
            <a:off x="4024313" y="8918575"/>
            <a:ext cx="3078162" cy="469900"/>
          </a:xfrm>
          <a:prstGeom prst="rect">
            <a:avLst/>
          </a:prstGeom>
          <a:noFill/>
          <a:ln w="9525">
            <a:noFill/>
            <a:miter lim="800000"/>
            <a:headEnd/>
            <a:tailEnd/>
          </a:ln>
        </p:spPr>
        <p:txBody>
          <a:bodyPr vert="horz" wrap="square" lIns="94221" tIns="47111" rIns="94221" bIns="47111" numCol="1" anchor="b" anchorCtr="0" compatLnSpc="1">
            <a:prstTxWarp prst="textNoShape">
              <a:avLst/>
            </a:prstTxWarp>
          </a:bodyPr>
          <a:lstStyle>
            <a:lvl1pPr algn="r" defTabSz="941388">
              <a:defRPr sz="1200">
                <a:ea typeface="ヒラギノ角ゴ Pro W3" charset="-128"/>
              </a:defRPr>
            </a:lvl1pPr>
          </a:lstStyle>
          <a:p>
            <a:pPr>
              <a:defRPr/>
            </a:pPr>
            <a:fld id="{67D88D58-E5EA-419A-971B-088D84547599}"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3T18:01:15.486"/>
    </inkml:context>
    <inkml:brush xml:id="br0">
      <inkml:brushProperty name="width" value="0.35" units="cm"/>
      <inkml:brushProperty name="height" value="0.35" units="cm"/>
      <inkml:brushProperty name="color" value="#FFFFFF"/>
    </inkml:brush>
  </inkml:definitions>
  <inkml:trace contextRef="#ctx0" brushRef="#br0">319 236 24575,'-9'-14'0,"0"0"0,-1 1 0,-1 0 0,-16-15 0,-16-20 0,29 29 0,7 9 0,-1-1 0,0 1 0,-1 1 0,0 0 0,-14-11 0,20 17 0,-1 1 0,0 0 0,1 0 0,-1 1 0,0-1 0,0 1 0,0 0 0,0 0 0,-1 0 0,1 0 0,0 1 0,0-1 0,-1 1 0,1 0 0,0 1 0,0-1 0,0 1 0,-1 0 0,1 0 0,-7 2 0,8-2-80,1 0 0,-1 1-1,0-1 1,1 1 0,-1-1-1,1 1 1,0 0 0,-1 0-1,1 0 1,0 0 0,0 0 0,0 0-1,0 1 1,1-1 0,-1 1-1,-1 3 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20T10:56:43.535"/>
    </inkml:context>
    <inkml:brush xml:id="br0">
      <inkml:brushProperty name="width" value="0.035" units="cm"/>
      <inkml:brushProperty name="height" value="0.035" units="cm"/>
      <inkml:brushProperty name="color" value="#99CCFF"/>
    </inkml:brush>
  </inkml:definitions>
  <inkml:trace contextRef="#ctx0" brushRef="#br0">64 143 24575,'0'-2'0,"-1"0"0,1-1 0,0 1 0,0 0 0,0-1 0,0 1 0,1-1 0,-1 1 0,1 0 0,-1-1 0,1 1 0,0 0 0,1-3 0,0 3 0,0 1 0,0 0 0,-1 0 0,1 0 0,0 1 0,1-1 0,-1 0 0,0 1 0,0-1 0,0 1 0,0 0 0,0-1 0,1 1 0,-1 0 0,3 1 0,66-2 0,0 3 0,92 15 0,-80-5 0,134 2 0,-142-14 0,-58 0 0,-21 0 0,-773 0 0,776 0 0,0 0 0,0 0 0,1 0 0,-1 0 0,0 0 0,0 0 0,0 0 0,0 0 0,1 0 0,-1 0 0,0 0 0,0 0 0,0-1 0,1 1 0,-1 0 0,0-1 0,0 1 0,1-1 0,-1 1 0,0 0 0,1-1 0,-1 0 0,0 1 0,1-1 0,-1 0 0,1 0 0,0 1 0,1-1 0,-1 1 0,1-1 0,-1 1 0,1-1 0,-1 1 0,1 0 0,0-1 0,-1 1 0,1-1 0,-1 1 0,1 0 0,0 0 0,-1 0 0,1-1 0,0 1 0,-1 0 0,1 0 0,0 0 0,-1 0 0,1 0 0,0 0 0,-1 0 0,1 0 0,0 0 0,-1 0 0,1 1 0,1-1 0,43 6 0,-36-3 0,1-1 0,-1-1 0,1 0 0,-1 0 0,1-1 0,-1-1 0,1 1 0,16-4 0,-24 4 0,-1-1 0,0 1 0,0 0 0,0 0 0,0-1 0,0 1 0,0-1 0,0 1 0,-1-1 0,1 1 0,0-1 0,0 0 0,0 1 0,0-1 0,-1 0 0,1 1 0,0-1 0,-1 0 0,1 0 0,0 0 0,0-1 0,-1 1 0,-1 1 0,1-1 0,0 0 0,0 1 0,-1-1 0,1 1 0,0-1 0,-1 0 0,1 1 0,-1-1 0,1 1 0,-1-1 0,1 1 0,-1-1 0,1 1 0,-1-1 0,1 1 0,-1 0 0,0-1 0,1 1 0,-1 0 0,-1-1 0,-49-15 0,44 14 0,3 1 0,1 1 0,-1-1 0,1-1 0,-1 1 0,1 0 0,0-1 0,0 0 0,0 1 0,0-1 0,0-1 0,0 1 0,0 0 0,1-1 0,-5-4 0,7 6 0,-1 0 0,1 1 0,-1-1 0,1 0 0,0 0 0,0 0 0,-1 0 0,1 0 0,0 0 0,0 0 0,0 0 0,0 0 0,0 0 0,0 0 0,1 0 0,-1 0 0,0 0 0,0 0 0,1 0 0,0-1 0,0-1 0,1 1 0,0-1 0,0 1 0,0 0 0,0-1 0,0 1 0,0 0 0,0 1 0,5-4 0,-4 3 0,1-1 0,-1 1 0,0 1 0,1-1 0,0 0 0,-1 1 0,1 0 0,0-1 0,-1 1 0,1 1 0,0-1 0,0 1 0,0-1 0,0 1 0,0 0 0,0 1 0,0-1 0,6 2 0,-1 1 0,0 1 0,1 0 0,-1 1 0,0 0 0,12 9 0,-14-9 0,1 0 0,-1 0 0,1 0 0,0-1 0,1 0 0,-1-1 0,1 0 0,-1 0 0,10 1 0,32-1 0,0-2 0,64-6 0,-50-5 0,-44 6 0,-1 1 0,29-1 0,13 2 0,115 5 0,-175-3 0,1 0 0,0 0 0,0 0 0,-1 1 0,1-1 0,0 0 0,-1 1 0,1-1 0,0 1 0,-1 0 0,1 0 0,-1-1 0,1 1 0,-1 0 0,1 0 0,-1 0 0,3 3 0,-4-3 0,1 0 0,-1-1 0,0 1 0,1 0 0,-1 0 0,0 0 0,0 0 0,0 0 0,0 0 0,0 0 0,0 0 0,0 0 0,0 0 0,0 0 0,0 0 0,0-1 0,0 1 0,-1 0 0,1 0 0,0 0 0,-1 0 0,1 0 0,-1 1 0,-2 1 0,1 1 0,-1-1 0,0 0 0,0 0 0,0 0 0,0 0 0,0 0 0,-1 0 0,1-1 0,-1 0 0,1 0 0,-9 4 0,-12-1 0,0-1 0,0 0 0,0-2 0,-1-1 0,1-1 0,-37-4 0,-17 1 0,79 3 0,45-1 0,68-11 0,-68 6 0,-27 3 0,-45 3 0,-648 0 0,633 7 101,-5-1-1567,35-8-5360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20T10:56:57.749"/>
    </inkml:context>
    <inkml:brush xml:id="br0">
      <inkml:brushProperty name="width" value="0.035" units="cm"/>
      <inkml:brushProperty name="height" value="0.035" units="cm"/>
      <inkml:brushProperty name="color" value="#99CCFF"/>
    </inkml:brush>
  </inkml:definitions>
  <inkml:trace contextRef="#ctx0" brushRef="#br0">0 0 23619,'754'43'0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9T07:27:30.807"/>
    </inkml:context>
    <inkml:brush xml:id="br0">
      <inkml:brushProperty name="width" value="0.35" units="cm"/>
      <inkml:brushProperty name="height" value="0.35" units="cm"/>
      <inkml:brushProperty name="color" value="#99CCFF"/>
    </inkml:brush>
  </inkml:definitions>
  <inkml:trace contextRef="#ctx0" brushRef="#br0">1 59 24575,'479'0'0,"-384"-10"0,-15 1 0,-33 5 0,54-11 0,-61 7 0,0 2 0,51 0 0,292 7-1365</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9T07:28:32.476"/>
    </inkml:context>
    <inkml:brush xml:id="br0">
      <inkml:brushProperty name="width" value="0.35" units="cm"/>
      <inkml:brushProperty name="height" value="0.35" units="cm"/>
      <inkml:brushProperty name="color" value="#CCFFCC"/>
    </inkml:brush>
  </inkml:definitions>
  <inkml:trace contextRef="#ctx0" brushRef="#br0">0 0 24520,'1413'57'0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E98EEF89-AB2C-B450-D3FB-AAC172C32EEA}"/>
              </a:ext>
            </a:extLst>
          </p:cNvPr>
          <p:cNvSpPr>
            <a:spLocks noGrp="1" noChangeArrowheads="1"/>
          </p:cNvSpPr>
          <p:nvPr>
            <p:ph type="hdr" sz="quarter"/>
          </p:nvPr>
        </p:nvSpPr>
        <p:spPr bwMode="auto">
          <a:xfrm>
            <a:off x="0" y="0"/>
            <a:ext cx="3078163" cy="469900"/>
          </a:xfrm>
          <a:prstGeom prst="rect">
            <a:avLst/>
          </a:prstGeom>
          <a:noFill/>
          <a:ln w="9525">
            <a:noFill/>
            <a:miter lim="800000"/>
            <a:headEnd/>
            <a:tailEnd/>
          </a:ln>
        </p:spPr>
        <p:txBody>
          <a:bodyPr vert="horz" wrap="square" lIns="94221" tIns="47111" rIns="94221" bIns="47111" numCol="1" anchor="t" anchorCtr="0" compatLnSpc="1">
            <a:prstTxWarp prst="textNoShape">
              <a:avLst/>
            </a:prstTxWarp>
          </a:bodyPr>
          <a:lstStyle>
            <a:lvl1pPr defTabSz="942300" eaLnBrk="0" hangingPunct="0">
              <a:defRPr sz="1200">
                <a:latin typeface="Arial" pitchFamily="-107" charset="0"/>
                <a:ea typeface="ヒラギノ角ゴ Pro W3" pitchFamily="-107" charset="-128"/>
                <a:cs typeface="ヒラギノ角ゴ Pro W3" pitchFamily="-107" charset="-128"/>
              </a:defRPr>
            </a:lvl1pPr>
          </a:lstStyle>
          <a:p>
            <a:pPr>
              <a:defRPr/>
            </a:pPr>
            <a:endParaRPr lang="en-US"/>
          </a:p>
        </p:txBody>
      </p:sp>
      <p:sp>
        <p:nvSpPr>
          <p:cNvPr id="3075" name="Rectangle 3">
            <a:extLst>
              <a:ext uri="{FF2B5EF4-FFF2-40B4-BE49-F238E27FC236}">
                <a16:creationId xmlns:a16="http://schemas.microsoft.com/office/drawing/2014/main" id="{58BFC4D9-DC5D-EB85-3CB4-A9F8BF40F3B8}"/>
              </a:ext>
            </a:extLst>
          </p:cNvPr>
          <p:cNvSpPr>
            <a:spLocks noGrp="1" noChangeArrowheads="1"/>
          </p:cNvSpPr>
          <p:nvPr>
            <p:ph type="dt" idx="1"/>
          </p:nvPr>
        </p:nvSpPr>
        <p:spPr bwMode="auto">
          <a:xfrm>
            <a:off x="4024313" y="0"/>
            <a:ext cx="3078162" cy="469900"/>
          </a:xfrm>
          <a:prstGeom prst="rect">
            <a:avLst/>
          </a:prstGeom>
          <a:noFill/>
          <a:ln w="9525">
            <a:noFill/>
            <a:miter lim="800000"/>
            <a:headEnd/>
            <a:tailEnd/>
          </a:ln>
        </p:spPr>
        <p:txBody>
          <a:bodyPr vert="horz" wrap="square" lIns="94221" tIns="47111" rIns="94221" bIns="47111" numCol="1" anchor="t" anchorCtr="0" compatLnSpc="1">
            <a:prstTxWarp prst="textNoShape">
              <a:avLst/>
            </a:prstTxWarp>
          </a:bodyPr>
          <a:lstStyle>
            <a:lvl1pPr algn="r" defTabSz="942300" eaLnBrk="0" hangingPunct="0">
              <a:defRPr sz="1200">
                <a:latin typeface="Arial" pitchFamily="-107" charset="0"/>
                <a:ea typeface="ヒラギノ角ゴ Pro W3" pitchFamily="-107" charset="-128"/>
                <a:cs typeface="ヒラギノ角ゴ Pro W3" pitchFamily="-107" charset="-128"/>
              </a:defRPr>
            </a:lvl1pPr>
          </a:lstStyle>
          <a:p>
            <a:pPr>
              <a:defRPr/>
            </a:pPr>
            <a:endParaRPr lang="en-US"/>
          </a:p>
        </p:txBody>
      </p:sp>
      <p:sp>
        <p:nvSpPr>
          <p:cNvPr id="97284" name="Rectangle 4">
            <a:extLst>
              <a:ext uri="{FF2B5EF4-FFF2-40B4-BE49-F238E27FC236}">
                <a16:creationId xmlns:a16="http://schemas.microsoft.com/office/drawing/2014/main" id="{751A112D-20B7-610E-B8C6-238950097EA5}"/>
              </a:ext>
            </a:extLst>
          </p:cNvPr>
          <p:cNvSpPr>
            <a:spLocks noGrp="1" noRot="1" noChangeAspect="1" noChangeArrowheads="1" noTextEdit="1"/>
          </p:cNvSpPr>
          <p:nvPr>
            <p:ph type="sldImg" idx="2"/>
          </p:nvPr>
        </p:nvSpPr>
        <p:spPr bwMode="auto">
          <a:xfrm>
            <a:off x="420688" y="703263"/>
            <a:ext cx="6261100" cy="35210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7" name="Rectangle 5">
            <a:extLst>
              <a:ext uri="{FF2B5EF4-FFF2-40B4-BE49-F238E27FC236}">
                <a16:creationId xmlns:a16="http://schemas.microsoft.com/office/drawing/2014/main" id="{482CC5AF-6189-C6E9-82B5-A8BEAABF4771}"/>
              </a:ext>
            </a:extLst>
          </p:cNvPr>
          <p:cNvSpPr>
            <a:spLocks noGrp="1" noChangeArrowheads="1"/>
          </p:cNvSpPr>
          <p:nvPr>
            <p:ph type="body" sz="quarter" idx="3"/>
          </p:nvPr>
        </p:nvSpPr>
        <p:spPr bwMode="auto">
          <a:xfrm>
            <a:off x="947738" y="4460875"/>
            <a:ext cx="5207000" cy="4224338"/>
          </a:xfrm>
          <a:prstGeom prst="rect">
            <a:avLst/>
          </a:prstGeom>
          <a:noFill/>
          <a:ln w="9525">
            <a:noFill/>
            <a:miter lim="800000"/>
            <a:headEnd/>
            <a:tailEnd/>
          </a:ln>
        </p:spPr>
        <p:txBody>
          <a:bodyPr vert="horz" wrap="square" lIns="94221" tIns="47111" rIns="94221" bIns="47111"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8" name="Rectangle 6">
            <a:extLst>
              <a:ext uri="{FF2B5EF4-FFF2-40B4-BE49-F238E27FC236}">
                <a16:creationId xmlns:a16="http://schemas.microsoft.com/office/drawing/2014/main" id="{B042822D-8151-FF8F-1F40-13F603EA5B3B}"/>
              </a:ext>
            </a:extLst>
          </p:cNvPr>
          <p:cNvSpPr>
            <a:spLocks noGrp="1" noChangeArrowheads="1"/>
          </p:cNvSpPr>
          <p:nvPr>
            <p:ph type="ftr" sz="quarter" idx="4"/>
          </p:nvPr>
        </p:nvSpPr>
        <p:spPr bwMode="auto">
          <a:xfrm>
            <a:off x="0" y="8918575"/>
            <a:ext cx="3078163" cy="469900"/>
          </a:xfrm>
          <a:prstGeom prst="rect">
            <a:avLst/>
          </a:prstGeom>
          <a:noFill/>
          <a:ln w="9525">
            <a:noFill/>
            <a:miter lim="800000"/>
            <a:headEnd/>
            <a:tailEnd/>
          </a:ln>
        </p:spPr>
        <p:txBody>
          <a:bodyPr vert="horz" wrap="square" lIns="94221" tIns="47111" rIns="94221" bIns="47111" numCol="1" anchor="b" anchorCtr="0" compatLnSpc="1">
            <a:prstTxWarp prst="textNoShape">
              <a:avLst/>
            </a:prstTxWarp>
          </a:bodyPr>
          <a:lstStyle>
            <a:lvl1pPr defTabSz="942300" eaLnBrk="0" hangingPunct="0">
              <a:defRPr sz="1200">
                <a:latin typeface="Arial" pitchFamily="-107" charset="0"/>
                <a:ea typeface="ヒラギノ角ゴ Pro W3" pitchFamily="-107" charset="-128"/>
                <a:cs typeface="ヒラギノ角ゴ Pro W3" pitchFamily="-107" charset="-128"/>
              </a:defRPr>
            </a:lvl1pPr>
          </a:lstStyle>
          <a:p>
            <a:pPr>
              <a:defRPr/>
            </a:pPr>
            <a:endParaRPr lang="en-US"/>
          </a:p>
        </p:txBody>
      </p:sp>
      <p:sp>
        <p:nvSpPr>
          <p:cNvPr id="3079" name="Rectangle 7">
            <a:extLst>
              <a:ext uri="{FF2B5EF4-FFF2-40B4-BE49-F238E27FC236}">
                <a16:creationId xmlns:a16="http://schemas.microsoft.com/office/drawing/2014/main" id="{4BE8D0AE-852A-2D74-55F6-8019C619C813}"/>
              </a:ext>
            </a:extLst>
          </p:cNvPr>
          <p:cNvSpPr>
            <a:spLocks noGrp="1" noChangeArrowheads="1"/>
          </p:cNvSpPr>
          <p:nvPr>
            <p:ph type="sldNum" sz="quarter" idx="5"/>
          </p:nvPr>
        </p:nvSpPr>
        <p:spPr bwMode="auto">
          <a:xfrm>
            <a:off x="4024313" y="8918575"/>
            <a:ext cx="3078162" cy="469900"/>
          </a:xfrm>
          <a:prstGeom prst="rect">
            <a:avLst/>
          </a:prstGeom>
          <a:noFill/>
          <a:ln w="9525">
            <a:noFill/>
            <a:miter lim="800000"/>
            <a:headEnd/>
            <a:tailEnd/>
          </a:ln>
        </p:spPr>
        <p:txBody>
          <a:bodyPr vert="horz" wrap="square" lIns="94221" tIns="47111" rIns="94221" bIns="47111" numCol="1" anchor="b" anchorCtr="0" compatLnSpc="1">
            <a:prstTxWarp prst="textNoShape">
              <a:avLst/>
            </a:prstTxWarp>
          </a:bodyPr>
          <a:lstStyle>
            <a:lvl1pPr algn="r" defTabSz="941388">
              <a:defRPr sz="1200">
                <a:ea typeface="ヒラギノ角ゴ Pro W3" charset="-128"/>
              </a:defRPr>
            </a:lvl1pPr>
          </a:lstStyle>
          <a:p>
            <a:pPr>
              <a:defRPr/>
            </a:pPr>
            <a:fld id="{96E0546E-1A15-4C1C-A904-8ED407D04E9D}"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107" charset="0"/>
        <a:ea typeface="MS PGothic" panose="020B0600070205080204" pitchFamily="34" charset="-128"/>
        <a:cs typeface="ヒラギノ角ゴ Pro W3" pitchFamily="-107" charset="-128"/>
      </a:defRPr>
    </a:lvl1pPr>
    <a:lvl2pPr marL="457200" algn="l" rtl="0" eaLnBrk="0" fontAlgn="base" hangingPunct="0">
      <a:spcBef>
        <a:spcPct val="30000"/>
      </a:spcBef>
      <a:spcAft>
        <a:spcPct val="0"/>
      </a:spcAft>
      <a:defRPr sz="1200" kern="1200">
        <a:solidFill>
          <a:schemeClr val="tx1"/>
        </a:solidFill>
        <a:latin typeface="Arial" pitchFamily="-107" charset="0"/>
        <a:ea typeface="ヒラギノ角ゴ Pro W3" pitchFamily="-107" charset="-128"/>
        <a:cs typeface="ヒラギノ角ゴ Pro W3" pitchFamily="-107" charset="-128"/>
      </a:defRPr>
    </a:lvl2pPr>
    <a:lvl3pPr marL="914400" algn="l" rtl="0" eaLnBrk="0" fontAlgn="base" hangingPunct="0">
      <a:spcBef>
        <a:spcPct val="30000"/>
      </a:spcBef>
      <a:spcAft>
        <a:spcPct val="0"/>
      </a:spcAft>
      <a:defRPr sz="1200" kern="1200">
        <a:solidFill>
          <a:schemeClr val="tx1"/>
        </a:solidFill>
        <a:latin typeface="Arial" pitchFamily="-107" charset="0"/>
        <a:ea typeface="ヒラギノ角ゴ Pro W3" pitchFamily="-107" charset="-128"/>
        <a:cs typeface="ヒラギノ角ゴ Pro W3" pitchFamily="-107" charset="-128"/>
      </a:defRPr>
    </a:lvl3pPr>
    <a:lvl4pPr marL="1371600" algn="l" rtl="0" eaLnBrk="0" fontAlgn="base" hangingPunct="0">
      <a:spcBef>
        <a:spcPct val="30000"/>
      </a:spcBef>
      <a:spcAft>
        <a:spcPct val="0"/>
      </a:spcAft>
      <a:defRPr sz="1200" kern="1200">
        <a:solidFill>
          <a:schemeClr val="tx1"/>
        </a:solidFill>
        <a:latin typeface="Arial" pitchFamily="-107" charset="0"/>
        <a:ea typeface="ヒラギノ角ゴ Pro W3" pitchFamily="-107" charset="-128"/>
        <a:cs typeface="ヒラギノ角ゴ Pro W3" pitchFamily="-107" charset="-128"/>
      </a:defRPr>
    </a:lvl4pPr>
    <a:lvl5pPr marL="1828800" algn="l" rtl="0" eaLnBrk="0" fontAlgn="base" hangingPunct="0">
      <a:spcBef>
        <a:spcPct val="30000"/>
      </a:spcBef>
      <a:spcAft>
        <a:spcPct val="0"/>
      </a:spcAft>
      <a:defRPr sz="1200" kern="1200">
        <a:solidFill>
          <a:schemeClr val="tx1"/>
        </a:solidFill>
        <a:latin typeface="Arial" pitchFamily="-107" charset="0"/>
        <a:ea typeface="ヒラギノ角ゴ Pro W3" pitchFamily="-107" charset="-128"/>
        <a:cs typeface="ヒラギノ角ゴ Pro W3" pitchFamily="-107" charset="-128"/>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a:extLst>
              <a:ext uri="{FF2B5EF4-FFF2-40B4-BE49-F238E27FC236}">
                <a16:creationId xmlns:a16="http://schemas.microsoft.com/office/drawing/2014/main" id="{975F569F-8C1D-38F9-DCA0-356FE335AF3F}"/>
              </a:ext>
            </a:extLst>
          </p:cNvPr>
          <p:cNvSpPr>
            <a:spLocks noGrp="1" noRot="1" noChangeAspect="1" noChangeArrowheads="1" noTextEdit="1"/>
          </p:cNvSpPr>
          <p:nvPr>
            <p:ph type="sldImg"/>
          </p:nvPr>
        </p:nvSpPr>
        <p:spPr>
          <a:ln/>
        </p:spPr>
      </p:sp>
      <p:sp>
        <p:nvSpPr>
          <p:cNvPr id="100355" name="Notes Placeholder 2">
            <a:extLst>
              <a:ext uri="{FF2B5EF4-FFF2-40B4-BE49-F238E27FC236}">
                <a16:creationId xmlns:a16="http://schemas.microsoft.com/office/drawing/2014/main" id="{9971C840-9389-F5E9-B93C-7EF354BE0F7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cs typeface="ヒラギノ角ゴ Pro W3"/>
              </a:rPr>
              <a:t>Did you all have your coffee because we have a lot to cover today.  There are a lot of slides, but don’t worry, this powerpoint and recording will be available for you to refer to.</a:t>
            </a:r>
          </a:p>
        </p:txBody>
      </p:sp>
      <p:sp>
        <p:nvSpPr>
          <p:cNvPr id="100356" name="Slide Number Placeholder 3">
            <a:extLst>
              <a:ext uri="{FF2B5EF4-FFF2-40B4-BE49-F238E27FC236}">
                <a16:creationId xmlns:a16="http://schemas.microsoft.com/office/drawing/2014/main" id="{7E5355C1-812E-CFA6-62DF-4C618905F7B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88">
              <a:defRPr sz="2400">
                <a:solidFill>
                  <a:schemeClr val="tx1"/>
                </a:solidFill>
                <a:latin typeface="Arial" panose="020B0604020202020204" pitchFamily="34" charset="0"/>
                <a:ea typeface="MS PGothic" panose="020B0600070205080204" pitchFamily="34" charset="-128"/>
              </a:defRPr>
            </a:lvl1pPr>
            <a:lvl2pPr marL="742950" indent="-285750" defTabSz="941388">
              <a:defRPr sz="2400">
                <a:solidFill>
                  <a:schemeClr val="tx1"/>
                </a:solidFill>
                <a:latin typeface="Arial" panose="020B0604020202020204" pitchFamily="34" charset="0"/>
                <a:ea typeface="MS PGothic" panose="020B0600070205080204" pitchFamily="34" charset="-128"/>
              </a:defRPr>
            </a:lvl2pPr>
            <a:lvl3pPr marL="1143000" indent="-228600" defTabSz="941388">
              <a:defRPr sz="2400">
                <a:solidFill>
                  <a:schemeClr val="tx1"/>
                </a:solidFill>
                <a:latin typeface="Arial" panose="020B0604020202020204" pitchFamily="34" charset="0"/>
                <a:ea typeface="MS PGothic" panose="020B0600070205080204" pitchFamily="34" charset="-128"/>
              </a:defRPr>
            </a:lvl3pPr>
            <a:lvl4pPr marL="1600200" indent="-228600" defTabSz="941388">
              <a:defRPr sz="2400">
                <a:solidFill>
                  <a:schemeClr val="tx1"/>
                </a:solidFill>
                <a:latin typeface="Arial" panose="020B0604020202020204" pitchFamily="34" charset="0"/>
                <a:ea typeface="MS PGothic" panose="020B0600070205080204" pitchFamily="34" charset="-128"/>
              </a:defRPr>
            </a:lvl4pPr>
            <a:lvl5pPr marL="2057400" indent="-228600" defTabSz="941388">
              <a:defRPr sz="2400">
                <a:solidFill>
                  <a:schemeClr val="tx1"/>
                </a:solidFill>
                <a:latin typeface="Arial" panose="020B0604020202020204" pitchFamily="34" charset="0"/>
                <a:ea typeface="MS PGothic" panose="020B0600070205080204" pitchFamily="34" charset="-128"/>
              </a:defRPr>
            </a:lvl5pPr>
            <a:lvl6pPr marL="25146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61AE0B3E-5319-4551-9D3F-5DCE6CD72C4F}" type="slidenum">
              <a:rPr lang="en-US" altLang="en-US" sz="1200" smtClean="0">
                <a:ea typeface="ヒラギノ角ゴ Pro W3"/>
                <a:cs typeface="ヒラギノ角ゴ Pro W3"/>
              </a:rPr>
              <a:pPr/>
              <a:t>1</a:t>
            </a:fld>
            <a:endParaRPr lang="en-US" altLang="en-US" sz="1200">
              <a:ea typeface="ヒラギノ角ゴ Pro W3"/>
              <a:cs typeface="ヒラギノ角ゴ Pro W3"/>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rgbClr val="5C6668"/>
                </a:solidFill>
                <a:latin typeface="Raleway"/>
                <a:ea typeface="+mn-ea"/>
              </a:rPr>
              <a:t>On February 23, 1905, Paul Harris, Gustavus Loehr, Silvester Schiele and Hiram </a:t>
            </a:r>
            <a:r>
              <a:rPr lang="en-US" sz="1200" dirty="0" err="1">
                <a:solidFill>
                  <a:srgbClr val="5C6668"/>
                </a:solidFill>
                <a:latin typeface="Raleway"/>
                <a:ea typeface="+mn-ea"/>
              </a:rPr>
              <a:t>Shorey</a:t>
            </a:r>
            <a:r>
              <a:rPr lang="en-US" sz="1200" dirty="0">
                <a:solidFill>
                  <a:srgbClr val="5C6668"/>
                </a:solidFill>
                <a:latin typeface="Raleway"/>
                <a:ea typeface="+mn-ea"/>
              </a:rPr>
              <a:t> gathered at Loehr’s office in Room 711 of the Unity Building in downtown Chicago. This was the first Rotary Club meeting. They decided to call the new club “Rotary” after the practice of rotating meeting locations</a:t>
            </a:r>
            <a:endParaRPr lang="en-US" dirty="0"/>
          </a:p>
        </p:txBody>
      </p:sp>
      <p:sp>
        <p:nvSpPr>
          <p:cNvPr id="4" name="Slide Number Placeholder 3"/>
          <p:cNvSpPr>
            <a:spLocks noGrp="1"/>
          </p:cNvSpPr>
          <p:nvPr>
            <p:ph type="sldNum" sz="quarter" idx="5"/>
          </p:nvPr>
        </p:nvSpPr>
        <p:spPr/>
        <p:txBody>
          <a:bodyPr/>
          <a:lstStyle/>
          <a:p>
            <a:pPr>
              <a:defRPr/>
            </a:pPr>
            <a:fld id="{96E0546E-1A15-4C1C-A904-8ED407D04E9D}" type="slidenum">
              <a:rPr lang="en-US" altLang="en-US" smtClean="0"/>
              <a:pPr>
                <a:defRPr/>
              </a:pPr>
              <a:t>2</a:t>
            </a:fld>
            <a:endParaRPr lang="en-US" altLang="en-US"/>
          </a:p>
        </p:txBody>
      </p:sp>
    </p:spTree>
    <p:extLst>
      <p:ext uri="{BB962C8B-B14F-4D97-AF65-F5344CB8AC3E}">
        <p14:creationId xmlns:p14="http://schemas.microsoft.com/office/powerpoint/2010/main" val="36663528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a:extLst>
              <a:ext uri="{FF2B5EF4-FFF2-40B4-BE49-F238E27FC236}">
                <a16:creationId xmlns:a16="http://schemas.microsoft.com/office/drawing/2014/main" id="{A3E75E6D-0270-4A0A-7530-933F5905F791}"/>
              </a:ext>
            </a:extLst>
          </p:cNvPr>
          <p:cNvSpPr>
            <a:spLocks noGrp="1" noRot="1" noChangeAspect="1" noChangeArrowheads="1" noTextEdit="1"/>
          </p:cNvSpPr>
          <p:nvPr>
            <p:ph type="sldImg"/>
          </p:nvPr>
        </p:nvSpPr>
        <p:spPr>
          <a:ln/>
        </p:spPr>
      </p:sp>
      <p:sp>
        <p:nvSpPr>
          <p:cNvPr id="104451" name="Notes Placeholder 2">
            <a:extLst>
              <a:ext uri="{FF2B5EF4-FFF2-40B4-BE49-F238E27FC236}">
                <a16:creationId xmlns:a16="http://schemas.microsoft.com/office/drawing/2014/main" id="{FD1CDE3C-9096-CCC0-3100-B7C11EA2C7D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cs typeface="ヒラギノ角ゴ Pro W3"/>
              </a:rPr>
              <a:t>Rotary adopted this vision statement in June of 2017 as a first step in our 2019-2022 strategic plan.   The new RI Strategic Plan was approved in 2019  and went into effect as of 1 July 2019.</a:t>
            </a:r>
          </a:p>
        </p:txBody>
      </p:sp>
      <p:sp>
        <p:nvSpPr>
          <p:cNvPr id="104452" name="Slide Number Placeholder 3">
            <a:extLst>
              <a:ext uri="{FF2B5EF4-FFF2-40B4-BE49-F238E27FC236}">
                <a16:creationId xmlns:a16="http://schemas.microsoft.com/office/drawing/2014/main" id="{0BDAB4D1-8998-0ECF-68E8-91075366D66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88">
              <a:defRPr sz="2400">
                <a:solidFill>
                  <a:schemeClr val="tx1"/>
                </a:solidFill>
                <a:latin typeface="Arial" panose="020B0604020202020204" pitchFamily="34" charset="0"/>
                <a:ea typeface="MS PGothic" panose="020B0600070205080204" pitchFamily="34" charset="-128"/>
              </a:defRPr>
            </a:lvl1pPr>
            <a:lvl2pPr marL="742950" indent="-285750" defTabSz="941388">
              <a:defRPr sz="2400">
                <a:solidFill>
                  <a:schemeClr val="tx1"/>
                </a:solidFill>
                <a:latin typeface="Arial" panose="020B0604020202020204" pitchFamily="34" charset="0"/>
                <a:ea typeface="MS PGothic" panose="020B0600070205080204" pitchFamily="34" charset="-128"/>
              </a:defRPr>
            </a:lvl2pPr>
            <a:lvl3pPr marL="1143000" indent="-228600" defTabSz="941388">
              <a:defRPr sz="2400">
                <a:solidFill>
                  <a:schemeClr val="tx1"/>
                </a:solidFill>
                <a:latin typeface="Arial" panose="020B0604020202020204" pitchFamily="34" charset="0"/>
                <a:ea typeface="MS PGothic" panose="020B0600070205080204" pitchFamily="34" charset="-128"/>
              </a:defRPr>
            </a:lvl3pPr>
            <a:lvl4pPr marL="1600200" indent="-228600" defTabSz="941388">
              <a:defRPr sz="2400">
                <a:solidFill>
                  <a:schemeClr val="tx1"/>
                </a:solidFill>
                <a:latin typeface="Arial" panose="020B0604020202020204" pitchFamily="34" charset="0"/>
                <a:ea typeface="MS PGothic" panose="020B0600070205080204" pitchFamily="34" charset="-128"/>
              </a:defRPr>
            </a:lvl4pPr>
            <a:lvl5pPr marL="2057400" indent="-228600" defTabSz="941388">
              <a:defRPr sz="2400">
                <a:solidFill>
                  <a:schemeClr val="tx1"/>
                </a:solidFill>
                <a:latin typeface="Arial" panose="020B0604020202020204" pitchFamily="34" charset="0"/>
                <a:ea typeface="MS PGothic" panose="020B0600070205080204" pitchFamily="34" charset="-128"/>
              </a:defRPr>
            </a:lvl5pPr>
            <a:lvl6pPr marL="25146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5775C9D2-368C-4977-A530-E07C21D82C56}" type="slidenum">
              <a:rPr lang="en-US" altLang="en-US" sz="1200" smtClean="0">
                <a:ea typeface="ヒラギノ角ゴ Pro W3"/>
                <a:cs typeface="ヒラギノ角ゴ Pro W3"/>
              </a:rPr>
              <a:pPr/>
              <a:t>3</a:t>
            </a:fld>
            <a:endParaRPr lang="en-US" altLang="en-US" sz="1200">
              <a:ea typeface="ヒラギノ角ゴ Pro W3"/>
              <a:cs typeface="ヒラギノ角ゴ Pro W3"/>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a:extLst>
              <a:ext uri="{FF2B5EF4-FFF2-40B4-BE49-F238E27FC236}">
                <a16:creationId xmlns:a16="http://schemas.microsoft.com/office/drawing/2014/main" id="{E751E4E8-93E6-1AC1-D7F6-E051C9F023FD}"/>
              </a:ext>
            </a:extLst>
          </p:cNvPr>
          <p:cNvSpPr>
            <a:spLocks noGrp="1" noRot="1" noChangeAspect="1" noChangeArrowheads="1" noTextEdit="1"/>
          </p:cNvSpPr>
          <p:nvPr>
            <p:ph type="sldImg"/>
          </p:nvPr>
        </p:nvSpPr>
        <p:spPr>
          <a:ln/>
        </p:spPr>
      </p:sp>
      <p:sp>
        <p:nvSpPr>
          <p:cNvPr id="106499" name="Notes Placeholder 2">
            <a:extLst>
              <a:ext uri="{FF2B5EF4-FFF2-40B4-BE49-F238E27FC236}">
                <a16:creationId xmlns:a16="http://schemas.microsoft.com/office/drawing/2014/main" id="{5F086C6F-1FF3-0061-FB11-B186F4C464B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cs typeface="ヒラギノ角ゴ Pro W3"/>
              </a:rPr>
              <a:t>This is our mission</a:t>
            </a:r>
          </a:p>
        </p:txBody>
      </p:sp>
      <p:sp>
        <p:nvSpPr>
          <p:cNvPr id="106500" name="Slide Number Placeholder 3">
            <a:extLst>
              <a:ext uri="{FF2B5EF4-FFF2-40B4-BE49-F238E27FC236}">
                <a16:creationId xmlns:a16="http://schemas.microsoft.com/office/drawing/2014/main" id="{E42ED15D-8090-2F1B-ACD4-E91F93177DD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88">
              <a:defRPr sz="2400">
                <a:solidFill>
                  <a:schemeClr val="tx1"/>
                </a:solidFill>
                <a:latin typeface="Arial" panose="020B0604020202020204" pitchFamily="34" charset="0"/>
                <a:ea typeface="MS PGothic" panose="020B0600070205080204" pitchFamily="34" charset="-128"/>
              </a:defRPr>
            </a:lvl1pPr>
            <a:lvl2pPr marL="742950" indent="-285750" defTabSz="941388">
              <a:defRPr sz="2400">
                <a:solidFill>
                  <a:schemeClr val="tx1"/>
                </a:solidFill>
                <a:latin typeface="Arial" panose="020B0604020202020204" pitchFamily="34" charset="0"/>
                <a:ea typeface="MS PGothic" panose="020B0600070205080204" pitchFamily="34" charset="-128"/>
              </a:defRPr>
            </a:lvl2pPr>
            <a:lvl3pPr marL="1143000" indent="-228600" defTabSz="941388">
              <a:defRPr sz="2400">
                <a:solidFill>
                  <a:schemeClr val="tx1"/>
                </a:solidFill>
                <a:latin typeface="Arial" panose="020B0604020202020204" pitchFamily="34" charset="0"/>
                <a:ea typeface="MS PGothic" panose="020B0600070205080204" pitchFamily="34" charset="-128"/>
              </a:defRPr>
            </a:lvl3pPr>
            <a:lvl4pPr marL="1600200" indent="-228600" defTabSz="941388">
              <a:defRPr sz="2400">
                <a:solidFill>
                  <a:schemeClr val="tx1"/>
                </a:solidFill>
                <a:latin typeface="Arial" panose="020B0604020202020204" pitchFamily="34" charset="0"/>
                <a:ea typeface="MS PGothic" panose="020B0600070205080204" pitchFamily="34" charset="-128"/>
              </a:defRPr>
            </a:lvl4pPr>
            <a:lvl5pPr marL="2057400" indent="-228600" defTabSz="941388">
              <a:defRPr sz="2400">
                <a:solidFill>
                  <a:schemeClr val="tx1"/>
                </a:solidFill>
                <a:latin typeface="Arial" panose="020B0604020202020204" pitchFamily="34" charset="0"/>
                <a:ea typeface="MS PGothic" panose="020B0600070205080204" pitchFamily="34" charset="-128"/>
              </a:defRPr>
            </a:lvl5pPr>
            <a:lvl6pPr marL="25146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C3084085-1FF8-4893-B9AE-818612489ED6}" type="slidenum">
              <a:rPr lang="en-US" altLang="en-US" sz="1200" smtClean="0">
                <a:ea typeface="ヒラギノ角ゴ Pro W3"/>
                <a:cs typeface="ヒラギノ角ゴ Pro W3"/>
              </a:rPr>
              <a:pPr/>
              <a:t>4</a:t>
            </a:fld>
            <a:endParaRPr lang="en-US" altLang="en-US" sz="1200">
              <a:ea typeface="ヒラギノ角ゴ Pro W3"/>
              <a:cs typeface="ヒラギノ角ゴ Pro W3"/>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a:extLst>
              <a:ext uri="{FF2B5EF4-FFF2-40B4-BE49-F238E27FC236}">
                <a16:creationId xmlns:a16="http://schemas.microsoft.com/office/drawing/2014/main" id="{986BCFEA-330A-C761-C693-FABA09737ADD}"/>
              </a:ext>
            </a:extLst>
          </p:cNvPr>
          <p:cNvSpPr>
            <a:spLocks noGrp="1" noRot="1" noChangeAspect="1" noChangeArrowheads="1" noTextEdit="1"/>
          </p:cNvSpPr>
          <p:nvPr>
            <p:ph type="sldImg"/>
          </p:nvPr>
        </p:nvSpPr>
        <p:spPr>
          <a:ln/>
        </p:spPr>
      </p:sp>
      <p:sp>
        <p:nvSpPr>
          <p:cNvPr id="3" name="Notes Placeholder 2">
            <a:extLst>
              <a:ext uri="{FF2B5EF4-FFF2-40B4-BE49-F238E27FC236}">
                <a16:creationId xmlns:a16="http://schemas.microsoft.com/office/drawing/2014/main" id="{BC3D5258-BDCD-68B5-58CF-3FF3FAF13EEB}"/>
              </a:ext>
            </a:extLst>
          </p:cNvPr>
          <p:cNvSpPr>
            <a:spLocks noGrp="1"/>
          </p:cNvSpPr>
          <p:nvPr>
            <p:ph type="body" idx="1"/>
          </p:nvPr>
        </p:nvSpPr>
        <p:spPr/>
        <p:txBody>
          <a:bodyPr/>
          <a:lstStyle/>
          <a:p>
            <a:pPr marL="177767" indent="-177767">
              <a:buFont typeface="Arial" panose="020B0604020202020204" pitchFamily="34" charset="0"/>
              <a:buChar char="•"/>
              <a:defRPr/>
            </a:pPr>
            <a:r>
              <a:rPr lang="en-US" dirty="0"/>
              <a:t>Rotary and Rotarians are grounded in the core values.  These are reasons that we are Rotarians.  As leaders we see the bigger picture.  Why did you want to be Club President, why are you here in the Leadership Academy?</a:t>
            </a:r>
          </a:p>
          <a:p>
            <a:pPr>
              <a:defRPr/>
            </a:pPr>
            <a:endParaRPr lang="en-US" dirty="0"/>
          </a:p>
        </p:txBody>
      </p:sp>
      <p:sp>
        <p:nvSpPr>
          <p:cNvPr id="108548" name="Slide Number Placeholder 3">
            <a:extLst>
              <a:ext uri="{FF2B5EF4-FFF2-40B4-BE49-F238E27FC236}">
                <a16:creationId xmlns:a16="http://schemas.microsoft.com/office/drawing/2014/main" id="{EFD76360-DB09-75B9-57D3-A05D52FCE45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88">
              <a:defRPr sz="2400">
                <a:solidFill>
                  <a:schemeClr val="tx1"/>
                </a:solidFill>
                <a:latin typeface="Arial" panose="020B0604020202020204" pitchFamily="34" charset="0"/>
                <a:ea typeface="MS PGothic" panose="020B0600070205080204" pitchFamily="34" charset="-128"/>
              </a:defRPr>
            </a:lvl1pPr>
            <a:lvl2pPr marL="742950" indent="-285750" defTabSz="941388">
              <a:defRPr sz="2400">
                <a:solidFill>
                  <a:schemeClr val="tx1"/>
                </a:solidFill>
                <a:latin typeface="Arial" panose="020B0604020202020204" pitchFamily="34" charset="0"/>
                <a:ea typeface="MS PGothic" panose="020B0600070205080204" pitchFamily="34" charset="-128"/>
              </a:defRPr>
            </a:lvl2pPr>
            <a:lvl3pPr marL="1143000" indent="-228600" defTabSz="941388">
              <a:defRPr sz="2400">
                <a:solidFill>
                  <a:schemeClr val="tx1"/>
                </a:solidFill>
                <a:latin typeface="Arial" panose="020B0604020202020204" pitchFamily="34" charset="0"/>
                <a:ea typeface="MS PGothic" panose="020B0600070205080204" pitchFamily="34" charset="-128"/>
              </a:defRPr>
            </a:lvl3pPr>
            <a:lvl4pPr marL="1600200" indent="-228600" defTabSz="941388">
              <a:defRPr sz="2400">
                <a:solidFill>
                  <a:schemeClr val="tx1"/>
                </a:solidFill>
                <a:latin typeface="Arial" panose="020B0604020202020204" pitchFamily="34" charset="0"/>
                <a:ea typeface="MS PGothic" panose="020B0600070205080204" pitchFamily="34" charset="-128"/>
              </a:defRPr>
            </a:lvl4pPr>
            <a:lvl5pPr marL="2057400" indent="-228600" defTabSz="941388">
              <a:defRPr sz="2400">
                <a:solidFill>
                  <a:schemeClr val="tx1"/>
                </a:solidFill>
                <a:latin typeface="Arial" panose="020B0604020202020204" pitchFamily="34" charset="0"/>
                <a:ea typeface="MS PGothic" panose="020B0600070205080204" pitchFamily="34" charset="-128"/>
              </a:defRPr>
            </a:lvl5pPr>
            <a:lvl6pPr marL="25146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0612EF33-104A-48D9-BD6B-99F0586C6043}" type="slidenum">
              <a:rPr lang="en-US" altLang="en-US" sz="1200" smtClean="0">
                <a:ea typeface="ヒラギノ角ゴ Pro W3"/>
                <a:cs typeface="ヒラギノ角ゴ Pro W3"/>
              </a:rPr>
              <a:pPr/>
              <a:t>5</a:t>
            </a:fld>
            <a:endParaRPr lang="en-US" altLang="en-US" sz="1200">
              <a:ea typeface="ヒラギノ角ゴ Pro W3"/>
              <a:cs typeface="ヒラギノ角ゴ Pro W3"/>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a:extLst>
              <a:ext uri="{FF2B5EF4-FFF2-40B4-BE49-F238E27FC236}">
                <a16:creationId xmlns:a16="http://schemas.microsoft.com/office/drawing/2014/main" id="{3F9D31EC-D21A-BCD0-7A61-95279079AACE}"/>
              </a:ext>
            </a:extLst>
          </p:cNvPr>
          <p:cNvSpPr>
            <a:spLocks noGrp="1" noRot="1" noChangeAspect="1" noChangeArrowheads="1" noTextEdit="1"/>
          </p:cNvSpPr>
          <p:nvPr>
            <p:ph type="sldImg"/>
          </p:nvPr>
        </p:nvSpPr>
        <p:spPr>
          <a:ln/>
        </p:spPr>
      </p:sp>
      <p:sp>
        <p:nvSpPr>
          <p:cNvPr id="110595" name="Notes Placeholder 2">
            <a:extLst>
              <a:ext uri="{FF2B5EF4-FFF2-40B4-BE49-F238E27FC236}">
                <a16:creationId xmlns:a16="http://schemas.microsoft.com/office/drawing/2014/main" id="{2A34A7C7-B632-2CA8-7FF9-3644938E216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cs typeface="ヒラギノ角ゴ Pro W3"/>
              </a:rPr>
              <a:t>When we talk about Rotary’s leadership, let’s first understand the structure of Rotary</a:t>
            </a:r>
          </a:p>
        </p:txBody>
      </p:sp>
      <p:sp>
        <p:nvSpPr>
          <p:cNvPr id="110596" name="Slide Number Placeholder 3">
            <a:extLst>
              <a:ext uri="{FF2B5EF4-FFF2-40B4-BE49-F238E27FC236}">
                <a16:creationId xmlns:a16="http://schemas.microsoft.com/office/drawing/2014/main" id="{A32A7E25-FED8-E669-38BB-E843C9F57AEF}"/>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88">
              <a:spcBef>
                <a:spcPct val="30000"/>
              </a:spcBef>
              <a:defRPr sz="1200">
                <a:solidFill>
                  <a:schemeClr val="tx1"/>
                </a:solidFill>
                <a:latin typeface="Arial" panose="020B0604020202020204" pitchFamily="34" charset="0"/>
                <a:ea typeface="MS PGothic" panose="020B0600070205080204" pitchFamily="34" charset="-128"/>
                <a:cs typeface="ヒラギノ角ゴ Pro W3"/>
              </a:defRPr>
            </a:lvl1pPr>
            <a:lvl2pPr marL="750888" indent="-288925" defTabSz="941388">
              <a:spcBef>
                <a:spcPct val="30000"/>
              </a:spcBef>
              <a:defRPr sz="1200">
                <a:solidFill>
                  <a:schemeClr val="tx1"/>
                </a:solidFill>
                <a:latin typeface="Arial" panose="020B0604020202020204" pitchFamily="34" charset="0"/>
                <a:ea typeface="ヒラギノ角ゴ Pro W3"/>
                <a:cs typeface="ヒラギノ角ゴ Pro W3"/>
              </a:defRPr>
            </a:lvl2pPr>
            <a:lvl3pPr marL="1155700" indent="-230188" defTabSz="941388">
              <a:spcBef>
                <a:spcPct val="30000"/>
              </a:spcBef>
              <a:defRPr sz="1200">
                <a:solidFill>
                  <a:schemeClr val="tx1"/>
                </a:solidFill>
                <a:latin typeface="Arial" panose="020B0604020202020204" pitchFamily="34" charset="0"/>
                <a:ea typeface="ヒラギノ角ゴ Pro W3"/>
                <a:cs typeface="ヒラギノ角ゴ Pro W3"/>
              </a:defRPr>
            </a:lvl3pPr>
            <a:lvl4pPr marL="1617663" indent="-230188" defTabSz="941388">
              <a:spcBef>
                <a:spcPct val="30000"/>
              </a:spcBef>
              <a:defRPr sz="1200">
                <a:solidFill>
                  <a:schemeClr val="tx1"/>
                </a:solidFill>
                <a:latin typeface="Arial" panose="020B0604020202020204" pitchFamily="34" charset="0"/>
                <a:ea typeface="ヒラギノ角ゴ Pro W3"/>
                <a:cs typeface="ヒラギノ角ゴ Pro W3"/>
              </a:defRPr>
            </a:lvl4pPr>
            <a:lvl5pPr marL="2079625" indent="-230188" defTabSz="941388">
              <a:spcBef>
                <a:spcPct val="30000"/>
              </a:spcBef>
              <a:defRPr sz="1200">
                <a:solidFill>
                  <a:schemeClr val="tx1"/>
                </a:solidFill>
                <a:latin typeface="Arial" panose="020B0604020202020204" pitchFamily="34" charset="0"/>
                <a:ea typeface="ヒラギノ角ゴ Pro W3"/>
                <a:cs typeface="ヒラギノ角ゴ Pro W3"/>
              </a:defRPr>
            </a:lvl5pPr>
            <a:lvl6pPr marL="2536825" indent="-230188" defTabSz="941388"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6pPr>
            <a:lvl7pPr marL="2994025" indent="-230188" defTabSz="941388"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7pPr>
            <a:lvl8pPr marL="3451225" indent="-230188" defTabSz="941388"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8pPr>
            <a:lvl9pPr marL="3908425" indent="-230188" defTabSz="941388"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9pPr>
          </a:lstStyle>
          <a:p>
            <a:pPr>
              <a:spcBef>
                <a:spcPct val="0"/>
              </a:spcBef>
            </a:pPr>
            <a:fld id="{D5331F6C-7C6B-4347-B689-BCD6E36C1A0E}" type="slidenum">
              <a:rPr lang="en-US" altLang="en-US" smtClean="0"/>
              <a:pPr>
                <a:spcBef>
                  <a:spcPct val="0"/>
                </a:spcBef>
              </a:pPr>
              <a:t>6</a:t>
            </a:fld>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a:extLst>
              <a:ext uri="{FF2B5EF4-FFF2-40B4-BE49-F238E27FC236}">
                <a16:creationId xmlns:a16="http://schemas.microsoft.com/office/drawing/2014/main" id="{DE01C0C8-B79B-DEF7-D0C6-5E00756FF972}"/>
              </a:ext>
            </a:extLst>
          </p:cNvPr>
          <p:cNvSpPr>
            <a:spLocks noGrp="1" noRot="1" noChangeAspect="1" noChangeArrowheads="1" noTextEdit="1"/>
          </p:cNvSpPr>
          <p:nvPr>
            <p:ph type="sldImg"/>
          </p:nvPr>
        </p:nvSpPr>
        <p:spPr>
          <a:ln/>
        </p:spPr>
      </p:sp>
      <p:sp>
        <p:nvSpPr>
          <p:cNvPr id="112643" name="Notes Placeholder 2">
            <a:extLst>
              <a:ext uri="{FF2B5EF4-FFF2-40B4-BE49-F238E27FC236}">
                <a16:creationId xmlns:a16="http://schemas.microsoft.com/office/drawing/2014/main" id="{579DC108-0F3B-314F-8682-F7DB24AA9A0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cs typeface="ヒラギノ角ゴ Pro W3"/>
              </a:rPr>
              <a:t>The District is here to support the clubs, so if you want to visualize this, picture the President and club at the top of the pyramid.  The district is the support, the foundation for the clubs and it is our responsibility to support the clubs. So let’s start with the structure of clubs.</a:t>
            </a:r>
          </a:p>
        </p:txBody>
      </p:sp>
      <p:sp>
        <p:nvSpPr>
          <p:cNvPr id="112644" name="Slide Number Placeholder 3">
            <a:extLst>
              <a:ext uri="{FF2B5EF4-FFF2-40B4-BE49-F238E27FC236}">
                <a16:creationId xmlns:a16="http://schemas.microsoft.com/office/drawing/2014/main" id="{8623F7C7-2DDF-0D13-544B-F5D8A776109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88">
              <a:defRPr sz="2400">
                <a:solidFill>
                  <a:schemeClr val="tx1"/>
                </a:solidFill>
                <a:latin typeface="Arial" panose="020B0604020202020204" pitchFamily="34" charset="0"/>
                <a:ea typeface="MS PGothic" panose="020B0600070205080204" pitchFamily="34" charset="-128"/>
              </a:defRPr>
            </a:lvl1pPr>
            <a:lvl2pPr marL="742950" indent="-285750" defTabSz="941388">
              <a:defRPr sz="2400">
                <a:solidFill>
                  <a:schemeClr val="tx1"/>
                </a:solidFill>
                <a:latin typeface="Arial" panose="020B0604020202020204" pitchFamily="34" charset="0"/>
                <a:ea typeface="MS PGothic" panose="020B0600070205080204" pitchFamily="34" charset="-128"/>
              </a:defRPr>
            </a:lvl2pPr>
            <a:lvl3pPr marL="1143000" indent="-228600" defTabSz="941388">
              <a:defRPr sz="2400">
                <a:solidFill>
                  <a:schemeClr val="tx1"/>
                </a:solidFill>
                <a:latin typeface="Arial" panose="020B0604020202020204" pitchFamily="34" charset="0"/>
                <a:ea typeface="MS PGothic" panose="020B0600070205080204" pitchFamily="34" charset="-128"/>
              </a:defRPr>
            </a:lvl3pPr>
            <a:lvl4pPr marL="1600200" indent="-228600" defTabSz="941388">
              <a:defRPr sz="2400">
                <a:solidFill>
                  <a:schemeClr val="tx1"/>
                </a:solidFill>
                <a:latin typeface="Arial" panose="020B0604020202020204" pitchFamily="34" charset="0"/>
                <a:ea typeface="MS PGothic" panose="020B0600070205080204" pitchFamily="34" charset="-128"/>
              </a:defRPr>
            </a:lvl4pPr>
            <a:lvl5pPr marL="2057400" indent="-228600" defTabSz="941388">
              <a:defRPr sz="2400">
                <a:solidFill>
                  <a:schemeClr val="tx1"/>
                </a:solidFill>
                <a:latin typeface="Arial" panose="020B0604020202020204" pitchFamily="34" charset="0"/>
                <a:ea typeface="MS PGothic" panose="020B0600070205080204" pitchFamily="34" charset="-128"/>
              </a:defRPr>
            </a:lvl5pPr>
            <a:lvl6pPr marL="25146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34199602-3390-4236-84DD-006A66A281CA}" type="slidenum">
              <a:rPr lang="en-US" altLang="en-US" sz="1200" smtClean="0">
                <a:ea typeface="ヒラギノ角ゴ Pro W3"/>
                <a:cs typeface="ヒラギノ角ゴ Pro W3"/>
              </a:rPr>
              <a:pPr/>
              <a:t>7</a:t>
            </a:fld>
            <a:endParaRPr lang="en-US" altLang="en-US" sz="1200">
              <a:ea typeface="ヒラギノ角ゴ Pro W3"/>
              <a:cs typeface="ヒラギノ角ゴ Pro W3"/>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6E0546E-1A15-4C1C-A904-8ED407D04E9D}" type="slidenum">
              <a:rPr lang="en-US" altLang="en-US" smtClean="0"/>
              <a:pPr>
                <a:defRPr/>
              </a:pPr>
              <a:t>8</a:t>
            </a:fld>
            <a:endParaRPr lang="en-US" altLang="en-US"/>
          </a:p>
        </p:txBody>
      </p:sp>
    </p:spTree>
    <p:extLst>
      <p:ext uri="{BB962C8B-B14F-4D97-AF65-F5344CB8AC3E}">
        <p14:creationId xmlns:p14="http://schemas.microsoft.com/office/powerpoint/2010/main" val="708629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6E0546E-1A15-4C1C-A904-8ED407D04E9D}" type="slidenum">
              <a:rPr lang="en-US" altLang="en-US" smtClean="0"/>
              <a:pPr>
                <a:defRPr/>
              </a:pPr>
              <a:t>9</a:t>
            </a:fld>
            <a:endParaRPr lang="en-US" altLang="en-US"/>
          </a:p>
        </p:txBody>
      </p:sp>
    </p:spTree>
    <p:extLst>
      <p:ext uri="{BB962C8B-B14F-4D97-AF65-F5344CB8AC3E}">
        <p14:creationId xmlns:p14="http://schemas.microsoft.com/office/powerpoint/2010/main" val="3172843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a:extLst>
              <a:ext uri="{FF2B5EF4-FFF2-40B4-BE49-F238E27FC236}">
                <a16:creationId xmlns:a16="http://schemas.microsoft.com/office/drawing/2014/main" id="{5C5ECD9F-5F3D-0572-745B-24D32D88F7F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88">
              <a:defRPr sz="2400">
                <a:solidFill>
                  <a:schemeClr val="tx1"/>
                </a:solidFill>
                <a:latin typeface="Arial" panose="020B0604020202020204" pitchFamily="34" charset="0"/>
                <a:ea typeface="MS PGothic" panose="020B0600070205080204" pitchFamily="34" charset="-128"/>
              </a:defRPr>
            </a:lvl1pPr>
            <a:lvl2pPr marL="742950" indent="-285750" defTabSz="941388">
              <a:defRPr sz="2400">
                <a:solidFill>
                  <a:schemeClr val="tx1"/>
                </a:solidFill>
                <a:latin typeface="Arial" panose="020B0604020202020204" pitchFamily="34" charset="0"/>
                <a:ea typeface="MS PGothic" panose="020B0600070205080204" pitchFamily="34" charset="-128"/>
              </a:defRPr>
            </a:lvl2pPr>
            <a:lvl3pPr marL="1143000" indent="-228600" defTabSz="941388">
              <a:defRPr sz="2400">
                <a:solidFill>
                  <a:schemeClr val="tx1"/>
                </a:solidFill>
                <a:latin typeface="Arial" panose="020B0604020202020204" pitchFamily="34" charset="0"/>
                <a:ea typeface="MS PGothic" panose="020B0600070205080204" pitchFamily="34" charset="-128"/>
              </a:defRPr>
            </a:lvl3pPr>
            <a:lvl4pPr marL="1600200" indent="-228600" defTabSz="941388">
              <a:defRPr sz="2400">
                <a:solidFill>
                  <a:schemeClr val="tx1"/>
                </a:solidFill>
                <a:latin typeface="Arial" panose="020B0604020202020204" pitchFamily="34" charset="0"/>
                <a:ea typeface="MS PGothic" panose="020B0600070205080204" pitchFamily="34" charset="-128"/>
              </a:defRPr>
            </a:lvl4pPr>
            <a:lvl5pPr marL="2057400" indent="-228600" defTabSz="941388">
              <a:defRPr sz="2400">
                <a:solidFill>
                  <a:schemeClr val="tx1"/>
                </a:solidFill>
                <a:latin typeface="Arial" panose="020B0604020202020204" pitchFamily="34" charset="0"/>
                <a:ea typeface="MS PGothic" panose="020B0600070205080204" pitchFamily="34" charset="-128"/>
              </a:defRPr>
            </a:lvl5pPr>
            <a:lvl6pPr marL="25146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4F6709EB-1D9B-4CD2-B3C0-719912D66875}" type="slidenum">
              <a:rPr lang="en-GB" altLang="en-US" sz="1200" smtClean="0">
                <a:solidFill>
                  <a:srgbClr val="FFFF00"/>
                </a:solidFill>
                <a:latin typeface="Times New Roman" panose="02020603050405020304" pitchFamily="18" charset="0"/>
              </a:rPr>
              <a:pPr/>
              <a:t>10</a:t>
            </a:fld>
            <a:endParaRPr lang="en-GB" altLang="en-US" sz="1200">
              <a:solidFill>
                <a:srgbClr val="FFFF00"/>
              </a:solidFill>
              <a:latin typeface="Times New Roman" panose="02020603050405020304" pitchFamily="18" charset="0"/>
            </a:endParaRPr>
          </a:p>
        </p:txBody>
      </p:sp>
      <p:sp>
        <p:nvSpPr>
          <p:cNvPr id="115715" name="Rectangle 2">
            <a:extLst>
              <a:ext uri="{FF2B5EF4-FFF2-40B4-BE49-F238E27FC236}">
                <a16:creationId xmlns:a16="http://schemas.microsoft.com/office/drawing/2014/main" id="{05162209-46D2-0BA1-EAAB-6C01487B32A6}"/>
              </a:ext>
            </a:extLst>
          </p:cNvPr>
          <p:cNvSpPr>
            <a:spLocks noGrp="1" noRot="1" noChangeAspect="1" noChangeArrowheads="1" noTextEdit="1"/>
          </p:cNvSpPr>
          <p:nvPr>
            <p:ph type="sldImg"/>
          </p:nvPr>
        </p:nvSpPr>
        <p:spPr>
          <a:ln/>
        </p:spPr>
      </p:sp>
      <p:sp>
        <p:nvSpPr>
          <p:cNvPr id="115716" name="Rectangle 3">
            <a:extLst>
              <a:ext uri="{FF2B5EF4-FFF2-40B4-BE49-F238E27FC236}">
                <a16:creationId xmlns:a16="http://schemas.microsoft.com/office/drawing/2014/main" id="{27825090-7DF5-5A9A-B119-B0097957468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cs typeface="Times New Roman" panose="02020603050405020304" pitchFamily="18" charset="0"/>
              </a:rPr>
              <a:t>The Legislative Council has suggested that clubs reorganize to align with the RI and District Leadership Plans.</a:t>
            </a:r>
          </a:p>
          <a:p>
            <a:pPr eaLnBrk="1" hangingPunct="1"/>
            <a:endParaRPr lang="en-US" altLang="en-US">
              <a:latin typeface="Arial" panose="020B0604020202020204" pitchFamily="34" charset="0"/>
              <a:cs typeface="Times New Roman" panose="02020603050405020304" pitchFamily="18" charset="0"/>
            </a:endParaRPr>
          </a:p>
          <a:p>
            <a:pPr eaLnBrk="1" hangingPunct="1"/>
            <a:r>
              <a:rPr lang="en-US" altLang="en-US">
                <a:latin typeface="Arial" panose="020B0604020202020204" pitchFamily="34" charset="0"/>
                <a:cs typeface="Times New Roman" panose="02020603050405020304" pitchFamily="18" charset="0"/>
              </a:rPr>
              <a:t>This is not mandatory.  Clubs can opt to not reorganize but if they do change to the club leadership plan, the club will have to make sure that the clubs by-laws and other documents are revised too.</a:t>
            </a:r>
          </a:p>
          <a:p>
            <a:pPr eaLnBrk="1" hangingPunct="1"/>
            <a:endParaRPr lang="en-US" altLang="en-US">
              <a:latin typeface="Arial" panose="020B0604020202020204" pitchFamily="34" charset="0"/>
              <a:cs typeface="Times New Roman" panose="02020603050405020304" pitchFamily="18" charset="0"/>
            </a:endParaRPr>
          </a:p>
          <a:p>
            <a:pPr eaLnBrk="1" hangingPunct="1"/>
            <a:r>
              <a:rPr lang="en-US" altLang="en-US">
                <a:latin typeface="Arial" panose="020B0604020202020204" pitchFamily="34" charset="0"/>
                <a:cs typeface="Times New Roman" panose="02020603050405020304" pitchFamily="18" charset="0"/>
              </a:rPr>
              <a:t>The Club Leadership Plan encourages and utilizes the following best practices of Rotary clubs worldwide:</a:t>
            </a:r>
          </a:p>
          <a:p>
            <a:pPr eaLnBrk="1" hangingPunct="1"/>
            <a:endParaRPr lang="en-US" altLang="en-US">
              <a:latin typeface="Arial" panose="020B0604020202020204" pitchFamily="34" charset="0"/>
              <a:cs typeface="Times New Roman" panose="02020603050405020304" pitchFamily="18" charset="0"/>
            </a:endParaRPr>
          </a:p>
          <a:p>
            <a:pPr eaLnBrk="1" hangingPunct="1"/>
            <a:r>
              <a:rPr lang="en-US" altLang="en-US">
                <a:latin typeface="Arial" panose="020B0604020202020204" pitchFamily="34" charset="0"/>
                <a:cs typeface="Times New Roman" panose="02020603050405020304" pitchFamily="18" charset="0"/>
              </a:rPr>
              <a:t>The CLP follows on the success of the District Leadership Plan.</a:t>
            </a:r>
          </a:p>
          <a:p>
            <a:pPr eaLnBrk="1" hangingPunct="1"/>
            <a:r>
              <a:rPr lang="en-US" altLang="en-US">
                <a:latin typeface="Arial" panose="020B0604020202020204" pitchFamily="34" charset="0"/>
                <a:cs typeface="Times New Roman" panose="02020603050405020304" pitchFamily="18" charset="0"/>
              </a:rPr>
              <a:t> </a:t>
            </a:r>
          </a:p>
          <a:p>
            <a:pPr eaLnBrk="1" hangingPunct="1"/>
            <a:r>
              <a:rPr lang="en-US" altLang="en-US">
                <a:latin typeface="Arial" panose="020B0604020202020204" pitchFamily="34" charset="0"/>
                <a:cs typeface="Times New Roman" panose="02020603050405020304" pitchFamily="18" charset="0"/>
              </a:rPr>
              <a:t>Develop long-range goals that address the elements of an effective club. </a:t>
            </a:r>
          </a:p>
          <a:p>
            <a:pPr eaLnBrk="1" hangingPunct="1"/>
            <a:r>
              <a:rPr lang="en-US" altLang="en-US">
                <a:latin typeface="Arial" panose="020B0604020202020204" pitchFamily="34" charset="0"/>
                <a:cs typeface="Times New Roman" panose="02020603050405020304" pitchFamily="18" charset="0"/>
              </a:rPr>
              <a:t>Set annual goals that support long-range goals. </a:t>
            </a:r>
          </a:p>
          <a:p>
            <a:pPr eaLnBrk="1" hangingPunct="1"/>
            <a:r>
              <a:rPr lang="en-US" altLang="en-US">
                <a:latin typeface="Arial" panose="020B0604020202020204" pitchFamily="34" charset="0"/>
                <a:cs typeface="Times New Roman" panose="02020603050405020304" pitchFamily="18" charset="0"/>
              </a:rPr>
              <a:t>Make sure that all club members feel involved and informed. </a:t>
            </a:r>
          </a:p>
          <a:p>
            <a:pPr eaLnBrk="1" hangingPunct="1"/>
            <a:r>
              <a:rPr lang="en-US" altLang="en-US">
                <a:latin typeface="Arial" panose="020B0604020202020204" pitchFamily="34" charset="0"/>
                <a:cs typeface="Times New Roman" panose="02020603050405020304" pitchFamily="18" charset="0"/>
              </a:rPr>
              <a:t>Keep the lines of communication open, both in the club and with the district. </a:t>
            </a:r>
          </a:p>
          <a:p>
            <a:pPr eaLnBrk="1" hangingPunct="1"/>
            <a:r>
              <a:rPr lang="en-US" altLang="en-US">
                <a:latin typeface="Arial" panose="020B0604020202020204" pitchFamily="34" charset="0"/>
                <a:cs typeface="Times New Roman" panose="02020603050405020304" pitchFamily="18" charset="0"/>
              </a:rPr>
              <a:t>Ensure continuity in leadership from year to year. </a:t>
            </a:r>
          </a:p>
          <a:p>
            <a:pPr eaLnBrk="1" hangingPunct="1"/>
            <a:r>
              <a:rPr lang="en-US" altLang="en-US">
                <a:latin typeface="Arial" panose="020B0604020202020204" pitchFamily="34" charset="0"/>
                <a:cs typeface="Times New Roman" panose="02020603050405020304" pitchFamily="18" charset="0"/>
              </a:rPr>
              <a:t>Customize the bylaws to reflect club operations. </a:t>
            </a:r>
          </a:p>
          <a:p>
            <a:pPr eaLnBrk="1" hangingPunct="1"/>
            <a:r>
              <a:rPr lang="en-US" altLang="en-US">
                <a:latin typeface="Arial" panose="020B0604020202020204" pitchFamily="34" charset="0"/>
                <a:cs typeface="Times New Roman" panose="02020603050405020304" pitchFamily="18" charset="0"/>
              </a:rPr>
              <a:t>Provide regular fellowship opportunities. </a:t>
            </a:r>
          </a:p>
          <a:p>
            <a:pPr eaLnBrk="1" hangingPunct="1"/>
            <a:r>
              <a:rPr lang="en-US" altLang="en-US">
                <a:latin typeface="Arial" panose="020B0604020202020204" pitchFamily="34" charset="0"/>
                <a:cs typeface="Times New Roman" panose="02020603050405020304" pitchFamily="18" charset="0"/>
              </a:rPr>
              <a:t>Actively involve all club members. </a:t>
            </a:r>
          </a:p>
          <a:p>
            <a:pPr eaLnBrk="1" hangingPunct="1"/>
            <a:r>
              <a:rPr lang="en-US" altLang="en-US">
                <a:latin typeface="Arial" panose="020B0604020202020204" pitchFamily="34" charset="0"/>
                <a:cs typeface="Times New Roman" panose="02020603050405020304" pitchFamily="18" charset="0"/>
              </a:rPr>
              <a:t>Offer regular and consistent training </a:t>
            </a:r>
          </a:p>
          <a:p>
            <a:pPr eaLnBrk="1" hangingPunct="1"/>
            <a:endParaRPr lang="en-US" altLang="en-US">
              <a:latin typeface="Arial" panose="020B0604020202020204" pitchFamily="34" charset="0"/>
              <a:cs typeface="Times New Roman" panose="02020603050405020304"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a:extLst>
              <a:ext uri="{FF2B5EF4-FFF2-40B4-BE49-F238E27FC236}">
                <a16:creationId xmlns:a16="http://schemas.microsoft.com/office/drawing/2014/main" id="{5A285E95-409B-175F-F10C-DB4C492975E9}"/>
              </a:ext>
            </a:extLst>
          </p:cNvPr>
          <p:cNvSpPr>
            <a:spLocks noGrp="1" noRot="1" noChangeAspect="1" noChangeArrowheads="1" noTextEdit="1"/>
          </p:cNvSpPr>
          <p:nvPr>
            <p:ph type="sldImg"/>
          </p:nvPr>
        </p:nvSpPr>
        <p:spPr>
          <a:ln/>
        </p:spPr>
      </p:sp>
      <p:sp>
        <p:nvSpPr>
          <p:cNvPr id="117763" name="Notes Placeholder 2">
            <a:extLst>
              <a:ext uri="{FF2B5EF4-FFF2-40B4-BE49-F238E27FC236}">
                <a16:creationId xmlns:a16="http://schemas.microsoft.com/office/drawing/2014/main" id="{03C72734-60CA-0424-AC3A-69D6B58915C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cs typeface="ヒラギノ角ゴ Pro W3"/>
              </a:rPr>
              <a:t>Committees coordinate their efforts to achieve the club’s annual and long-term goals which should be set at least annually and coordinated across years.</a:t>
            </a:r>
          </a:p>
          <a:p>
            <a:endParaRPr lang="en-US" altLang="en-US">
              <a:latin typeface="Arial" panose="020B0604020202020204" pitchFamily="34" charset="0"/>
              <a:cs typeface="ヒラギノ角ゴ Pro W3"/>
            </a:endParaRPr>
          </a:p>
          <a:p>
            <a:r>
              <a:rPr lang="en-US" altLang="en-US">
                <a:latin typeface="Arial" panose="020B0604020202020204" pitchFamily="34" charset="0"/>
                <a:cs typeface="ヒラギノ角ゴ Pro W3"/>
              </a:rPr>
              <a:t>Club administration committee is responsible for:</a:t>
            </a:r>
          </a:p>
          <a:p>
            <a:r>
              <a:rPr lang="en-US" altLang="en-US">
                <a:latin typeface="Arial" panose="020B0604020202020204" pitchFamily="34" charset="0"/>
                <a:cs typeface="ヒラギノ角ゴ Pro W3"/>
              </a:rPr>
              <a:t>The role of the club administration committee is to conduct activities associated with the effective operation of the club. It is only through efficient club operations that a Rotary club can provide service to its community, retain members, and develop leaders for the club, district, and Rotary International. </a:t>
            </a:r>
          </a:p>
          <a:p>
            <a:r>
              <a:rPr lang="en-US" altLang="en-US">
                <a:latin typeface="Arial" panose="020B0604020202020204" pitchFamily="34" charset="0"/>
                <a:cs typeface="ヒラギノ角ゴ Pro W3"/>
              </a:rPr>
              <a:t> </a:t>
            </a:r>
          </a:p>
          <a:p>
            <a:r>
              <a:rPr lang="en-US" altLang="en-US">
                <a:latin typeface="Arial" panose="020B0604020202020204" pitchFamily="34" charset="0"/>
                <a:cs typeface="ヒラギノ角ゴ Pro W3"/>
              </a:rPr>
              <a:t>The responsibilities of the club administration committee are: </a:t>
            </a:r>
          </a:p>
          <a:p>
            <a:r>
              <a:rPr lang="en-US" altLang="en-US">
                <a:latin typeface="Arial" panose="020B0604020202020204" pitchFamily="34" charset="0"/>
                <a:cs typeface="ヒラギノ角ゴ Pro W3"/>
              </a:rPr>
              <a:t>• Develop committee goals to achieve club’s annual goals. </a:t>
            </a:r>
          </a:p>
          <a:p>
            <a:r>
              <a:rPr lang="en-US" altLang="en-US">
                <a:latin typeface="Arial" panose="020B0604020202020204" pitchFamily="34" charset="0"/>
                <a:cs typeface="ヒラギノ角ゴ Pro W3"/>
              </a:rPr>
              <a:t>• Organize weekly and special programs. </a:t>
            </a:r>
          </a:p>
          <a:p>
            <a:r>
              <a:rPr lang="en-US" altLang="en-US">
                <a:latin typeface="Arial" panose="020B0604020202020204" pitchFamily="34" charset="0"/>
                <a:cs typeface="ヒラギノ角ゴ Pro W3"/>
              </a:rPr>
              <a:t>• Produce the club bulletin and maintain the club Web site. </a:t>
            </a:r>
          </a:p>
          <a:p>
            <a:r>
              <a:rPr lang="en-US" altLang="en-US">
                <a:latin typeface="Arial" panose="020B0604020202020204" pitchFamily="34" charset="0"/>
                <a:cs typeface="ヒラギノ角ゴ Pro W3"/>
              </a:rPr>
              <a:t>• Help the club secretary track club attendance. </a:t>
            </a:r>
          </a:p>
          <a:p>
            <a:r>
              <a:rPr lang="en-US" altLang="en-US">
                <a:latin typeface="Arial" panose="020B0604020202020204" pitchFamily="34" charset="0"/>
                <a:cs typeface="ヒラギノ角ゴ Pro W3"/>
              </a:rPr>
              <a:t>• Promote fellowship among club members. </a:t>
            </a:r>
          </a:p>
          <a:p>
            <a:r>
              <a:rPr lang="en-US" altLang="en-US">
                <a:latin typeface="Arial" panose="020B0604020202020204" pitchFamily="34" charset="0"/>
                <a:cs typeface="ヒラギノ角ゴ Pro W3"/>
              </a:rPr>
              <a:t>• Conduct any other activities associated with the effective operation of the club.</a:t>
            </a:r>
          </a:p>
          <a:p>
            <a:endParaRPr lang="en-US" altLang="en-US">
              <a:latin typeface="Arial" panose="020B0604020202020204" pitchFamily="34" charset="0"/>
              <a:cs typeface="ヒラギノ角ゴ Pro W3"/>
            </a:endParaRPr>
          </a:p>
          <a:p>
            <a:r>
              <a:rPr lang="en-US" altLang="en-US">
                <a:latin typeface="Arial" panose="020B0604020202020204" pitchFamily="34" charset="0"/>
                <a:cs typeface="ヒラギノ角ゴ Pro W3"/>
              </a:rPr>
              <a:t>Membership – retention and attracting new members; facilitating current and future members</a:t>
            </a:r>
          </a:p>
          <a:p>
            <a:r>
              <a:rPr lang="en-US" altLang="en-US">
                <a:latin typeface="Arial" panose="020B0604020202020204" pitchFamily="34" charset="0"/>
                <a:cs typeface="ヒラギノ角ゴ Pro W3"/>
              </a:rPr>
              <a:t>Public Image – public relations and marketing – how to get in the news and raise the club’s profile</a:t>
            </a:r>
          </a:p>
          <a:p>
            <a:r>
              <a:rPr lang="en-US" altLang="en-US">
                <a:latin typeface="Arial" panose="020B0604020202020204" pitchFamily="34" charset="0"/>
                <a:cs typeface="ヒラギノ角ゴ Pro W3"/>
              </a:rPr>
              <a:t>Foundation – raising $$ for TRF</a:t>
            </a:r>
          </a:p>
          <a:p>
            <a:r>
              <a:rPr lang="en-US" altLang="en-US">
                <a:latin typeface="Arial" panose="020B0604020202020204" pitchFamily="34" charset="0"/>
                <a:cs typeface="ヒラギノ角ゴ Pro W3"/>
              </a:rPr>
              <a:t>Service Projects – developing and administering club service projects that may include global or district grants as well as local service provided to the community outside of any RI or TRF projects or programs.</a:t>
            </a:r>
          </a:p>
          <a:p>
            <a:endParaRPr lang="en-US" altLang="en-US">
              <a:latin typeface="Arial" panose="020B0604020202020204" pitchFamily="34" charset="0"/>
              <a:cs typeface="ヒラギノ角ゴ Pro W3"/>
            </a:endParaRPr>
          </a:p>
          <a:p>
            <a:endParaRPr lang="en-US" altLang="en-US">
              <a:latin typeface="Arial" panose="020B0604020202020204" pitchFamily="34" charset="0"/>
              <a:cs typeface="ヒラギノ角ゴ Pro W3"/>
            </a:endParaRPr>
          </a:p>
        </p:txBody>
      </p:sp>
      <p:sp>
        <p:nvSpPr>
          <p:cNvPr id="117764" name="Slide Number Placeholder 3">
            <a:extLst>
              <a:ext uri="{FF2B5EF4-FFF2-40B4-BE49-F238E27FC236}">
                <a16:creationId xmlns:a16="http://schemas.microsoft.com/office/drawing/2014/main" id="{E0582748-83B9-4B44-B17C-5E098D631BD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88">
              <a:defRPr sz="2400">
                <a:solidFill>
                  <a:schemeClr val="tx1"/>
                </a:solidFill>
                <a:latin typeface="Arial" panose="020B0604020202020204" pitchFamily="34" charset="0"/>
                <a:ea typeface="MS PGothic" panose="020B0600070205080204" pitchFamily="34" charset="-128"/>
              </a:defRPr>
            </a:lvl1pPr>
            <a:lvl2pPr marL="742950" indent="-285750" defTabSz="941388">
              <a:defRPr sz="2400">
                <a:solidFill>
                  <a:schemeClr val="tx1"/>
                </a:solidFill>
                <a:latin typeface="Arial" panose="020B0604020202020204" pitchFamily="34" charset="0"/>
                <a:ea typeface="MS PGothic" panose="020B0600070205080204" pitchFamily="34" charset="-128"/>
              </a:defRPr>
            </a:lvl2pPr>
            <a:lvl3pPr marL="1143000" indent="-228600" defTabSz="941388">
              <a:defRPr sz="2400">
                <a:solidFill>
                  <a:schemeClr val="tx1"/>
                </a:solidFill>
                <a:latin typeface="Arial" panose="020B0604020202020204" pitchFamily="34" charset="0"/>
                <a:ea typeface="MS PGothic" panose="020B0600070205080204" pitchFamily="34" charset="-128"/>
              </a:defRPr>
            </a:lvl3pPr>
            <a:lvl4pPr marL="1600200" indent="-228600" defTabSz="941388">
              <a:defRPr sz="2400">
                <a:solidFill>
                  <a:schemeClr val="tx1"/>
                </a:solidFill>
                <a:latin typeface="Arial" panose="020B0604020202020204" pitchFamily="34" charset="0"/>
                <a:ea typeface="MS PGothic" panose="020B0600070205080204" pitchFamily="34" charset="-128"/>
              </a:defRPr>
            </a:lvl4pPr>
            <a:lvl5pPr marL="2057400" indent="-228600" defTabSz="941388">
              <a:defRPr sz="2400">
                <a:solidFill>
                  <a:schemeClr val="tx1"/>
                </a:solidFill>
                <a:latin typeface="Arial" panose="020B0604020202020204" pitchFamily="34" charset="0"/>
                <a:ea typeface="MS PGothic" panose="020B0600070205080204" pitchFamily="34" charset="-128"/>
              </a:defRPr>
            </a:lvl5pPr>
            <a:lvl6pPr marL="25146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B72B2C56-3DC9-48CC-83FB-2278FCD923AB}" type="slidenum">
              <a:rPr lang="en-US" altLang="en-US" sz="1200" smtClean="0">
                <a:solidFill>
                  <a:srgbClr val="000000"/>
                </a:solidFill>
                <a:ea typeface="ヒラギノ角ゴ Pro W3"/>
                <a:cs typeface="ヒラギノ角ゴ Pro W3"/>
              </a:rPr>
              <a:pPr/>
              <a:t>11</a:t>
            </a:fld>
            <a:endParaRPr lang="en-US" altLang="en-US" sz="1200">
              <a:solidFill>
                <a:srgbClr val="000000"/>
              </a:solidFill>
              <a:ea typeface="ヒラギノ角ゴ Pro W3"/>
              <a:cs typeface="ヒラギノ角ゴ Pro W3"/>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6E0546E-1A15-4C1C-A904-8ED407D04E9D}" type="slidenum">
              <a:rPr lang="en-US" altLang="en-US" smtClean="0"/>
              <a:pPr>
                <a:defRPr/>
              </a:pPr>
              <a:t>12</a:t>
            </a:fld>
            <a:endParaRPr lang="en-US" altLang="en-US"/>
          </a:p>
        </p:txBody>
      </p:sp>
    </p:spTree>
    <p:extLst>
      <p:ext uri="{BB962C8B-B14F-4D97-AF65-F5344CB8AC3E}">
        <p14:creationId xmlns:p14="http://schemas.microsoft.com/office/powerpoint/2010/main" val="31477166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a:extLst>
              <a:ext uri="{FF2B5EF4-FFF2-40B4-BE49-F238E27FC236}">
                <a16:creationId xmlns:a16="http://schemas.microsoft.com/office/drawing/2014/main" id="{2F04E8DB-C9EC-B848-7C0F-F896B80CDE0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88">
              <a:defRPr sz="2400">
                <a:solidFill>
                  <a:schemeClr val="tx1"/>
                </a:solidFill>
                <a:latin typeface="Arial" panose="020B0604020202020204" pitchFamily="34" charset="0"/>
                <a:ea typeface="MS PGothic" panose="020B0600070205080204" pitchFamily="34" charset="-128"/>
              </a:defRPr>
            </a:lvl1pPr>
            <a:lvl2pPr marL="742950" indent="-285750" defTabSz="941388">
              <a:defRPr sz="2400">
                <a:solidFill>
                  <a:schemeClr val="tx1"/>
                </a:solidFill>
                <a:latin typeface="Arial" panose="020B0604020202020204" pitchFamily="34" charset="0"/>
                <a:ea typeface="MS PGothic" panose="020B0600070205080204" pitchFamily="34" charset="-128"/>
              </a:defRPr>
            </a:lvl2pPr>
            <a:lvl3pPr marL="1143000" indent="-228600" defTabSz="941388">
              <a:defRPr sz="2400">
                <a:solidFill>
                  <a:schemeClr val="tx1"/>
                </a:solidFill>
                <a:latin typeface="Arial" panose="020B0604020202020204" pitchFamily="34" charset="0"/>
                <a:ea typeface="MS PGothic" panose="020B0600070205080204" pitchFamily="34" charset="-128"/>
              </a:defRPr>
            </a:lvl3pPr>
            <a:lvl4pPr marL="1600200" indent="-228600" defTabSz="941388">
              <a:defRPr sz="2400">
                <a:solidFill>
                  <a:schemeClr val="tx1"/>
                </a:solidFill>
                <a:latin typeface="Arial" panose="020B0604020202020204" pitchFamily="34" charset="0"/>
                <a:ea typeface="MS PGothic" panose="020B0600070205080204" pitchFamily="34" charset="-128"/>
              </a:defRPr>
            </a:lvl4pPr>
            <a:lvl5pPr marL="2057400" indent="-228600" defTabSz="941388">
              <a:defRPr sz="2400">
                <a:solidFill>
                  <a:schemeClr val="tx1"/>
                </a:solidFill>
                <a:latin typeface="Arial" panose="020B0604020202020204" pitchFamily="34" charset="0"/>
                <a:ea typeface="MS PGothic" panose="020B0600070205080204" pitchFamily="34" charset="-128"/>
              </a:defRPr>
            </a:lvl5pPr>
            <a:lvl6pPr marL="25146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59BAC838-35AC-4D1E-999D-10A9E9413902}" type="slidenum">
              <a:rPr lang="en-GB" altLang="en-US" sz="1200" smtClean="0">
                <a:solidFill>
                  <a:srgbClr val="FFFF00"/>
                </a:solidFill>
                <a:latin typeface="Times New Roman" panose="02020603050405020304" pitchFamily="18" charset="0"/>
              </a:rPr>
              <a:pPr/>
              <a:t>13</a:t>
            </a:fld>
            <a:endParaRPr lang="en-GB" altLang="en-US" sz="1200">
              <a:solidFill>
                <a:srgbClr val="FFFF00"/>
              </a:solidFill>
              <a:latin typeface="Times New Roman" panose="02020603050405020304" pitchFamily="18" charset="0"/>
            </a:endParaRPr>
          </a:p>
        </p:txBody>
      </p:sp>
      <p:sp>
        <p:nvSpPr>
          <p:cNvPr id="120835" name="Rectangle 2">
            <a:extLst>
              <a:ext uri="{FF2B5EF4-FFF2-40B4-BE49-F238E27FC236}">
                <a16:creationId xmlns:a16="http://schemas.microsoft.com/office/drawing/2014/main" id="{8BACD866-9222-CC9F-5EA3-448E06735DBD}"/>
              </a:ext>
            </a:extLst>
          </p:cNvPr>
          <p:cNvSpPr>
            <a:spLocks noGrp="1" noRot="1" noChangeAspect="1" noChangeArrowheads="1" noTextEdit="1"/>
          </p:cNvSpPr>
          <p:nvPr>
            <p:ph type="sldImg"/>
          </p:nvPr>
        </p:nvSpPr>
        <p:spPr>
          <a:ln/>
        </p:spPr>
      </p:sp>
      <p:sp>
        <p:nvSpPr>
          <p:cNvPr id="120836" name="Rectangle 3">
            <a:extLst>
              <a:ext uri="{FF2B5EF4-FFF2-40B4-BE49-F238E27FC236}">
                <a16:creationId xmlns:a16="http://schemas.microsoft.com/office/drawing/2014/main" id="{B6FA72AB-0BBC-624D-0D80-9A09C4856E7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Times New Roman" panose="02020603050405020304" pitchFamily="18"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6E0546E-1A15-4C1C-A904-8ED407D04E9D}" type="slidenum">
              <a:rPr lang="en-US" altLang="en-US" smtClean="0"/>
              <a:pPr>
                <a:defRPr/>
              </a:pPr>
              <a:t>14</a:t>
            </a:fld>
            <a:endParaRPr lang="en-US" altLang="en-US"/>
          </a:p>
        </p:txBody>
      </p:sp>
    </p:spTree>
    <p:extLst>
      <p:ext uri="{BB962C8B-B14F-4D97-AF65-F5344CB8AC3E}">
        <p14:creationId xmlns:p14="http://schemas.microsoft.com/office/powerpoint/2010/main" val="22801054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Slide Image Placeholder 1">
            <a:extLst>
              <a:ext uri="{FF2B5EF4-FFF2-40B4-BE49-F238E27FC236}">
                <a16:creationId xmlns:a16="http://schemas.microsoft.com/office/drawing/2014/main" id="{41243A6A-9F8F-A704-E385-F87E1D1F2F9B}"/>
              </a:ext>
            </a:extLst>
          </p:cNvPr>
          <p:cNvSpPr>
            <a:spLocks noGrp="1" noRot="1" noChangeAspect="1" noChangeArrowheads="1" noTextEdit="1"/>
          </p:cNvSpPr>
          <p:nvPr>
            <p:ph type="sldImg"/>
          </p:nvPr>
        </p:nvSpPr>
        <p:spPr>
          <a:ln/>
        </p:spPr>
      </p:sp>
      <p:sp>
        <p:nvSpPr>
          <p:cNvPr id="148483" name="Notes Placeholder 2">
            <a:extLst>
              <a:ext uri="{FF2B5EF4-FFF2-40B4-BE49-F238E27FC236}">
                <a16:creationId xmlns:a16="http://schemas.microsoft.com/office/drawing/2014/main" id="{2E8DC874-D9CF-B0C5-E323-683C50A3925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ヒラギノ角ゴ Pro W3"/>
            </a:endParaRPr>
          </a:p>
        </p:txBody>
      </p:sp>
      <p:sp>
        <p:nvSpPr>
          <p:cNvPr id="148484" name="Slide Number Placeholder 3">
            <a:extLst>
              <a:ext uri="{FF2B5EF4-FFF2-40B4-BE49-F238E27FC236}">
                <a16:creationId xmlns:a16="http://schemas.microsoft.com/office/drawing/2014/main" id="{8FE6D518-CBAA-490B-F953-08DD1A2C0C8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88">
              <a:defRPr sz="2400">
                <a:solidFill>
                  <a:schemeClr val="tx1"/>
                </a:solidFill>
                <a:latin typeface="Arial" panose="020B0604020202020204" pitchFamily="34" charset="0"/>
                <a:ea typeface="MS PGothic" panose="020B0600070205080204" pitchFamily="34" charset="-128"/>
              </a:defRPr>
            </a:lvl1pPr>
            <a:lvl2pPr marL="742950" indent="-285750" defTabSz="941388">
              <a:defRPr sz="2400">
                <a:solidFill>
                  <a:schemeClr val="tx1"/>
                </a:solidFill>
                <a:latin typeface="Arial" panose="020B0604020202020204" pitchFamily="34" charset="0"/>
                <a:ea typeface="MS PGothic" panose="020B0600070205080204" pitchFamily="34" charset="-128"/>
              </a:defRPr>
            </a:lvl2pPr>
            <a:lvl3pPr marL="1143000" indent="-228600" defTabSz="941388">
              <a:defRPr sz="2400">
                <a:solidFill>
                  <a:schemeClr val="tx1"/>
                </a:solidFill>
                <a:latin typeface="Arial" panose="020B0604020202020204" pitchFamily="34" charset="0"/>
                <a:ea typeface="MS PGothic" panose="020B0600070205080204" pitchFamily="34" charset="-128"/>
              </a:defRPr>
            </a:lvl3pPr>
            <a:lvl4pPr marL="1600200" indent="-228600" defTabSz="941388">
              <a:defRPr sz="2400">
                <a:solidFill>
                  <a:schemeClr val="tx1"/>
                </a:solidFill>
                <a:latin typeface="Arial" panose="020B0604020202020204" pitchFamily="34" charset="0"/>
                <a:ea typeface="MS PGothic" panose="020B0600070205080204" pitchFamily="34" charset="-128"/>
              </a:defRPr>
            </a:lvl4pPr>
            <a:lvl5pPr marL="2057400" indent="-228600" defTabSz="941388">
              <a:defRPr sz="2400">
                <a:solidFill>
                  <a:schemeClr val="tx1"/>
                </a:solidFill>
                <a:latin typeface="Arial" panose="020B0604020202020204" pitchFamily="34" charset="0"/>
                <a:ea typeface="MS PGothic" panose="020B0600070205080204" pitchFamily="34" charset="-128"/>
              </a:defRPr>
            </a:lvl5pPr>
            <a:lvl6pPr marL="25146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marR="0" lvl="0" indent="0" algn="r" defTabSz="941388" rtl="0" eaLnBrk="0" fontAlgn="base" latinLnBrk="0" hangingPunct="0">
              <a:lnSpc>
                <a:spcPct val="100000"/>
              </a:lnSpc>
              <a:spcBef>
                <a:spcPct val="0"/>
              </a:spcBef>
              <a:spcAft>
                <a:spcPct val="0"/>
              </a:spcAft>
              <a:buClrTx/>
              <a:buSzTx/>
              <a:buFontTx/>
              <a:buNone/>
              <a:tabLst/>
              <a:defRPr/>
            </a:pPr>
            <a:fld id="{9B550FA3-CBBA-4C64-9B57-A79202F4FFB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ヒラギノ角ゴ Pro W3"/>
                <a:cs typeface="ヒラギノ角ゴ Pro W3"/>
              </a:rPr>
              <a:pPr marL="0" marR="0" lvl="0" indent="0" algn="r" defTabSz="941388" rtl="0" eaLnBrk="0" fontAlgn="base" latinLnBrk="0" hangingPunct="0">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a:cs typeface="ヒラギノ角ゴ Pro W3"/>
            </a:endParaRPr>
          </a:p>
        </p:txBody>
      </p:sp>
    </p:spTree>
    <p:extLst>
      <p:ext uri="{BB962C8B-B14F-4D97-AF65-F5344CB8AC3E}">
        <p14:creationId xmlns:p14="http://schemas.microsoft.com/office/powerpoint/2010/main" val="20531629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6E0546E-1A15-4C1C-A904-8ED407D04E9D}" type="slidenum">
              <a:rPr lang="en-US" altLang="en-US" smtClean="0"/>
              <a:pPr>
                <a:defRPr/>
              </a:pPr>
              <a:t>16</a:t>
            </a:fld>
            <a:endParaRPr lang="en-US" altLang="en-US"/>
          </a:p>
        </p:txBody>
      </p:sp>
    </p:spTree>
    <p:extLst>
      <p:ext uri="{BB962C8B-B14F-4D97-AF65-F5344CB8AC3E}">
        <p14:creationId xmlns:p14="http://schemas.microsoft.com/office/powerpoint/2010/main" val="6693537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Slide Image Placeholder 1">
            <a:extLst>
              <a:ext uri="{FF2B5EF4-FFF2-40B4-BE49-F238E27FC236}">
                <a16:creationId xmlns:a16="http://schemas.microsoft.com/office/drawing/2014/main" id="{FEE508F2-A3E6-F579-D89F-F7C07D4853EE}"/>
              </a:ext>
            </a:extLst>
          </p:cNvPr>
          <p:cNvSpPr>
            <a:spLocks noGrp="1" noRot="1" noChangeAspect="1" noChangeArrowheads="1" noTextEdit="1"/>
          </p:cNvSpPr>
          <p:nvPr>
            <p:ph type="sldImg"/>
          </p:nvPr>
        </p:nvSpPr>
        <p:spPr>
          <a:ln/>
        </p:spPr>
      </p:sp>
      <p:sp>
        <p:nvSpPr>
          <p:cNvPr id="150531" name="Notes Placeholder 2">
            <a:extLst>
              <a:ext uri="{FF2B5EF4-FFF2-40B4-BE49-F238E27FC236}">
                <a16:creationId xmlns:a16="http://schemas.microsoft.com/office/drawing/2014/main" id="{B003D0F5-1002-7226-76F3-879E4AFAA43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sz="1800" dirty="0">
                <a:latin typeface="Calibri" panose="020F0502020204030204" pitchFamily="34" charset="0"/>
                <a:cs typeface="Calibri" panose="020F0502020204030204" pitchFamily="34" charset="0"/>
              </a:rPr>
              <a:t>On the Zone level, they support the Districts with information and assistance.  We are in Zone 26 and combined with Zone 27, there are 14 states, 30 districts and 1,700 clubs. The Zone training team trains the District Governors Elect and Nominees.  They have a Zone Institute each year, which by the way, is going be in-person in Dan Diego this November.  Zone Institute is like spring training assembly on steroids and is now open to any Rotarian who like to attend.  You meet people who are really deep into Rotary and this year is open to any Rotarian who wants to attend.</a:t>
            </a:r>
            <a:endParaRPr lang="en-US" altLang="en-US" sz="1800" dirty="0">
              <a:latin typeface="Calibri" panose="020F0502020204030204" pitchFamily="34" charset="0"/>
              <a:ea typeface="Calibri" panose="020F0502020204030204" pitchFamily="34" charset="0"/>
              <a:cs typeface="Times New Roman" panose="02020603050405020304" pitchFamily="18" charset="0"/>
            </a:endParaRPr>
          </a:p>
          <a:p>
            <a:endParaRPr lang="en-US" altLang="en-US" dirty="0">
              <a:latin typeface="Arial" panose="020B0604020202020204" pitchFamily="34" charset="0"/>
              <a:cs typeface="ヒラギノ角ゴ Pro W3"/>
            </a:endParaRPr>
          </a:p>
        </p:txBody>
      </p:sp>
      <p:sp>
        <p:nvSpPr>
          <p:cNvPr id="150532" name="Slide Number Placeholder 3">
            <a:extLst>
              <a:ext uri="{FF2B5EF4-FFF2-40B4-BE49-F238E27FC236}">
                <a16:creationId xmlns:a16="http://schemas.microsoft.com/office/drawing/2014/main" id="{246713FF-4B87-FD9C-0BE8-91772AC3AB1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88">
              <a:defRPr sz="2400">
                <a:solidFill>
                  <a:schemeClr val="tx1"/>
                </a:solidFill>
                <a:latin typeface="Arial" panose="020B0604020202020204" pitchFamily="34" charset="0"/>
                <a:ea typeface="MS PGothic" panose="020B0600070205080204" pitchFamily="34" charset="-128"/>
              </a:defRPr>
            </a:lvl1pPr>
            <a:lvl2pPr marL="742950" indent="-285750" defTabSz="941388">
              <a:defRPr sz="2400">
                <a:solidFill>
                  <a:schemeClr val="tx1"/>
                </a:solidFill>
                <a:latin typeface="Arial" panose="020B0604020202020204" pitchFamily="34" charset="0"/>
                <a:ea typeface="MS PGothic" panose="020B0600070205080204" pitchFamily="34" charset="-128"/>
              </a:defRPr>
            </a:lvl2pPr>
            <a:lvl3pPr marL="1143000" indent="-228600" defTabSz="941388">
              <a:defRPr sz="2400">
                <a:solidFill>
                  <a:schemeClr val="tx1"/>
                </a:solidFill>
                <a:latin typeface="Arial" panose="020B0604020202020204" pitchFamily="34" charset="0"/>
                <a:ea typeface="MS PGothic" panose="020B0600070205080204" pitchFamily="34" charset="-128"/>
              </a:defRPr>
            </a:lvl3pPr>
            <a:lvl4pPr marL="1600200" indent="-228600" defTabSz="941388">
              <a:defRPr sz="2400">
                <a:solidFill>
                  <a:schemeClr val="tx1"/>
                </a:solidFill>
                <a:latin typeface="Arial" panose="020B0604020202020204" pitchFamily="34" charset="0"/>
                <a:ea typeface="MS PGothic" panose="020B0600070205080204" pitchFamily="34" charset="-128"/>
              </a:defRPr>
            </a:lvl4pPr>
            <a:lvl5pPr marL="2057400" indent="-228600" defTabSz="941388">
              <a:defRPr sz="2400">
                <a:solidFill>
                  <a:schemeClr val="tx1"/>
                </a:solidFill>
                <a:latin typeface="Arial" panose="020B0604020202020204" pitchFamily="34" charset="0"/>
                <a:ea typeface="MS PGothic" panose="020B0600070205080204" pitchFamily="34" charset="-128"/>
              </a:defRPr>
            </a:lvl5pPr>
            <a:lvl6pPr marL="25146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marR="0" lvl="0" indent="0" algn="r" defTabSz="941388" rtl="0" eaLnBrk="0" fontAlgn="base" latinLnBrk="0" hangingPunct="0">
              <a:lnSpc>
                <a:spcPct val="100000"/>
              </a:lnSpc>
              <a:spcBef>
                <a:spcPct val="0"/>
              </a:spcBef>
              <a:spcAft>
                <a:spcPct val="0"/>
              </a:spcAft>
              <a:buClrTx/>
              <a:buSzTx/>
              <a:buFontTx/>
              <a:buNone/>
              <a:tabLst/>
              <a:defRPr/>
            </a:pPr>
            <a:fld id="{97AB6A70-8284-4DF8-8984-4D25A36CCA7B}"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ヒラギノ角ゴ Pro W3"/>
                <a:cs typeface="ヒラギノ角ゴ Pro W3"/>
              </a:rPr>
              <a:pPr marL="0" marR="0" lvl="0" indent="0" algn="r" defTabSz="941388" rtl="0" eaLnBrk="0" fontAlgn="base" latinLnBrk="0" hangingPunct="0">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a:cs typeface="ヒラギノ角ゴ Pro W3"/>
            </a:endParaRPr>
          </a:p>
        </p:txBody>
      </p:sp>
    </p:spTree>
    <p:extLst>
      <p:ext uri="{BB962C8B-B14F-4D97-AF65-F5344CB8AC3E}">
        <p14:creationId xmlns:p14="http://schemas.microsoft.com/office/powerpoint/2010/main" val="42575403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Slide Image Placeholder 1">
            <a:extLst>
              <a:ext uri="{FF2B5EF4-FFF2-40B4-BE49-F238E27FC236}">
                <a16:creationId xmlns:a16="http://schemas.microsoft.com/office/drawing/2014/main" id="{42A8C526-D188-AA95-9E5E-85C64DF0949A}"/>
              </a:ext>
            </a:extLst>
          </p:cNvPr>
          <p:cNvSpPr>
            <a:spLocks noGrp="1" noRot="1" noChangeAspect="1" noChangeArrowheads="1" noTextEdit="1"/>
          </p:cNvSpPr>
          <p:nvPr>
            <p:ph type="sldImg"/>
          </p:nvPr>
        </p:nvSpPr>
        <p:spPr>
          <a:ln/>
        </p:spPr>
      </p:sp>
      <p:sp>
        <p:nvSpPr>
          <p:cNvPr id="152579" name="Notes Placeholder 2">
            <a:extLst>
              <a:ext uri="{FF2B5EF4-FFF2-40B4-BE49-F238E27FC236}">
                <a16:creationId xmlns:a16="http://schemas.microsoft.com/office/drawing/2014/main" id="{2F26BA25-A814-802F-ABFD-05DEA3267C0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ヒラギノ角ゴ Pro W3"/>
              </a:rPr>
              <a:t>The District votes every other year to nominate an RI Director and this is done at the District Conference. </a:t>
            </a:r>
          </a:p>
        </p:txBody>
      </p:sp>
      <p:sp>
        <p:nvSpPr>
          <p:cNvPr id="152580" name="Slide Number Placeholder 3">
            <a:extLst>
              <a:ext uri="{FF2B5EF4-FFF2-40B4-BE49-F238E27FC236}">
                <a16:creationId xmlns:a16="http://schemas.microsoft.com/office/drawing/2014/main" id="{DF8D3696-2545-501F-D2CF-5FB9A12F154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88">
              <a:defRPr sz="2400">
                <a:solidFill>
                  <a:schemeClr val="tx1"/>
                </a:solidFill>
                <a:latin typeface="Arial" panose="020B0604020202020204" pitchFamily="34" charset="0"/>
                <a:ea typeface="MS PGothic" panose="020B0600070205080204" pitchFamily="34" charset="-128"/>
              </a:defRPr>
            </a:lvl1pPr>
            <a:lvl2pPr marL="742950" indent="-285750" defTabSz="941388">
              <a:defRPr sz="2400">
                <a:solidFill>
                  <a:schemeClr val="tx1"/>
                </a:solidFill>
                <a:latin typeface="Arial" panose="020B0604020202020204" pitchFamily="34" charset="0"/>
                <a:ea typeface="MS PGothic" panose="020B0600070205080204" pitchFamily="34" charset="-128"/>
              </a:defRPr>
            </a:lvl2pPr>
            <a:lvl3pPr marL="1143000" indent="-228600" defTabSz="941388">
              <a:defRPr sz="2400">
                <a:solidFill>
                  <a:schemeClr val="tx1"/>
                </a:solidFill>
                <a:latin typeface="Arial" panose="020B0604020202020204" pitchFamily="34" charset="0"/>
                <a:ea typeface="MS PGothic" panose="020B0600070205080204" pitchFamily="34" charset="-128"/>
              </a:defRPr>
            </a:lvl3pPr>
            <a:lvl4pPr marL="1600200" indent="-228600" defTabSz="941388">
              <a:defRPr sz="2400">
                <a:solidFill>
                  <a:schemeClr val="tx1"/>
                </a:solidFill>
                <a:latin typeface="Arial" panose="020B0604020202020204" pitchFamily="34" charset="0"/>
                <a:ea typeface="MS PGothic" panose="020B0600070205080204" pitchFamily="34" charset="-128"/>
              </a:defRPr>
            </a:lvl4pPr>
            <a:lvl5pPr marL="2057400" indent="-228600" defTabSz="941388">
              <a:defRPr sz="2400">
                <a:solidFill>
                  <a:schemeClr val="tx1"/>
                </a:solidFill>
                <a:latin typeface="Arial" panose="020B0604020202020204" pitchFamily="34" charset="0"/>
                <a:ea typeface="MS PGothic" panose="020B0600070205080204" pitchFamily="34" charset="-128"/>
              </a:defRPr>
            </a:lvl5pPr>
            <a:lvl6pPr marL="25146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marR="0" lvl="0" indent="0" algn="r" defTabSz="941388" rtl="0" eaLnBrk="0" fontAlgn="base" latinLnBrk="0" hangingPunct="0">
              <a:lnSpc>
                <a:spcPct val="100000"/>
              </a:lnSpc>
              <a:spcBef>
                <a:spcPct val="0"/>
              </a:spcBef>
              <a:spcAft>
                <a:spcPct val="0"/>
              </a:spcAft>
              <a:buClrTx/>
              <a:buSzTx/>
              <a:buFontTx/>
              <a:buNone/>
              <a:tabLst/>
              <a:defRPr/>
            </a:pPr>
            <a:fld id="{43E8371A-5F09-4D03-9E8A-A657420F737E}"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ヒラギノ角ゴ Pro W3"/>
                <a:cs typeface="ヒラギノ角ゴ Pro W3"/>
              </a:rPr>
              <a:pPr marL="0" marR="0" lvl="0" indent="0" algn="r" defTabSz="941388" rtl="0" eaLnBrk="0" fontAlgn="base" latinLnBrk="0" hangingPunct="0">
                <a:lnSpc>
                  <a:spcPct val="100000"/>
                </a:lnSpc>
                <a:spcBef>
                  <a:spcPct val="0"/>
                </a:spcBef>
                <a:spcAft>
                  <a:spcPct val="0"/>
                </a:spcAft>
                <a:buClrTx/>
                <a:buSzTx/>
                <a:buFontTx/>
                <a:buNone/>
                <a:tabLst/>
                <a:defRPr/>
              </a:pPr>
              <a:t>18</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a:cs typeface="ヒラギノ角ゴ Pro W3"/>
            </a:endParaRPr>
          </a:p>
        </p:txBody>
      </p:sp>
    </p:spTree>
    <p:extLst>
      <p:ext uri="{BB962C8B-B14F-4D97-AF65-F5344CB8AC3E}">
        <p14:creationId xmlns:p14="http://schemas.microsoft.com/office/powerpoint/2010/main" val="6513294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6E0546E-1A15-4C1C-A904-8ED407D04E9D}" type="slidenum">
              <a:rPr lang="en-US" altLang="en-US" smtClean="0"/>
              <a:pPr>
                <a:defRPr/>
              </a:pPr>
              <a:t>19</a:t>
            </a:fld>
            <a:endParaRPr lang="en-US" altLang="en-US"/>
          </a:p>
        </p:txBody>
      </p:sp>
    </p:spTree>
    <p:extLst>
      <p:ext uri="{BB962C8B-B14F-4D97-AF65-F5344CB8AC3E}">
        <p14:creationId xmlns:p14="http://schemas.microsoft.com/office/powerpoint/2010/main" val="26172656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sz="1200" dirty="0">
                <a:solidFill>
                  <a:srgbClr val="39424A"/>
                </a:solidFill>
                <a:latin typeface="Open Sans" panose="020B0606030504020204" pitchFamily="34" charset="0"/>
              </a:rPr>
              <a:t>Rotary’s regional leaders use their skills to support and strengthen clubs, focus and increase Rotary’s humanitarian service, and enhance and heighten Rotary’s public image.</a:t>
            </a:r>
            <a:endParaRPr lang="en-US" dirty="0"/>
          </a:p>
        </p:txBody>
      </p:sp>
      <p:sp>
        <p:nvSpPr>
          <p:cNvPr id="4" name="Slide Number Placeholder 3"/>
          <p:cNvSpPr>
            <a:spLocks noGrp="1"/>
          </p:cNvSpPr>
          <p:nvPr>
            <p:ph type="sldNum" sz="quarter" idx="5"/>
          </p:nvPr>
        </p:nvSpPr>
        <p:spPr/>
        <p:txBody>
          <a:bodyPr/>
          <a:lstStyle/>
          <a:p>
            <a:pPr>
              <a:defRPr/>
            </a:pPr>
            <a:fld id="{96E0546E-1A15-4C1C-A904-8ED407D04E9D}" type="slidenum">
              <a:rPr lang="en-US" altLang="en-US" smtClean="0"/>
              <a:pPr>
                <a:defRPr/>
              </a:pPr>
              <a:t>20</a:t>
            </a:fld>
            <a:endParaRPr lang="en-US" altLang="en-US"/>
          </a:p>
        </p:txBody>
      </p:sp>
    </p:spTree>
    <p:extLst>
      <p:ext uri="{BB962C8B-B14F-4D97-AF65-F5344CB8AC3E}">
        <p14:creationId xmlns:p14="http://schemas.microsoft.com/office/powerpoint/2010/main" val="36645702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6E0546E-1A15-4C1C-A904-8ED407D04E9D}" type="slidenum">
              <a:rPr lang="en-US" altLang="en-US" smtClean="0"/>
              <a:pPr>
                <a:defRPr/>
              </a:pPr>
              <a:t>21</a:t>
            </a:fld>
            <a:endParaRPr lang="en-US" altLang="en-US"/>
          </a:p>
        </p:txBody>
      </p:sp>
    </p:spTree>
    <p:extLst>
      <p:ext uri="{BB962C8B-B14F-4D97-AF65-F5344CB8AC3E}">
        <p14:creationId xmlns:p14="http://schemas.microsoft.com/office/powerpoint/2010/main" val="26076684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6E0546E-1A15-4C1C-A904-8ED407D04E9D}" type="slidenum">
              <a:rPr lang="en-US" altLang="en-US" smtClean="0"/>
              <a:pPr>
                <a:defRPr/>
              </a:pPr>
              <a:t>22</a:t>
            </a:fld>
            <a:endParaRPr lang="en-US" altLang="en-US"/>
          </a:p>
        </p:txBody>
      </p:sp>
    </p:spTree>
    <p:extLst>
      <p:ext uri="{BB962C8B-B14F-4D97-AF65-F5344CB8AC3E}">
        <p14:creationId xmlns:p14="http://schemas.microsoft.com/office/powerpoint/2010/main" val="40213498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6E0546E-1A15-4C1C-A904-8ED407D04E9D}" type="slidenum">
              <a:rPr lang="en-US" altLang="en-US" smtClean="0"/>
              <a:pPr>
                <a:defRPr/>
              </a:pPr>
              <a:t>23</a:t>
            </a:fld>
            <a:endParaRPr lang="en-US" altLang="en-US"/>
          </a:p>
        </p:txBody>
      </p:sp>
    </p:spTree>
    <p:extLst>
      <p:ext uri="{BB962C8B-B14F-4D97-AF65-F5344CB8AC3E}">
        <p14:creationId xmlns:p14="http://schemas.microsoft.com/office/powerpoint/2010/main" val="11500854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6E0546E-1A15-4C1C-A904-8ED407D04E9D}" type="slidenum">
              <a:rPr lang="en-US" altLang="en-US" smtClean="0"/>
              <a:pPr>
                <a:defRPr/>
              </a:pPr>
              <a:t>24</a:t>
            </a:fld>
            <a:endParaRPr lang="en-US" altLang="en-US"/>
          </a:p>
        </p:txBody>
      </p:sp>
    </p:spTree>
    <p:extLst>
      <p:ext uri="{BB962C8B-B14F-4D97-AF65-F5344CB8AC3E}">
        <p14:creationId xmlns:p14="http://schemas.microsoft.com/office/powerpoint/2010/main" val="31534774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6E0546E-1A15-4C1C-A904-8ED407D04E9D}" type="slidenum">
              <a:rPr lang="en-US" altLang="en-US" smtClean="0"/>
              <a:pPr>
                <a:defRPr/>
              </a:pPr>
              <a:t>25</a:t>
            </a:fld>
            <a:endParaRPr lang="en-US" altLang="en-US"/>
          </a:p>
        </p:txBody>
      </p:sp>
    </p:spTree>
    <p:extLst>
      <p:ext uri="{BB962C8B-B14F-4D97-AF65-F5344CB8AC3E}">
        <p14:creationId xmlns:p14="http://schemas.microsoft.com/office/powerpoint/2010/main" val="36866604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Image Placeholder 1">
            <a:extLst>
              <a:ext uri="{FF2B5EF4-FFF2-40B4-BE49-F238E27FC236}">
                <a16:creationId xmlns:a16="http://schemas.microsoft.com/office/drawing/2014/main" id="{FF4F774A-04C5-C96F-E880-3856AEB5DAA7}"/>
              </a:ext>
            </a:extLst>
          </p:cNvPr>
          <p:cNvSpPr>
            <a:spLocks noGrp="1" noRot="1" noChangeAspect="1" noChangeArrowheads="1" noTextEdit="1"/>
          </p:cNvSpPr>
          <p:nvPr>
            <p:ph type="sldImg"/>
          </p:nvPr>
        </p:nvSpPr>
        <p:spPr>
          <a:ln/>
        </p:spPr>
      </p:sp>
      <p:sp>
        <p:nvSpPr>
          <p:cNvPr id="3" name="Notes Placeholder 2">
            <a:extLst>
              <a:ext uri="{FF2B5EF4-FFF2-40B4-BE49-F238E27FC236}">
                <a16:creationId xmlns:a16="http://schemas.microsoft.com/office/drawing/2014/main" id="{A03B15BE-F02F-8320-2C63-18C17EF3F824}"/>
              </a:ext>
            </a:extLst>
          </p:cNvPr>
          <p:cNvSpPr>
            <a:spLocks noGrp="1"/>
          </p:cNvSpPr>
          <p:nvPr>
            <p:ph type="body" idx="1"/>
          </p:nvPr>
        </p:nvSpPr>
        <p:spPr>
          <a:xfrm>
            <a:off x="976313" y="4560888"/>
            <a:ext cx="5362575" cy="8599487"/>
          </a:xfrm>
        </p:spPr>
        <p:txBody>
          <a:bodyPr/>
          <a:lstStyle/>
          <a:p>
            <a:pPr marL="177767" indent="-177767">
              <a:buFont typeface="Arial" panose="020B0604020202020204" pitchFamily="34" charset="0"/>
              <a:buChar char="•"/>
              <a:defRPr/>
            </a:pPr>
            <a:r>
              <a:rPr lang="en-US" dirty="0"/>
              <a:t>There are two boards</a:t>
            </a:r>
          </a:p>
          <a:p>
            <a:pPr marL="177767" indent="-177767">
              <a:buFont typeface="Arial" panose="020B0604020202020204" pitchFamily="34" charset="0"/>
              <a:buChar char="•"/>
              <a:defRPr/>
            </a:pPr>
            <a:r>
              <a:rPr lang="en-US" b="1" dirty="0"/>
              <a:t>RI Board of Directors </a:t>
            </a:r>
          </a:p>
          <a:p>
            <a:pPr marL="651812" lvl="1" indent="-177767">
              <a:buFont typeface="Arial" panose="020B0604020202020204" pitchFamily="34" charset="0"/>
              <a:buChar char="•"/>
              <a:defRPr/>
            </a:pPr>
            <a:r>
              <a:rPr lang="en-US" dirty="0"/>
              <a:t>governs the totality of Rotary International including TRF, RI the federation of clubs, and the general secretary which supports RI &amp; TRF. </a:t>
            </a:r>
          </a:p>
          <a:p>
            <a:pPr marL="651812" lvl="1" indent="-177767">
              <a:buFont typeface="Arial" panose="020B0604020202020204" pitchFamily="34" charset="0"/>
              <a:buChar char="•"/>
              <a:defRPr/>
            </a:pPr>
            <a:r>
              <a:rPr lang="en-US" dirty="0"/>
              <a:t>The RI President is the highest office in the organization and serves a 1-year term.</a:t>
            </a:r>
          </a:p>
          <a:p>
            <a:pPr marL="1125857" lvl="2" indent="-177767">
              <a:buFont typeface="Arial" panose="020B0604020202020204" pitchFamily="34" charset="0"/>
              <a:buChar char="•"/>
              <a:defRPr/>
            </a:pPr>
            <a:r>
              <a:rPr lang="en-US" dirty="0"/>
              <a:t>President is selected by a worldwide nominating process </a:t>
            </a:r>
          </a:p>
          <a:p>
            <a:pPr marL="651812" lvl="1" indent="-177767">
              <a:buFont typeface="Arial" panose="020B0604020202020204" pitchFamily="34" charset="0"/>
              <a:buChar char="•"/>
              <a:defRPr/>
            </a:pPr>
            <a:r>
              <a:rPr lang="en-US" dirty="0"/>
              <a:t>There are 19 board members representing the membership geographically and culturally</a:t>
            </a:r>
          </a:p>
          <a:p>
            <a:pPr marL="651812" lvl="1" indent="-177767">
              <a:buFont typeface="Arial" panose="020B0604020202020204" pitchFamily="34" charset="0"/>
              <a:buChar char="•"/>
              <a:defRPr/>
            </a:pPr>
            <a:r>
              <a:rPr lang="en-US" dirty="0"/>
              <a:t>Each director serves a 2-year term.</a:t>
            </a:r>
          </a:p>
          <a:p>
            <a:pPr marL="177767" indent="-177767">
              <a:buFont typeface="Arial" panose="020B0604020202020204" pitchFamily="34" charset="0"/>
              <a:buChar char="•"/>
              <a:defRPr/>
            </a:pPr>
            <a:r>
              <a:rPr lang="en-US" b="1" dirty="0"/>
              <a:t>The Rotary Foundation Board of Trustees </a:t>
            </a:r>
          </a:p>
          <a:p>
            <a:pPr marL="651812" lvl="1" indent="-177767">
              <a:buFont typeface="Arial" panose="020B0604020202020204" pitchFamily="34" charset="0"/>
              <a:buChar char="•"/>
              <a:defRPr/>
            </a:pPr>
            <a:r>
              <a:rPr lang="en-US" dirty="0"/>
              <a:t>governs the programs, philanthropy and fundraising requirements of the 501C3 charitable organization.</a:t>
            </a:r>
          </a:p>
          <a:p>
            <a:pPr marL="651812" lvl="1" indent="-177767">
              <a:buFont typeface="Arial" panose="020B0604020202020204" pitchFamily="34" charset="0"/>
              <a:buChar char="•"/>
              <a:defRPr/>
            </a:pPr>
            <a:r>
              <a:rPr lang="en-US" dirty="0"/>
              <a:t>The Trustee Chair is the highest office in the Foundation and serves a 1 year term.</a:t>
            </a:r>
          </a:p>
          <a:p>
            <a:pPr marL="651812" lvl="1" indent="-177767">
              <a:buFont typeface="Arial" panose="020B0604020202020204" pitchFamily="34" charset="0"/>
              <a:buChar char="•"/>
              <a:defRPr/>
            </a:pPr>
            <a:r>
              <a:rPr lang="en-US" dirty="0"/>
              <a:t>Trustees are elected by the RI Board from a list of recommendations from the President-elect.</a:t>
            </a:r>
          </a:p>
          <a:p>
            <a:pPr marL="651812" lvl="1" indent="-177767">
              <a:buFont typeface="Arial" panose="020B0604020202020204" pitchFamily="34" charset="0"/>
              <a:buChar char="•"/>
              <a:defRPr/>
            </a:pPr>
            <a:r>
              <a:rPr lang="en-US" dirty="0"/>
              <a:t>Trustees serve for 4 years; There are 15 trustees</a:t>
            </a:r>
          </a:p>
          <a:p>
            <a:pPr marL="651812" lvl="1" indent="-177767">
              <a:buFont typeface="Arial" panose="020B0604020202020204" pitchFamily="34" charset="0"/>
              <a:buChar char="•"/>
              <a:defRPr/>
            </a:pPr>
            <a:r>
              <a:rPr lang="en-US" dirty="0"/>
              <a:t>There is no formal geographic or cultural alignment of the Trustees.</a:t>
            </a:r>
          </a:p>
          <a:p>
            <a:pPr marL="177767" indent="-177767">
              <a:buFont typeface="Arial" panose="020B0604020202020204" pitchFamily="34" charset="0"/>
              <a:buChar char="•"/>
              <a:defRPr/>
            </a:pPr>
            <a:r>
              <a:rPr lang="en-US" dirty="0"/>
              <a:t>TRF is a corporate member of Rotary International and is ultimately governed by the RI Board of Directors.</a:t>
            </a:r>
          </a:p>
          <a:p>
            <a:pPr marL="177767" indent="-177767">
              <a:buFont typeface="Arial" panose="020B0604020202020204" pitchFamily="34" charset="0"/>
              <a:buChar char="•"/>
              <a:defRPr/>
            </a:pPr>
            <a:r>
              <a:rPr lang="en-US" dirty="0"/>
              <a:t>The boards are made up of lifelong, committed Rotarian Volunteers.</a:t>
            </a:r>
          </a:p>
          <a:p>
            <a:pPr marL="177767" indent="-177767">
              <a:buFont typeface="Arial" panose="020B0604020202020204" pitchFamily="34" charset="0"/>
              <a:buChar char="•"/>
              <a:defRPr/>
            </a:pPr>
            <a:r>
              <a:rPr lang="en-US" dirty="0"/>
              <a:t>Both boards operate a variety of committees whose work generally align with organizational strategy and Rotary’s business groups.</a:t>
            </a:r>
          </a:p>
          <a:p>
            <a:pPr marL="177767" indent="-177767">
              <a:buFont typeface="Arial" panose="020B0604020202020204" pitchFamily="34" charset="0"/>
              <a:buChar char="•"/>
              <a:defRPr/>
            </a:pPr>
            <a:r>
              <a:rPr lang="en-US" dirty="0"/>
              <a:t>There are several joint committees including the SPC, Finance (2 committees collaborating jointly) &amp; Partnerships. </a:t>
            </a:r>
          </a:p>
          <a:p>
            <a:pPr marL="177767" indent="-177767">
              <a:buFont typeface="Arial" panose="020B0604020202020204" pitchFamily="34" charset="0"/>
              <a:buChar char="•"/>
              <a:defRPr/>
            </a:pPr>
            <a:endParaRPr lang="en-US" dirty="0"/>
          </a:p>
          <a:p>
            <a:pPr marL="177767" indent="-177767">
              <a:buFont typeface="Arial" panose="020B0604020202020204" pitchFamily="34" charset="0"/>
              <a:buChar char="•"/>
              <a:defRPr/>
            </a:pPr>
            <a:r>
              <a:rPr lang="en-US" dirty="0"/>
              <a:t>Note: There are no plans at this time to consolidate boards as a result of moving the entire organizations to 501c3.</a:t>
            </a:r>
          </a:p>
          <a:p>
            <a:pPr marL="177767" indent="-177767">
              <a:buFont typeface="Arial" panose="020B0604020202020204" pitchFamily="34" charset="0"/>
              <a:buChar char="•"/>
              <a:defRPr/>
            </a:pPr>
            <a:endParaRPr lang="en-US" dirty="0"/>
          </a:p>
          <a:p>
            <a:pPr marL="177767" indent="-177767">
              <a:buFont typeface="Arial" panose="020B0604020202020204" pitchFamily="34" charset="0"/>
              <a:buChar char="•"/>
              <a:defRPr/>
            </a:pPr>
            <a:r>
              <a:rPr lang="en-US" dirty="0"/>
              <a:t>Note that the Rotary President, District Governors and Club presidents all serve one-year terms. However, the governance structure allows for a nominee year, an “elect” year and then the “sitting” year.  In essence, the Presidents have 3 years working on their presidential/trustee chair years.</a:t>
            </a:r>
          </a:p>
          <a:p>
            <a:pPr marL="177767" indent="-177767">
              <a:buFont typeface="Arial" panose="020B0604020202020204" pitchFamily="34" charset="0"/>
              <a:buChar char="•"/>
              <a:defRPr/>
            </a:pPr>
            <a:endParaRPr lang="en-US" dirty="0"/>
          </a:p>
          <a:p>
            <a:pPr>
              <a:defRPr/>
            </a:pPr>
            <a:endParaRPr lang="en-US" dirty="0"/>
          </a:p>
          <a:p>
            <a:pPr>
              <a:defRPr/>
            </a:pPr>
            <a:endParaRPr lang="en-US" dirty="0"/>
          </a:p>
        </p:txBody>
      </p:sp>
      <p:sp>
        <p:nvSpPr>
          <p:cNvPr id="130052" name="Slide Number Placeholder 3">
            <a:extLst>
              <a:ext uri="{FF2B5EF4-FFF2-40B4-BE49-F238E27FC236}">
                <a16:creationId xmlns:a16="http://schemas.microsoft.com/office/drawing/2014/main" id="{94590896-084C-31B1-3342-97EF40202D7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88">
              <a:defRPr sz="2400">
                <a:solidFill>
                  <a:schemeClr val="tx1"/>
                </a:solidFill>
                <a:latin typeface="Arial" panose="020B0604020202020204" pitchFamily="34" charset="0"/>
                <a:ea typeface="MS PGothic" panose="020B0600070205080204" pitchFamily="34" charset="-128"/>
              </a:defRPr>
            </a:lvl1pPr>
            <a:lvl2pPr marL="742950" indent="-285750" defTabSz="941388">
              <a:defRPr sz="2400">
                <a:solidFill>
                  <a:schemeClr val="tx1"/>
                </a:solidFill>
                <a:latin typeface="Arial" panose="020B0604020202020204" pitchFamily="34" charset="0"/>
                <a:ea typeface="MS PGothic" panose="020B0600070205080204" pitchFamily="34" charset="-128"/>
              </a:defRPr>
            </a:lvl2pPr>
            <a:lvl3pPr marL="1143000" indent="-228600" defTabSz="941388">
              <a:defRPr sz="2400">
                <a:solidFill>
                  <a:schemeClr val="tx1"/>
                </a:solidFill>
                <a:latin typeface="Arial" panose="020B0604020202020204" pitchFamily="34" charset="0"/>
                <a:ea typeface="MS PGothic" panose="020B0600070205080204" pitchFamily="34" charset="-128"/>
              </a:defRPr>
            </a:lvl3pPr>
            <a:lvl4pPr marL="1600200" indent="-228600" defTabSz="941388">
              <a:defRPr sz="2400">
                <a:solidFill>
                  <a:schemeClr val="tx1"/>
                </a:solidFill>
                <a:latin typeface="Arial" panose="020B0604020202020204" pitchFamily="34" charset="0"/>
                <a:ea typeface="MS PGothic" panose="020B0600070205080204" pitchFamily="34" charset="-128"/>
              </a:defRPr>
            </a:lvl4pPr>
            <a:lvl5pPr marL="2057400" indent="-228600" defTabSz="941388">
              <a:defRPr sz="2400">
                <a:solidFill>
                  <a:schemeClr val="tx1"/>
                </a:solidFill>
                <a:latin typeface="Arial" panose="020B0604020202020204" pitchFamily="34" charset="0"/>
                <a:ea typeface="MS PGothic" panose="020B0600070205080204" pitchFamily="34" charset="-128"/>
              </a:defRPr>
            </a:lvl5pPr>
            <a:lvl6pPr marL="25146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marR="0" lvl="0" indent="0" algn="r" defTabSz="941388" rtl="0" eaLnBrk="0" fontAlgn="base" latinLnBrk="0" hangingPunct="0">
              <a:lnSpc>
                <a:spcPct val="100000"/>
              </a:lnSpc>
              <a:spcBef>
                <a:spcPct val="0"/>
              </a:spcBef>
              <a:spcAft>
                <a:spcPct val="0"/>
              </a:spcAft>
              <a:buClrTx/>
              <a:buSzTx/>
              <a:buFontTx/>
              <a:buNone/>
              <a:tabLst/>
              <a:defRPr/>
            </a:pPr>
            <a:fld id="{A646B427-4E84-4BB1-9413-33AF98688907}"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ヒラギノ角ゴ Pro W3"/>
                <a:cs typeface="ヒラギノ角ゴ Pro W3"/>
              </a:rPr>
              <a:pPr marL="0" marR="0" lvl="0" indent="0" algn="r" defTabSz="941388" rtl="0" eaLnBrk="0" fontAlgn="base" latinLnBrk="0" hangingPunct="0">
                <a:lnSpc>
                  <a:spcPct val="100000"/>
                </a:lnSpc>
                <a:spcBef>
                  <a:spcPct val="0"/>
                </a:spcBef>
                <a:spcAft>
                  <a:spcPct val="0"/>
                </a:spcAft>
                <a:buClrTx/>
                <a:buSzTx/>
                <a:buFontTx/>
                <a:buNone/>
                <a:tabLst/>
                <a:defRPr/>
              </a:pPr>
              <a:t>26</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a:cs typeface="ヒラギノ角ゴ Pro W3"/>
            </a:endParaRPr>
          </a:p>
        </p:txBody>
      </p:sp>
    </p:spTree>
    <p:extLst>
      <p:ext uri="{BB962C8B-B14F-4D97-AF65-F5344CB8AC3E}">
        <p14:creationId xmlns:p14="http://schemas.microsoft.com/office/powerpoint/2010/main" val="1925453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6E0546E-1A15-4C1C-A904-8ED407D04E9D}" type="slidenum">
              <a:rPr lang="en-US" altLang="en-US" smtClean="0"/>
              <a:pPr>
                <a:defRPr/>
              </a:pPr>
              <a:t>27</a:t>
            </a:fld>
            <a:endParaRPr lang="en-US" altLang="en-US"/>
          </a:p>
        </p:txBody>
      </p:sp>
    </p:spTree>
    <p:extLst>
      <p:ext uri="{BB962C8B-B14F-4D97-AF65-F5344CB8AC3E}">
        <p14:creationId xmlns:p14="http://schemas.microsoft.com/office/powerpoint/2010/main" val="17420580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a:extLst>
              <a:ext uri="{FF2B5EF4-FFF2-40B4-BE49-F238E27FC236}">
                <a16:creationId xmlns:a16="http://schemas.microsoft.com/office/drawing/2014/main" id="{803C51AA-01E3-E426-580A-1E647A9EE200}"/>
              </a:ext>
            </a:extLst>
          </p:cNvPr>
          <p:cNvSpPr>
            <a:spLocks noGrp="1" noRot="1" noChangeAspect="1" noChangeArrowheads="1" noTextEdit="1"/>
          </p:cNvSpPr>
          <p:nvPr>
            <p:ph type="sldImg"/>
          </p:nvPr>
        </p:nvSpPr>
        <p:spPr>
          <a:ln/>
        </p:spPr>
      </p:sp>
      <p:sp>
        <p:nvSpPr>
          <p:cNvPr id="122883" name="Notes Placeholder 2">
            <a:extLst>
              <a:ext uri="{FF2B5EF4-FFF2-40B4-BE49-F238E27FC236}">
                <a16:creationId xmlns:a16="http://schemas.microsoft.com/office/drawing/2014/main" id="{5CBEC1FA-E6F5-118D-10A7-BC840711540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ヒラギノ角ゴ Pro W3"/>
            </a:endParaRPr>
          </a:p>
        </p:txBody>
      </p:sp>
      <p:sp>
        <p:nvSpPr>
          <p:cNvPr id="122884" name="Slide Number Placeholder 3">
            <a:extLst>
              <a:ext uri="{FF2B5EF4-FFF2-40B4-BE49-F238E27FC236}">
                <a16:creationId xmlns:a16="http://schemas.microsoft.com/office/drawing/2014/main" id="{55498BAC-1864-8FD0-0C81-2EE443B75DB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88">
              <a:defRPr sz="2400">
                <a:solidFill>
                  <a:schemeClr val="tx1"/>
                </a:solidFill>
                <a:latin typeface="Arial" panose="020B0604020202020204" pitchFamily="34" charset="0"/>
                <a:ea typeface="MS PGothic" panose="020B0600070205080204" pitchFamily="34" charset="-128"/>
              </a:defRPr>
            </a:lvl1pPr>
            <a:lvl2pPr marL="742950" indent="-285750" defTabSz="941388">
              <a:defRPr sz="2400">
                <a:solidFill>
                  <a:schemeClr val="tx1"/>
                </a:solidFill>
                <a:latin typeface="Arial" panose="020B0604020202020204" pitchFamily="34" charset="0"/>
                <a:ea typeface="MS PGothic" panose="020B0600070205080204" pitchFamily="34" charset="-128"/>
              </a:defRPr>
            </a:lvl2pPr>
            <a:lvl3pPr marL="1143000" indent="-228600" defTabSz="941388">
              <a:defRPr sz="2400">
                <a:solidFill>
                  <a:schemeClr val="tx1"/>
                </a:solidFill>
                <a:latin typeface="Arial" panose="020B0604020202020204" pitchFamily="34" charset="0"/>
                <a:ea typeface="MS PGothic" panose="020B0600070205080204" pitchFamily="34" charset="-128"/>
              </a:defRPr>
            </a:lvl3pPr>
            <a:lvl4pPr marL="1600200" indent="-228600" defTabSz="941388">
              <a:defRPr sz="2400">
                <a:solidFill>
                  <a:schemeClr val="tx1"/>
                </a:solidFill>
                <a:latin typeface="Arial" panose="020B0604020202020204" pitchFamily="34" charset="0"/>
                <a:ea typeface="MS PGothic" panose="020B0600070205080204" pitchFamily="34" charset="-128"/>
              </a:defRPr>
            </a:lvl4pPr>
            <a:lvl5pPr marL="2057400" indent="-228600" defTabSz="941388">
              <a:defRPr sz="2400">
                <a:solidFill>
                  <a:schemeClr val="tx1"/>
                </a:solidFill>
                <a:latin typeface="Arial" panose="020B0604020202020204" pitchFamily="34" charset="0"/>
                <a:ea typeface="MS PGothic" panose="020B0600070205080204" pitchFamily="34" charset="-128"/>
              </a:defRPr>
            </a:lvl5pPr>
            <a:lvl6pPr marL="25146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marR="0" lvl="0" indent="0" algn="r" defTabSz="941388" rtl="0" eaLnBrk="0" fontAlgn="base" latinLnBrk="0" hangingPunct="0">
              <a:lnSpc>
                <a:spcPct val="100000"/>
              </a:lnSpc>
              <a:spcBef>
                <a:spcPct val="0"/>
              </a:spcBef>
              <a:spcAft>
                <a:spcPct val="0"/>
              </a:spcAft>
              <a:buClrTx/>
              <a:buSzTx/>
              <a:buFontTx/>
              <a:buNone/>
              <a:tabLst/>
              <a:defRPr/>
            </a:pPr>
            <a:fld id="{B551737E-792B-4C74-87A1-80CCF91D8F2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ヒラギノ角ゴ Pro W3"/>
                <a:cs typeface="ヒラギノ角ゴ Pro W3"/>
              </a:rPr>
              <a:pPr marL="0" marR="0" lvl="0" indent="0" algn="r" defTabSz="941388" rtl="0" eaLnBrk="0" fontAlgn="base" latinLnBrk="0" hangingPunct="0">
                <a:lnSpc>
                  <a:spcPct val="100000"/>
                </a:lnSpc>
                <a:spcBef>
                  <a:spcPct val="0"/>
                </a:spcBef>
                <a:spcAft>
                  <a:spcPct val="0"/>
                </a:spcAft>
                <a:buClrTx/>
                <a:buSzTx/>
                <a:buFontTx/>
                <a:buNone/>
                <a:tabLst/>
                <a:defRPr/>
              </a:pPr>
              <a:t>28</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a:cs typeface="ヒラギノ角ゴ Pro W3"/>
            </a:endParaRPr>
          </a:p>
        </p:txBody>
      </p:sp>
    </p:spTree>
    <p:extLst>
      <p:ext uri="{BB962C8B-B14F-4D97-AF65-F5344CB8AC3E}">
        <p14:creationId xmlns:p14="http://schemas.microsoft.com/office/powerpoint/2010/main" val="1796294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a:extLst>
              <a:ext uri="{FF2B5EF4-FFF2-40B4-BE49-F238E27FC236}">
                <a16:creationId xmlns:a16="http://schemas.microsoft.com/office/drawing/2014/main" id="{5670FC44-C84F-4695-75DE-19A5C405BADC}"/>
              </a:ext>
            </a:extLst>
          </p:cNvPr>
          <p:cNvSpPr>
            <a:spLocks noGrp="1" noRot="1" noChangeAspect="1" noChangeArrowheads="1" noTextEdit="1"/>
          </p:cNvSpPr>
          <p:nvPr>
            <p:ph type="sldImg"/>
          </p:nvPr>
        </p:nvSpPr>
        <p:spPr>
          <a:ln/>
        </p:spPr>
      </p:sp>
      <p:sp>
        <p:nvSpPr>
          <p:cNvPr id="3" name="Notes Placeholder 2">
            <a:extLst>
              <a:ext uri="{FF2B5EF4-FFF2-40B4-BE49-F238E27FC236}">
                <a16:creationId xmlns:a16="http://schemas.microsoft.com/office/drawing/2014/main" id="{56B51490-3FC0-5E80-59E1-0B1E27CF99F9}"/>
              </a:ext>
            </a:extLst>
          </p:cNvPr>
          <p:cNvSpPr>
            <a:spLocks noGrp="1"/>
          </p:cNvSpPr>
          <p:nvPr>
            <p:ph type="body" idx="1"/>
          </p:nvPr>
        </p:nvSpPr>
        <p:spPr>
          <a:xfrm>
            <a:off x="976313" y="4560888"/>
            <a:ext cx="5362575" cy="5624512"/>
          </a:xfrm>
        </p:spPr>
        <p:txBody>
          <a:bodyPr/>
          <a:lstStyle/>
          <a:p>
            <a:pPr>
              <a:defRPr/>
            </a:pPr>
            <a:r>
              <a:rPr lang="en-US" dirty="0"/>
              <a:t>Rotary International is the umbrella organization. </a:t>
            </a:r>
          </a:p>
          <a:p>
            <a:pPr>
              <a:defRPr/>
            </a:pPr>
            <a:r>
              <a:rPr lang="en-US" dirty="0"/>
              <a:t>It has 3 distinct operational areas:</a:t>
            </a:r>
          </a:p>
          <a:p>
            <a:pPr marL="177819" indent="-177819">
              <a:buFont typeface="Arial" panose="020B0604020202020204" pitchFamily="34" charset="0"/>
              <a:buChar char="•"/>
              <a:defRPr/>
            </a:pPr>
            <a:r>
              <a:rPr lang="en-US" dirty="0"/>
              <a:t>Rotary International, which is the federation of 37,000+ + clubs </a:t>
            </a:r>
          </a:p>
          <a:p>
            <a:pPr marL="177819" indent="-177819">
              <a:buFont typeface="Arial" panose="020B0604020202020204" pitchFamily="34" charset="0"/>
              <a:buChar char="•"/>
              <a:defRPr/>
            </a:pPr>
            <a:r>
              <a:rPr lang="en-US" dirty="0"/>
              <a:t>501c4 – Non-profit, advocacy organization</a:t>
            </a:r>
          </a:p>
          <a:p>
            <a:pPr marL="177793" indent="-177793">
              <a:buFont typeface="Arial" panose="020B0604020202020204" pitchFamily="34" charset="0"/>
              <a:buChar char="•"/>
              <a:defRPr/>
            </a:pPr>
            <a:r>
              <a:rPr lang="en-US" dirty="0"/>
              <a:t>Support RI’s clubs and districts in their pursuit of programs and activities that promote “the object of Rotary.”</a:t>
            </a:r>
          </a:p>
          <a:p>
            <a:pPr marL="177793" indent="-177793">
              <a:buFont typeface="Arial" panose="020B0604020202020204" pitchFamily="34" charset="0"/>
              <a:buChar char="•"/>
              <a:defRPr/>
            </a:pPr>
            <a:r>
              <a:rPr lang="en-US" dirty="0"/>
              <a:t>Encourage, promote, extend and supervise Rotary throughout the world to help clubs grow, prosper and serve their communities.</a:t>
            </a:r>
          </a:p>
          <a:p>
            <a:pPr marL="177793" indent="-177793">
              <a:buFont typeface="Arial" panose="020B0604020202020204" pitchFamily="34" charset="0"/>
              <a:buChar char="•"/>
              <a:defRPr/>
            </a:pPr>
            <a:r>
              <a:rPr lang="en-US" dirty="0"/>
              <a:t>Coordinate and generally direct the activities of RI.</a:t>
            </a:r>
          </a:p>
          <a:p>
            <a:pPr>
              <a:defRPr/>
            </a:pPr>
            <a:r>
              <a:rPr lang="en-US" dirty="0"/>
              <a:t>The Rotary Foundation is our giving arm. 501 c3</a:t>
            </a:r>
          </a:p>
          <a:p>
            <a:pPr marL="177793" indent="-177793">
              <a:buFont typeface="Arial" panose="020B0604020202020204" pitchFamily="34" charset="0"/>
              <a:buChar char="•"/>
              <a:defRPr/>
            </a:pPr>
            <a:r>
              <a:rPr lang="en-US" dirty="0"/>
              <a:t>Funds humanitarian activities from local service projects to global initiatives including our flagship project – Polio Eradication</a:t>
            </a:r>
          </a:p>
          <a:p>
            <a:pPr>
              <a:defRPr/>
            </a:pPr>
            <a:r>
              <a:rPr lang="en-US" dirty="0"/>
              <a:t>In 2019 the COL approved RI’s move from a 501c4 to a 501c3 organization.  How that will be implemented, and the ramifications are still TBD.</a:t>
            </a:r>
          </a:p>
          <a:p>
            <a:pPr marL="177793" indent="-177793">
              <a:buFont typeface="Arial" panose="020B0604020202020204" pitchFamily="34" charset="0"/>
              <a:buChar char="•"/>
              <a:defRPr/>
            </a:pPr>
            <a:r>
              <a:rPr lang="en-US" dirty="0">
                <a:ea typeface="ヒラギノ角ゴ Pro W3" pitchFamily="-107" charset="-128"/>
              </a:rPr>
              <a:t>The general secretary</a:t>
            </a:r>
          </a:p>
          <a:p>
            <a:pPr marL="651908" lvl="1" indent="-177793">
              <a:buFont typeface="Arial" panose="020B0604020202020204" pitchFamily="34" charset="0"/>
              <a:buChar char="•"/>
              <a:defRPr/>
            </a:pPr>
            <a:r>
              <a:rPr lang="en-US" dirty="0"/>
              <a:t>operational support system for both RI and TRF </a:t>
            </a:r>
          </a:p>
          <a:p>
            <a:pPr marL="651908" lvl="1" indent="-177793">
              <a:buFont typeface="Arial" panose="020B0604020202020204" pitchFamily="34" charset="0"/>
              <a:buChar char="•"/>
              <a:defRPr/>
            </a:pPr>
            <a:r>
              <a:rPr lang="en-US" dirty="0"/>
              <a:t>Provides club and program support </a:t>
            </a:r>
          </a:p>
          <a:p>
            <a:pPr marL="651908" lvl="1" indent="-177793">
              <a:buFont typeface="Arial" panose="020B0604020202020204" pitchFamily="34" charset="0"/>
              <a:buChar char="•"/>
              <a:defRPr/>
            </a:pPr>
            <a:r>
              <a:rPr lang="en-US" dirty="0"/>
              <a:t>facilitates fundraising, receiving contributions in dozens of currencies, </a:t>
            </a:r>
          </a:p>
          <a:p>
            <a:pPr marL="651908" lvl="1" indent="-177793">
              <a:buFont typeface="Arial" panose="020B0604020202020204" pitchFamily="34" charset="0"/>
              <a:buChar char="•"/>
              <a:defRPr/>
            </a:pPr>
            <a:r>
              <a:rPr lang="en-US" dirty="0"/>
              <a:t>provides language interpretation, translation and communication services in 7 official languages</a:t>
            </a:r>
          </a:p>
          <a:p>
            <a:pPr marL="651908" lvl="1" indent="-177793">
              <a:buFont typeface="Arial" panose="020B0604020202020204" pitchFamily="34" charset="0"/>
              <a:buChar char="•"/>
              <a:defRPr/>
            </a:pPr>
            <a:r>
              <a:rPr lang="en-US" dirty="0"/>
              <a:t>provides marketing, international finance and investment and </a:t>
            </a:r>
          </a:p>
          <a:p>
            <a:pPr marL="651908" lvl="1" indent="-177793">
              <a:buFont typeface="Arial" panose="020B0604020202020204" pitchFamily="34" charset="0"/>
              <a:buChar char="•"/>
              <a:defRPr/>
            </a:pPr>
            <a:r>
              <a:rPr lang="en-US" dirty="0"/>
              <a:t>Provides senior leader support.</a:t>
            </a:r>
          </a:p>
        </p:txBody>
      </p:sp>
      <p:sp>
        <p:nvSpPr>
          <p:cNvPr id="124932" name="Slide Number Placeholder 3">
            <a:extLst>
              <a:ext uri="{FF2B5EF4-FFF2-40B4-BE49-F238E27FC236}">
                <a16:creationId xmlns:a16="http://schemas.microsoft.com/office/drawing/2014/main" id="{96958DD3-8156-0D6C-D0B4-EAE21A6C36F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88">
              <a:defRPr sz="2400">
                <a:solidFill>
                  <a:schemeClr val="tx1"/>
                </a:solidFill>
                <a:latin typeface="Arial" panose="020B0604020202020204" pitchFamily="34" charset="0"/>
                <a:ea typeface="MS PGothic" panose="020B0600070205080204" pitchFamily="34" charset="-128"/>
              </a:defRPr>
            </a:lvl1pPr>
            <a:lvl2pPr marL="742950" indent="-285750" defTabSz="941388">
              <a:defRPr sz="2400">
                <a:solidFill>
                  <a:schemeClr val="tx1"/>
                </a:solidFill>
                <a:latin typeface="Arial" panose="020B0604020202020204" pitchFamily="34" charset="0"/>
                <a:ea typeface="MS PGothic" panose="020B0600070205080204" pitchFamily="34" charset="-128"/>
              </a:defRPr>
            </a:lvl2pPr>
            <a:lvl3pPr marL="1143000" indent="-228600" defTabSz="941388">
              <a:defRPr sz="2400">
                <a:solidFill>
                  <a:schemeClr val="tx1"/>
                </a:solidFill>
                <a:latin typeface="Arial" panose="020B0604020202020204" pitchFamily="34" charset="0"/>
                <a:ea typeface="MS PGothic" panose="020B0600070205080204" pitchFamily="34" charset="-128"/>
              </a:defRPr>
            </a:lvl3pPr>
            <a:lvl4pPr marL="1600200" indent="-228600" defTabSz="941388">
              <a:defRPr sz="2400">
                <a:solidFill>
                  <a:schemeClr val="tx1"/>
                </a:solidFill>
                <a:latin typeface="Arial" panose="020B0604020202020204" pitchFamily="34" charset="0"/>
                <a:ea typeface="MS PGothic" panose="020B0600070205080204" pitchFamily="34" charset="-128"/>
              </a:defRPr>
            </a:lvl4pPr>
            <a:lvl5pPr marL="2057400" indent="-228600" defTabSz="941388">
              <a:defRPr sz="2400">
                <a:solidFill>
                  <a:schemeClr val="tx1"/>
                </a:solidFill>
                <a:latin typeface="Arial" panose="020B0604020202020204" pitchFamily="34" charset="0"/>
                <a:ea typeface="MS PGothic" panose="020B0600070205080204" pitchFamily="34" charset="-128"/>
              </a:defRPr>
            </a:lvl5pPr>
            <a:lvl6pPr marL="25146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marR="0" lvl="0" indent="0" algn="r" defTabSz="941388" rtl="0" eaLnBrk="0" fontAlgn="base" latinLnBrk="0" hangingPunct="0">
              <a:lnSpc>
                <a:spcPct val="100000"/>
              </a:lnSpc>
              <a:spcBef>
                <a:spcPct val="0"/>
              </a:spcBef>
              <a:spcAft>
                <a:spcPct val="0"/>
              </a:spcAft>
              <a:buClrTx/>
              <a:buSzTx/>
              <a:buFontTx/>
              <a:buNone/>
              <a:tabLst/>
              <a:defRPr/>
            </a:pPr>
            <a:fld id="{451AC210-CCC4-4776-90E8-EDD428A33302}"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ヒラギノ角ゴ Pro W3"/>
                <a:cs typeface="ヒラギノ角ゴ Pro W3"/>
              </a:rPr>
              <a:pPr marL="0" marR="0" lvl="0" indent="0" algn="r" defTabSz="941388" rtl="0" eaLnBrk="0" fontAlgn="base" latinLnBrk="0" hangingPunct="0">
                <a:lnSpc>
                  <a:spcPct val="100000"/>
                </a:lnSpc>
                <a:spcBef>
                  <a:spcPct val="0"/>
                </a:spcBef>
                <a:spcAft>
                  <a:spcPct val="0"/>
                </a:spcAft>
                <a:buClrTx/>
                <a:buSzTx/>
                <a:buFontTx/>
                <a:buNone/>
                <a:tabLst/>
                <a:defRPr/>
              </a:pPr>
              <a:t>29</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a:cs typeface="ヒラギノ角ゴ Pro W3"/>
            </a:endParaRPr>
          </a:p>
        </p:txBody>
      </p:sp>
    </p:spTree>
    <p:extLst>
      <p:ext uri="{BB962C8B-B14F-4D97-AF65-F5344CB8AC3E}">
        <p14:creationId xmlns:p14="http://schemas.microsoft.com/office/powerpoint/2010/main" val="206624059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6E0546E-1A15-4C1C-A904-8ED407D04E9D}" type="slidenum">
              <a:rPr lang="en-US" altLang="en-US" smtClean="0"/>
              <a:pPr>
                <a:defRPr/>
              </a:pPr>
              <a:t>30</a:t>
            </a:fld>
            <a:endParaRPr lang="en-US" altLang="en-US"/>
          </a:p>
        </p:txBody>
      </p:sp>
    </p:spTree>
    <p:extLst>
      <p:ext uri="{BB962C8B-B14F-4D97-AF65-F5344CB8AC3E}">
        <p14:creationId xmlns:p14="http://schemas.microsoft.com/office/powerpoint/2010/main" val="239332926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a:extLst>
              <a:ext uri="{FF2B5EF4-FFF2-40B4-BE49-F238E27FC236}">
                <a16:creationId xmlns:a16="http://schemas.microsoft.com/office/drawing/2014/main" id="{D2578DB1-53EA-B7FA-DFC0-FF02F9608E80}"/>
              </a:ext>
            </a:extLst>
          </p:cNvPr>
          <p:cNvSpPr>
            <a:spLocks noGrp="1" noRot="1" noChangeAspect="1" noChangeArrowheads="1" noTextEdit="1"/>
          </p:cNvSpPr>
          <p:nvPr>
            <p:ph type="sldImg"/>
          </p:nvPr>
        </p:nvSpPr>
        <p:spPr>
          <a:ln/>
        </p:spPr>
      </p:sp>
      <p:sp>
        <p:nvSpPr>
          <p:cNvPr id="3" name="Notes Placeholder 2">
            <a:extLst>
              <a:ext uri="{FF2B5EF4-FFF2-40B4-BE49-F238E27FC236}">
                <a16:creationId xmlns:a16="http://schemas.microsoft.com/office/drawing/2014/main" id="{B26005AB-7051-7E8E-B561-4754BB7FD2BE}"/>
              </a:ext>
            </a:extLst>
          </p:cNvPr>
          <p:cNvSpPr>
            <a:spLocks noGrp="1"/>
          </p:cNvSpPr>
          <p:nvPr>
            <p:ph type="body" idx="1"/>
          </p:nvPr>
        </p:nvSpPr>
        <p:spPr/>
        <p:txBody>
          <a:bodyPr/>
          <a:lstStyle/>
          <a:p>
            <a:pPr>
              <a:buFont typeface="Arial" panose="020B0604020202020204" pitchFamily="34" charset="0"/>
              <a:buNone/>
              <a:defRPr/>
            </a:pPr>
            <a:r>
              <a:rPr lang="en-US" dirty="0"/>
              <a:t>Here is the org chart to see how the positions </a:t>
            </a:r>
            <a:r>
              <a:rPr lang="en-US" dirty="0" err="1"/>
              <a:t>entertwine</a:t>
            </a:r>
            <a:r>
              <a:rPr lang="en-US" dirty="0"/>
              <a:t>.  </a:t>
            </a:r>
          </a:p>
          <a:p>
            <a:pPr>
              <a:buFont typeface="Arial" panose="020B0604020202020204" pitchFamily="34" charset="0"/>
              <a:buNone/>
              <a:defRPr/>
            </a:pPr>
            <a:r>
              <a:rPr lang="en-US" dirty="0"/>
              <a:t>The General Secretary is the operational arm of the two boards and is responsible for carrying out board decisions. The general secretary’s office is organized around 8 business units whose general managers all report to the General Secretary, John Hewko.  There are 819 Rotary staff members, have 6 international offices (Europe &amp; Africa; Japan, Korea, Australia, India, Brazil) and 49 languages are spoken.</a:t>
            </a:r>
          </a:p>
          <a:p>
            <a:pPr marL="177767" indent="-177767">
              <a:buFont typeface="Arial" panose="020B0604020202020204" pitchFamily="34" charset="0"/>
              <a:buChar char="•"/>
              <a:defRPr/>
            </a:pPr>
            <a:endParaRPr lang="en-US" dirty="0"/>
          </a:p>
          <a:p>
            <a:pPr>
              <a:defRPr/>
            </a:pPr>
            <a:endParaRPr lang="en-US" dirty="0"/>
          </a:p>
        </p:txBody>
      </p:sp>
      <p:sp>
        <p:nvSpPr>
          <p:cNvPr id="128004" name="Slide Number Placeholder 3">
            <a:extLst>
              <a:ext uri="{FF2B5EF4-FFF2-40B4-BE49-F238E27FC236}">
                <a16:creationId xmlns:a16="http://schemas.microsoft.com/office/drawing/2014/main" id="{244EAEBE-6D4A-DDA8-5620-B4ED023937D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88">
              <a:defRPr sz="2400">
                <a:solidFill>
                  <a:schemeClr val="tx1"/>
                </a:solidFill>
                <a:latin typeface="Arial" panose="020B0604020202020204" pitchFamily="34" charset="0"/>
                <a:ea typeface="MS PGothic" panose="020B0600070205080204" pitchFamily="34" charset="-128"/>
              </a:defRPr>
            </a:lvl1pPr>
            <a:lvl2pPr marL="742950" indent="-285750" defTabSz="941388">
              <a:defRPr sz="2400">
                <a:solidFill>
                  <a:schemeClr val="tx1"/>
                </a:solidFill>
                <a:latin typeface="Arial" panose="020B0604020202020204" pitchFamily="34" charset="0"/>
                <a:ea typeface="MS PGothic" panose="020B0600070205080204" pitchFamily="34" charset="-128"/>
              </a:defRPr>
            </a:lvl2pPr>
            <a:lvl3pPr marL="1143000" indent="-228600" defTabSz="941388">
              <a:defRPr sz="2400">
                <a:solidFill>
                  <a:schemeClr val="tx1"/>
                </a:solidFill>
                <a:latin typeface="Arial" panose="020B0604020202020204" pitchFamily="34" charset="0"/>
                <a:ea typeface="MS PGothic" panose="020B0600070205080204" pitchFamily="34" charset="-128"/>
              </a:defRPr>
            </a:lvl3pPr>
            <a:lvl4pPr marL="1600200" indent="-228600" defTabSz="941388">
              <a:defRPr sz="2400">
                <a:solidFill>
                  <a:schemeClr val="tx1"/>
                </a:solidFill>
                <a:latin typeface="Arial" panose="020B0604020202020204" pitchFamily="34" charset="0"/>
                <a:ea typeface="MS PGothic" panose="020B0600070205080204" pitchFamily="34" charset="-128"/>
              </a:defRPr>
            </a:lvl4pPr>
            <a:lvl5pPr marL="2057400" indent="-228600" defTabSz="941388">
              <a:defRPr sz="2400">
                <a:solidFill>
                  <a:schemeClr val="tx1"/>
                </a:solidFill>
                <a:latin typeface="Arial" panose="020B0604020202020204" pitchFamily="34" charset="0"/>
                <a:ea typeface="MS PGothic" panose="020B0600070205080204" pitchFamily="34" charset="-128"/>
              </a:defRPr>
            </a:lvl5pPr>
            <a:lvl6pPr marL="25146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marR="0" lvl="0" indent="0" algn="r" defTabSz="941388" rtl="0" eaLnBrk="0" fontAlgn="base" latinLnBrk="0" hangingPunct="0">
              <a:lnSpc>
                <a:spcPct val="100000"/>
              </a:lnSpc>
              <a:spcBef>
                <a:spcPct val="0"/>
              </a:spcBef>
              <a:spcAft>
                <a:spcPct val="0"/>
              </a:spcAft>
              <a:buClrTx/>
              <a:buSzTx/>
              <a:buFontTx/>
              <a:buNone/>
              <a:tabLst/>
              <a:defRPr/>
            </a:pPr>
            <a:fld id="{744CF209-68C5-4113-9553-56103154A642}"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ヒラギノ角ゴ Pro W3"/>
                <a:cs typeface="ヒラギノ角ゴ Pro W3"/>
              </a:rPr>
              <a:pPr marL="0" marR="0" lvl="0" indent="0" algn="r" defTabSz="941388" rtl="0" eaLnBrk="0" fontAlgn="base" latinLnBrk="0" hangingPunct="0">
                <a:lnSpc>
                  <a:spcPct val="100000"/>
                </a:lnSpc>
                <a:spcBef>
                  <a:spcPct val="0"/>
                </a:spcBef>
                <a:spcAft>
                  <a:spcPct val="0"/>
                </a:spcAft>
                <a:buClrTx/>
                <a:buSzTx/>
                <a:buFontTx/>
                <a:buNone/>
                <a:tabLst/>
                <a:defRPr/>
              </a:pPr>
              <a:t>31</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a:cs typeface="ヒラギノ角ゴ Pro W3"/>
            </a:endParaRPr>
          </a:p>
        </p:txBody>
      </p:sp>
    </p:spTree>
    <p:extLst>
      <p:ext uri="{BB962C8B-B14F-4D97-AF65-F5344CB8AC3E}">
        <p14:creationId xmlns:p14="http://schemas.microsoft.com/office/powerpoint/2010/main" val="30550618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a:extLst>
              <a:ext uri="{FF2B5EF4-FFF2-40B4-BE49-F238E27FC236}">
                <a16:creationId xmlns:a16="http://schemas.microsoft.com/office/drawing/2014/main" id="{64F507B6-E547-B35D-B070-A5906C18473C}"/>
              </a:ext>
            </a:extLst>
          </p:cNvPr>
          <p:cNvSpPr>
            <a:spLocks noGrp="1" noRot="1" noChangeAspect="1" noChangeArrowheads="1" noTextEdit="1"/>
          </p:cNvSpPr>
          <p:nvPr>
            <p:ph type="sldImg"/>
          </p:nvPr>
        </p:nvSpPr>
        <p:spPr>
          <a:ln/>
        </p:spPr>
      </p:sp>
      <p:sp>
        <p:nvSpPr>
          <p:cNvPr id="3" name="Notes Placeholder 2">
            <a:extLst>
              <a:ext uri="{FF2B5EF4-FFF2-40B4-BE49-F238E27FC236}">
                <a16:creationId xmlns:a16="http://schemas.microsoft.com/office/drawing/2014/main" id="{3FA9E578-C064-B26F-E6C6-82EDD21CD7F6}"/>
              </a:ext>
            </a:extLst>
          </p:cNvPr>
          <p:cNvSpPr>
            <a:spLocks noGrp="1"/>
          </p:cNvSpPr>
          <p:nvPr>
            <p:ph type="body" idx="1"/>
          </p:nvPr>
        </p:nvSpPr>
        <p:spPr/>
        <p:txBody>
          <a:bodyPr/>
          <a:lstStyle/>
          <a:p>
            <a:pPr marL="171374" indent="-171374">
              <a:buFont typeface="Arial" panose="020B0604020202020204" pitchFamily="34" charset="0"/>
              <a:buChar char="•"/>
              <a:defRPr/>
            </a:pPr>
            <a:r>
              <a:rPr lang="en-US" dirty="0"/>
              <a:t>806 Employees –568 in Evanston, 251 in the IOs</a:t>
            </a:r>
          </a:p>
          <a:p>
            <a:pPr marL="171374" indent="-171374">
              <a:buFont typeface="Arial" panose="020B0604020202020204" pitchFamily="34" charset="0"/>
              <a:buChar char="•"/>
              <a:defRPr/>
            </a:pPr>
            <a:r>
              <a:rPr lang="en-US" dirty="0"/>
              <a:t>IOs: Geneva – Europe &amp; Africa; Japan, Korea, Australia, India, Brazil</a:t>
            </a:r>
          </a:p>
          <a:p>
            <a:pPr>
              <a:defRPr/>
            </a:pPr>
            <a:endParaRPr lang="en-US" dirty="0"/>
          </a:p>
        </p:txBody>
      </p:sp>
      <p:sp>
        <p:nvSpPr>
          <p:cNvPr id="137220" name="Slide Number Placeholder 3">
            <a:extLst>
              <a:ext uri="{FF2B5EF4-FFF2-40B4-BE49-F238E27FC236}">
                <a16:creationId xmlns:a16="http://schemas.microsoft.com/office/drawing/2014/main" id="{8A15E4B8-32AF-2B4C-C89D-F237FC97003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88">
              <a:defRPr sz="2400">
                <a:solidFill>
                  <a:schemeClr val="tx1"/>
                </a:solidFill>
                <a:latin typeface="Arial" panose="020B0604020202020204" pitchFamily="34" charset="0"/>
                <a:ea typeface="MS PGothic" panose="020B0600070205080204" pitchFamily="34" charset="-128"/>
              </a:defRPr>
            </a:lvl1pPr>
            <a:lvl2pPr marL="742950" indent="-285750" defTabSz="941388">
              <a:defRPr sz="2400">
                <a:solidFill>
                  <a:schemeClr val="tx1"/>
                </a:solidFill>
                <a:latin typeface="Arial" panose="020B0604020202020204" pitchFamily="34" charset="0"/>
                <a:ea typeface="MS PGothic" panose="020B0600070205080204" pitchFamily="34" charset="-128"/>
              </a:defRPr>
            </a:lvl2pPr>
            <a:lvl3pPr marL="1143000" indent="-228600" defTabSz="941388">
              <a:defRPr sz="2400">
                <a:solidFill>
                  <a:schemeClr val="tx1"/>
                </a:solidFill>
                <a:latin typeface="Arial" panose="020B0604020202020204" pitchFamily="34" charset="0"/>
                <a:ea typeface="MS PGothic" panose="020B0600070205080204" pitchFamily="34" charset="-128"/>
              </a:defRPr>
            </a:lvl3pPr>
            <a:lvl4pPr marL="1600200" indent="-228600" defTabSz="941388">
              <a:defRPr sz="2400">
                <a:solidFill>
                  <a:schemeClr val="tx1"/>
                </a:solidFill>
                <a:latin typeface="Arial" panose="020B0604020202020204" pitchFamily="34" charset="0"/>
                <a:ea typeface="MS PGothic" panose="020B0600070205080204" pitchFamily="34" charset="-128"/>
              </a:defRPr>
            </a:lvl4pPr>
            <a:lvl5pPr marL="2057400" indent="-228600" defTabSz="941388">
              <a:defRPr sz="2400">
                <a:solidFill>
                  <a:schemeClr val="tx1"/>
                </a:solidFill>
                <a:latin typeface="Arial" panose="020B0604020202020204" pitchFamily="34" charset="0"/>
                <a:ea typeface="MS PGothic" panose="020B0600070205080204" pitchFamily="34" charset="-128"/>
              </a:defRPr>
            </a:lvl5pPr>
            <a:lvl6pPr marL="25146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marR="0" lvl="0" indent="0" algn="r" defTabSz="941388" rtl="0" eaLnBrk="0" fontAlgn="base" latinLnBrk="0" hangingPunct="0">
              <a:lnSpc>
                <a:spcPct val="100000"/>
              </a:lnSpc>
              <a:spcBef>
                <a:spcPct val="0"/>
              </a:spcBef>
              <a:spcAft>
                <a:spcPct val="0"/>
              </a:spcAft>
              <a:buClrTx/>
              <a:buSzTx/>
              <a:buFontTx/>
              <a:buNone/>
              <a:tabLst/>
              <a:defRPr/>
            </a:pPr>
            <a:fld id="{8DE0AB88-7FDA-4EC5-8EDD-0E2370FCE812}"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ヒラギノ角ゴ Pro W3"/>
                <a:cs typeface="ヒラギノ角ゴ Pro W3"/>
              </a:rPr>
              <a:pPr marL="0" marR="0" lvl="0" indent="0" algn="r" defTabSz="941388" rtl="0" eaLnBrk="0" fontAlgn="base" latinLnBrk="0" hangingPunct="0">
                <a:lnSpc>
                  <a:spcPct val="100000"/>
                </a:lnSpc>
                <a:spcBef>
                  <a:spcPct val="0"/>
                </a:spcBef>
                <a:spcAft>
                  <a:spcPct val="0"/>
                </a:spcAft>
                <a:buClrTx/>
                <a:buSzTx/>
                <a:buFontTx/>
                <a:buNone/>
                <a:tabLst/>
                <a:defRPr/>
              </a:pPr>
              <a:t>32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a:cs typeface="ヒラギノ角ゴ Pro W3"/>
            </a:endParaRPr>
          </a:p>
        </p:txBody>
      </p:sp>
    </p:spTree>
    <p:extLst>
      <p:ext uri="{BB962C8B-B14F-4D97-AF65-F5344CB8AC3E}">
        <p14:creationId xmlns:p14="http://schemas.microsoft.com/office/powerpoint/2010/main" val="238908863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a:extLst>
              <a:ext uri="{FF2B5EF4-FFF2-40B4-BE49-F238E27FC236}">
                <a16:creationId xmlns:a16="http://schemas.microsoft.com/office/drawing/2014/main" id="{46CF1384-69DD-3B47-00AC-327B87ADCA6E}"/>
              </a:ext>
            </a:extLst>
          </p:cNvPr>
          <p:cNvSpPr>
            <a:spLocks noGrp="1" noRot="1" noChangeAspect="1" noChangeArrowheads="1" noTextEdit="1"/>
          </p:cNvSpPr>
          <p:nvPr>
            <p:ph type="sldImg"/>
          </p:nvPr>
        </p:nvSpPr>
        <p:spPr>
          <a:ln/>
        </p:spPr>
      </p:sp>
      <p:sp>
        <p:nvSpPr>
          <p:cNvPr id="135171" name="Notes Placeholder 2">
            <a:extLst>
              <a:ext uri="{FF2B5EF4-FFF2-40B4-BE49-F238E27FC236}">
                <a16:creationId xmlns:a16="http://schemas.microsoft.com/office/drawing/2014/main" id="{735E0877-83DD-B3D2-6969-F3BBF552AAC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cs typeface="ヒラギノ角ゴ Pro W3"/>
            </a:endParaRPr>
          </a:p>
        </p:txBody>
      </p:sp>
      <p:sp>
        <p:nvSpPr>
          <p:cNvPr id="4" name="Slide Number Placeholder 3">
            <a:extLst>
              <a:ext uri="{FF2B5EF4-FFF2-40B4-BE49-F238E27FC236}">
                <a16:creationId xmlns:a16="http://schemas.microsoft.com/office/drawing/2014/main" id="{7CA4F77D-802C-FC67-7331-A20D7C85D3C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01529D-6B8D-4E27-8E09-BB1D2BB31CE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ヒラギノ角ゴ Pro W3"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ヒラギノ角ゴ Pro W3" charset="-128"/>
              <a:cs typeface="+mn-cs"/>
            </a:endParaRPr>
          </a:p>
        </p:txBody>
      </p:sp>
    </p:spTree>
    <p:extLst>
      <p:ext uri="{BB962C8B-B14F-4D97-AF65-F5344CB8AC3E}">
        <p14:creationId xmlns:p14="http://schemas.microsoft.com/office/powerpoint/2010/main" val="238148102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6E0546E-1A15-4C1C-A904-8ED407D04E9D}" type="slidenum">
              <a:rPr lang="en-US" altLang="en-US" smtClean="0"/>
              <a:pPr>
                <a:defRPr/>
              </a:pPr>
              <a:t>34</a:t>
            </a:fld>
            <a:endParaRPr lang="en-US" altLang="en-US"/>
          </a:p>
        </p:txBody>
      </p:sp>
    </p:spTree>
    <p:extLst>
      <p:ext uri="{BB962C8B-B14F-4D97-AF65-F5344CB8AC3E}">
        <p14:creationId xmlns:p14="http://schemas.microsoft.com/office/powerpoint/2010/main" val="280761047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6E0546E-1A15-4C1C-A904-8ED407D04E9D}" type="slidenum">
              <a:rPr lang="en-US" altLang="en-US" smtClean="0"/>
              <a:pPr>
                <a:defRPr/>
              </a:pPr>
              <a:t>35</a:t>
            </a:fld>
            <a:endParaRPr lang="en-US" altLang="en-US"/>
          </a:p>
        </p:txBody>
      </p:sp>
    </p:spTree>
    <p:extLst>
      <p:ext uri="{BB962C8B-B14F-4D97-AF65-F5344CB8AC3E}">
        <p14:creationId xmlns:p14="http://schemas.microsoft.com/office/powerpoint/2010/main" val="362928593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6E0546E-1A15-4C1C-A904-8ED407D04E9D}" type="slidenum">
              <a:rPr lang="en-US" altLang="en-US" smtClean="0"/>
              <a:pPr>
                <a:defRPr/>
              </a:pPr>
              <a:t>36</a:t>
            </a:fld>
            <a:endParaRPr lang="en-US" altLang="en-US"/>
          </a:p>
        </p:txBody>
      </p:sp>
    </p:spTree>
    <p:extLst>
      <p:ext uri="{BB962C8B-B14F-4D97-AF65-F5344CB8AC3E}">
        <p14:creationId xmlns:p14="http://schemas.microsoft.com/office/powerpoint/2010/main" val="235535800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6E0546E-1A15-4C1C-A904-8ED407D04E9D}" type="slidenum">
              <a:rPr lang="en-US" altLang="en-US" smtClean="0"/>
              <a:pPr>
                <a:defRPr/>
              </a:pPr>
              <a:t>37</a:t>
            </a:fld>
            <a:endParaRPr lang="en-US" altLang="en-US"/>
          </a:p>
        </p:txBody>
      </p:sp>
    </p:spTree>
    <p:extLst>
      <p:ext uri="{BB962C8B-B14F-4D97-AF65-F5344CB8AC3E}">
        <p14:creationId xmlns:p14="http://schemas.microsoft.com/office/powerpoint/2010/main" val="289362971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6E0546E-1A15-4C1C-A904-8ED407D04E9D}" type="slidenum">
              <a:rPr lang="en-US" altLang="en-US" smtClean="0"/>
              <a:pPr>
                <a:defRPr/>
              </a:pPr>
              <a:t>38</a:t>
            </a:fld>
            <a:endParaRPr lang="en-US" altLang="en-US"/>
          </a:p>
        </p:txBody>
      </p:sp>
    </p:spTree>
    <p:extLst>
      <p:ext uri="{BB962C8B-B14F-4D97-AF65-F5344CB8AC3E}">
        <p14:creationId xmlns:p14="http://schemas.microsoft.com/office/powerpoint/2010/main" val="393752571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Slide Image Placeholder 1">
            <a:extLst>
              <a:ext uri="{FF2B5EF4-FFF2-40B4-BE49-F238E27FC236}">
                <a16:creationId xmlns:a16="http://schemas.microsoft.com/office/drawing/2014/main" id="{F8063924-E129-795C-0B86-A01A64C05591}"/>
              </a:ext>
            </a:extLst>
          </p:cNvPr>
          <p:cNvSpPr>
            <a:spLocks noGrp="1" noRot="1" noChangeAspect="1" noChangeArrowheads="1" noTextEdit="1"/>
          </p:cNvSpPr>
          <p:nvPr>
            <p:ph type="sldImg"/>
          </p:nvPr>
        </p:nvSpPr>
        <p:spPr>
          <a:ln/>
        </p:spPr>
      </p:sp>
      <p:sp>
        <p:nvSpPr>
          <p:cNvPr id="161795" name="Notes Placeholder 2">
            <a:extLst>
              <a:ext uri="{FF2B5EF4-FFF2-40B4-BE49-F238E27FC236}">
                <a16:creationId xmlns:a16="http://schemas.microsoft.com/office/drawing/2014/main" id="{817C5B77-9CD4-ED39-C1F1-80E9046D8A2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cs typeface="ヒラギノ角ゴ Pro W3"/>
              </a:rPr>
              <a:t>You can find the policy manual on the district website under “Our District”.  Revisions are voted on at the District Conference</a:t>
            </a:r>
          </a:p>
        </p:txBody>
      </p:sp>
      <p:sp>
        <p:nvSpPr>
          <p:cNvPr id="161796" name="Slide Number Placeholder 3">
            <a:extLst>
              <a:ext uri="{FF2B5EF4-FFF2-40B4-BE49-F238E27FC236}">
                <a16:creationId xmlns:a16="http://schemas.microsoft.com/office/drawing/2014/main" id="{F190505B-CDC0-4038-DE20-34E0FEDA62D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88">
              <a:defRPr sz="2400">
                <a:solidFill>
                  <a:schemeClr val="tx1"/>
                </a:solidFill>
                <a:latin typeface="Arial" panose="020B0604020202020204" pitchFamily="34" charset="0"/>
                <a:ea typeface="MS PGothic" panose="020B0600070205080204" pitchFamily="34" charset="-128"/>
              </a:defRPr>
            </a:lvl1pPr>
            <a:lvl2pPr marL="742950" indent="-285750" defTabSz="941388">
              <a:defRPr sz="2400">
                <a:solidFill>
                  <a:schemeClr val="tx1"/>
                </a:solidFill>
                <a:latin typeface="Arial" panose="020B0604020202020204" pitchFamily="34" charset="0"/>
                <a:ea typeface="MS PGothic" panose="020B0600070205080204" pitchFamily="34" charset="-128"/>
              </a:defRPr>
            </a:lvl2pPr>
            <a:lvl3pPr marL="1143000" indent="-228600" defTabSz="941388">
              <a:defRPr sz="2400">
                <a:solidFill>
                  <a:schemeClr val="tx1"/>
                </a:solidFill>
                <a:latin typeface="Arial" panose="020B0604020202020204" pitchFamily="34" charset="0"/>
                <a:ea typeface="MS PGothic" panose="020B0600070205080204" pitchFamily="34" charset="-128"/>
              </a:defRPr>
            </a:lvl3pPr>
            <a:lvl4pPr marL="1600200" indent="-228600" defTabSz="941388">
              <a:defRPr sz="2400">
                <a:solidFill>
                  <a:schemeClr val="tx1"/>
                </a:solidFill>
                <a:latin typeface="Arial" panose="020B0604020202020204" pitchFamily="34" charset="0"/>
                <a:ea typeface="MS PGothic" panose="020B0600070205080204" pitchFamily="34" charset="-128"/>
              </a:defRPr>
            </a:lvl4pPr>
            <a:lvl5pPr marL="2057400" indent="-228600" defTabSz="941388">
              <a:defRPr sz="2400">
                <a:solidFill>
                  <a:schemeClr val="tx1"/>
                </a:solidFill>
                <a:latin typeface="Arial" panose="020B0604020202020204" pitchFamily="34" charset="0"/>
                <a:ea typeface="MS PGothic" panose="020B0600070205080204" pitchFamily="34" charset="-128"/>
              </a:defRPr>
            </a:lvl5pPr>
            <a:lvl6pPr marL="25146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marR="0" lvl="0" indent="0" algn="r" defTabSz="941388" rtl="0" eaLnBrk="0" fontAlgn="base" latinLnBrk="0" hangingPunct="0">
              <a:lnSpc>
                <a:spcPct val="100000"/>
              </a:lnSpc>
              <a:spcBef>
                <a:spcPct val="0"/>
              </a:spcBef>
              <a:spcAft>
                <a:spcPct val="0"/>
              </a:spcAft>
              <a:buClrTx/>
              <a:buSzTx/>
              <a:buFontTx/>
              <a:buNone/>
              <a:tabLst/>
              <a:defRPr/>
            </a:pPr>
            <a:fld id="{AE39F2E6-82DD-4434-A844-A822314701F0}"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ヒラギノ角ゴ Pro W3"/>
                <a:cs typeface="ヒラギノ角ゴ Pro W3"/>
              </a:rPr>
              <a:pPr marL="0" marR="0" lvl="0" indent="0" algn="r" defTabSz="941388" rtl="0" eaLnBrk="0" fontAlgn="base" latinLnBrk="0" hangingPunct="0">
                <a:lnSpc>
                  <a:spcPct val="100000"/>
                </a:lnSpc>
                <a:spcBef>
                  <a:spcPct val="0"/>
                </a:spcBef>
                <a:spcAft>
                  <a:spcPct val="0"/>
                </a:spcAft>
                <a:buClrTx/>
                <a:buSzTx/>
                <a:buFontTx/>
                <a:buNone/>
                <a:tabLst/>
                <a:defRPr/>
              </a:pPr>
              <a:t>39</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a:cs typeface="ヒラギノ角ゴ Pro W3"/>
            </a:endParaRPr>
          </a:p>
        </p:txBody>
      </p:sp>
    </p:spTree>
    <p:extLst>
      <p:ext uri="{BB962C8B-B14F-4D97-AF65-F5344CB8AC3E}">
        <p14:creationId xmlns:p14="http://schemas.microsoft.com/office/powerpoint/2010/main" val="382690919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6E0546E-1A15-4C1C-A904-8ED407D04E9D}" type="slidenum">
              <a:rPr lang="en-US" altLang="en-US" smtClean="0"/>
              <a:pPr>
                <a:defRPr/>
              </a:pPr>
              <a:t>40</a:t>
            </a:fld>
            <a:endParaRPr lang="en-US" altLang="en-US"/>
          </a:p>
        </p:txBody>
      </p:sp>
    </p:spTree>
    <p:extLst>
      <p:ext uri="{BB962C8B-B14F-4D97-AF65-F5344CB8AC3E}">
        <p14:creationId xmlns:p14="http://schemas.microsoft.com/office/powerpoint/2010/main" val="38279416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Image Placeholder 1">
            <a:extLst>
              <a:ext uri="{FF2B5EF4-FFF2-40B4-BE49-F238E27FC236}">
                <a16:creationId xmlns:a16="http://schemas.microsoft.com/office/drawing/2014/main" id="{B37DAAD0-0C5A-DDDF-9286-1467A8D7CFDB}"/>
              </a:ext>
            </a:extLst>
          </p:cNvPr>
          <p:cNvSpPr>
            <a:spLocks noGrp="1" noRot="1" noChangeAspect="1" noChangeArrowheads="1" noTextEdit="1"/>
          </p:cNvSpPr>
          <p:nvPr>
            <p:ph type="sldImg"/>
          </p:nvPr>
        </p:nvSpPr>
        <p:spPr>
          <a:ln/>
        </p:spPr>
      </p:sp>
      <p:sp>
        <p:nvSpPr>
          <p:cNvPr id="163843" name="Notes Placeholder 2">
            <a:extLst>
              <a:ext uri="{FF2B5EF4-FFF2-40B4-BE49-F238E27FC236}">
                <a16:creationId xmlns:a16="http://schemas.microsoft.com/office/drawing/2014/main" id="{98F43EC1-2D89-61FE-B1A0-FCC50E2C9D6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Georgia" panose="02040502050405020303" pitchFamily="18" charset="0"/>
                <a:cs typeface="ヒラギノ角ゴ Pro W3"/>
              </a:rPr>
              <a:t>The District positions, committees and duties may change from year-to-year, depending on the needs of the clubs, the DG’s discretion and the skills the chairs.</a:t>
            </a:r>
          </a:p>
          <a:p>
            <a:endParaRPr lang="en-US" altLang="en-US">
              <a:latin typeface="Arial" panose="020B0604020202020204" pitchFamily="34" charset="0"/>
              <a:cs typeface="ヒラギノ角ゴ Pro W3"/>
            </a:endParaRPr>
          </a:p>
        </p:txBody>
      </p:sp>
      <p:sp>
        <p:nvSpPr>
          <p:cNvPr id="163844" name="Slide Number Placeholder 3">
            <a:extLst>
              <a:ext uri="{FF2B5EF4-FFF2-40B4-BE49-F238E27FC236}">
                <a16:creationId xmlns:a16="http://schemas.microsoft.com/office/drawing/2014/main" id="{5D463F2C-6E25-F46A-3E70-8A508511DD4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88">
              <a:defRPr sz="2400">
                <a:solidFill>
                  <a:schemeClr val="tx1"/>
                </a:solidFill>
                <a:latin typeface="Arial" panose="020B0604020202020204" pitchFamily="34" charset="0"/>
                <a:ea typeface="MS PGothic" panose="020B0600070205080204" pitchFamily="34" charset="-128"/>
              </a:defRPr>
            </a:lvl1pPr>
            <a:lvl2pPr marL="742950" indent="-285750" defTabSz="941388">
              <a:defRPr sz="2400">
                <a:solidFill>
                  <a:schemeClr val="tx1"/>
                </a:solidFill>
                <a:latin typeface="Arial" panose="020B0604020202020204" pitchFamily="34" charset="0"/>
                <a:ea typeface="MS PGothic" panose="020B0600070205080204" pitchFamily="34" charset="-128"/>
              </a:defRPr>
            </a:lvl2pPr>
            <a:lvl3pPr marL="1143000" indent="-228600" defTabSz="941388">
              <a:defRPr sz="2400">
                <a:solidFill>
                  <a:schemeClr val="tx1"/>
                </a:solidFill>
                <a:latin typeface="Arial" panose="020B0604020202020204" pitchFamily="34" charset="0"/>
                <a:ea typeface="MS PGothic" panose="020B0600070205080204" pitchFamily="34" charset="-128"/>
              </a:defRPr>
            </a:lvl3pPr>
            <a:lvl4pPr marL="1600200" indent="-228600" defTabSz="941388">
              <a:defRPr sz="2400">
                <a:solidFill>
                  <a:schemeClr val="tx1"/>
                </a:solidFill>
                <a:latin typeface="Arial" panose="020B0604020202020204" pitchFamily="34" charset="0"/>
                <a:ea typeface="MS PGothic" panose="020B0600070205080204" pitchFamily="34" charset="-128"/>
              </a:defRPr>
            </a:lvl4pPr>
            <a:lvl5pPr marL="2057400" indent="-228600" defTabSz="941388">
              <a:defRPr sz="2400">
                <a:solidFill>
                  <a:schemeClr val="tx1"/>
                </a:solidFill>
                <a:latin typeface="Arial" panose="020B0604020202020204" pitchFamily="34" charset="0"/>
                <a:ea typeface="MS PGothic" panose="020B0600070205080204" pitchFamily="34" charset="-128"/>
              </a:defRPr>
            </a:lvl5pPr>
            <a:lvl6pPr marL="25146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marR="0" lvl="0" indent="0" algn="r" defTabSz="941388" rtl="0" eaLnBrk="0" fontAlgn="base" latinLnBrk="0" hangingPunct="0">
              <a:lnSpc>
                <a:spcPct val="100000"/>
              </a:lnSpc>
              <a:spcBef>
                <a:spcPct val="0"/>
              </a:spcBef>
              <a:spcAft>
                <a:spcPct val="0"/>
              </a:spcAft>
              <a:buClrTx/>
              <a:buSzTx/>
              <a:buFontTx/>
              <a:buNone/>
              <a:tabLst/>
              <a:defRPr/>
            </a:pPr>
            <a:fld id="{2259E1C2-E747-4D9C-BDDA-C7678557B0E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ヒラギノ角ゴ Pro W3"/>
                <a:cs typeface="ヒラギノ角ゴ Pro W3"/>
              </a:rPr>
              <a:pPr marL="0" marR="0" lvl="0" indent="0" algn="r" defTabSz="941388" rtl="0" eaLnBrk="0" fontAlgn="base" latinLnBrk="0" hangingPunct="0">
                <a:lnSpc>
                  <a:spcPct val="100000"/>
                </a:lnSpc>
                <a:spcBef>
                  <a:spcPct val="0"/>
                </a:spcBef>
                <a:spcAft>
                  <a:spcPct val="0"/>
                </a:spcAft>
                <a:buClrTx/>
                <a:buSzTx/>
                <a:buFontTx/>
                <a:buNone/>
                <a:tabLst/>
                <a:defRPr/>
              </a:pPr>
              <a:t>41</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a:cs typeface="ヒラギノ角ゴ Pro W3"/>
            </a:endParaRPr>
          </a:p>
        </p:txBody>
      </p:sp>
    </p:spTree>
    <p:extLst>
      <p:ext uri="{BB962C8B-B14F-4D97-AF65-F5344CB8AC3E}">
        <p14:creationId xmlns:p14="http://schemas.microsoft.com/office/powerpoint/2010/main" val="251340321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2C31BA-67D8-413F-A5DD-028125073D1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1390103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6E0546E-1A15-4C1C-A904-8ED407D04E9D}" type="slidenum">
              <a:rPr lang="en-US" altLang="en-US" smtClean="0"/>
              <a:pPr>
                <a:defRPr/>
              </a:pPr>
              <a:t>43</a:t>
            </a:fld>
            <a:endParaRPr lang="en-US" altLang="en-US"/>
          </a:p>
        </p:txBody>
      </p:sp>
    </p:spTree>
    <p:extLst>
      <p:ext uri="{BB962C8B-B14F-4D97-AF65-F5344CB8AC3E}">
        <p14:creationId xmlns:p14="http://schemas.microsoft.com/office/powerpoint/2010/main" val="61019369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6E0546E-1A15-4C1C-A904-8ED407D04E9D}" type="slidenum">
              <a:rPr lang="en-US" altLang="en-US" smtClean="0"/>
              <a:pPr>
                <a:defRPr/>
              </a:pPr>
              <a:t>44</a:t>
            </a:fld>
            <a:endParaRPr lang="en-US" altLang="en-US"/>
          </a:p>
        </p:txBody>
      </p:sp>
    </p:spTree>
    <p:extLst>
      <p:ext uri="{BB962C8B-B14F-4D97-AF65-F5344CB8AC3E}">
        <p14:creationId xmlns:p14="http://schemas.microsoft.com/office/powerpoint/2010/main" val="230304887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6E0546E-1A15-4C1C-A904-8ED407D04E9D}" type="slidenum">
              <a:rPr lang="en-US" altLang="en-US" smtClean="0"/>
              <a:pPr>
                <a:defRPr/>
              </a:pPr>
              <a:t>45</a:t>
            </a:fld>
            <a:endParaRPr lang="en-US" altLang="en-US"/>
          </a:p>
        </p:txBody>
      </p:sp>
    </p:spTree>
    <p:extLst>
      <p:ext uri="{BB962C8B-B14F-4D97-AF65-F5344CB8AC3E}">
        <p14:creationId xmlns:p14="http://schemas.microsoft.com/office/powerpoint/2010/main" val="354663049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6E0546E-1A15-4C1C-A904-8ED407D04E9D}" type="slidenum">
              <a:rPr lang="en-US" altLang="en-US" smtClean="0"/>
              <a:pPr>
                <a:defRPr/>
              </a:pPr>
              <a:t>46</a:t>
            </a:fld>
            <a:endParaRPr lang="en-US" altLang="en-US"/>
          </a:p>
        </p:txBody>
      </p:sp>
    </p:spTree>
    <p:extLst>
      <p:ext uri="{BB962C8B-B14F-4D97-AF65-F5344CB8AC3E}">
        <p14:creationId xmlns:p14="http://schemas.microsoft.com/office/powerpoint/2010/main" val="363320941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Slide Image Placeholder 1">
            <a:extLst>
              <a:ext uri="{FF2B5EF4-FFF2-40B4-BE49-F238E27FC236}">
                <a16:creationId xmlns:a16="http://schemas.microsoft.com/office/drawing/2014/main" id="{92F62C20-BB0B-5E63-2173-1919C0FF8A0B}"/>
              </a:ext>
            </a:extLst>
          </p:cNvPr>
          <p:cNvSpPr>
            <a:spLocks noGrp="1" noRot="1" noChangeAspect="1" noChangeArrowheads="1" noTextEdit="1"/>
          </p:cNvSpPr>
          <p:nvPr>
            <p:ph type="sldImg"/>
          </p:nvPr>
        </p:nvSpPr>
        <p:spPr>
          <a:ln/>
        </p:spPr>
      </p:sp>
      <p:sp>
        <p:nvSpPr>
          <p:cNvPr id="225283" name="Notes Placeholder 2">
            <a:extLst>
              <a:ext uri="{FF2B5EF4-FFF2-40B4-BE49-F238E27FC236}">
                <a16:creationId xmlns:a16="http://schemas.microsoft.com/office/drawing/2014/main" id="{AE3C3932-E9DC-6A79-ABFA-D2792DB515C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ヒラギノ角ゴ Pro W3"/>
            </a:endParaRPr>
          </a:p>
        </p:txBody>
      </p:sp>
      <p:sp>
        <p:nvSpPr>
          <p:cNvPr id="225284" name="Slide Number Placeholder 3">
            <a:extLst>
              <a:ext uri="{FF2B5EF4-FFF2-40B4-BE49-F238E27FC236}">
                <a16:creationId xmlns:a16="http://schemas.microsoft.com/office/drawing/2014/main" id="{F6B7CE8D-8BA4-9212-B41E-43EC0874487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88">
              <a:spcBef>
                <a:spcPct val="30000"/>
              </a:spcBef>
              <a:defRPr sz="1200">
                <a:solidFill>
                  <a:schemeClr val="tx1"/>
                </a:solidFill>
                <a:latin typeface="Arial" panose="020B0604020202020204" pitchFamily="34" charset="0"/>
                <a:ea typeface="MS PGothic" panose="020B0600070205080204" pitchFamily="34" charset="-128"/>
                <a:cs typeface="ヒラギノ角ゴ Pro W3"/>
              </a:defRPr>
            </a:lvl1pPr>
            <a:lvl2pPr marL="750888" indent="-288925" defTabSz="941388">
              <a:spcBef>
                <a:spcPct val="30000"/>
              </a:spcBef>
              <a:defRPr sz="1200">
                <a:solidFill>
                  <a:schemeClr val="tx1"/>
                </a:solidFill>
                <a:latin typeface="Arial" panose="020B0604020202020204" pitchFamily="34" charset="0"/>
                <a:ea typeface="ヒラギノ角ゴ Pro W3"/>
                <a:cs typeface="ヒラギノ角ゴ Pro W3"/>
              </a:defRPr>
            </a:lvl2pPr>
            <a:lvl3pPr marL="1155700" indent="-230188" defTabSz="941388">
              <a:spcBef>
                <a:spcPct val="30000"/>
              </a:spcBef>
              <a:defRPr sz="1200">
                <a:solidFill>
                  <a:schemeClr val="tx1"/>
                </a:solidFill>
                <a:latin typeface="Arial" panose="020B0604020202020204" pitchFamily="34" charset="0"/>
                <a:ea typeface="ヒラギノ角ゴ Pro W3"/>
                <a:cs typeface="ヒラギノ角ゴ Pro W3"/>
              </a:defRPr>
            </a:lvl3pPr>
            <a:lvl4pPr marL="1617663" indent="-230188" defTabSz="941388">
              <a:spcBef>
                <a:spcPct val="30000"/>
              </a:spcBef>
              <a:defRPr sz="1200">
                <a:solidFill>
                  <a:schemeClr val="tx1"/>
                </a:solidFill>
                <a:latin typeface="Arial" panose="020B0604020202020204" pitchFamily="34" charset="0"/>
                <a:ea typeface="ヒラギノ角ゴ Pro W3"/>
                <a:cs typeface="ヒラギノ角ゴ Pro W3"/>
              </a:defRPr>
            </a:lvl4pPr>
            <a:lvl5pPr marL="2079625" indent="-230188" defTabSz="941388">
              <a:spcBef>
                <a:spcPct val="30000"/>
              </a:spcBef>
              <a:defRPr sz="1200">
                <a:solidFill>
                  <a:schemeClr val="tx1"/>
                </a:solidFill>
                <a:latin typeface="Arial" panose="020B0604020202020204" pitchFamily="34" charset="0"/>
                <a:ea typeface="ヒラギノ角ゴ Pro W3"/>
                <a:cs typeface="ヒラギノ角ゴ Pro W3"/>
              </a:defRPr>
            </a:lvl5pPr>
            <a:lvl6pPr marL="2536825" indent="-230188" defTabSz="941388"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6pPr>
            <a:lvl7pPr marL="2994025" indent="-230188" defTabSz="941388"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7pPr>
            <a:lvl8pPr marL="3451225" indent="-230188" defTabSz="941388"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8pPr>
            <a:lvl9pPr marL="3908425" indent="-230188" defTabSz="941388" eaLnBrk="0" fontAlgn="base" hangingPunct="0">
              <a:spcBef>
                <a:spcPct val="30000"/>
              </a:spcBef>
              <a:spcAft>
                <a:spcPct val="0"/>
              </a:spcAft>
              <a:defRPr sz="1200">
                <a:solidFill>
                  <a:schemeClr val="tx1"/>
                </a:solidFill>
                <a:latin typeface="Arial" panose="020B0604020202020204" pitchFamily="34" charset="0"/>
                <a:ea typeface="ヒラギノ角ゴ Pro W3"/>
                <a:cs typeface="ヒラギノ角ゴ Pro W3"/>
              </a:defRPr>
            </a:lvl9pPr>
          </a:lstStyle>
          <a:p>
            <a:pPr>
              <a:spcBef>
                <a:spcPct val="0"/>
              </a:spcBef>
            </a:pPr>
            <a:fld id="{C33E5282-6DF5-4797-ADAA-0FC6D2AF3AE3}" type="slidenum">
              <a:rPr lang="en-US" altLang="en-US" smtClean="0"/>
              <a:pPr>
                <a:spcBef>
                  <a:spcPct val="0"/>
                </a:spcBef>
              </a:pPr>
              <a:t>47</a:t>
            </a:fld>
            <a:endParaRPr lang="en-US"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Slide Image Placeholder 1">
            <a:extLst>
              <a:ext uri="{FF2B5EF4-FFF2-40B4-BE49-F238E27FC236}">
                <a16:creationId xmlns:a16="http://schemas.microsoft.com/office/drawing/2014/main" id="{F76220EF-B8C1-E25D-C63C-F5560488914F}"/>
              </a:ext>
            </a:extLst>
          </p:cNvPr>
          <p:cNvSpPr>
            <a:spLocks noGrp="1" noRot="1" noChangeAspect="1" noChangeArrowheads="1" noTextEdit="1"/>
          </p:cNvSpPr>
          <p:nvPr>
            <p:ph type="sldImg"/>
          </p:nvPr>
        </p:nvSpPr>
        <p:spPr>
          <a:ln/>
        </p:spPr>
      </p:sp>
      <p:sp>
        <p:nvSpPr>
          <p:cNvPr id="227331" name="Notes Placeholder 2">
            <a:extLst>
              <a:ext uri="{FF2B5EF4-FFF2-40B4-BE49-F238E27FC236}">
                <a16:creationId xmlns:a16="http://schemas.microsoft.com/office/drawing/2014/main" id="{B9147704-AD82-9ED1-43F6-7606B1D41A1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000" u="sng">
                <a:latin typeface="Arial" panose="020B0604020202020204" pitchFamily="34" charset="0"/>
                <a:cs typeface="ヒラギノ角ゴ Pro W3"/>
              </a:rPr>
              <a:t>International Assembly – IA</a:t>
            </a:r>
          </a:p>
          <a:p>
            <a:pPr>
              <a:buFontTx/>
              <a:buChar char="•"/>
            </a:pPr>
            <a:r>
              <a:rPr lang="en-US" altLang="en-US" sz="1000">
                <a:latin typeface="Arial" panose="020B0604020202020204" pitchFamily="34" charset="0"/>
                <a:cs typeface="ヒラギノ角ゴ Pro W3"/>
              </a:rPr>
              <a:t>Motivates and inspires Governors-elect</a:t>
            </a:r>
          </a:p>
          <a:p>
            <a:pPr>
              <a:buFontTx/>
              <a:buChar char="•"/>
            </a:pPr>
            <a:r>
              <a:rPr lang="en-US" altLang="en-US" sz="1000">
                <a:latin typeface="Arial" panose="020B0604020202020204" pitchFamily="34" charset="0"/>
                <a:cs typeface="ヒラギノ角ゴ Pro W3"/>
              </a:rPr>
              <a:t>Provide Rotary education, instruction in administrative duties</a:t>
            </a:r>
          </a:p>
          <a:p>
            <a:pPr>
              <a:buFontTx/>
              <a:buChar char="•"/>
            </a:pPr>
            <a:r>
              <a:rPr lang="en-US" altLang="en-US" sz="1000">
                <a:latin typeface="Arial" panose="020B0604020202020204" pitchFamily="34" charset="0"/>
                <a:cs typeface="ヒラギノ角ゴ Pro W3"/>
              </a:rPr>
              <a:t>President-elect announces his theme for the coming year</a:t>
            </a:r>
          </a:p>
          <a:p>
            <a:pPr>
              <a:buFontTx/>
              <a:buChar char="•"/>
            </a:pPr>
            <a:r>
              <a:rPr lang="en-US" altLang="en-US" sz="1000">
                <a:latin typeface="Arial" panose="020B0604020202020204" pitchFamily="34" charset="0"/>
                <a:cs typeface="ヒラギノ角ゴ Pro W3"/>
              </a:rPr>
              <a:t>Gives the governors the opportunity to plan implementation of Rotary’s programs in the following year </a:t>
            </a:r>
          </a:p>
          <a:p>
            <a:pPr>
              <a:buFontTx/>
              <a:buChar char="•"/>
            </a:pPr>
            <a:r>
              <a:rPr lang="en-US" altLang="en-US" sz="1000">
                <a:latin typeface="Arial" panose="020B0604020202020204" pitchFamily="34" charset="0"/>
                <a:cs typeface="ヒラギノ角ゴ Pro W3"/>
              </a:rPr>
              <a:t>President, President-elect &amp; President-nominee, both boards, Council of past presidents, Governors-elect, other senior leaders as directed by the board</a:t>
            </a:r>
          </a:p>
          <a:p>
            <a:r>
              <a:rPr lang="en-US" altLang="en-US" sz="1000" u="sng">
                <a:latin typeface="Arial" panose="020B0604020202020204" pitchFamily="34" charset="0"/>
                <a:cs typeface="ヒラギノ角ゴ Pro W3"/>
              </a:rPr>
              <a:t>Convention</a:t>
            </a:r>
          </a:p>
          <a:p>
            <a:pPr>
              <a:buFontTx/>
              <a:buChar char="•"/>
            </a:pPr>
            <a:r>
              <a:rPr lang="en-US" altLang="en-US" sz="1000">
                <a:latin typeface="Arial" panose="020B0604020202020204" pitchFamily="34" charset="0"/>
                <a:cs typeface="ヒラギノ角ゴ Pro W3"/>
              </a:rPr>
              <a:t>Annual – somewhere in the world</a:t>
            </a:r>
          </a:p>
          <a:p>
            <a:pPr>
              <a:buFontTx/>
              <a:buChar char="•"/>
            </a:pPr>
            <a:r>
              <a:rPr lang="en-US" altLang="en-US" sz="1000">
                <a:latin typeface="Arial" panose="020B0604020202020204" pitchFamily="34" charset="0"/>
                <a:cs typeface="ヒラギノ角ゴ Pro W3"/>
              </a:rPr>
              <a:t>Open to all Rotarians</a:t>
            </a:r>
          </a:p>
          <a:p>
            <a:pPr>
              <a:buFontTx/>
              <a:buChar char="•"/>
            </a:pPr>
            <a:r>
              <a:rPr lang="en-US" altLang="en-US" sz="1000">
                <a:latin typeface="Arial" panose="020B0604020202020204" pitchFamily="34" charset="0"/>
                <a:cs typeface="ヒラギノ角ゴ Pro W3"/>
              </a:rPr>
              <a:t>Purpose to formally elevate the president elect to president</a:t>
            </a:r>
          </a:p>
          <a:p>
            <a:r>
              <a:rPr lang="en-US" altLang="en-US" sz="1000" u="sng">
                <a:latin typeface="Arial" panose="020B0604020202020204" pitchFamily="34" charset="0"/>
                <a:cs typeface="ヒラギノ角ゴ Pro W3"/>
              </a:rPr>
              <a:t>Council on Legislation</a:t>
            </a:r>
          </a:p>
          <a:p>
            <a:pPr>
              <a:buFontTx/>
              <a:buChar char="•"/>
            </a:pPr>
            <a:r>
              <a:rPr lang="en-US" altLang="en-US" sz="1000">
                <a:latin typeface="Arial" panose="020B0604020202020204" pitchFamily="34" charset="0"/>
                <a:cs typeface="ヒラギノ角ゴ Pro W3"/>
              </a:rPr>
              <a:t>Held every 3 years in Chicago</a:t>
            </a:r>
          </a:p>
          <a:p>
            <a:pPr>
              <a:buFontTx/>
              <a:buChar char="•"/>
            </a:pPr>
            <a:r>
              <a:rPr lang="en-US" altLang="en-US" sz="1000">
                <a:latin typeface="Arial" panose="020B0604020202020204" pitchFamily="34" charset="0"/>
                <a:cs typeface="ヒラギノ角ゴ Pro W3"/>
              </a:rPr>
              <a:t>Purpose is to consider and adopt changes to Rotary’s bylaws and constitution</a:t>
            </a:r>
          </a:p>
          <a:p>
            <a:pPr>
              <a:buFontTx/>
              <a:buChar char="•"/>
            </a:pPr>
            <a:r>
              <a:rPr lang="en-US" altLang="en-US" sz="1000">
                <a:latin typeface="Arial" panose="020B0604020202020204" pitchFamily="34" charset="0"/>
                <a:cs typeface="ヒラギノ角ゴ Pro W3"/>
              </a:rPr>
              <a:t>Delegates from all districts </a:t>
            </a:r>
          </a:p>
          <a:p>
            <a:pPr>
              <a:buFontTx/>
              <a:buChar char="•"/>
            </a:pPr>
            <a:r>
              <a:rPr lang="en-US" altLang="en-US" sz="1000">
                <a:latin typeface="Arial" panose="020B0604020202020204" pitchFamily="34" charset="0"/>
                <a:cs typeface="ヒラギノ角ゴ Pro W3"/>
              </a:rPr>
              <a:t>Legislation is prepared in a detailed process where changes are suggested, vetted for strategic and financial impact and other considerations before being approved for council consideration</a:t>
            </a:r>
          </a:p>
          <a:p>
            <a:pPr>
              <a:buFontTx/>
              <a:buChar char="•"/>
            </a:pPr>
            <a:endParaRPr lang="en-US" altLang="en-US">
              <a:latin typeface="Arial" panose="020B0604020202020204" pitchFamily="34" charset="0"/>
              <a:cs typeface="ヒラギノ角ゴ Pro W3"/>
            </a:endParaRPr>
          </a:p>
          <a:p>
            <a:pPr>
              <a:buFontTx/>
              <a:buChar char="•"/>
            </a:pPr>
            <a:endParaRPr lang="en-US" altLang="en-US">
              <a:latin typeface="Arial" panose="020B0604020202020204" pitchFamily="34" charset="0"/>
              <a:cs typeface="ヒラギノ角ゴ Pro W3"/>
            </a:endParaRPr>
          </a:p>
        </p:txBody>
      </p:sp>
      <p:sp>
        <p:nvSpPr>
          <p:cNvPr id="227332" name="Slide Number Placeholder 3">
            <a:extLst>
              <a:ext uri="{FF2B5EF4-FFF2-40B4-BE49-F238E27FC236}">
                <a16:creationId xmlns:a16="http://schemas.microsoft.com/office/drawing/2014/main" id="{B9DBB72C-B1E9-A3DC-E77E-515C5C04135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88">
              <a:defRPr sz="2400">
                <a:solidFill>
                  <a:schemeClr val="tx1"/>
                </a:solidFill>
                <a:latin typeface="Arial" panose="020B0604020202020204" pitchFamily="34" charset="0"/>
                <a:ea typeface="MS PGothic" panose="020B0600070205080204" pitchFamily="34" charset="-128"/>
              </a:defRPr>
            </a:lvl1pPr>
            <a:lvl2pPr marL="742950" indent="-285750" defTabSz="941388">
              <a:defRPr sz="2400">
                <a:solidFill>
                  <a:schemeClr val="tx1"/>
                </a:solidFill>
                <a:latin typeface="Arial" panose="020B0604020202020204" pitchFamily="34" charset="0"/>
                <a:ea typeface="MS PGothic" panose="020B0600070205080204" pitchFamily="34" charset="-128"/>
              </a:defRPr>
            </a:lvl2pPr>
            <a:lvl3pPr marL="1143000" indent="-228600" defTabSz="941388">
              <a:defRPr sz="2400">
                <a:solidFill>
                  <a:schemeClr val="tx1"/>
                </a:solidFill>
                <a:latin typeface="Arial" panose="020B0604020202020204" pitchFamily="34" charset="0"/>
                <a:ea typeface="MS PGothic" panose="020B0600070205080204" pitchFamily="34" charset="-128"/>
              </a:defRPr>
            </a:lvl3pPr>
            <a:lvl4pPr marL="1600200" indent="-228600" defTabSz="941388">
              <a:defRPr sz="2400">
                <a:solidFill>
                  <a:schemeClr val="tx1"/>
                </a:solidFill>
                <a:latin typeface="Arial" panose="020B0604020202020204" pitchFamily="34" charset="0"/>
                <a:ea typeface="MS PGothic" panose="020B0600070205080204" pitchFamily="34" charset="-128"/>
              </a:defRPr>
            </a:lvl4pPr>
            <a:lvl5pPr marL="2057400" indent="-228600" defTabSz="941388">
              <a:defRPr sz="2400">
                <a:solidFill>
                  <a:schemeClr val="tx1"/>
                </a:solidFill>
                <a:latin typeface="Arial" panose="020B0604020202020204" pitchFamily="34" charset="0"/>
                <a:ea typeface="MS PGothic" panose="020B0600070205080204" pitchFamily="34" charset="-128"/>
              </a:defRPr>
            </a:lvl5pPr>
            <a:lvl6pPr marL="25146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6CDF37FA-3261-48AE-B63E-2770B9BEB7E7}" type="slidenum">
              <a:rPr lang="en-US" altLang="en-US" sz="1200" smtClean="0">
                <a:ea typeface="ヒラギノ角ゴ Pro W3"/>
                <a:cs typeface="ヒラギノ角ゴ Pro W3"/>
              </a:rPr>
              <a:pPr/>
              <a:t>48</a:t>
            </a:fld>
            <a:endParaRPr lang="en-US" altLang="en-US" sz="1200">
              <a:ea typeface="ヒラギノ角ゴ Pro W3"/>
              <a:cs typeface="ヒラギノ角ゴ Pro W3"/>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6E0546E-1A15-4C1C-A904-8ED407D04E9D}" type="slidenum">
              <a:rPr lang="en-US" altLang="en-US" smtClean="0"/>
              <a:pPr>
                <a:defRPr/>
              </a:pPr>
              <a:t>49</a:t>
            </a:fld>
            <a:endParaRPr lang="en-US" altLang="en-US"/>
          </a:p>
        </p:txBody>
      </p:sp>
    </p:spTree>
    <p:extLst>
      <p:ext uri="{BB962C8B-B14F-4D97-AF65-F5344CB8AC3E}">
        <p14:creationId xmlns:p14="http://schemas.microsoft.com/office/powerpoint/2010/main" val="14384159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Slide Image Placeholder 1">
            <a:extLst>
              <a:ext uri="{FF2B5EF4-FFF2-40B4-BE49-F238E27FC236}">
                <a16:creationId xmlns:a16="http://schemas.microsoft.com/office/drawing/2014/main" id="{9A5359AE-2AD7-F033-7D9A-78BD10DAE75E}"/>
              </a:ext>
            </a:extLst>
          </p:cNvPr>
          <p:cNvSpPr>
            <a:spLocks noGrp="1" noRot="1" noChangeAspect="1" noChangeArrowheads="1" noTextEdit="1"/>
          </p:cNvSpPr>
          <p:nvPr>
            <p:ph type="sldImg"/>
          </p:nvPr>
        </p:nvSpPr>
        <p:spPr>
          <a:ln/>
        </p:spPr>
      </p:sp>
      <p:sp>
        <p:nvSpPr>
          <p:cNvPr id="217091" name="Notes Placeholder 2">
            <a:extLst>
              <a:ext uri="{FF2B5EF4-FFF2-40B4-BE49-F238E27FC236}">
                <a16:creationId xmlns:a16="http://schemas.microsoft.com/office/drawing/2014/main" id="{CF1F3A14-B760-6D60-3C60-DF050DC59E3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ヒラギノ角ゴ Pro W3"/>
              </a:rPr>
              <a:t>In order to fully meet these responsibilities, all Assistant Governors are expected to: </a:t>
            </a:r>
          </a:p>
          <a:p>
            <a:pPr>
              <a:buFontTx/>
              <a:buAutoNum type="arabicParenBoth"/>
            </a:pPr>
            <a:r>
              <a:rPr lang="en-US" altLang="en-US" dirty="0">
                <a:latin typeface="Arial" panose="020B0604020202020204" pitchFamily="34" charset="0"/>
                <a:cs typeface="ヒラギノ角ゴ Pro W3"/>
              </a:rPr>
              <a:t>Attend the District team-training seminar; </a:t>
            </a:r>
          </a:p>
          <a:p>
            <a:pPr>
              <a:buFontTx/>
              <a:buAutoNum type="arabicParenBoth"/>
            </a:pPr>
            <a:r>
              <a:rPr lang="en-US" altLang="en-US" dirty="0">
                <a:latin typeface="Arial" panose="020B0604020202020204" pitchFamily="34" charset="0"/>
                <a:cs typeface="ヒラギノ角ゴ Pro W3"/>
              </a:rPr>
              <a:t>Attend the Pre-PETS and Presidents-elect Training Seminar (PETS) and the district training  assembly; </a:t>
            </a:r>
          </a:p>
          <a:p>
            <a:pPr>
              <a:buFontTx/>
              <a:buAutoNum type="arabicParenBoth"/>
            </a:pPr>
            <a:r>
              <a:rPr lang="en-US" altLang="en-US" dirty="0">
                <a:latin typeface="Arial" panose="020B0604020202020204" pitchFamily="34" charset="0"/>
                <a:cs typeface="ヒラギノ角ゴ Pro W3"/>
              </a:rPr>
              <a:t>Advise the incoming District Governor on district committee selections; </a:t>
            </a:r>
          </a:p>
          <a:p>
            <a:pPr>
              <a:buFontTx/>
              <a:buAutoNum type="arabicParenBoth"/>
            </a:pPr>
            <a:r>
              <a:rPr lang="en-US" altLang="en-US" dirty="0">
                <a:latin typeface="Arial" panose="020B0604020202020204" pitchFamily="34" charset="0"/>
                <a:cs typeface="ヒラギノ角ゴ Pro W3"/>
              </a:rPr>
              <a:t>Attend and actively promote attendance at the District Conference and other District meetings; participate in Rotary Foundation programs, annual and special giving events, and other special assignments as necessary</a:t>
            </a:r>
          </a:p>
        </p:txBody>
      </p:sp>
      <p:sp>
        <p:nvSpPr>
          <p:cNvPr id="217092" name="Slide Number Placeholder 3">
            <a:extLst>
              <a:ext uri="{FF2B5EF4-FFF2-40B4-BE49-F238E27FC236}">
                <a16:creationId xmlns:a16="http://schemas.microsoft.com/office/drawing/2014/main" id="{B1BA0E54-AF8B-E769-67C7-F289B48CD54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88">
              <a:defRPr sz="2400">
                <a:solidFill>
                  <a:schemeClr val="tx1"/>
                </a:solidFill>
                <a:latin typeface="Arial" panose="020B0604020202020204" pitchFamily="34" charset="0"/>
                <a:ea typeface="MS PGothic" panose="020B0600070205080204" pitchFamily="34" charset="-128"/>
              </a:defRPr>
            </a:lvl1pPr>
            <a:lvl2pPr marL="742950" indent="-285750" defTabSz="941388">
              <a:defRPr sz="2400">
                <a:solidFill>
                  <a:schemeClr val="tx1"/>
                </a:solidFill>
                <a:latin typeface="Arial" panose="020B0604020202020204" pitchFamily="34" charset="0"/>
                <a:ea typeface="MS PGothic" panose="020B0600070205080204" pitchFamily="34" charset="-128"/>
              </a:defRPr>
            </a:lvl2pPr>
            <a:lvl3pPr marL="1143000" indent="-228600" defTabSz="941388">
              <a:defRPr sz="2400">
                <a:solidFill>
                  <a:schemeClr val="tx1"/>
                </a:solidFill>
                <a:latin typeface="Arial" panose="020B0604020202020204" pitchFamily="34" charset="0"/>
                <a:ea typeface="MS PGothic" panose="020B0600070205080204" pitchFamily="34" charset="-128"/>
              </a:defRPr>
            </a:lvl3pPr>
            <a:lvl4pPr marL="1600200" indent="-228600" defTabSz="941388">
              <a:defRPr sz="2400">
                <a:solidFill>
                  <a:schemeClr val="tx1"/>
                </a:solidFill>
                <a:latin typeface="Arial" panose="020B0604020202020204" pitchFamily="34" charset="0"/>
                <a:ea typeface="MS PGothic" panose="020B0600070205080204" pitchFamily="34" charset="-128"/>
              </a:defRPr>
            </a:lvl4pPr>
            <a:lvl5pPr marL="2057400" indent="-228600" defTabSz="941388">
              <a:defRPr sz="2400">
                <a:solidFill>
                  <a:schemeClr val="tx1"/>
                </a:solidFill>
                <a:latin typeface="Arial" panose="020B0604020202020204" pitchFamily="34" charset="0"/>
                <a:ea typeface="MS PGothic" panose="020B0600070205080204" pitchFamily="34" charset="-128"/>
              </a:defRPr>
            </a:lvl5pPr>
            <a:lvl6pPr marL="25146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marR="0" lvl="0" indent="0" algn="r" defTabSz="941388" rtl="0" eaLnBrk="0" fontAlgn="base" latinLnBrk="0" hangingPunct="0">
              <a:lnSpc>
                <a:spcPct val="100000"/>
              </a:lnSpc>
              <a:spcBef>
                <a:spcPct val="0"/>
              </a:spcBef>
              <a:spcAft>
                <a:spcPct val="0"/>
              </a:spcAft>
              <a:buClrTx/>
              <a:buSzTx/>
              <a:buFontTx/>
              <a:buNone/>
              <a:tabLst/>
              <a:defRPr/>
            </a:pPr>
            <a:fld id="{0F609C2F-C886-49E8-9FC1-177EA6A57C77}"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ヒラギノ角ゴ Pro W3"/>
                <a:cs typeface="ヒラギノ角ゴ Pro W3"/>
              </a:rPr>
              <a:pPr marL="0" marR="0" lvl="0" indent="0" algn="r" defTabSz="941388" rtl="0" eaLnBrk="0" fontAlgn="base" latinLnBrk="0" hangingPunct="0">
                <a:lnSpc>
                  <a:spcPct val="100000"/>
                </a:lnSpc>
                <a:spcBef>
                  <a:spcPct val="0"/>
                </a:spcBef>
                <a:spcAft>
                  <a:spcPct val="0"/>
                </a:spcAft>
                <a:buClrTx/>
                <a:buSzTx/>
                <a:buFontTx/>
                <a:buNone/>
                <a:tabLst/>
                <a:defRPr/>
              </a:pPr>
              <a:t>50</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a:cs typeface="ヒラギノ角ゴ Pro W3"/>
            </a:endParaRPr>
          </a:p>
        </p:txBody>
      </p:sp>
    </p:spTree>
    <p:extLst>
      <p:ext uri="{BB962C8B-B14F-4D97-AF65-F5344CB8AC3E}">
        <p14:creationId xmlns:p14="http://schemas.microsoft.com/office/powerpoint/2010/main" val="193934505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6E0546E-1A15-4C1C-A904-8ED407D04E9D}" type="slidenum">
              <a:rPr lang="en-US" altLang="en-US" smtClean="0"/>
              <a:pPr>
                <a:defRPr/>
              </a:pPr>
              <a:t>51</a:t>
            </a:fld>
            <a:endParaRPr lang="en-US" altLang="en-US"/>
          </a:p>
        </p:txBody>
      </p:sp>
    </p:spTree>
    <p:extLst>
      <p:ext uri="{BB962C8B-B14F-4D97-AF65-F5344CB8AC3E}">
        <p14:creationId xmlns:p14="http://schemas.microsoft.com/office/powerpoint/2010/main" val="95535300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6E0546E-1A15-4C1C-A904-8ED407D04E9D}" type="slidenum">
              <a:rPr lang="en-US" altLang="en-US" smtClean="0"/>
              <a:pPr>
                <a:defRPr/>
              </a:pPr>
              <a:t>52</a:t>
            </a:fld>
            <a:endParaRPr lang="en-US" altLang="en-US"/>
          </a:p>
        </p:txBody>
      </p:sp>
    </p:spTree>
    <p:extLst>
      <p:ext uri="{BB962C8B-B14F-4D97-AF65-F5344CB8AC3E}">
        <p14:creationId xmlns:p14="http://schemas.microsoft.com/office/powerpoint/2010/main" val="311407282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Slide Image Placeholder 1">
            <a:extLst>
              <a:ext uri="{FF2B5EF4-FFF2-40B4-BE49-F238E27FC236}">
                <a16:creationId xmlns:a16="http://schemas.microsoft.com/office/drawing/2014/main" id="{628ACE2E-6EEA-F5A5-3D98-1AEF2BC5B786}"/>
              </a:ext>
            </a:extLst>
          </p:cNvPr>
          <p:cNvSpPr>
            <a:spLocks noGrp="1" noRot="1" noChangeAspect="1" noChangeArrowheads="1" noTextEdit="1"/>
          </p:cNvSpPr>
          <p:nvPr>
            <p:ph type="sldImg"/>
          </p:nvPr>
        </p:nvSpPr>
        <p:spPr>
          <a:ln/>
        </p:spPr>
      </p:sp>
      <p:sp>
        <p:nvSpPr>
          <p:cNvPr id="168963" name="Notes Placeholder 2">
            <a:extLst>
              <a:ext uri="{FF2B5EF4-FFF2-40B4-BE49-F238E27FC236}">
                <a16:creationId xmlns:a16="http://schemas.microsoft.com/office/drawing/2014/main" id="{307F74A2-EE21-9486-B623-57DE17B2E1D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cs typeface="ヒラギノ角ゴ Pro W3"/>
              </a:rPr>
              <a:t>There are 3 District Committee Chair positions that have 3 year terms. Rotary International requires these 3 positions to be confirmed by the 3 DGs that serve during that 3 year term.  I have a lot of slide with the description for the position or committee, which you can refer to later, so I will be flying through the slides so we have time for Randy to speak at the end. This powerpoint will be posted on the page with the webinar recordings.</a:t>
            </a:r>
          </a:p>
        </p:txBody>
      </p:sp>
      <p:sp>
        <p:nvSpPr>
          <p:cNvPr id="168964" name="Slide Number Placeholder 3">
            <a:extLst>
              <a:ext uri="{FF2B5EF4-FFF2-40B4-BE49-F238E27FC236}">
                <a16:creationId xmlns:a16="http://schemas.microsoft.com/office/drawing/2014/main" id="{708723C5-B427-DB7C-D113-3CBDB288C59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88">
              <a:defRPr sz="2400">
                <a:solidFill>
                  <a:schemeClr val="tx1"/>
                </a:solidFill>
                <a:latin typeface="Arial" panose="020B0604020202020204" pitchFamily="34" charset="0"/>
                <a:ea typeface="MS PGothic" panose="020B0600070205080204" pitchFamily="34" charset="-128"/>
              </a:defRPr>
            </a:lvl1pPr>
            <a:lvl2pPr marL="742950" indent="-285750" defTabSz="941388">
              <a:defRPr sz="2400">
                <a:solidFill>
                  <a:schemeClr val="tx1"/>
                </a:solidFill>
                <a:latin typeface="Arial" panose="020B0604020202020204" pitchFamily="34" charset="0"/>
                <a:ea typeface="MS PGothic" panose="020B0600070205080204" pitchFamily="34" charset="-128"/>
              </a:defRPr>
            </a:lvl2pPr>
            <a:lvl3pPr marL="1143000" indent="-228600" defTabSz="941388">
              <a:defRPr sz="2400">
                <a:solidFill>
                  <a:schemeClr val="tx1"/>
                </a:solidFill>
                <a:latin typeface="Arial" panose="020B0604020202020204" pitchFamily="34" charset="0"/>
                <a:ea typeface="MS PGothic" panose="020B0600070205080204" pitchFamily="34" charset="-128"/>
              </a:defRPr>
            </a:lvl3pPr>
            <a:lvl4pPr marL="1600200" indent="-228600" defTabSz="941388">
              <a:defRPr sz="2400">
                <a:solidFill>
                  <a:schemeClr val="tx1"/>
                </a:solidFill>
                <a:latin typeface="Arial" panose="020B0604020202020204" pitchFamily="34" charset="0"/>
                <a:ea typeface="MS PGothic" panose="020B0600070205080204" pitchFamily="34" charset="-128"/>
              </a:defRPr>
            </a:lvl4pPr>
            <a:lvl5pPr marL="2057400" indent="-228600" defTabSz="941388">
              <a:defRPr sz="2400">
                <a:solidFill>
                  <a:schemeClr val="tx1"/>
                </a:solidFill>
                <a:latin typeface="Arial" panose="020B0604020202020204" pitchFamily="34" charset="0"/>
                <a:ea typeface="MS PGothic" panose="020B0600070205080204" pitchFamily="34" charset="-128"/>
              </a:defRPr>
            </a:lvl5pPr>
            <a:lvl6pPr marL="25146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marR="0" lvl="0" indent="0" algn="r" defTabSz="941388" rtl="0" eaLnBrk="0" fontAlgn="base" latinLnBrk="0" hangingPunct="0">
              <a:lnSpc>
                <a:spcPct val="100000"/>
              </a:lnSpc>
              <a:spcBef>
                <a:spcPct val="0"/>
              </a:spcBef>
              <a:spcAft>
                <a:spcPct val="0"/>
              </a:spcAft>
              <a:buClrTx/>
              <a:buSzTx/>
              <a:buFontTx/>
              <a:buNone/>
              <a:tabLst/>
              <a:defRPr/>
            </a:pPr>
            <a:fld id="{E2244BF2-2010-4716-9CC3-E43B73FFC91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ヒラギノ角ゴ Pro W3"/>
                <a:cs typeface="ヒラギノ角ゴ Pro W3"/>
              </a:rPr>
              <a:pPr marL="0" marR="0" lvl="0" indent="0" algn="r" defTabSz="941388" rtl="0" eaLnBrk="0" fontAlgn="base" latinLnBrk="0" hangingPunct="0">
                <a:lnSpc>
                  <a:spcPct val="100000"/>
                </a:lnSpc>
                <a:spcBef>
                  <a:spcPct val="0"/>
                </a:spcBef>
                <a:spcAft>
                  <a:spcPct val="0"/>
                </a:spcAft>
                <a:buClrTx/>
                <a:buSzTx/>
                <a:buFontTx/>
                <a:buNone/>
                <a:tabLst/>
                <a:defRPr/>
              </a:pPr>
              <a:t>53</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a:cs typeface="ヒラギノ角ゴ Pro W3"/>
            </a:endParaRPr>
          </a:p>
        </p:txBody>
      </p:sp>
    </p:spTree>
    <p:extLst>
      <p:ext uri="{BB962C8B-B14F-4D97-AF65-F5344CB8AC3E}">
        <p14:creationId xmlns:p14="http://schemas.microsoft.com/office/powerpoint/2010/main" val="31636154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Slide Image Placeholder 1">
            <a:extLst>
              <a:ext uri="{FF2B5EF4-FFF2-40B4-BE49-F238E27FC236}">
                <a16:creationId xmlns:a16="http://schemas.microsoft.com/office/drawing/2014/main" id="{60DFE40B-425A-9581-DF31-8E27AAF3C228}"/>
              </a:ext>
            </a:extLst>
          </p:cNvPr>
          <p:cNvSpPr>
            <a:spLocks noGrp="1" noRot="1" noChangeAspect="1" noChangeArrowheads="1" noTextEdit="1"/>
          </p:cNvSpPr>
          <p:nvPr>
            <p:ph type="sldImg"/>
          </p:nvPr>
        </p:nvSpPr>
        <p:spPr>
          <a:ln/>
        </p:spPr>
      </p:sp>
      <p:sp>
        <p:nvSpPr>
          <p:cNvPr id="171011" name="Notes Placeholder 2">
            <a:extLst>
              <a:ext uri="{FF2B5EF4-FFF2-40B4-BE49-F238E27FC236}">
                <a16:creationId xmlns:a16="http://schemas.microsoft.com/office/drawing/2014/main" id="{577BAB0D-54FA-2FA3-A3CB-122B577879A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cs typeface="ヒラギノ角ゴ Pro W3"/>
              </a:rPr>
              <a:t>There are the </a:t>
            </a:r>
          </a:p>
        </p:txBody>
      </p:sp>
      <p:sp>
        <p:nvSpPr>
          <p:cNvPr id="171012" name="Slide Number Placeholder 3">
            <a:extLst>
              <a:ext uri="{FF2B5EF4-FFF2-40B4-BE49-F238E27FC236}">
                <a16:creationId xmlns:a16="http://schemas.microsoft.com/office/drawing/2014/main" id="{87DF9727-E904-80BF-E224-947E3BA42B2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88">
              <a:defRPr sz="2400">
                <a:solidFill>
                  <a:schemeClr val="tx1"/>
                </a:solidFill>
                <a:latin typeface="Arial" panose="020B0604020202020204" pitchFamily="34" charset="0"/>
                <a:ea typeface="MS PGothic" panose="020B0600070205080204" pitchFamily="34" charset="-128"/>
              </a:defRPr>
            </a:lvl1pPr>
            <a:lvl2pPr marL="742950" indent="-285750" defTabSz="941388">
              <a:defRPr sz="2400">
                <a:solidFill>
                  <a:schemeClr val="tx1"/>
                </a:solidFill>
                <a:latin typeface="Arial" panose="020B0604020202020204" pitchFamily="34" charset="0"/>
                <a:ea typeface="MS PGothic" panose="020B0600070205080204" pitchFamily="34" charset="-128"/>
              </a:defRPr>
            </a:lvl2pPr>
            <a:lvl3pPr marL="1143000" indent="-228600" defTabSz="941388">
              <a:defRPr sz="2400">
                <a:solidFill>
                  <a:schemeClr val="tx1"/>
                </a:solidFill>
                <a:latin typeface="Arial" panose="020B0604020202020204" pitchFamily="34" charset="0"/>
                <a:ea typeface="MS PGothic" panose="020B0600070205080204" pitchFamily="34" charset="-128"/>
              </a:defRPr>
            </a:lvl3pPr>
            <a:lvl4pPr marL="1600200" indent="-228600" defTabSz="941388">
              <a:defRPr sz="2400">
                <a:solidFill>
                  <a:schemeClr val="tx1"/>
                </a:solidFill>
                <a:latin typeface="Arial" panose="020B0604020202020204" pitchFamily="34" charset="0"/>
                <a:ea typeface="MS PGothic" panose="020B0600070205080204" pitchFamily="34" charset="-128"/>
              </a:defRPr>
            </a:lvl4pPr>
            <a:lvl5pPr marL="2057400" indent="-228600" defTabSz="941388">
              <a:defRPr sz="2400">
                <a:solidFill>
                  <a:schemeClr val="tx1"/>
                </a:solidFill>
                <a:latin typeface="Arial" panose="020B0604020202020204" pitchFamily="34" charset="0"/>
                <a:ea typeface="MS PGothic" panose="020B0600070205080204" pitchFamily="34" charset="-128"/>
              </a:defRPr>
            </a:lvl5pPr>
            <a:lvl6pPr marL="25146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marR="0" lvl="0" indent="0" algn="r" defTabSz="941388" rtl="0" eaLnBrk="0" fontAlgn="base" latinLnBrk="0" hangingPunct="0">
              <a:lnSpc>
                <a:spcPct val="100000"/>
              </a:lnSpc>
              <a:spcBef>
                <a:spcPct val="0"/>
              </a:spcBef>
              <a:spcAft>
                <a:spcPct val="0"/>
              </a:spcAft>
              <a:buClrTx/>
              <a:buSzTx/>
              <a:buFontTx/>
              <a:buNone/>
              <a:tabLst/>
              <a:defRPr/>
            </a:pPr>
            <a:fld id="{373CD61E-E651-4A00-BE91-7826C0B1B4BE}"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ヒラギノ角ゴ Pro W3"/>
                <a:cs typeface="ヒラギノ角ゴ Pro W3"/>
              </a:rPr>
              <a:pPr marL="0" marR="0" lvl="0" indent="0" algn="r" defTabSz="941388" rtl="0" eaLnBrk="0" fontAlgn="base" latinLnBrk="0" hangingPunct="0">
                <a:lnSpc>
                  <a:spcPct val="100000"/>
                </a:lnSpc>
                <a:spcBef>
                  <a:spcPct val="0"/>
                </a:spcBef>
                <a:spcAft>
                  <a:spcPct val="0"/>
                </a:spcAft>
                <a:buClrTx/>
                <a:buSzTx/>
                <a:buFontTx/>
                <a:buNone/>
                <a:tabLst/>
                <a:defRPr/>
              </a:pPr>
              <a:t>54</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a:cs typeface="ヒラギノ角ゴ Pro W3"/>
            </a:endParaRPr>
          </a:p>
        </p:txBody>
      </p:sp>
    </p:spTree>
    <p:extLst>
      <p:ext uri="{BB962C8B-B14F-4D97-AF65-F5344CB8AC3E}">
        <p14:creationId xmlns:p14="http://schemas.microsoft.com/office/powerpoint/2010/main" val="125476580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you saw from the Learning Center assignment, there are these other committees</a:t>
            </a:r>
          </a:p>
        </p:txBody>
      </p:sp>
      <p:sp>
        <p:nvSpPr>
          <p:cNvPr id="4" name="Slide Number Placeholder 3"/>
          <p:cNvSpPr>
            <a:spLocks noGrp="1"/>
          </p:cNvSpPr>
          <p:nvPr>
            <p:ph type="sldNum" sz="quarter" idx="5"/>
          </p:nvPr>
        </p:nvSpPr>
        <p:spPr/>
        <p:txBody>
          <a:bodyPr/>
          <a:lstStyle/>
          <a:p>
            <a:pPr marL="0" marR="0" lvl="0" indent="0" algn="r" defTabSz="941388" rtl="0" eaLnBrk="0" fontAlgn="base" latinLnBrk="0" hangingPunct="0">
              <a:lnSpc>
                <a:spcPct val="100000"/>
              </a:lnSpc>
              <a:spcBef>
                <a:spcPct val="0"/>
              </a:spcBef>
              <a:spcAft>
                <a:spcPct val="0"/>
              </a:spcAft>
              <a:buClrTx/>
              <a:buSzTx/>
              <a:buFontTx/>
              <a:buNone/>
              <a:tabLst/>
              <a:defRPr/>
            </a:pPr>
            <a:fld id="{96E0546E-1A15-4C1C-A904-8ED407D04E9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ヒラギノ角ゴ Pro W3" charset="-128"/>
                <a:cs typeface="+mn-cs"/>
              </a:rPr>
              <a:pPr marL="0" marR="0" lvl="0" indent="0" algn="r" defTabSz="941388" rtl="0" eaLnBrk="0" fontAlgn="base" latinLnBrk="0" hangingPunct="0">
                <a:lnSpc>
                  <a:spcPct val="100000"/>
                </a:lnSpc>
                <a:spcBef>
                  <a:spcPct val="0"/>
                </a:spcBef>
                <a:spcAft>
                  <a:spcPct val="0"/>
                </a:spcAft>
                <a:buClrTx/>
                <a:buSzTx/>
                <a:buFontTx/>
                <a:buNone/>
                <a:tabLst/>
                <a:defRPr/>
              </a:pPr>
              <a:t>55</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ヒラギノ角ゴ Pro W3" charset="-128"/>
              <a:cs typeface="+mn-cs"/>
            </a:endParaRPr>
          </a:p>
        </p:txBody>
      </p:sp>
    </p:spTree>
    <p:extLst>
      <p:ext uri="{BB962C8B-B14F-4D97-AF65-F5344CB8AC3E}">
        <p14:creationId xmlns:p14="http://schemas.microsoft.com/office/powerpoint/2010/main" val="286372096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6E0546E-1A15-4C1C-A904-8ED407D04E9D}" type="slidenum">
              <a:rPr lang="en-US" altLang="en-US" smtClean="0"/>
              <a:pPr>
                <a:defRPr/>
              </a:pPr>
              <a:t>56</a:t>
            </a:fld>
            <a:endParaRPr lang="en-US" altLang="en-US"/>
          </a:p>
        </p:txBody>
      </p:sp>
    </p:spTree>
    <p:extLst>
      <p:ext uri="{BB962C8B-B14F-4D97-AF65-F5344CB8AC3E}">
        <p14:creationId xmlns:p14="http://schemas.microsoft.com/office/powerpoint/2010/main" val="395146514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Slide Image Placeholder 1">
            <a:extLst>
              <a:ext uri="{FF2B5EF4-FFF2-40B4-BE49-F238E27FC236}">
                <a16:creationId xmlns:a16="http://schemas.microsoft.com/office/drawing/2014/main" id="{85CFD86F-FF11-846A-8C9C-50BFD2C87CC9}"/>
              </a:ext>
            </a:extLst>
          </p:cNvPr>
          <p:cNvSpPr>
            <a:spLocks noGrp="1" noRot="1" noChangeAspect="1" noChangeArrowheads="1" noTextEdit="1"/>
          </p:cNvSpPr>
          <p:nvPr>
            <p:ph type="sldImg"/>
          </p:nvPr>
        </p:nvSpPr>
        <p:spPr>
          <a:ln/>
        </p:spPr>
      </p:sp>
      <p:sp>
        <p:nvSpPr>
          <p:cNvPr id="204803" name="Notes Placeholder 2">
            <a:extLst>
              <a:ext uri="{FF2B5EF4-FFF2-40B4-BE49-F238E27FC236}">
                <a16:creationId xmlns:a16="http://schemas.microsoft.com/office/drawing/2014/main" id="{9168C343-F54F-66F0-A010-1D6A20B6762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cs typeface="ヒラギノ角ゴ Pro W3"/>
              </a:rPr>
              <a:t>Each year, the District Nominating Committee shall select (i) a District Governor Nominee Designate, and (ii) a Vice-Governor for the following Rotary year. </a:t>
            </a:r>
          </a:p>
          <a:p>
            <a:r>
              <a:rPr lang="en-US" altLang="en-US">
                <a:latin typeface="Arial" panose="020B0604020202020204" pitchFamily="34" charset="0"/>
                <a:cs typeface="ヒラギノ角ゴ Pro W3"/>
              </a:rPr>
              <a:t>Your committee nominates the most qualified Rotarian to serve as district governor. Together you:</a:t>
            </a:r>
          </a:p>
          <a:p>
            <a:r>
              <a:rPr lang="en-US" altLang="en-US">
                <a:latin typeface="Arial" panose="020B0604020202020204" pitchFamily="34" charset="0"/>
                <a:cs typeface="ヒラギノ角ゴ Pro W3"/>
              </a:rPr>
              <a:t>Conduct a fair and open selection process.</a:t>
            </a:r>
          </a:p>
          <a:p>
            <a:r>
              <a:rPr lang="en-US" altLang="en-US">
                <a:latin typeface="Arial" panose="020B0604020202020204" pitchFamily="34" charset="0"/>
                <a:cs typeface="ヒラギノ角ゴ Pro W3"/>
              </a:rPr>
              <a:t>Find and nominate the most qualified person.</a:t>
            </a:r>
          </a:p>
          <a:p>
            <a:r>
              <a:rPr lang="en-US" altLang="en-US">
                <a:latin typeface="Arial" panose="020B0604020202020204" pitchFamily="34" charset="0"/>
                <a:cs typeface="ヒラギノ角ゴ Pro W3"/>
              </a:rPr>
              <a:t>Interview all candidates for governor, who can be suggested by clubs or by the committee.</a:t>
            </a:r>
          </a:p>
          <a:p>
            <a:r>
              <a:rPr lang="en-US" altLang="en-US">
                <a:latin typeface="Georgia" panose="02040502050405020303" pitchFamily="18" charset="0"/>
                <a:cs typeface="ヒラギノ角ゴ Pro W3"/>
              </a:rPr>
              <a:t>The past President committee members shall be immediate past Presidents who have successfully completed their year as club president in District 5000, who have expressed a willingness and ability to serve on the District Nominating Committee and whose club meaningfully participated in a District club recognition program (e.g., Club of the Year, Club of Excellence, etc.) during their year as club president. Each representative, plus one alternate in the event such representative later becomes unwilling or unable to serve, shall be selected by a random selection process to be overseen by the Assistant Governor(s) from the same county, and conducted at a District Meeting designated by the District Governor. </a:t>
            </a:r>
          </a:p>
          <a:p>
            <a:endParaRPr lang="en-US" altLang="en-US">
              <a:latin typeface="Arial" panose="020B0604020202020204" pitchFamily="34" charset="0"/>
              <a:cs typeface="ヒラギノ角ゴ Pro W3"/>
            </a:endParaRPr>
          </a:p>
        </p:txBody>
      </p:sp>
      <p:sp>
        <p:nvSpPr>
          <p:cNvPr id="204804" name="Slide Number Placeholder 3">
            <a:extLst>
              <a:ext uri="{FF2B5EF4-FFF2-40B4-BE49-F238E27FC236}">
                <a16:creationId xmlns:a16="http://schemas.microsoft.com/office/drawing/2014/main" id="{3156117D-AF9E-49D6-946C-FE3865C09BC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88">
              <a:defRPr sz="2400">
                <a:solidFill>
                  <a:schemeClr val="tx1"/>
                </a:solidFill>
                <a:latin typeface="Arial" panose="020B0604020202020204" pitchFamily="34" charset="0"/>
                <a:ea typeface="MS PGothic" panose="020B0600070205080204" pitchFamily="34" charset="-128"/>
              </a:defRPr>
            </a:lvl1pPr>
            <a:lvl2pPr marL="742950" indent="-285750" defTabSz="941388">
              <a:defRPr sz="2400">
                <a:solidFill>
                  <a:schemeClr val="tx1"/>
                </a:solidFill>
                <a:latin typeface="Arial" panose="020B0604020202020204" pitchFamily="34" charset="0"/>
                <a:ea typeface="MS PGothic" panose="020B0600070205080204" pitchFamily="34" charset="-128"/>
              </a:defRPr>
            </a:lvl2pPr>
            <a:lvl3pPr marL="1143000" indent="-228600" defTabSz="941388">
              <a:defRPr sz="2400">
                <a:solidFill>
                  <a:schemeClr val="tx1"/>
                </a:solidFill>
                <a:latin typeface="Arial" panose="020B0604020202020204" pitchFamily="34" charset="0"/>
                <a:ea typeface="MS PGothic" panose="020B0600070205080204" pitchFamily="34" charset="-128"/>
              </a:defRPr>
            </a:lvl3pPr>
            <a:lvl4pPr marL="1600200" indent="-228600" defTabSz="941388">
              <a:defRPr sz="2400">
                <a:solidFill>
                  <a:schemeClr val="tx1"/>
                </a:solidFill>
                <a:latin typeface="Arial" panose="020B0604020202020204" pitchFamily="34" charset="0"/>
                <a:ea typeface="MS PGothic" panose="020B0600070205080204" pitchFamily="34" charset="-128"/>
              </a:defRPr>
            </a:lvl4pPr>
            <a:lvl5pPr marL="2057400" indent="-228600" defTabSz="941388">
              <a:defRPr sz="2400">
                <a:solidFill>
                  <a:schemeClr val="tx1"/>
                </a:solidFill>
                <a:latin typeface="Arial" panose="020B0604020202020204" pitchFamily="34" charset="0"/>
                <a:ea typeface="MS PGothic" panose="020B0600070205080204" pitchFamily="34" charset="-128"/>
              </a:defRPr>
            </a:lvl5pPr>
            <a:lvl6pPr marL="25146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4138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29B72B6D-65AA-4D99-B8C7-A758474A3DA3}" type="slidenum">
              <a:rPr lang="en-US" altLang="en-US" sz="1200" smtClean="0">
                <a:ea typeface="ヒラギノ角ゴ Pro W3"/>
                <a:cs typeface="ヒラギノ角ゴ Pro W3"/>
              </a:rPr>
              <a:pPr/>
              <a:t>57</a:t>
            </a:fld>
            <a:endParaRPr lang="en-US" altLang="en-US" sz="1200">
              <a:ea typeface="ヒラギノ角ゴ Pro W3"/>
              <a:cs typeface="ヒラギノ角ゴ Pro W3"/>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6E0546E-1A15-4C1C-A904-8ED407D04E9D}" type="slidenum">
              <a:rPr lang="en-US" altLang="en-US" smtClean="0"/>
              <a:pPr>
                <a:defRPr/>
              </a:pPr>
              <a:t>58</a:t>
            </a:fld>
            <a:endParaRPr lang="en-US" altLang="en-US"/>
          </a:p>
        </p:txBody>
      </p:sp>
    </p:spTree>
    <p:extLst>
      <p:ext uri="{BB962C8B-B14F-4D97-AF65-F5344CB8AC3E}">
        <p14:creationId xmlns:p14="http://schemas.microsoft.com/office/powerpoint/2010/main" val="341831763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6E0546E-1A15-4C1C-A904-8ED407D04E9D}" type="slidenum">
              <a:rPr lang="en-US" altLang="en-US" smtClean="0"/>
              <a:pPr>
                <a:defRPr/>
              </a:pPr>
              <a:t>59</a:t>
            </a:fld>
            <a:endParaRPr lang="en-US" altLang="en-US"/>
          </a:p>
        </p:txBody>
      </p:sp>
    </p:spTree>
    <p:extLst>
      <p:ext uri="{BB962C8B-B14F-4D97-AF65-F5344CB8AC3E}">
        <p14:creationId xmlns:p14="http://schemas.microsoft.com/office/powerpoint/2010/main" val="426198671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6E0546E-1A15-4C1C-A904-8ED407D04E9D}" type="slidenum">
              <a:rPr lang="en-US" altLang="en-US" smtClean="0"/>
              <a:pPr>
                <a:defRPr/>
              </a:pPr>
              <a:t>60</a:t>
            </a:fld>
            <a:endParaRPr lang="en-US" altLang="en-US"/>
          </a:p>
        </p:txBody>
      </p:sp>
    </p:spTree>
    <p:extLst>
      <p:ext uri="{BB962C8B-B14F-4D97-AF65-F5344CB8AC3E}">
        <p14:creationId xmlns:p14="http://schemas.microsoft.com/office/powerpoint/2010/main" val="142578542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Slide Image Placeholder 1">
            <a:extLst>
              <a:ext uri="{FF2B5EF4-FFF2-40B4-BE49-F238E27FC236}">
                <a16:creationId xmlns:a16="http://schemas.microsoft.com/office/drawing/2014/main" id="{9D96A2BE-0C83-FD54-EC19-B48546032811}"/>
              </a:ext>
            </a:extLst>
          </p:cNvPr>
          <p:cNvSpPr>
            <a:spLocks noGrp="1" noRot="1" noChangeAspect="1" noChangeArrowheads="1" noTextEdit="1"/>
          </p:cNvSpPr>
          <p:nvPr>
            <p:ph type="sldImg"/>
          </p:nvPr>
        </p:nvSpPr>
        <p:spPr>
          <a:ln/>
        </p:spPr>
      </p:sp>
      <p:sp>
        <p:nvSpPr>
          <p:cNvPr id="232451" name="Notes Placeholder 2">
            <a:extLst>
              <a:ext uri="{FF2B5EF4-FFF2-40B4-BE49-F238E27FC236}">
                <a16:creationId xmlns:a16="http://schemas.microsoft.com/office/drawing/2014/main" id="{A590B3F4-EAE8-90A4-BD24-C1FE3F7E186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ヒラギノ角ゴ Pro W3"/>
              </a:rPr>
              <a:t>The RI Learning &amp; Development team have done an excellent job in creating the online Learning Center. Many of the manuals you may be familiar with have been transformed into online, interactive courses. Take them at your own speed and keep track of your achievements. With more courses being added and updated, there’s something for everyone!    If you know of someone who would be good on a committee or in a leadership role, encourage them to sign up for DLA and take courses in the Learning Center.</a:t>
            </a:r>
          </a:p>
        </p:txBody>
      </p:sp>
      <p:sp>
        <p:nvSpPr>
          <p:cNvPr id="4" name="Slide Number Placeholder 3">
            <a:extLst>
              <a:ext uri="{FF2B5EF4-FFF2-40B4-BE49-F238E27FC236}">
                <a16:creationId xmlns:a16="http://schemas.microsoft.com/office/drawing/2014/main" id="{C420BACD-6A2C-2E65-DE44-CC24CD78833E}"/>
              </a:ext>
            </a:extLst>
          </p:cNvPr>
          <p:cNvSpPr>
            <a:spLocks noGrp="1"/>
          </p:cNvSpPr>
          <p:nvPr>
            <p:ph type="sldNum" sz="quarter" idx="5"/>
          </p:nvPr>
        </p:nvSpPr>
        <p:spPr/>
        <p:txBody>
          <a:bodyPr/>
          <a:lstStyle/>
          <a:p>
            <a:pPr defTabSz="914400" eaLnBrk="1" fontAlgn="auto" hangingPunct="1">
              <a:spcBef>
                <a:spcPts val="0"/>
              </a:spcBef>
              <a:spcAft>
                <a:spcPts val="0"/>
              </a:spcAft>
              <a:defRPr/>
            </a:pPr>
            <a:fld id="{9890B0B2-C94E-48D0-9CAA-A864A176E149}" type="slidenum">
              <a:rPr lang="en-US" smtClean="0">
                <a:solidFill>
                  <a:prstClr val="black"/>
                </a:solidFill>
                <a:latin typeface="Calibri" panose="020F0502020204030204"/>
                <a:ea typeface="+mn-ea"/>
              </a:rPr>
              <a:pPr defTabSz="914400" eaLnBrk="1" fontAlgn="auto" hangingPunct="1">
                <a:spcBef>
                  <a:spcPts val="0"/>
                </a:spcBef>
                <a:spcAft>
                  <a:spcPts val="0"/>
                </a:spcAft>
                <a:defRPr/>
              </a:pPr>
              <a:t>61</a:t>
            </a:fld>
            <a:endParaRPr lang="en-US">
              <a:solidFill>
                <a:prstClr val="black"/>
              </a:solidFill>
              <a:latin typeface="Calibri" panose="020F0502020204030204"/>
              <a:ea typeface="+mn-ea"/>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6E0546E-1A15-4C1C-A904-8ED407D04E9D}" type="slidenum">
              <a:rPr lang="en-US" altLang="en-US" smtClean="0"/>
              <a:pPr>
                <a:defRPr/>
              </a:pPr>
              <a:t>62</a:t>
            </a:fld>
            <a:endParaRPr lang="en-US" altLang="en-US"/>
          </a:p>
        </p:txBody>
      </p:sp>
    </p:spTree>
    <p:extLst>
      <p:ext uri="{BB962C8B-B14F-4D97-AF65-F5344CB8AC3E}">
        <p14:creationId xmlns:p14="http://schemas.microsoft.com/office/powerpoint/2010/main" val="5132092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itle 1"/>
          <p:cNvSpPr>
            <a:spLocks noGrp="1"/>
          </p:cNvSpPr>
          <p:nvPr>
            <p:ph type="ctrTitle"/>
          </p:nvPr>
        </p:nvSpPr>
        <p:spPr>
          <a:xfrm>
            <a:off x="-76200" y="2571750"/>
            <a:ext cx="9296400" cy="742950"/>
          </a:xfrm>
          <a:prstGeom prst="rect">
            <a:avLst/>
          </a:prstGeom>
          <a:solidFill>
            <a:srgbClr val="00AEEF"/>
          </a:solidFill>
          <a:effectLst/>
        </p:spPr>
        <p:txBody>
          <a:bodyPr lIns="548640" tIns="0" rIns="0" bIns="91440" anchor="b" anchorCtr="0">
            <a:noAutofit/>
          </a:bodyPr>
          <a:lstStyle>
            <a:lvl1pPr algn="l">
              <a:defRPr sz="4400" b="0" i="0">
                <a:solidFill>
                  <a:schemeClr val="bg1"/>
                </a:solidFill>
                <a:latin typeface="Arial Narrow"/>
                <a:cs typeface="Arial Narrow"/>
              </a:defRPr>
            </a:lvl1pPr>
          </a:lstStyle>
          <a:p>
            <a:r>
              <a:rPr lang="en-US" dirty="0"/>
              <a:t>Click to edit Master title style</a:t>
            </a:r>
          </a:p>
        </p:txBody>
      </p:sp>
      <p:sp>
        <p:nvSpPr>
          <p:cNvPr id="8" name="Subtitle 2"/>
          <p:cNvSpPr>
            <a:spLocks noGrp="1"/>
          </p:cNvSpPr>
          <p:nvPr>
            <p:ph type="subTitle" idx="1"/>
          </p:nvPr>
        </p:nvSpPr>
        <p:spPr>
          <a:xfrm>
            <a:off x="533400" y="3458808"/>
            <a:ext cx="6400800" cy="713142"/>
          </a:xfrm>
          <a:prstGeom prst="rect">
            <a:avLst/>
          </a:prstGeom>
        </p:spPr>
        <p:txBody>
          <a:bodyPr lIns="0" tIns="0" rIns="0" bIns="0">
            <a:normAutofit/>
          </a:bodyPr>
          <a:lstStyle>
            <a:lvl1pPr marL="0" indent="0" algn="l">
              <a:buNone/>
              <a:defRPr sz="2200">
                <a:solidFill>
                  <a:srgbClr val="00AEEF"/>
                </a:solidFill>
                <a:latin typeface="Georgia"/>
                <a:cs typeface="Georgi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6700940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7" name="Title 1"/>
          <p:cNvSpPr>
            <a:spLocks noGrp="1"/>
          </p:cNvSpPr>
          <p:nvPr>
            <p:ph type="ctrTitle"/>
          </p:nvPr>
        </p:nvSpPr>
        <p:spPr>
          <a:xfrm>
            <a:off x="-76200" y="2571750"/>
            <a:ext cx="9296400" cy="742950"/>
          </a:xfrm>
          <a:prstGeom prst="rect">
            <a:avLst/>
          </a:prstGeom>
          <a:solidFill>
            <a:srgbClr val="005DAA"/>
          </a:solidFill>
          <a:effectLst>
            <a:outerShdw blurRad="57150" dist="50800" dir="2700000" algn="tl" rotWithShape="0">
              <a:srgbClr val="000000">
                <a:alpha val="40000"/>
              </a:srgbClr>
            </a:outerShdw>
          </a:effectLst>
        </p:spPr>
        <p:txBody>
          <a:bodyPr lIns="548640" tIns="0" rIns="0" bIns="91440" anchor="b" anchorCtr="0">
            <a:noAutofit/>
          </a:bodyPr>
          <a:lstStyle>
            <a:lvl1pPr algn="l">
              <a:defRPr sz="4400" b="0" i="0">
                <a:solidFill>
                  <a:schemeClr val="bg1"/>
                </a:solidFill>
                <a:latin typeface="Arial Narrow"/>
                <a:cs typeface="Arial Narrow"/>
              </a:defRPr>
            </a:lvl1pPr>
          </a:lstStyle>
          <a:p>
            <a:r>
              <a:rPr lang="en-US"/>
              <a:t>Click to edit Master title style</a:t>
            </a:r>
            <a:endParaRPr lang="en-US" dirty="0"/>
          </a:p>
        </p:txBody>
      </p:sp>
      <p:sp>
        <p:nvSpPr>
          <p:cNvPr id="8" name="Subtitle 2"/>
          <p:cNvSpPr>
            <a:spLocks noGrp="1"/>
          </p:cNvSpPr>
          <p:nvPr>
            <p:ph type="subTitle" idx="1"/>
          </p:nvPr>
        </p:nvSpPr>
        <p:spPr>
          <a:xfrm>
            <a:off x="533400" y="3458808"/>
            <a:ext cx="6400800" cy="713142"/>
          </a:xfrm>
          <a:prstGeom prst="rect">
            <a:avLst/>
          </a:prstGeom>
        </p:spPr>
        <p:txBody>
          <a:bodyPr lIns="0" tIns="0" rIns="0" bIns="0">
            <a:normAutofit/>
          </a:bodyPr>
          <a:lstStyle>
            <a:lvl1pPr marL="0" indent="0" algn="l">
              <a:buNone/>
              <a:defRPr sz="2200">
                <a:solidFill>
                  <a:srgbClr val="005DAA"/>
                </a:solidFill>
                <a:latin typeface="Georgia"/>
                <a:cs typeface="Georgi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6868771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7" name="Title 1"/>
          <p:cNvSpPr>
            <a:spLocks noGrp="1"/>
          </p:cNvSpPr>
          <p:nvPr>
            <p:ph type="ctrTitle"/>
          </p:nvPr>
        </p:nvSpPr>
        <p:spPr>
          <a:xfrm>
            <a:off x="-76200" y="2571750"/>
            <a:ext cx="9296400" cy="742950"/>
          </a:xfrm>
          <a:prstGeom prst="rect">
            <a:avLst/>
          </a:prstGeom>
          <a:solidFill>
            <a:schemeClr val="tx2"/>
          </a:solidFill>
          <a:effectLst>
            <a:outerShdw blurRad="57150" dist="50800" dir="2700000" algn="tl" rotWithShape="0">
              <a:srgbClr val="000000">
                <a:alpha val="40000"/>
              </a:srgbClr>
            </a:outerShdw>
          </a:effectLst>
        </p:spPr>
        <p:txBody>
          <a:bodyPr lIns="548640" tIns="0" rIns="0" bIns="91440" anchor="b" anchorCtr="0">
            <a:noAutofit/>
          </a:bodyPr>
          <a:lstStyle>
            <a:lvl1pPr algn="l">
              <a:defRPr sz="4400" b="0" i="0">
                <a:solidFill>
                  <a:schemeClr val="bg1"/>
                </a:solidFill>
                <a:latin typeface="Arial Narrow"/>
                <a:cs typeface="Arial Narrow"/>
              </a:defRPr>
            </a:lvl1pPr>
          </a:lstStyle>
          <a:p>
            <a:r>
              <a:rPr lang="en-US"/>
              <a:t>Click to edit Master title style</a:t>
            </a:r>
            <a:endParaRPr lang="en-US" dirty="0"/>
          </a:p>
        </p:txBody>
      </p:sp>
      <p:sp>
        <p:nvSpPr>
          <p:cNvPr id="8" name="Subtitle 2"/>
          <p:cNvSpPr>
            <a:spLocks noGrp="1"/>
          </p:cNvSpPr>
          <p:nvPr>
            <p:ph type="subTitle" idx="1"/>
          </p:nvPr>
        </p:nvSpPr>
        <p:spPr>
          <a:xfrm>
            <a:off x="533400" y="3458808"/>
            <a:ext cx="6400800" cy="713142"/>
          </a:xfrm>
          <a:prstGeom prst="rect">
            <a:avLst/>
          </a:prstGeom>
        </p:spPr>
        <p:txBody>
          <a:bodyPr lIns="0" tIns="0" rIns="0" bIns="0">
            <a:normAutofit/>
          </a:bodyPr>
          <a:lstStyle>
            <a:lvl1pPr marL="0" indent="0" algn="l">
              <a:buNone/>
              <a:defRPr sz="2200">
                <a:solidFill>
                  <a:schemeClr val="tx2"/>
                </a:solidFill>
                <a:latin typeface="Georgia"/>
                <a:cs typeface="Georgi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786387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7" name="Title 1"/>
          <p:cNvSpPr>
            <a:spLocks noGrp="1"/>
          </p:cNvSpPr>
          <p:nvPr>
            <p:ph type="ctrTitle"/>
          </p:nvPr>
        </p:nvSpPr>
        <p:spPr>
          <a:xfrm>
            <a:off x="-76200" y="2571750"/>
            <a:ext cx="9296400" cy="742950"/>
          </a:xfrm>
          <a:prstGeom prst="rect">
            <a:avLst/>
          </a:prstGeom>
          <a:solidFill>
            <a:schemeClr val="accent3"/>
          </a:solidFill>
          <a:effectLst>
            <a:outerShdw blurRad="57150" dist="50800" dir="2700000" algn="tl" rotWithShape="0">
              <a:srgbClr val="000000">
                <a:alpha val="40000"/>
              </a:srgbClr>
            </a:outerShdw>
          </a:effectLst>
        </p:spPr>
        <p:txBody>
          <a:bodyPr lIns="548640" tIns="0" rIns="0" bIns="91440" anchor="b" anchorCtr="0">
            <a:noAutofit/>
          </a:bodyPr>
          <a:lstStyle>
            <a:lvl1pPr algn="l">
              <a:defRPr sz="4400" b="0" i="0">
                <a:solidFill>
                  <a:schemeClr val="bg1"/>
                </a:solidFill>
                <a:latin typeface="Arial Narrow"/>
                <a:cs typeface="Arial Narrow"/>
              </a:defRPr>
            </a:lvl1pPr>
          </a:lstStyle>
          <a:p>
            <a:r>
              <a:rPr lang="en-US"/>
              <a:t>Click to edit Master title style</a:t>
            </a:r>
            <a:endParaRPr lang="en-US" dirty="0"/>
          </a:p>
        </p:txBody>
      </p:sp>
      <p:sp>
        <p:nvSpPr>
          <p:cNvPr id="8" name="Subtitle 2"/>
          <p:cNvSpPr>
            <a:spLocks noGrp="1"/>
          </p:cNvSpPr>
          <p:nvPr>
            <p:ph type="subTitle" idx="1"/>
          </p:nvPr>
        </p:nvSpPr>
        <p:spPr>
          <a:xfrm>
            <a:off x="533400" y="3458808"/>
            <a:ext cx="6400800" cy="713142"/>
          </a:xfrm>
          <a:prstGeom prst="rect">
            <a:avLst/>
          </a:prstGeom>
        </p:spPr>
        <p:txBody>
          <a:bodyPr lIns="0" tIns="0" rIns="0" bIns="0">
            <a:normAutofit/>
          </a:bodyPr>
          <a:lstStyle>
            <a:lvl1pPr marL="0" indent="0" algn="l">
              <a:buNone/>
              <a:defRPr sz="2200">
                <a:solidFill>
                  <a:schemeClr val="accent3"/>
                </a:solidFill>
                <a:latin typeface="Georgia"/>
                <a:cs typeface="Georgi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24617403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7" name="Title 1"/>
          <p:cNvSpPr>
            <a:spLocks noGrp="1"/>
          </p:cNvSpPr>
          <p:nvPr>
            <p:ph type="ctrTitle"/>
          </p:nvPr>
        </p:nvSpPr>
        <p:spPr>
          <a:xfrm>
            <a:off x="-76200" y="2571750"/>
            <a:ext cx="9296400" cy="742950"/>
          </a:xfrm>
          <a:prstGeom prst="rect">
            <a:avLst/>
          </a:prstGeom>
          <a:solidFill>
            <a:schemeClr val="accent6"/>
          </a:solidFill>
          <a:effectLst>
            <a:outerShdw blurRad="57150" dist="50800" dir="2700000" algn="tl" rotWithShape="0">
              <a:srgbClr val="000000">
                <a:alpha val="40000"/>
              </a:srgbClr>
            </a:outerShdw>
          </a:effectLst>
        </p:spPr>
        <p:txBody>
          <a:bodyPr lIns="548640" tIns="0" rIns="0" bIns="91440" anchor="b" anchorCtr="0">
            <a:noAutofit/>
          </a:bodyPr>
          <a:lstStyle>
            <a:lvl1pPr algn="l">
              <a:defRPr sz="4400" b="0" i="0">
                <a:solidFill>
                  <a:schemeClr val="bg1"/>
                </a:solidFill>
                <a:latin typeface="Arial Narrow"/>
                <a:cs typeface="Arial Narrow"/>
              </a:defRPr>
            </a:lvl1pPr>
          </a:lstStyle>
          <a:p>
            <a:r>
              <a:rPr lang="en-US"/>
              <a:t>Click to edit Master title style</a:t>
            </a:r>
            <a:endParaRPr lang="en-US" dirty="0"/>
          </a:p>
        </p:txBody>
      </p:sp>
      <p:sp>
        <p:nvSpPr>
          <p:cNvPr id="8" name="Subtitle 2"/>
          <p:cNvSpPr>
            <a:spLocks noGrp="1"/>
          </p:cNvSpPr>
          <p:nvPr>
            <p:ph type="subTitle" idx="1"/>
          </p:nvPr>
        </p:nvSpPr>
        <p:spPr>
          <a:xfrm>
            <a:off x="533400" y="3458808"/>
            <a:ext cx="6400800" cy="713142"/>
          </a:xfrm>
          <a:prstGeom prst="rect">
            <a:avLst/>
          </a:prstGeom>
        </p:spPr>
        <p:txBody>
          <a:bodyPr lIns="0" tIns="0" rIns="0" bIns="0">
            <a:normAutofit/>
          </a:bodyPr>
          <a:lstStyle>
            <a:lvl1pPr marL="0" indent="0" algn="l">
              <a:buNone/>
              <a:defRPr sz="2200">
                <a:solidFill>
                  <a:schemeClr val="accent6"/>
                </a:solidFill>
                <a:latin typeface="Georgia"/>
                <a:cs typeface="Georgi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9001287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F4005F1-5340-21DA-9283-B573F8CB3013}"/>
              </a:ext>
            </a:extLst>
          </p:cNvPr>
          <p:cNvSpPr/>
          <p:nvPr/>
        </p:nvSpPr>
        <p:spPr>
          <a:xfrm>
            <a:off x="0" y="0"/>
            <a:ext cx="9144000" cy="51435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0F5760FB-B54C-C157-63D1-40842CE7A3DB}"/>
              </a:ext>
            </a:extLst>
          </p:cNvPr>
          <p:cNvSpPr>
            <a:spLocks noChangeArrowheads="1"/>
          </p:cNvSpPr>
          <p:nvPr/>
        </p:nvSpPr>
        <p:spPr bwMode="auto">
          <a:xfrm>
            <a:off x="-76200" y="342900"/>
            <a:ext cx="9296400" cy="400050"/>
          </a:xfrm>
          <a:prstGeom prst="rect">
            <a:avLst/>
          </a:prstGeom>
          <a:solidFill>
            <a:srgbClr val="005DAA"/>
          </a:solidFill>
          <a:ln>
            <a:noFill/>
          </a:ln>
          <a:effectLst>
            <a:outerShdw blurRad="88900" dist="61087" dir="5400000" rotWithShape="0">
              <a:srgbClr val="808080">
                <a:alpha val="25000"/>
              </a:srgbClr>
            </a:outerShdw>
          </a:effectLst>
        </p:spPr>
        <p:txBody>
          <a:bodyPr anchor="ctr"/>
          <a:lstStyle/>
          <a:p>
            <a:pPr algn="ctr">
              <a:defRPr/>
            </a:pPr>
            <a:endParaRPr lang="en-US">
              <a:solidFill>
                <a:schemeClr val="lt1"/>
              </a:solidFill>
              <a:latin typeface="+mn-lt"/>
              <a:ea typeface="+mn-ea"/>
            </a:endParaRPr>
          </a:p>
        </p:txBody>
      </p:sp>
      <p:sp>
        <p:nvSpPr>
          <p:cNvPr id="2" name="Title 1"/>
          <p:cNvSpPr>
            <a:spLocks noGrp="1"/>
          </p:cNvSpPr>
          <p:nvPr>
            <p:ph type="title"/>
          </p:nvPr>
        </p:nvSpPr>
        <p:spPr>
          <a:xfrm>
            <a:off x="381000" y="342900"/>
            <a:ext cx="8763000" cy="400050"/>
          </a:xfrm>
          <a:prstGeom prst="rect">
            <a:avLst/>
          </a:prstGeom>
        </p:spPr>
        <p:txBody>
          <a:bodyPr lIns="0" tIns="0" rIns="0" bIns="0" anchor="ctr" anchorCtr="0"/>
          <a:lstStyle>
            <a:lvl1pPr algn="l">
              <a:defRPr sz="3200">
                <a:solidFill>
                  <a:schemeClr val="bg1"/>
                </a:solidFill>
                <a:latin typeface="Arial Narrow"/>
                <a:cs typeface="Arial Narrow"/>
              </a:defRPr>
            </a:lvl1pPr>
          </a:lstStyle>
          <a:p>
            <a:r>
              <a:rPr lang="en-US" dirty="0"/>
              <a:t>Click to edit Master title style</a:t>
            </a:r>
          </a:p>
        </p:txBody>
      </p:sp>
      <p:sp>
        <p:nvSpPr>
          <p:cNvPr id="3" name="Content Placeholder 2"/>
          <p:cNvSpPr>
            <a:spLocks noGrp="1"/>
          </p:cNvSpPr>
          <p:nvPr>
            <p:ph idx="1"/>
          </p:nvPr>
        </p:nvSpPr>
        <p:spPr>
          <a:xfrm>
            <a:off x="457200" y="914401"/>
            <a:ext cx="8229600" cy="3394472"/>
          </a:xfrm>
          <a:prstGeom prst="rect">
            <a:avLst/>
          </a:prstGeom>
        </p:spPr>
        <p:txBody>
          <a:bodyPr/>
          <a:lstStyle>
            <a:lvl1pPr>
              <a:defRPr sz="3000">
                <a:solidFill>
                  <a:srgbClr val="000000"/>
                </a:solidFill>
                <a:latin typeface="Georgia"/>
                <a:cs typeface="Georgia"/>
              </a:defRPr>
            </a:lvl1pPr>
            <a:lvl2pPr>
              <a:defRPr sz="2600">
                <a:solidFill>
                  <a:srgbClr val="000000"/>
                </a:solidFill>
                <a:latin typeface="Georgia"/>
                <a:cs typeface="Georgia"/>
              </a:defRPr>
            </a:lvl2pPr>
            <a:lvl3pPr>
              <a:defRPr sz="2200">
                <a:solidFill>
                  <a:srgbClr val="000000"/>
                </a:solidFill>
                <a:latin typeface="Georgia"/>
                <a:cs typeface="Georgia"/>
              </a:defRPr>
            </a:lvl3pPr>
            <a:lvl4pPr>
              <a:defRPr sz="1800">
                <a:solidFill>
                  <a:srgbClr val="000000"/>
                </a:solidFill>
                <a:latin typeface="Georgia"/>
                <a:cs typeface="Georgia"/>
              </a:defRPr>
            </a:lvl4pPr>
            <a:lvl5pPr>
              <a:defRPr sz="1600">
                <a:solidFill>
                  <a:srgbClr val="000000"/>
                </a:solidFill>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04571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96B1599-07D7-F4C6-02A5-2450CBD41454}"/>
              </a:ext>
            </a:extLst>
          </p:cNvPr>
          <p:cNvSpPr/>
          <p:nvPr/>
        </p:nvSpPr>
        <p:spPr>
          <a:xfrm>
            <a:off x="0" y="0"/>
            <a:ext cx="9144000" cy="51435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6AF1245E-F31C-E3EA-1D1B-41C4AB179FBA}"/>
              </a:ext>
            </a:extLst>
          </p:cNvPr>
          <p:cNvSpPr/>
          <p:nvPr/>
        </p:nvSpPr>
        <p:spPr>
          <a:xfrm>
            <a:off x="-76200" y="342900"/>
            <a:ext cx="9296400" cy="4000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381000" y="342900"/>
            <a:ext cx="8763000" cy="400050"/>
          </a:xfrm>
          <a:prstGeom prst="rect">
            <a:avLst/>
          </a:prstGeom>
        </p:spPr>
        <p:txBody>
          <a:bodyPr lIns="0" tIns="0" rIns="0" bIns="0" anchor="ctr" anchorCtr="0"/>
          <a:lstStyle>
            <a:lvl1pPr algn="l">
              <a:defRPr sz="3200">
                <a:solidFill>
                  <a:schemeClr val="bg1"/>
                </a:solidFill>
                <a:latin typeface="Arial Narrow"/>
                <a:cs typeface="Arial Narrow"/>
              </a:defRPr>
            </a:lvl1pPr>
          </a:lstStyle>
          <a:p>
            <a:r>
              <a:rPr lang="en-US" dirty="0"/>
              <a:t>Click to edit Master title style</a:t>
            </a:r>
          </a:p>
        </p:txBody>
      </p:sp>
      <p:sp>
        <p:nvSpPr>
          <p:cNvPr id="3" name="Content Placeholder 2"/>
          <p:cNvSpPr>
            <a:spLocks noGrp="1"/>
          </p:cNvSpPr>
          <p:nvPr>
            <p:ph idx="1"/>
          </p:nvPr>
        </p:nvSpPr>
        <p:spPr>
          <a:xfrm>
            <a:off x="457200" y="914401"/>
            <a:ext cx="8229600" cy="3394472"/>
          </a:xfrm>
          <a:prstGeom prst="rect">
            <a:avLst/>
          </a:prstGeom>
        </p:spPr>
        <p:txBody>
          <a:bodyPr/>
          <a:lstStyle>
            <a:lvl1pPr>
              <a:defRPr sz="3000">
                <a:solidFill>
                  <a:srgbClr val="000000"/>
                </a:solidFill>
                <a:latin typeface="Georgia"/>
                <a:cs typeface="Georgia"/>
              </a:defRPr>
            </a:lvl1pPr>
            <a:lvl2pPr>
              <a:defRPr sz="2600">
                <a:solidFill>
                  <a:srgbClr val="000000"/>
                </a:solidFill>
                <a:latin typeface="Georgia"/>
                <a:cs typeface="Georgia"/>
              </a:defRPr>
            </a:lvl2pPr>
            <a:lvl3pPr>
              <a:defRPr sz="2200">
                <a:solidFill>
                  <a:srgbClr val="000000"/>
                </a:solidFill>
                <a:latin typeface="Georgia"/>
                <a:cs typeface="Georgia"/>
              </a:defRPr>
            </a:lvl3pPr>
            <a:lvl4pPr>
              <a:defRPr sz="1800">
                <a:solidFill>
                  <a:srgbClr val="000000"/>
                </a:solidFill>
                <a:latin typeface="Georgia"/>
                <a:cs typeface="Georgia"/>
              </a:defRPr>
            </a:lvl4pPr>
            <a:lvl5pPr>
              <a:defRPr sz="1600">
                <a:solidFill>
                  <a:srgbClr val="000000"/>
                </a:solidFill>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72907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BC61014-528C-9D43-FCFA-0F7D96727D55}"/>
              </a:ext>
            </a:extLst>
          </p:cNvPr>
          <p:cNvSpPr/>
          <p:nvPr/>
        </p:nvSpPr>
        <p:spPr>
          <a:xfrm>
            <a:off x="0" y="0"/>
            <a:ext cx="9144000" cy="51435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A31DDE16-76A4-243F-46AB-282EECC1E4C1}"/>
              </a:ext>
            </a:extLst>
          </p:cNvPr>
          <p:cNvSpPr>
            <a:spLocks noChangeArrowheads="1"/>
          </p:cNvSpPr>
          <p:nvPr/>
        </p:nvSpPr>
        <p:spPr bwMode="auto">
          <a:xfrm>
            <a:off x="-76200" y="342900"/>
            <a:ext cx="9296400" cy="400050"/>
          </a:xfrm>
          <a:prstGeom prst="rect">
            <a:avLst/>
          </a:prstGeom>
          <a:solidFill>
            <a:srgbClr val="005DAA"/>
          </a:solidFill>
          <a:ln>
            <a:noFill/>
          </a:ln>
          <a:effectLst>
            <a:outerShdw blurRad="88900" dist="61087" dir="5400000" rotWithShape="0">
              <a:srgbClr val="808080">
                <a:alpha val="25000"/>
              </a:srgbClr>
            </a:outerShdw>
          </a:effectLst>
        </p:spPr>
        <p:txBody>
          <a:bodyPr anchor="ctr"/>
          <a:lstStyle/>
          <a:p>
            <a:pPr algn="ctr">
              <a:defRPr/>
            </a:pPr>
            <a:endParaRPr lang="en-US">
              <a:solidFill>
                <a:schemeClr val="lt1"/>
              </a:solidFill>
              <a:latin typeface="+mn-lt"/>
              <a:ea typeface="+mn-ea"/>
            </a:endParaRPr>
          </a:p>
        </p:txBody>
      </p:sp>
      <p:sp>
        <p:nvSpPr>
          <p:cNvPr id="2" name="Title 1"/>
          <p:cNvSpPr>
            <a:spLocks noGrp="1"/>
          </p:cNvSpPr>
          <p:nvPr>
            <p:ph type="title"/>
          </p:nvPr>
        </p:nvSpPr>
        <p:spPr>
          <a:xfrm>
            <a:off x="381000" y="342900"/>
            <a:ext cx="8763000" cy="400050"/>
          </a:xfrm>
          <a:prstGeom prst="rect">
            <a:avLst/>
          </a:prstGeom>
        </p:spPr>
        <p:txBody>
          <a:bodyPr lIns="0" tIns="0" rIns="0" bIns="0" anchor="ctr" anchorCtr="0"/>
          <a:lstStyle>
            <a:lvl1pPr algn="l">
              <a:defRPr sz="3200">
                <a:solidFill>
                  <a:schemeClr val="bg1"/>
                </a:solidFill>
                <a:latin typeface="Arial Narrow"/>
                <a:cs typeface="Arial Narrow"/>
              </a:defRPr>
            </a:lvl1pPr>
          </a:lstStyle>
          <a:p>
            <a:r>
              <a:rPr lang="en-US" dirty="0"/>
              <a:t>Click to edit Master title style</a:t>
            </a:r>
          </a:p>
        </p:txBody>
      </p:sp>
      <p:sp>
        <p:nvSpPr>
          <p:cNvPr id="3" name="Content Placeholder 2"/>
          <p:cNvSpPr>
            <a:spLocks noGrp="1"/>
          </p:cNvSpPr>
          <p:nvPr>
            <p:ph idx="1"/>
          </p:nvPr>
        </p:nvSpPr>
        <p:spPr>
          <a:xfrm>
            <a:off x="457200" y="914401"/>
            <a:ext cx="8229600" cy="3394472"/>
          </a:xfrm>
          <a:prstGeom prst="rect">
            <a:avLst/>
          </a:prstGeom>
        </p:spPr>
        <p:txBody>
          <a:bodyPr/>
          <a:lstStyle>
            <a:lvl1pPr>
              <a:defRPr sz="3000">
                <a:solidFill>
                  <a:srgbClr val="000000"/>
                </a:solidFill>
                <a:latin typeface="Georgia"/>
                <a:cs typeface="Georgia"/>
              </a:defRPr>
            </a:lvl1pPr>
            <a:lvl2pPr>
              <a:defRPr sz="2600">
                <a:solidFill>
                  <a:srgbClr val="000000"/>
                </a:solidFill>
                <a:latin typeface="Georgia"/>
                <a:cs typeface="Georgia"/>
              </a:defRPr>
            </a:lvl2pPr>
            <a:lvl3pPr>
              <a:defRPr sz="2200">
                <a:solidFill>
                  <a:srgbClr val="000000"/>
                </a:solidFill>
                <a:latin typeface="Georgia"/>
                <a:cs typeface="Georgia"/>
              </a:defRPr>
            </a:lvl3pPr>
            <a:lvl4pPr>
              <a:defRPr sz="1800">
                <a:solidFill>
                  <a:srgbClr val="000000"/>
                </a:solidFill>
                <a:latin typeface="Georgia"/>
                <a:cs typeface="Georgia"/>
              </a:defRPr>
            </a:lvl4pPr>
            <a:lvl5pPr>
              <a:defRPr sz="1600">
                <a:solidFill>
                  <a:srgbClr val="000000"/>
                </a:solidFill>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302549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4BEB0FD-F25E-2134-CFE7-3B9E5E6F6DBB}"/>
              </a:ext>
            </a:extLst>
          </p:cNvPr>
          <p:cNvSpPr/>
          <p:nvPr/>
        </p:nvSpPr>
        <p:spPr>
          <a:xfrm>
            <a:off x="0" y="0"/>
            <a:ext cx="9144000" cy="51435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BE9FB293-E9E9-FBC0-9939-813718027127}"/>
              </a:ext>
            </a:extLst>
          </p:cNvPr>
          <p:cNvSpPr>
            <a:spLocks noChangeArrowheads="1"/>
          </p:cNvSpPr>
          <p:nvPr/>
        </p:nvSpPr>
        <p:spPr bwMode="auto">
          <a:xfrm>
            <a:off x="-76200" y="342900"/>
            <a:ext cx="9296400" cy="400050"/>
          </a:xfrm>
          <a:prstGeom prst="rect">
            <a:avLst/>
          </a:prstGeom>
          <a:solidFill>
            <a:schemeClr val="tx2"/>
          </a:solidFill>
          <a:ln>
            <a:noFill/>
          </a:ln>
          <a:effectLst>
            <a:outerShdw blurRad="88900" dist="61087" dir="5400000" rotWithShape="0">
              <a:srgbClr val="808080">
                <a:alpha val="25000"/>
              </a:srgbClr>
            </a:outerShdw>
          </a:effectLst>
        </p:spPr>
        <p:txBody>
          <a:bodyPr anchor="ctr"/>
          <a:lstStyle/>
          <a:p>
            <a:pPr algn="ctr">
              <a:defRPr/>
            </a:pPr>
            <a:endParaRPr lang="en-US">
              <a:solidFill>
                <a:schemeClr val="lt1"/>
              </a:solidFill>
              <a:latin typeface="+mn-lt"/>
              <a:ea typeface="+mn-ea"/>
            </a:endParaRPr>
          </a:p>
        </p:txBody>
      </p:sp>
      <p:sp>
        <p:nvSpPr>
          <p:cNvPr id="2" name="Title 1"/>
          <p:cNvSpPr>
            <a:spLocks noGrp="1"/>
          </p:cNvSpPr>
          <p:nvPr>
            <p:ph type="title"/>
          </p:nvPr>
        </p:nvSpPr>
        <p:spPr>
          <a:xfrm>
            <a:off x="381000" y="342900"/>
            <a:ext cx="8763000" cy="400050"/>
          </a:xfrm>
          <a:prstGeom prst="rect">
            <a:avLst/>
          </a:prstGeom>
        </p:spPr>
        <p:txBody>
          <a:bodyPr lIns="0" tIns="0" rIns="0" bIns="0" anchor="ctr" anchorCtr="0"/>
          <a:lstStyle>
            <a:lvl1pPr algn="l">
              <a:defRPr sz="3200">
                <a:solidFill>
                  <a:schemeClr val="bg1"/>
                </a:solidFill>
                <a:latin typeface="Arial Narrow"/>
                <a:cs typeface="Arial Narrow"/>
              </a:defRPr>
            </a:lvl1pPr>
          </a:lstStyle>
          <a:p>
            <a:r>
              <a:rPr lang="en-US" dirty="0"/>
              <a:t>Click to edit Master title style</a:t>
            </a:r>
          </a:p>
        </p:txBody>
      </p:sp>
      <p:sp>
        <p:nvSpPr>
          <p:cNvPr id="3" name="Content Placeholder 2"/>
          <p:cNvSpPr>
            <a:spLocks noGrp="1"/>
          </p:cNvSpPr>
          <p:nvPr>
            <p:ph idx="1"/>
          </p:nvPr>
        </p:nvSpPr>
        <p:spPr>
          <a:xfrm>
            <a:off x="457200" y="914401"/>
            <a:ext cx="8229600" cy="3394472"/>
          </a:xfrm>
          <a:prstGeom prst="rect">
            <a:avLst/>
          </a:prstGeom>
        </p:spPr>
        <p:txBody>
          <a:bodyPr/>
          <a:lstStyle>
            <a:lvl1pPr>
              <a:defRPr sz="3000">
                <a:solidFill>
                  <a:srgbClr val="000000"/>
                </a:solidFill>
                <a:latin typeface="Georgia"/>
                <a:cs typeface="Georgia"/>
              </a:defRPr>
            </a:lvl1pPr>
            <a:lvl2pPr>
              <a:defRPr sz="2600">
                <a:solidFill>
                  <a:srgbClr val="000000"/>
                </a:solidFill>
                <a:latin typeface="Georgia"/>
                <a:cs typeface="Georgia"/>
              </a:defRPr>
            </a:lvl2pPr>
            <a:lvl3pPr>
              <a:defRPr sz="2200">
                <a:solidFill>
                  <a:srgbClr val="000000"/>
                </a:solidFill>
                <a:latin typeface="Georgia"/>
                <a:cs typeface="Georgia"/>
              </a:defRPr>
            </a:lvl3pPr>
            <a:lvl4pPr>
              <a:defRPr sz="1800">
                <a:solidFill>
                  <a:srgbClr val="000000"/>
                </a:solidFill>
                <a:latin typeface="Georgia"/>
                <a:cs typeface="Georgia"/>
              </a:defRPr>
            </a:lvl4pPr>
            <a:lvl5pPr>
              <a:defRPr sz="1600">
                <a:solidFill>
                  <a:srgbClr val="000000"/>
                </a:solidFill>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363423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90ABFB5-42E4-A008-A366-A5D2BA9EC7CC}"/>
              </a:ext>
            </a:extLst>
          </p:cNvPr>
          <p:cNvSpPr/>
          <p:nvPr/>
        </p:nvSpPr>
        <p:spPr>
          <a:xfrm>
            <a:off x="0" y="0"/>
            <a:ext cx="9144000" cy="51435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DBDA1949-184E-121C-60EB-7E770BCC131E}"/>
              </a:ext>
            </a:extLst>
          </p:cNvPr>
          <p:cNvSpPr>
            <a:spLocks noChangeArrowheads="1"/>
          </p:cNvSpPr>
          <p:nvPr/>
        </p:nvSpPr>
        <p:spPr bwMode="auto">
          <a:xfrm>
            <a:off x="-76200" y="342900"/>
            <a:ext cx="9296400" cy="400050"/>
          </a:xfrm>
          <a:prstGeom prst="rect">
            <a:avLst/>
          </a:prstGeom>
          <a:solidFill>
            <a:srgbClr val="009999"/>
          </a:solidFill>
          <a:ln>
            <a:noFill/>
          </a:ln>
          <a:effectLst>
            <a:outerShdw blurRad="88900" dist="61087" dir="5400000" rotWithShape="0">
              <a:srgbClr val="808080">
                <a:alpha val="25000"/>
              </a:srgbClr>
            </a:outerShdw>
          </a:effectLst>
        </p:spPr>
        <p:txBody>
          <a:bodyPr anchor="ctr"/>
          <a:lstStyle/>
          <a:p>
            <a:pPr algn="ctr">
              <a:defRPr/>
            </a:pPr>
            <a:endParaRPr lang="en-US">
              <a:solidFill>
                <a:schemeClr val="lt1"/>
              </a:solidFill>
              <a:latin typeface="+mn-lt"/>
              <a:ea typeface="+mn-ea"/>
            </a:endParaRPr>
          </a:p>
        </p:txBody>
      </p:sp>
      <p:sp>
        <p:nvSpPr>
          <p:cNvPr id="2" name="Title 1"/>
          <p:cNvSpPr>
            <a:spLocks noGrp="1"/>
          </p:cNvSpPr>
          <p:nvPr>
            <p:ph type="title"/>
          </p:nvPr>
        </p:nvSpPr>
        <p:spPr>
          <a:xfrm>
            <a:off x="381000" y="342900"/>
            <a:ext cx="8763000" cy="400050"/>
          </a:xfrm>
          <a:prstGeom prst="rect">
            <a:avLst/>
          </a:prstGeom>
        </p:spPr>
        <p:txBody>
          <a:bodyPr lIns="0" tIns="0" rIns="0" bIns="0" anchor="ctr" anchorCtr="0"/>
          <a:lstStyle>
            <a:lvl1pPr algn="l">
              <a:defRPr sz="3200">
                <a:solidFill>
                  <a:schemeClr val="bg1"/>
                </a:solidFill>
                <a:latin typeface="Arial Narrow"/>
                <a:cs typeface="Arial Narrow"/>
              </a:defRPr>
            </a:lvl1pPr>
          </a:lstStyle>
          <a:p>
            <a:r>
              <a:rPr lang="en-US" dirty="0"/>
              <a:t>Click to edit Master title style</a:t>
            </a:r>
          </a:p>
        </p:txBody>
      </p:sp>
      <p:sp>
        <p:nvSpPr>
          <p:cNvPr id="3" name="Content Placeholder 2"/>
          <p:cNvSpPr>
            <a:spLocks noGrp="1"/>
          </p:cNvSpPr>
          <p:nvPr>
            <p:ph idx="1"/>
          </p:nvPr>
        </p:nvSpPr>
        <p:spPr>
          <a:xfrm>
            <a:off x="457200" y="914401"/>
            <a:ext cx="8229600" cy="3394472"/>
          </a:xfrm>
          <a:prstGeom prst="rect">
            <a:avLst/>
          </a:prstGeom>
        </p:spPr>
        <p:txBody>
          <a:bodyPr/>
          <a:lstStyle>
            <a:lvl1pPr>
              <a:defRPr sz="3000">
                <a:solidFill>
                  <a:srgbClr val="000000"/>
                </a:solidFill>
                <a:latin typeface="Georgia"/>
                <a:cs typeface="Georgia"/>
              </a:defRPr>
            </a:lvl1pPr>
            <a:lvl2pPr>
              <a:defRPr sz="2600">
                <a:solidFill>
                  <a:srgbClr val="000000"/>
                </a:solidFill>
                <a:latin typeface="Georgia"/>
                <a:cs typeface="Georgia"/>
              </a:defRPr>
            </a:lvl2pPr>
            <a:lvl3pPr>
              <a:defRPr sz="2200">
                <a:solidFill>
                  <a:srgbClr val="000000"/>
                </a:solidFill>
                <a:latin typeface="Georgia"/>
                <a:cs typeface="Georgia"/>
              </a:defRPr>
            </a:lvl3pPr>
            <a:lvl4pPr>
              <a:defRPr sz="1800">
                <a:solidFill>
                  <a:srgbClr val="000000"/>
                </a:solidFill>
                <a:latin typeface="Georgia"/>
                <a:cs typeface="Georgia"/>
              </a:defRPr>
            </a:lvl4pPr>
            <a:lvl5pPr>
              <a:defRPr sz="1600">
                <a:solidFill>
                  <a:srgbClr val="000000"/>
                </a:solidFill>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938904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CD4BC19-FF23-3AFB-6D8B-2ED938D01ABC}"/>
              </a:ext>
            </a:extLst>
          </p:cNvPr>
          <p:cNvSpPr/>
          <p:nvPr/>
        </p:nvSpPr>
        <p:spPr>
          <a:xfrm>
            <a:off x="0" y="0"/>
            <a:ext cx="9144000" cy="51435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9A159B16-5437-E410-8F0C-CB6C300C37C7}"/>
              </a:ext>
            </a:extLst>
          </p:cNvPr>
          <p:cNvSpPr>
            <a:spLocks noChangeArrowheads="1"/>
          </p:cNvSpPr>
          <p:nvPr/>
        </p:nvSpPr>
        <p:spPr bwMode="auto">
          <a:xfrm>
            <a:off x="-76200" y="342900"/>
            <a:ext cx="9296400" cy="400050"/>
          </a:xfrm>
          <a:prstGeom prst="rect">
            <a:avLst/>
          </a:prstGeom>
          <a:solidFill>
            <a:srgbClr val="FF7600"/>
          </a:solidFill>
          <a:ln>
            <a:noFill/>
          </a:ln>
          <a:effectLst>
            <a:outerShdw blurRad="88900" dist="61087" dir="5400000" rotWithShape="0">
              <a:srgbClr val="808080">
                <a:alpha val="25000"/>
              </a:srgbClr>
            </a:outerShdw>
          </a:effectLst>
        </p:spPr>
        <p:txBody>
          <a:bodyPr anchor="ctr"/>
          <a:lstStyle/>
          <a:p>
            <a:pPr algn="ctr">
              <a:defRPr/>
            </a:pPr>
            <a:endParaRPr lang="en-US">
              <a:solidFill>
                <a:schemeClr val="lt1"/>
              </a:solidFill>
              <a:latin typeface="+mn-lt"/>
              <a:ea typeface="+mn-ea"/>
            </a:endParaRPr>
          </a:p>
        </p:txBody>
      </p:sp>
      <p:sp>
        <p:nvSpPr>
          <p:cNvPr id="2" name="Title 1"/>
          <p:cNvSpPr>
            <a:spLocks noGrp="1"/>
          </p:cNvSpPr>
          <p:nvPr>
            <p:ph type="title"/>
          </p:nvPr>
        </p:nvSpPr>
        <p:spPr>
          <a:xfrm>
            <a:off x="381000" y="342900"/>
            <a:ext cx="8763000" cy="400050"/>
          </a:xfrm>
          <a:prstGeom prst="rect">
            <a:avLst/>
          </a:prstGeom>
        </p:spPr>
        <p:txBody>
          <a:bodyPr lIns="0" tIns="0" rIns="0" bIns="0" anchor="ctr" anchorCtr="0"/>
          <a:lstStyle>
            <a:lvl1pPr algn="l">
              <a:defRPr sz="3200">
                <a:solidFill>
                  <a:schemeClr val="bg1"/>
                </a:solidFill>
                <a:latin typeface="Arial Narrow"/>
                <a:cs typeface="Arial Narrow"/>
              </a:defRPr>
            </a:lvl1pPr>
          </a:lstStyle>
          <a:p>
            <a:r>
              <a:rPr lang="en-US" dirty="0"/>
              <a:t>Click to edit Master title style</a:t>
            </a:r>
          </a:p>
        </p:txBody>
      </p:sp>
      <p:sp>
        <p:nvSpPr>
          <p:cNvPr id="3" name="Content Placeholder 2"/>
          <p:cNvSpPr>
            <a:spLocks noGrp="1"/>
          </p:cNvSpPr>
          <p:nvPr>
            <p:ph idx="1"/>
          </p:nvPr>
        </p:nvSpPr>
        <p:spPr>
          <a:xfrm>
            <a:off x="457200" y="914401"/>
            <a:ext cx="8229600" cy="3394472"/>
          </a:xfrm>
          <a:prstGeom prst="rect">
            <a:avLst/>
          </a:prstGeom>
        </p:spPr>
        <p:txBody>
          <a:bodyPr/>
          <a:lstStyle>
            <a:lvl1pPr>
              <a:defRPr sz="3000">
                <a:solidFill>
                  <a:srgbClr val="000000"/>
                </a:solidFill>
                <a:latin typeface="Georgia"/>
                <a:cs typeface="Georgia"/>
              </a:defRPr>
            </a:lvl1pPr>
            <a:lvl2pPr>
              <a:defRPr sz="2600">
                <a:solidFill>
                  <a:srgbClr val="000000"/>
                </a:solidFill>
                <a:latin typeface="Georgia"/>
                <a:cs typeface="Georgia"/>
              </a:defRPr>
            </a:lvl2pPr>
            <a:lvl3pPr>
              <a:defRPr sz="2200">
                <a:solidFill>
                  <a:srgbClr val="000000"/>
                </a:solidFill>
                <a:latin typeface="Georgia"/>
                <a:cs typeface="Georgia"/>
              </a:defRPr>
            </a:lvl3pPr>
            <a:lvl4pPr>
              <a:defRPr sz="1800">
                <a:solidFill>
                  <a:srgbClr val="000000"/>
                </a:solidFill>
                <a:latin typeface="Georgia"/>
                <a:cs typeface="Georgia"/>
              </a:defRPr>
            </a:lvl4pPr>
            <a:lvl5pPr>
              <a:defRPr sz="1600">
                <a:solidFill>
                  <a:srgbClr val="000000"/>
                </a:solidFill>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940117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itle 1"/>
          <p:cNvSpPr>
            <a:spLocks noGrp="1"/>
          </p:cNvSpPr>
          <p:nvPr>
            <p:ph type="title"/>
          </p:nvPr>
        </p:nvSpPr>
        <p:spPr>
          <a:xfrm>
            <a:off x="381000" y="171450"/>
            <a:ext cx="8763000" cy="400050"/>
          </a:xfrm>
          <a:prstGeom prst="rect">
            <a:avLst/>
          </a:prstGeom>
        </p:spPr>
        <p:txBody>
          <a:bodyPr lIns="0" tIns="0" rIns="0" bIns="0" anchor="ctr" anchorCtr="0"/>
          <a:lstStyle>
            <a:lvl1pPr algn="l">
              <a:defRPr sz="3200">
                <a:solidFill>
                  <a:schemeClr val="bg1">
                    <a:lumMod val="85000"/>
                  </a:schemeClr>
                </a:solidFill>
                <a:latin typeface="Arial Narrow"/>
                <a:cs typeface="Arial Narrow"/>
              </a:defRPr>
            </a:lvl1pPr>
          </a:lstStyle>
          <a:p>
            <a:r>
              <a:rPr lang="en-US" dirty="0"/>
              <a:t>Click to edit Master title style</a:t>
            </a:r>
          </a:p>
        </p:txBody>
      </p:sp>
    </p:spTree>
    <p:extLst>
      <p:ext uri="{BB962C8B-B14F-4D97-AF65-F5344CB8AC3E}">
        <p14:creationId xmlns:p14="http://schemas.microsoft.com/office/powerpoint/2010/main" val="28706347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a:prstGeom prst="rect">
            <a:avLst/>
          </a:prstGeom>
        </p:spPr>
        <p:txBody>
          <a:bodyPr anchor="t"/>
          <a:lstStyle>
            <a:lvl1pPr algn="l">
              <a:defRPr sz="4000" b="0" i="0" cap="all">
                <a:solidFill>
                  <a:srgbClr val="000000"/>
                </a:solidFill>
                <a:latin typeface="Arial Narrow"/>
                <a:cs typeface="Arial Narrow"/>
              </a:defRPr>
            </a:lvl1pPr>
          </a:lstStyle>
          <a:p>
            <a:r>
              <a:rPr lang="en-US" dirty="0"/>
              <a:t>Click to edit Master title style</a:t>
            </a:r>
          </a:p>
        </p:txBody>
      </p:sp>
      <p:sp>
        <p:nvSpPr>
          <p:cNvPr id="3" name="Text Placeholder 2"/>
          <p:cNvSpPr>
            <a:spLocks noGrp="1"/>
          </p:cNvSpPr>
          <p:nvPr>
            <p:ph type="body" idx="1"/>
          </p:nvPr>
        </p:nvSpPr>
        <p:spPr>
          <a:xfrm>
            <a:off x="722313" y="2180035"/>
            <a:ext cx="7772400" cy="1125140"/>
          </a:xfrm>
          <a:prstGeom prst="rect">
            <a:avLst/>
          </a:prstGeom>
        </p:spPr>
        <p:txBody>
          <a:bodyPr anchor="b"/>
          <a:lstStyle>
            <a:lvl1pPr marL="0" indent="0">
              <a:buNone/>
              <a:defRPr sz="2000">
                <a:solidFill>
                  <a:srgbClr val="000000"/>
                </a:solidFill>
                <a:latin typeface="Georgia"/>
                <a:cs typeface="Georgia"/>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5078079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lstStyle>
            <a:lvl1pPr algn="l">
              <a:defRPr sz="3600">
                <a:solidFill>
                  <a:srgbClr val="000000"/>
                </a:solidFill>
                <a:latin typeface="Arial Narrow"/>
                <a:cs typeface="Arial Narrow"/>
              </a:defRPr>
            </a:lvl1pPr>
          </a:lstStyle>
          <a:p>
            <a:r>
              <a:rPr lang="en-US" dirty="0"/>
              <a:t>Click to edit Master title style</a:t>
            </a:r>
          </a:p>
        </p:txBody>
      </p:sp>
      <p:sp>
        <p:nvSpPr>
          <p:cNvPr id="3" name="Content Placeholder 2"/>
          <p:cNvSpPr>
            <a:spLocks noGrp="1"/>
          </p:cNvSpPr>
          <p:nvPr>
            <p:ph sz="half" idx="1"/>
          </p:nvPr>
        </p:nvSpPr>
        <p:spPr>
          <a:xfrm>
            <a:off x="457200" y="1200151"/>
            <a:ext cx="4038600" cy="3394472"/>
          </a:xfrm>
          <a:prstGeom prst="rect">
            <a:avLst/>
          </a:prstGeom>
        </p:spPr>
        <p:txBody>
          <a:bodyPr/>
          <a:lstStyle>
            <a:lvl1pPr>
              <a:defRPr sz="2800">
                <a:solidFill>
                  <a:srgbClr val="000000"/>
                </a:solidFill>
                <a:latin typeface="Georgia"/>
                <a:cs typeface="Georgia"/>
              </a:defRPr>
            </a:lvl1pPr>
            <a:lvl2pPr>
              <a:defRPr sz="2400">
                <a:solidFill>
                  <a:srgbClr val="000000"/>
                </a:solidFill>
                <a:latin typeface="Georgia"/>
                <a:cs typeface="Georgia"/>
              </a:defRPr>
            </a:lvl2pPr>
            <a:lvl3pPr>
              <a:defRPr sz="2000">
                <a:solidFill>
                  <a:srgbClr val="000000"/>
                </a:solidFill>
                <a:latin typeface="Georgia"/>
                <a:cs typeface="Georgia"/>
              </a:defRPr>
            </a:lvl3pPr>
            <a:lvl4pPr>
              <a:defRPr sz="1800">
                <a:solidFill>
                  <a:srgbClr val="000000"/>
                </a:solidFill>
                <a:latin typeface="Georgia"/>
                <a:cs typeface="Georgia"/>
              </a:defRPr>
            </a:lvl4pPr>
            <a:lvl5pPr>
              <a:defRPr sz="1800">
                <a:solidFill>
                  <a:srgbClr val="000000"/>
                </a:solidFill>
                <a:latin typeface="Georgia"/>
                <a:cs typeface="Georgia"/>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200151"/>
            <a:ext cx="4038600" cy="3394472"/>
          </a:xfrm>
          <a:prstGeom prst="rect">
            <a:avLst/>
          </a:prstGeom>
        </p:spPr>
        <p:txBody>
          <a:bodyPr/>
          <a:lstStyle>
            <a:lvl1pPr>
              <a:defRPr sz="2800">
                <a:solidFill>
                  <a:srgbClr val="000000"/>
                </a:solidFill>
                <a:latin typeface="Georgia"/>
                <a:cs typeface="Georgia"/>
              </a:defRPr>
            </a:lvl1pPr>
            <a:lvl2pPr>
              <a:defRPr sz="2400">
                <a:solidFill>
                  <a:srgbClr val="000000"/>
                </a:solidFill>
                <a:latin typeface="Georgia"/>
                <a:cs typeface="Georgia"/>
              </a:defRPr>
            </a:lvl2pPr>
            <a:lvl3pPr>
              <a:defRPr sz="2000">
                <a:solidFill>
                  <a:srgbClr val="000000"/>
                </a:solidFill>
                <a:latin typeface="Georgia"/>
                <a:cs typeface="Georgia"/>
              </a:defRPr>
            </a:lvl3pPr>
            <a:lvl4pPr>
              <a:defRPr sz="1800">
                <a:solidFill>
                  <a:srgbClr val="000000"/>
                </a:solidFill>
                <a:latin typeface="Georgia"/>
                <a:cs typeface="Georgia"/>
              </a:defRPr>
            </a:lvl4pPr>
            <a:lvl5pPr>
              <a:defRPr sz="1800">
                <a:solidFill>
                  <a:srgbClr val="000000"/>
                </a:solidFill>
                <a:latin typeface="Georgia"/>
                <a:cs typeface="Georgia"/>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479440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lstStyle>
            <a:lvl1pPr algn="l">
              <a:defRPr sz="3600">
                <a:solidFill>
                  <a:srgbClr val="000000"/>
                </a:solidFill>
                <a:latin typeface="Arial Narrow"/>
                <a:cs typeface="Arial Narrow"/>
              </a:defRPr>
            </a:lvl1pPr>
          </a:lstStyle>
          <a:p>
            <a:r>
              <a:rPr lang="en-US" dirty="0"/>
              <a:t>Click to edit Master title style</a:t>
            </a:r>
          </a:p>
        </p:txBody>
      </p:sp>
      <p:sp>
        <p:nvSpPr>
          <p:cNvPr id="3" name="Text Placeholder 2"/>
          <p:cNvSpPr>
            <a:spLocks noGrp="1"/>
          </p:cNvSpPr>
          <p:nvPr>
            <p:ph type="body" idx="1"/>
          </p:nvPr>
        </p:nvSpPr>
        <p:spPr>
          <a:xfrm>
            <a:off x="457200" y="1151335"/>
            <a:ext cx="4040188" cy="479822"/>
          </a:xfrm>
          <a:prstGeom prst="rect">
            <a:avLst/>
          </a:prstGeom>
        </p:spPr>
        <p:txBody>
          <a:bodyPr anchor="b"/>
          <a:lstStyle>
            <a:lvl1pPr marL="0" indent="0">
              <a:buNone/>
              <a:defRPr sz="2400" b="1">
                <a:solidFill>
                  <a:srgbClr val="000000"/>
                </a:solidFill>
                <a:latin typeface="Arial Narrow"/>
                <a:cs typeface="Arial Narrow"/>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1631156"/>
            <a:ext cx="4040188" cy="2963466"/>
          </a:xfrm>
          <a:prstGeom prst="rect">
            <a:avLst/>
          </a:prstGeom>
        </p:spPr>
        <p:txBody>
          <a:bodyPr/>
          <a:lstStyle>
            <a:lvl1pPr>
              <a:defRPr sz="2400">
                <a:solidFill>
                  <a:srgbClr val="000000"/>
                </a:solidFill>
                <a:latin typeface="Georgia"/>
                <a:cs typeface="Georgia"/>
              </a:defRPr>
            </a:lvl1pPr>
            <a:lvl2pPr>
              <a:defRPr sz="2000">
                <a:solidFill>
                  <a:srgbClr val="000000"/>
                </a:solidFill>
                <a:latin typeface="Georgia"/>
                <a:cs typeface="Georgia"/>
              </a:defRPr>
            </a:lvl2pPr>
            <a:lvl3pPr>
              <a:defRPr sz="1800">
                <a:solidFill>
                  <a:srgbClr val="000000"/>
                </a:solidFill>
                <a:latin typeface="Georgia"/>
                <a:cs typeface="Georgia"/>
              </a:defRPr>
            </a:lvl3pPr>
            <a:lvl4pPr>
              <a:defRPr sz="1600">
                <a:solidFill>
                  <a:srgbClr val="000000"/>
                </a:solidFill>
                <a:latin typeface="Georgia"/>
                <a:cs typeface="Georgia"/>
              </a:defRPr>
            </a:lvl4pPr>
            <a:lvl5pPr>
              <a:defRPr sz="1600">
                <a:solidFill>
                  <a:srgbClr val="000000"/>
                </a:solidFill>
                <a:latin typeface="Georgia"/>
                <a:cs typeface="Georgia"/>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8" y="1151335"/>
            <a:ext cx="4041775" cy="479822"/>
          </a:xfrm>
          <a:prstGeom prst="rect">
            <a:avLst/>
          </a:prstGeom>
        </p:spPr>
        <p:txBody>
          <a:bodyPr anchor="b"/>
          <a:lstStyle>
            <a:lvl1pPr marL="0" indent="0">
              <a:buNone/>
              <a:defRPr sz="2400" b="1">
                <a:solidFill>
                  <a:srgbClr val="000000"/>
                </a:solidFill>
                <a:latin typeface="Arial Narrow"/>
                <a:cs typeface="Arial Narrow"/>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28" y="1631156"/>
            <a:ext cx="4041775" cy="2963466"/>
          </a:xfrm>
          <a:prstGeom prst="rect">
            <a:avLst/>
          </a:prstGeom>
        </p:spPr>
        <p:txBody>
          <a:bodyPr/>
          <a:lstStyle>
            <a:lvl1pPr>
              <a:defRPr sz="2400">
                <a:solidFill>
                  <a:srgbClr val="000000"/>
                </a:solidFill>
                <a:latin typeface="Georgia"/>
                <a:cs typeface="Georgia"/>
              </a:defRPr>
            </a:lvl1pPr>
            <a:lvl2pPr>
              <a:defRPr sz="2000">
                <a:solidFill>
                  <a:srgbClr val="000000"/>
                </a:solidFill>
                <a:latin typeface="Georgia"/>
                <a:cs typeface="Georgia"/>
              </a:defRPr>
            </a:lvl2pPr>
            <a:lvl3pPr>
              <a:defRPr sz="1800">
                <a:solidFill>
                  <a:srgbClr val="000000"/>
                </a:solidFill>
                <a:latin typeface="Georgia"/>
                <a:cs typeface="Georgia"/>
              </a:defRPr>
            </a:lvl3pPr>
            <a:lvl4pPr>
              <a:defRPr sz="1600">
                <a:solidFill>
                  <a:srgbClr val="000000"/>
                </a:solidFill>
                <a:latin typeface="Georgia"/>
                <a:cs typeface="Georgia"/>
              </a:defRPr>
            </a:lvl4pPr>
            <a:lvl5pPr>
              <a:defRPr sz="1600">
                <a:solidFill>
                  <a:srgbClr val="000000"/>
                </a:solidFill>
                <a:latin typeface="Georgia"/>
                <a:cs typeface="Georgia"/>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302492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lstStyle>
            <a:lvl1pPr>
              <a:defRPr sz="3600">
                <a:solidFill>
                  <a:srgbClr val="000000"/>
                </a:solidFill>
                <a:latin typeface="Arial Narrow"/>
                <a:cs typeface="Arial Narrow"/>
              </a:defRPr>
            </a:lvl1pPr>
          </a:lstStyle>
          <a:p>
            <a:r>
              <a:rPr lang="en-US" dirty="0"/>
              <a:t>Click to edit Master title style</a:t>
            </a:r>
          </a:p>
        </p:txBody>
      </p:sp>
    </p:spTree>
    <p:extLst>
      <p:ext uri="{BB962C8B-B14F-4D97-AF65-F5344CB8AC3E}">
        <p14:creationId xmlns:p14="http://schemas.microsoft.com/office/powerpoint/2010/main" val="8697845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95772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04787"/>
            <a:ext cx="3008313" cy="871538"/>
          </a:xfrm>
          <a:prstGeom prst="rect">
            <a:avLst/>
          </a:prstGeom>
        </p:spPr>
        <p:txBody>
          <a:bodyPr anchor="b"/>
          <a:lstStyle>
            <a:lvl1pPr algn="l">
              <a:defRPr sz="2000" b="1">
                <a:solidFill>
                  <a:srgbClr val="000000"/>
                </a:solidFill>
                <a:latin typeface="Arial Narrow"/>
                <a:cs typeface="Arial Narrow"/>
              </a:defRPr>
            </a:lvl1pPr>
          </a:lstStyle>
          <a:p>
            <a:r>
              <a:rPr lang="en-US" dirty="0"/>
              <a:t>Click to edit Master title style</a:t>
            </a:r>
          </a:p>
        </p:txBody>
      </p:sp>
      <p:sp>
        <p:nvSpPr>
          <p:cNvPr id="3" name="Content Placeholder 2"/>
          <p:cNvSpPr>
            <a:spLocks noGrp="1"/>
          </p:cNvSpPr>
          <p:nvPr>
            <p:ph idx="1"/>
          </p:nvPr>
        </p:nvSpPr>
        <p:spPr>
          <a:xfrm>
            <a:off x="3575050" y="204789"/>
            <a:ext cx="5111750" cy="4389835"/>
          </a:xfrm>
          <a:prstGeom prst="rect">
            <a:avLst/>
          </a:prstGeom>
        </p:spPr>
        <p:txBody>
          <a:bodyPr/>
          <a:lstStyle>
            <a:lvl1pPr>
              <a:defRPr sz="3200">
                <a:solidFill>
                  <a:srgbClr val="000000"/>
                </a:solidFill>
                <a:latin typeface="Georgia"/>
                <a:cs typeface="Georgia"/>
              </a:defRPr>
            </a:lvl1pPr>
            <a:lvl2pPr>
              <a:defRPr sz="2800">
                <a:solidFill>
                  <a:srgbClr val="000000"/>
                </a:solidFill>
                <a:latin typeface="Georgia"/>
                <a:cs typeface="Georgia"/>
              </a:defRPr>
            </a:lvl2pPr>
            <a:lvl3pPr>
              <a:defRPr sz="2400">
                <a:solidFill>
                  <a:srgbClr val="000000"/>
                </a:solidFill>
                <a:latin typeface="Georgia"/>
                <a:cs typeface="Georgia"/>
              </a:defRPr>
            </a:lvl3pPr>
            <a:lvl4pPr>
              <a:defRPr sz="2000">
                <a:solidFill>
                  <a:srgbClr val="000000"/>
                </a:solidFill>
                <a:latin typeface="Georgia"/>
                <a:cs typeface="Georgia"/>
              </a:defRPr>
            </a:lvl4pPr>
            <a:lvl5pPr>
              <a:defRPr sz="2000">
                <a:solidFill>
                  <a:srgbClr val="000000"/>
                </a:solidFill>
                <a:latin typeface="Georgia"/>
                <a:cs typeface="Georgia"/>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3" y="1076327"/>
            <a:ext cx="3008313" cy="3518297"/>
          </a:xfrm>
          <a:prstGeom prst="rect">
            <a:avLst/>
          </a:prstGeom>
        </p:spPr>
        <p:txBody>
          <a:bodyPr/>
          <a:lstStyle>
            <a:lvl1pPr marL="0" indent="0">
              <a:buNone/>
              <a:defRPr sz="1400">
                <a:solidFill>
                  <a:srgbClr val="000000"/>
                </a:solidFill>
                <a:latin typeface="Georgia"/>
                <a:cs typeface="Georgi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13277273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a:prstGeom prst="rect">
            <a:avLst/>
          </a:prstGeom>
        </p:spPr>
        <p:txBody>
          <a:bodyPr anchor="b"/>
          <a:lstStyle>
            <a:lvl1pPr algn="l">
              <a:defRPr sz="2000" b="1">
                <a:solidFill>
                  <a:srgbClr val="000000"/>
                </a:solidFill>
                <a:latin typeface="Arial Narrow"/>
                <a:cs typeface="Arial Narrow"/>
              </a:defRPr>
            </a:lvl1pPr>
          </a:lstStyle>
          <a:p>
            <a:r>
              <a:rPr lang="en-US" dirty="0"/>
              <a:t>Click to edit Master title style</a:t>
            </a:r>
          </a:p>
        </p:txBody>
      </p:sp>
      <p:sp>
        <p:nvSpPr>
          <p:cNvPr id="3" name="Picture Placeholder 2"/>
          <p:cNvSpPr>
            <a:spLocks noGrp="1"/>
          </p:cNvSpPr>
          <p:nvPr>
            <p:ph type="pic" idx="1"/>
          </p:nvPr>
        </p:nvSpPr>
        <p:spPr>
          <a:xfrm>
            <a:off x="1792288" y="459581"/>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4025504"/>
            <a:ext cx="5486400" cy="603647"/>
          </a:xfrm>
          <a:prstGeom prst="rect">
            <a:avLst/>
          </a:prstGeom>
        </p:spPr>
        <p:txBody>
          <a:bodyPr/>
          <a:lstStyle>
            <a:lvl1pPr marL="0" indent="0">
              <a:buNone/>
              <a:defRPr sz="1400">
                <a:solidFill>
                  <a:srgbClr val="000000"/>
                </a:solidFill>
                <a:latin typeface="Georgia"/>
                <a:cs typeface="Georgi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9926947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5736506"/>
      </p:ext>
    </p:extLst>
  </p:cSld>
  <p:clrMapOvr>
    <a:masterClrMapping/>
  </p:clrMapOvr>
  <p:transition spd="slow"/>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9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96B1599-07D7-F4C6-02A5-2450CBD41454}"/>
              </a:ext>
            </a:extLst>
          </p:cNvPr>
          <p:cNvSpPr/>
          <p:nvPr/>
        </p:nvSpPr>
        <p:spPr>
          <a:xfrm>
            <a:off x="0" y="0"/>
            <a:ext cx="9144000" cy="51435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6AF1245E-F31C-E3EA-1D1B-41C4AB179FBA}"/>
              </a:ext>
            </a:extLst>
          </p:cNvPr>
          <p:cNvSpPr/>
          <p:nvPr/>
        </p:nvSpPr>
        <p:spPr>
          <a:xfrm>
            <a:off x="-76200" y="342900"/>
            <a:ext cx="9296400" cy="4000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381000" y="342900"/>
            <a:ext cx="8763000" cy="400050"/>
          </a:xfrm>
          <a:prstGeom prst="rect">
            <a:avLst/>
          </a:prstGeom>
        </p:spPr>
        <p:txBody>
          <a:bodyPr lIns="0" tIns="0" rIns="0" bIns="0" anchor="ctr" anchorCtr="0"/>
          <a:lstStyle>
            <a:lvl1pPr algn="l">
              <a:defRPr sz="3200">
                <a:solidFill>
                  <a:schemeClr val="bg1"/>
                </a:solidFill>
                <a:latin typeface="Arial Narrow"/>
                <a:cs typeface="Arial Narrow"/>
              </a:defRPr>
            </a:lvl1pPr>
          </a:lstStyle>
          <a:p>
            <a:r>
              <a:rPr lang="en-US" dirty="0"/>
              <a:t>Click to edit Master title style</a:t>
            </a:r>
          </a:p>
        </p:txBody>
      </p:sp>
      <p:sp>
        <p:nvSpPr>
          <p:cNvPr id="3" name="Content Placeholder 2"/>
          <p:cNvSpPr>
            <a:spLocks noGrp="1"/>
          </p:cNvSpPr>
          <p:nvPr>
            <p:ph idx="1"/>
          </p:nvPr>
        </p:nvSpPr>
        <p:spPr>
          <a:xfrm>
            <a:off x="457200" y="914401"/>
            <a:ext cx="8229600" cy="3394472"/>
          </a:xfrm>
          <a:prstGeom prst="rect">
            <a:avLst/>
          </a:prstGeom>
        </p:spPr>
        <p:txBody>
          <a:bodyPr/>
          <a:lstStyle>
            <a:lvl1pPr>
              <a:defRPr sz="3000">
                <a:solidFill>
                  <a:srgbClr val="000000"/>
                </a:solidFill>
                <a:latin typeface="Georgia"/>
                <a:cs typeface="Georgia"/>
              </a:defRPr>
            </a:lvl1pPr>
            <a:lvl2pPr>
              <a:defRPr sz="2600">
                <a:solidFill>
                  <a:srgbClr val="000000"/>
                </a:solidFill>
                <a:latin typeface="Georgia"/>
                <a:cs typeface="Georgia"/>
              </a:defRPr>
            </a:lvl2pPr>
            <a:lvl3pPr>
              <a:defRPr sz="2200">
                <a:solidFill>
                  <a:srgbClr val="000000"/>
                </a:solidFill>
                <a:latin typeface="Georgia"/>
                <a:cs typeface="Georgia"/>
              </a:defRPr>
            </a:lvl3pPr>
            <a:lvl4pPr>
              <a:defRPr sz="1800">
                <a:solidFill>
                  <a:srgbClr val="000000"/>
                </a:solidFill>
                <a:latin typeface="Georgia"/>
                <a:cs typeface="Georgia"/>
              </a:defRPr>
            </a:lvl4pPr>
            <a:lvl5pPr>
              <a:defRPr sz="1600">
                <a:solidFill>
                  <a:srgbClr val="000000"/>
                </a:solidFill>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416877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8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BC61014-528C-9D43-FCFA-0F7D96727D55}"/>
              </a:ext>
            </a:extLst>
          </p:cNvPr>
          <p:cNvSpPr/>
          <p:nvPr/>
        </p:nvSpPr>
        <p:spPr>
          <a:xfrm>
            <a:off x="0" y="0"/>
            <a:ext cx="9144000" cy="51435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A31DDE16-76A4-243F-46AB-282EECC1E4C1}"/>
              </a:ext>
            </a:extLst>
          </p:cNvPr>
          <p:cNvSpPr>
            <a:spLocks noChangeArrowheads="1"/>
          </p:cNvSpPr>
          <p:nvPr/>
        </p:nvSpPr>
        <p:spPr bwMode="auto">
          <a:xfrm>
            <a:off x="-76200" y="342900"/>
            <a:ext cx="9296400" cy="400050"/>
          </a:xfrm>
          <a:prstGeom prst="rect">
            <a:avLst/>
          </a:prstGeom>
          <a:solidFill>
            <a:srgbClr val="005DAA"/>
          </a:solidFill>
          <a:ln>
            <a:noFill/>
          </a:ln>
          <a:effectLst>
            <a:outerShdw blurRad="88900" dist="61087" dir="5400000" rotWithShape="0">
              <a:srgbClr val="808080">
                <a:alpha val="25000"/>
              </a:srgbClr>
            </a:outerShdw>
          </a:effectLst>
        </p:spPr>
        <p:txBody>
          <a:bodyPr anchor="ctr"/>
          <a:lstStyle/>
          <a:p>
            <a:pPr algn="ctr">
              <a:defRPr/>
            </a:pPr>
            <a:endParaRPr lang="en-US">
              <a:solidFill>
                <a:schemeClr val="lt1"/>
              </a:solidFill>
              <a:latin typeface="+mn-lt"/>
              <a:ea typeface="+mn-ea"/>
            </a:endParaRPr>
          </a:p>
        </p:txBody>
      </p:sp>
      <p:sp>
        <p:nvSpPr>
          <p:cNvPr id="2" name="Title 1"/>
          <p:cNvSpPr>
            <a:spLocks noGrp="1"/>
          </p:cNvSpPr>
          <p:nvPr>
            <p:ph type="title"/>
          </p:nvPr>
        </p:nvSpPr>
        <p:spPr>
          <a:xfrm>
            <a:off x="381000" y="342900"/>
            <a:ext cx="8763000" cy="400050"/>
          </a:xfrm>
          <a:prstGeom prst="rect">
            <a:avLst/>
          </a:prstGeom>
        </p:spPr>
        <p:txBody>
          <a:bodyPr lIns="0" tIns="0" rIns="0" bIns="0" anchor="ctr" anchorCtr="0"/>
          <a:lstStyle>
            <a:lvl1pPr algn="l">
              <a:defRPr sz="3200">
                <a:solidFill>
                  <a:schemeClr val="bg1"/>
                </a:solidFill>
                <a:latin typeface="Arial Narrow"/>
                <a:cs typeface="Arial Narrow"/>
              </a:defRPr>
            </a:lvl1pPr>
          </a:lstStyle>
          <a:p>
            <a:r>
              <a:rPr lang="en-US" dirty="0"/>
              <a:t>Click to edit Master title style</a:t>
            </a:r>
          </a:p>
        </p:txBody>
      </p:sp>
      <p:sp>
        <p:nvSpPr>
          <p:cNvPr id="3" name="Content Placeholder 2"/>
          <p:cNvSpPr>
            <a:spLocks noGrp="1"/>
          </p:cNvSpPr>
          <p:nvPr>
            <p:ph idx="1"/>
          </p:nvPr>
        </p:nvSpPr>
        <p:spPr>
          <a:xfrm>
            <a:off x="457200" y="914401"/>
            <a:ext cx="8229600" cy="3394472"/>
          </a:xfrm>
          <a:prstGeom prst="rect">
            <a:avLst/>
          </a:prstGeom>
        </p:spPr>
        <p:txBody>
          <a:bodyPr/>
          <a:lstStyle>
            <a:lvl1pPr>
              <a:defRPr sz="3000">
                <a:solidFill>
                  <a:srgbClr val="000000"/>
                </a:solidFill>
                <a:latin typeface="Georgia"/>
                <a:cs typeface="Georgia"/>
              </a:defRPr>
            </a:lvl1pPr>
            <a:lvl2pPr>
              <a:defRPr sz="2600">
                <a:solidFill>
                  <a:srgbClr val="000000"/>
                </a:solidFill>
                <a:latin typeface="Georgia"/>
                <a:cs typeface="Georgia"/>
              </a:defRPr>
            </a:lvl2pPr>
            <a:lvl3pPr>
              <a:defRPr sz="2200">
                <a:solidFill>
                  <a:srgbClr val="000000"/>
                </a:solidFill>
                <a:latin typeface="Georgia"/>
                <a:cs typeface="Georgia"/>
              </a:defRPr>
            </a:lvl3pPr>
            <a:lvl4pPr>
              <a:defRPr sz="1800">
                <a:solidFill>
                  <a:srgbClr val="000000"/>
                </a:solidFill>
                <a:latin typeface="Georgia"/>
                <a:cs typeface="Georgia"/>
              </a:defRPr>
            </a:lvl4pPr>
            <a:lvl5pPr>
              <a:defRPr sz="1600">
                <a:solidFill>
                  <a:srgbClr val="000000"/>
                </a:solidFill>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659825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7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4BEB0FD-F25E-2134-CFE7-3B9E5E6F6DBB}"/>
              </a:ext>
            </a:extLst>
          </p:cNvPr>
          <p:cNvSpPr/>
          <p:nvPr/>
        </p:nvSpPr>
        <p:spPr>
          <a:xfrm>
            <a:off x="0" y="0"/>
            <a:ext cx="9144000" cy="51435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BE9FB293-E9E9-FBC0-9939-813718027127}"/>
              </a:ext>
            </a:extLst>
          </p:cNvPr>
          <p:cNvSpPr>
            <a:spLocks noChangeArrowheads="1"/>
          </p:cNvSpPr>
          <p:nvPr/>
        </p:nvSpPr>
        <p:spPr bwMode="auto">
          <a:xfrm>
            <a:off x="-76200" y="342900"/>
            <a:ext cx="9296400" cy="400050"/>
          </a:xfrm>
          <a:prstGeom prst="rect">
            <a:avLst/>
          </a:prstGeom>
          <a:solidFill>
            <a:schemeClr val="tx2"/>
          </a:solidFill>
          <a:ln>
            <a:noFill/>
          </a:ln>
          <a:effectLst>
            <a:outerShdw blurRad="88900" dist="61087" dir="5400000" rotWithShape="0">
              <a:srgbClr val="808080">
                <a:alpha val="25000"/>
              </a:srgbClr>
            </a:outerShdw>
          </a:effectLst>
        </p:spPr>
        <p:txBody>
          <a:bodyPr anchor="ctr"/>
          <a:lstStyle/>
          <a:p>
            <a:pPr algn="ctr">
              <a:defRPr/>
            </a:pPr>
            <a:endParaRPr lang="en-US">
              <a:solidFill>
                <a:schemeClr val="lt1"/>
              </a:solidFill>
              <a:latin typeface="+mn-lt"/>
              <a:ea typeface="+mn-ea"/>
            </a:endParaRPr>
          </a:p>
        </p:txBody>
      </p:sp>
      <p:sp>
        <p:nvSpPr>
          <p:cNvPr id="2" name="Title 1"/>
          <p:cNvSpPr>
            <a:spLocks noGrp="1"/>
          </p:cNvSpPr>
          <p:nvPr>
            <p:ph type="title"/>
          </p:nvPr>
        </p:nvSpPr>
        <p:spPr>
          <a:xfrm>
            <a:off x="381000" y="342900"/>
            <a:ext cx="8763000" cy="400050"/>
          </a:xfrm>
          <a:prstGeom prst="rect">
            <a:avLst/>
          </a:prstGeom>
        </p:spPr>
        <p:txBody>
          <a:bodyPr lIns="0" tIns="0" rIns="0" bIns="0" anchor="ctr" anchorCtr="0"/>
          <a:lstStyle>
            <a:lvl1pPr algn="l">
              <a:defRPr sz="3200">
                <a:solidFill>
                  <a:schemeClr val="bg1"/>
                </a:solidFill>
                <a:latin typeface="Arial Narrow"/>
                <a:cs typeface="Arial Narrow"/>
              </a:defRPr>
            </a:lvl1pPr>
          </a:lstStyle>
          <a:p>
            <a:r>
              <a:rPr lang="en-US" dirty="0"/>
              <a:t>Click to edit Master title style</a:t>
            </a:r>
          </a:p>
        </p:txBody>
      </p:sp>
      <p:sp>
        <p:nvSpPr>
          <p:cNvPr id="3" name="Content Placeholder 2"/>
          <p:cNvSpPr>
            <a:spLocks noGrp="1"/>
          </p:cNvSpPr>
          <p:nvPr>
            <p:ph idx="1"/>
          </p:nvPr>
        </p:nvSpPr>
        <p:spPr>
          <a:xfrm>
            <a:off x="457200" y="914401"/>
            <a:ext cx="8229600" cy="3394472"/>
          </a:xfrm>
          <a:prstGeom prst="rect">
            <a:avLst/>
          </a:prstGeom>
        </p:spPr>
        <p:txBody>
          <a:bodyPr/>
          <a:lstStyle>
            <a:lvl1pPr>
              <a:defRPr sz="3000">
                <a:solidFill>
                  <a:srgbClr val="000000"/>
                </a:solidFill>
                <a:latin typeface="Georgia"/>
                <a:cs typeface="Georgia"/>
              </a:defRPr>
            </a:lvl1pPr>
            <a:lvl2pPr>
              <a:defRPr sz="2600">
                <a:solidFill>
                  <a:srgbClr val="000000"/>
                </a:solidFill>
                <a:latin typeface="Georgia"/>
                <a:cs typeface="Georgia"/>
              </a:defRPr>
            </a:lvl2pPr>
            <a:lvl3pPr>
              <a:defRPr sz="2200">
                <a:solidFill>
                  <a:srgbClr val="000000"/>
                </a:solidFill>
                <a:latin typeface="Georgia"/>
                <a:cs typeface="Georgia"/>
              </a:defRPr>
            </a:lvl3pPr>
            <a:lvl4pPr>
              <a:defRPr sz="1800">
                <a:solidFill>
                  <a:srgbClr val="000000"/>
                </a:solidFill>
                <a:latin typeface="Georgia"/>
                <a:cs typeface="Georgia"/>
              </a:defRPr>
            </a:lvl4pPr>
            <a:lvl5pPr>
              <a:defRPr sz="1600">
                <a:solidFill>
                  <a:srgbClr val="000000"/>
                </a:solidFill>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048284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6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90ABFB5-42E4-A008-A366-A5D2BA9EC7CC}"/>
              </a:ext>
            </a:extLst>
          </p:cNvPr>
          <p:cNvSpPr/>
          <p:nvPr/>
        </p:nvSpPr>
        <p:spPr>
          <a:xfrm>
            <a:off x="0" y="0"/>
            <a:ext cx="9144000" cy="51435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DBDA1949-184E-121C-60EB-7E770BCC131E}"/>
              </a:ext>
            </a:extLst>
          </p:cNvPr>
          <p:cNvSpPr>
            <a:spLocks noChangeArrowheads="1"/>
          </p:cNvSpPr>
          <p:nvPr/>
        </p:nvSpPr>
        <p:spPr bwMode="auto">
          <a:xfrm>
            <a:off x="-76200" y="342900"/>
            <a:ext cx="9296400" cy="400050"/>
          </a:xfrm>
          <a:prstGeom prst="rect">
            <a:avLst/>
          </a:prstGeom>
          <a:solidFill>
            <a:srgbClr val="009999"/>
          </a:solidFill>
          <a:ln>
            <a:noFill/>
          </a:ln>
          <a:effectLst>
            <a:outerShdw blurRad="88900" dist="61087" dir="5400000" rotWithShape="0">
              <a:srgbClr val="808080">
                <a:alpha val="25000"/>
              </a:srgbClr>
            </a:outerShdw>
          </a:effectLst>
        </p:spPr>
        <p:txBody>
          <a:bodyPr anchor="ctr"/>
          <a:lstStyle/>
          <a:p>
            <a:pPr algn="ctr">
              <a:defRPr/>
            </a:pPr>
            <a:endParaRPr lang="en-US">
              <a:solidFill>
                <a:schemeClr val="lt1"/>
              </a:solidFill>
              <a:latin typeface="+mn-lt"/>
              <a:ea typeface="+mn-ea"/>
            </a:endParaRPr>
          </a:p>
        </p:txBody>
      </p:sp>
      <p:sp>
        <p:nvSpPr>
          <p:cNvPr id="2" name="Title 1"/>
          <p:cNvSpPr>
            <a:spLocks noGrp="1"/>
          </p:cNvSpPr>
          <p:nvPr>
            <p:ph type="title"/>
          </p:nvPr>
        </p:nvSpPr>
        <p:spPr>
          <a:xfrm>
            <a:off x="381000" y="342900"/>
            <a:ext cx="8763000" cy="400050"/>
          </a:xfrm>
          <a:prstGeom prst="rect">
            <a:avLst/>
          </a:prstGeom>
        </p:spPr>
        <p:txBody>
          <a:bodyPr lIns="0" tIns="0" rIns="0" bIns="0" anchor="ctr" anchorCtr="0"/>
          <a:lstStyle>
            <a:lvl1pPr algn="l">
              <a:defRPr sz="3200">
                <a:solidFill>
                  <a:schemeClr val="bg1"/>
                </a:solidFill>
                <a:latin typeface="Arial Narrow"/>
                <a:cs typeface="Arial Narrow"/>
              </a:defRPr>
            </a:lvl1pPr>
          </a:lstStyle>
          <a:p>
            <a:r>
              <a:rPr lang="en-US" dirty="0"/>
              <a:t>Click to edit Master title style</a:t>
            </a:r>
          </a:p>
        </p:txBody>
      </p:sp>
      <p:sp>
        <p:nvSpPr>
          <p:cNvPr id="3" name="Content Placeholder 2"/>
          <p:cNvSpPr>
            <a:spLocks noGrp="1"/>
          </p:cNvSpPr>
          <p:nvPr>
            <p:ph idx="1"/>
          </p:nvPr>
        </p:nvSpPr>
        <p:spPr>
          <a:xfrm>
            <a:off x="457200" y="914401"/>
            <a:ext cx="8229600" cy="3394472"/>
          </a:xfrm>
          <a:prstGeom prst="rect">
            <a:avLst/>
          </a:prstGeom>
        </p:spPr>
        <p:txBody>
          <a:bodyPr/>
          <a:lstStyle>
            <a:lvl1pPr>
              <a:defRPr sz="3000">
                <a:solidFill>
                  <a:srgbClr val="000000"/>
                </a:solidFill>
                <a:latin typeface="Georgia"/>
                <a:cs typeface="Georgia"/>
              </a:defRPr>
            </a:lvl1pPr>
            <a:lvl2pPr>
              <a:defRPr sz="2600">
                <a:solidFill>
                  <a:srgbClr val="000000"/>
                </a:solidFill>
                <a:latin typeface="Georgia"/>
                <a:cs typeface="Georgia"/>
              </a:defRPr>
            </a:lvl2pPr>
            <a:lvl3pPr>
              <a:defRPr sz="2200">
                <a:solidFill>
                  <a:srgbClr val="000000"/>
                </a:solidFill>
                <a:latin typeface="Georgia"/>
                <a:cs typeface="Georgia"/>
              </a:defRPr>
            </a:lvl3pPr>
            <a:lvl4pPr>
              <a:defRPr sz="1800">
                <a:solidFill>
                  <a:srgbClr val="000000"/>
                </a:solidFill>
                <a:latin typeface="Georgia"/>
                <a:cs typeface="Georgia"/>
              </a:defRPr>
            </a:lvl4pPr>
            <a:lvl5pPr>
              <a:defRPr sz="1600">
                <a:solidFill>
                  <a:srgbClr val="000000"/>
                </a:solidFill>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4640220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CD4BC19-FF23-3AFB-6D8B-2ED938D01ABC}"/>
              </a:ext>
            </a:extLst>
          </p:cNvPr>
          <p:cNvSpPr/>
          <p:nvPr/>
        </p:nvSpPr>
        <p:spPr>
          <a:xfrm>
            <a:off x="0" y="0"/>
            <a:ext cx="9144000" cy="51435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9A159B16-5437-E410-8F0C-CB6C300C37C7}"/>
              </a:ext>
            </a:extLst>
          </p:cNvPr>
          <p:cNvSpPr>
            <a:spLocks noChangeArrowheads="1"/>
          </p:cNvSpPr>
          <p:nvPr/>
        </p:nvSpPr>
        <p:spPr bwMode="auto">
          <a:xfrm>
            <a:off x="-76200" y="342900"/>
            <a:ext cx="9296400" cy="400050"/>
          </a:xfrm>
          <a:prstGeom prst="rect">
            <a:avLst/>
          </a:prstGeom>
          <a:solidFill>
            <a:srgbClr val="FF7600"/>
          </a:solidFill>
          <a:ln>
            <a:noFill/>
          </a:ln>
          <a:effectLst>
            <a:outerShdw blurRad="88900" dist="61087" dir="5400000" rotWithShape="0">
              <a:srgbClr val="808080">
                <a:alpha val="25000"/>
              </a:srgbClr>
            </a:outerShdw>
          </a:effectLst>
        </p:spPr>
        <p:txBody>
          <a:bodyPr anchor="ctr"/>
          <a:lstStyle/>
          <a:p>
            <a:pPr algn="ctr">
              <a:defRPr/>
            </a:pPr>
            <a:endParaRPr lang="en-US">
              <a:solidFill>
                <a:schemeClr val="lt1"/>
              </a:solidFill>
              <a:latin typeface="+mn-lt"/>
              <a:ea typeface="+mn-ea"/>
            </a:endParaRPr>
          </a:p>
        </p:txBody>
      </p:sp>
      <p:sp>
        <p:nvSpPr>
          <p:cNvPr id="2" name="Title 1"/>
          <p:cNvSpPr>
            <a:spLocks noGrp="1"/>
          </p:cNvSpPr>
          <p:nvPr>
            <p:ph type="title"/>
          </p:nvPr>
        </p:nvSpPr>
        <p:spPr>
          <a:xfrm>
            <a:off x="381000" y="342900"/>
            <a:ext cx="8763000" cy="400050"/>
          </a:xfrm>
          <a:prstGeom prst="rect">
            <a:avLst/>
          </a:prstGeom>
        </p:spPr>
        <p:txBody>
          <a:bodyPr lIns="0" tIns="0" rIns="0" bIns="0" anchor="ctr" anchorCtr="0"/>
          <a:lstStyle>
            <a:lvl1pPr algn="l">
              <a:defRPr sz="3200">
                <a:solidFill>
                  <a:schemeClr val="bg1"/>
                </a:solidFill>
                <a:latin typeface="Arial Narrow"/>
                <a:cs typeface="Arial Narrow"/>
              </a:defRPr>
            </a:lvl1pPr>
          </a:lstStyle>
          <a:p>
            <a:r>
              <a:rPr lang="en-US" dirty="0"/>
              <a:t>Click to edit Master title style</a:t>
            </a:r>
          </a:p>
        </p:txBody>
      </p:sp>
      <p:sp>
        <p:nvSpPr>
          <p:cNvPr id="3" name="Content Placeholder 2"/>
          <p:cNvSpPr>
            <a:spLocks noGrp="1"/>
          </p:cNvSpPr>
          <p:nvPr>
            <p:ph idx="1"/>
          </p:nvPr>
        </p:nvSpPr>
        <p:spPr>
          <a:xfrm>
            <a:off x="457200" y="914401"/>
            <a:ext cx="8229600" cy="3394472"/>
          </a:xfrm>
          <a:prstGeom prst="rect">
            <a:avLst/>
          </a:prstGeom>
        </p:spPr>
        <p:txBody>
          <a:bodyPr/>
          <a:lstStyle>
            <a:lvl1pPr>
              <a:defRPr sz="3000">
                <a:solidFill>
                  <a:srgbClr val="000000"/>
                </a:solidFill>
                <a:latin typeface="Georgia"/>
                <a:cs typeface="Georgia"/>
              </a:defRPr>
            </a:lvl1pPr>
            <a:lvl2pPr>
              <a:defRPr sz="2600">
                <a:solidFill>
                  <a:srgbClr val="000000"/>
                </a:solidFill>
                <a:latin typeface="Georgia"/>
                <a:cs typeface="Georgia"/>
              </a:defRPr>
            </a:lvl2pPr>
            <a:lvl3pPr>
              <a:defRPr sz="2200">
                <a:solidFill>
                  <a:srgbClr val="000000"/>
                </a:solidFill>
                <a:latin typeface="Georgia"/>
                <a:cs typeface="Georgia"/>
              </a:defRPr>
            </a:lvl3pPr>
            <a:lvl4pPr>
              <a:defRPr sz="1800">
                <a:solidFill>
                  <a:srgbClr val="000000"/>
                </a:solidFill>
                <a:latin typeface="Georgia"/>
                <a:cs typeface="Georgia"/>
              </a:defRPr>
            </a:lvl4pPr>
            <a:lvl5pPr>
              <a:defRPr sz="1600">
                <a:solidFill>
                  <a:srgbClr val="000000"/>
                </a:solidFill>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9032599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4" name="Title 1"/>
          <p:cNvSpPr>
            <a:spLocks noGrp="1"/>
          </p:cNvSpPr>
          <p:nvPr>
            <p:ph type="title"/>
          </p:nvPr>
        </p:nvSpPr>
        <p:spPr>
          <a:xfrm>
            <a:off x="381000" y="171450"/>
            <a:ext cx="8763000" cy="400050"/>
          </a:xfrm>
          <a:prstGeom prst="rect">
            <a:avLst/>
          </a:prstGeom>
        </p:spPr>
        <p:txBody>
          <a:bodyPr lIns="0" tIns="0" rIns="0" bIns="0" anchor="ctr" anchorCtr="0"/>
          <a:lstStyle>
            <a:lvl1pPr algn="l">
              <a:defRPr sz="3200">
                <a:solidFill>
                  <a:schemeClr val="bg1">
                    <a:lumMod val="85000"/>
                  </a:schemeClr>
                </a:solidFill>
                <a:latin typeface="Arial Narrow"/>
                <a:cs typeface="Arial Narrow"/>
              </a:defRPr>
            </a:lvl1pPr>
          </a:lstStyle>
          <a:p>
            <a:r>
              <a:rPr lang="en-US" dirty="0"/>
              <a:t>Click to edit Master title style</a:t>
            </a:r>
          </a:p>
        </p:txBody>
      </p:sp>
    </p:spTree>
    <p:extLst>
      <p:ext uri="{BB962C8B-B14F-4D97-AF65-F5344CB8AC3E}">
        <p14:creationId xmlns:p14="http://schemas.microsoft.com/office/powerpoint/2010/main" val="257993729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a:prstGeom prst="rect">
            <a:avLst/>
          </a:prstGeom>
        </p:spPr>
        <p:txBody>
          <a:bodyPr anchor="t"/>
          <a:lstStyle>
            <a:lvl1pPr algn="l">
              <a:defRPr sz="4000" b="0" i="0" cap="all">
                <a:solidFill>
                  <a:srgbClr val="000000"/>
                </a:solidFill>
                <a:latin typeface="Arial Narrow"/>
                <a:cs typeface="Arial Narrow"/>
              </a:defRPr>
            </a:lvl1pPr>
          </a:lstStyle>
          <a:p>
            <a:r>
              <a:rPr lang="en-US" dirty="0"/>
              <a:t>Click to edit Master title style</a:t>
            </a:r>
          </a:p>
        </p:txBody>
      </p:sp>
      <p:sp>
        <p:nvSpPr>
          <p:cNvPr id="3" name="Text Placeholder 2"/>
          <p:cNvSpPr>
            <a:spLocks noGrp="1"/>
          </p:cNvSpPr>
          <p:nvPr>
            <p:ph type="body" idx="1"/>
          </p:nvPr>
        </p:nvSpPr>
        <p:spPr>
          <a:xfrm>
            <a:off x="722313" y="2180035"/>
            <a:ext cx="7772400" cy="1125140"/>
          </a:xfrm>
          <a:prstGeom prst="rect">
            <a:avLst/>
          </a:prstGeom>
        </p:spPr>
        <p:txBody>
          <a:bodyPr anchor="b"/>
          <a:lstStyle>
            <a:lvl1pPr marL="0" indent="0">
              <a:buNone/>
              <a:defRPr sz="2000">
                <a:solidFill>
                  <a:srgbClr val="000000"/>
                </a:solidFill>
                <a:latin typeface="Georgia"/>
                <a:cs typeface="Georgia"/>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17679601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2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lstStyle>
            <a:lvl1pPr algn="l">
              <a:defRPr sz="3600">
                <a:solidFill>
                  <a:srgbClr val="000000"/>
                </a:solidFill>
                <a:latin typeface="Arial Narrow"/>
                <a:cs typeface="Arial Narrow"/>
              </a:defRPr>
            </a:lvl1pPr>
          </a:lstStyle>
          <a:p>
            <a:r>
              <a:rPr lang="en-US" dirty="0"/>
              <a:t>Click to edit Master title style</a:t>
            </a:r>
          </a:p>
        </p:txBody>
      </p:sp>
      <p:sp>
        <p:nvSpPr>
          <p:cNvPr id="3" name="Content Placeholder 2"/>
          <p:cNvSpPr>
            <a:spLocks noGrp="1"/>
          </p:cNvSpPr>
          <p:nvPr>
            <p:ph sz="half" idx="1"/>
          </p:nvPr>
        </p:nvSpPr>
        <p:spPr>
          <a:xfrm>
            <a:off x="457200" y="1200151"/>
            <a:ext cx="4038600" cy="3394472"/>
          </a:xfrm>
          <a:prstGeom prst="rect">
            <a:avLst/>
          </a:prstGeom>
        </p:spPr>
        <p:txBody>
          <a:bodyPr/>
          <a:lstStyle>
            <a:lvl1pPr>
              <a:defRPr sz="2800">
                <a:solidFill>
                  <a:srgbClr val="000000"/>
                </a:solidFill>
                <a:latin typeface="Georgia"/>
                <a:cs typeface="Georgia"/>
              </a:defRPr>
            </a:lvl1pPr>
            <a:lvl2pPr>
              <a:defRPr sz="2400">
                <a:solidFill>
                  <a:srgbClr val="000000"/>
                </a:solidFill>
                <a:latin typeface="Georgia"/>
                <a:cs typeface="Georgia"/>
              </a:defRPr>
            </a:lvl2pPr>
            <a:lvl3pPr>
              <a:defRPr sz="2000">
                <a:solidFill>
                  <a:srgbClr val="000000"/>
                </a:solidFill>
                <a:latin typeface="Georgia"/>
                <a:cs typeface="Georgia"/>
              </a:defRPr>
            </a:lvl3pPr>
            <a:lvl4pPr>
              <a:defRPr sz="1800">
                <a:solidFill>
                  <a:srgbClr val="000000"/>
                </a:solidFill>
                <a:latin typeface="Georgia"/>
                <a:cs typeface="Georgia"/>
              </a:defRPr>
            </a:lvl4pPr>
            <a:lvl5pPr>
              <a:defRPr sz="1800">
                <a:solidFill>
                  <a:srgbClr val="000000"/>
                </a:solidFill>
                <a:latin typeface="Georgia"/>
                <a:cs typeface="Georgia"/>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200151"/>
            <a:ext cx="4038600" cy="3394472"/>
          </a:xfrm>
          <a:prstGeom prst="rect">
            <a:avLst/>
          </a:prstGeom>
        </p:spPr>
        <p:txBody>
          <a:bodyPr/>
          <a:lstStyle>
            <a:lvl1pPr>
              <a:defRPr sz="2800">
                <a:solidFill>
                  <a:srgbClr val="000000"/>
                </a:solidFill>
                <a:latin typeface="Georgia"/>
                <a:cs typeface="Georgia"/>
              </a:defRPr>
            </a:lvl1pPr>
            <a:lvl2pPr>
              <a:defRPr sz="2400">
                <a:solidFill>
                  <a:srgbClr val="000000"/>
                </a:solidFill>
                <a:latin typeface="Georgia"/>
                <a:cs typeface="Georgia"/>
              </a:defRPr>
            </a:lvl2pPr>
            <a:lvl3pPr>
              <a:defRPr sz="2000">
                <a:solidFill>
                  <a:srgbClr val="000000"/>
                </a:solidFill>
                <a:latin typeface="Georgia"/>
                <a:cs typeface="Georgia"/>
              </a:defRPr>
            </a:lvl3pPr>
            <a:lvl4pPr>
              <a:defRPr sz="1800">
                <a:solidFill>
                  <a:srgbClr val="000000"/>
                </a:solidFill>
                <a:latin typeface="Georgia"/>
                <a:cs typeface="Georgia"/>
              </a:defRPr>
            </a:lvl4pPr>
            <a:lvl5pPr>
              <a:defRPr sz="1800">
                <a:solidFill>
                  <a:srgbClr val="000000"/>
                </a:solidFill>
                <a:latin typeface="Georgia"/>
                <a:cs typeface="Georgia"/>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089431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lstStyle>
            <a:lvl1pPr algn="l">
              <a:defRPr sz="3600">
                <a:solidFill>
                  <a:srgbClr val="000000"/>
                </a:solidFill>
                <a:latin typeface="Arial Narrow"/>
                <a:cs typeface="Arial Narrow"/>
              </a:defRPr>
            </a:lvl1pPr>
          </a:lstStyle>
          <a:p>
            <a:r>
              <a:rPr lang="en-US" dirty="0"/>
              <a:t>Click to edit Master title style</a:t>
            </a:r>
          </a:p>
        </p:txBody>
      </p:sp>
      <p:sp>
        <p:nvSpPr>
          <p:cNvPr id="3" name="Text Placeholder 2"/>
          <p:cNvSpPr>
            <a:spLocks noGrp="1"/>
          </p:cNvSpPr>
          <p:nvPr>
            <p:ph type="body" idx="1"/>
          </p:nvPr>
        </p:nvSpPr>
        <p:spPr>
          <a:xfrm>
            <a:off x="457200" y="1151335"/>
            <a:ext cx="4040188" cy="479822"/>
          </a:xfrm>
          <a:prstGeom prst="rect">
            <a:avLst/>
          </a:prstGeom>
        </p:spPr>
        <p:txBody>
          <a:bodyPr anchor="b"/>
          <a:lstStyle>
            <a:lvl1pPr marL="0" indent="0">
              <a:buNone/>
              <a:defRPr sz="2400" b="1">
                <a:solidFill>
                  <a:srgbClr val="000000"/>
                </a:solidFill>
                <a:latin typeface="Arial Narrow"/>
                <a:cs typeface="Arial Narrow"/>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1631156"/>
            <a:ext cx="4040188" cy="2963466"/>
          </a:xfrm>
          <a:prstGeom prst="rect">
            <a:avLst/>
          </a:prstGeom>
        </p:spPr>
        <p:txBody>
          <a:bodyPr/>
          <a:lstStyle>
            <a:lvl1pPr>
              <a:defRPr sz="2400">
                <a:solidFill>
                  <a:srgbClr val="000000"/>
                </a:solidFill>
                <a:latin typeface="Georgia"/>
                <a:cs typeface="Georgia"/>
              </a:defRPr>
            </a:lvl1pPr>
            <a:lvl2pPr>
              <a:defRPr sz="2000">
                <a:solidFill>
                  <a:srgbClr val="000000"/>
                </a:solidFill>
                <a:latin typeface="Georgia"/>
                <a:cs typeface="Georgia"/>
              </a:defRPr>
            </a:lvl2pPr>
            <a:lvl3pPr>
              <a:defRPr sz="1800">
                <a:solidFill>
                  <a:srgbClr val="000000"/>
                </a:solidFill>
                <a:latin typeface="Georgia"/>
                <a:cs typeface="Georgia"/>
              </a:defRPr>
            </a:lvl3pPr>
            <a:lvl4pPr>
              <a:defRPr sz="1600">
                <a:solidFill>
                  <a:srgbClr val="000000"/>
                </a:solidFill>
                <a:latin typeface="Georgia"/>
                <a:cs typeface="Georgia"/>
              </a:defRPr>
            </a:lvl4pPr>
            <a:lvl5pPr>
              <a:defRPr sz="1600">
                <a:solidFill>
                  <a:srgbClr val="000000"/>
                </a:solidFill>
                <a:latin typeface="Georgia"/>
                <a:cs typeface="Georgia"/>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8" y="1151335"/>
            <a:ext cx="4041775" cy="479822"/>
          </a:xfrm>
          <a:prstGeom prst="rect">
            <a:avLst/>
          </a:prstGeom>
        </p:spPr>
        <p:txBody>
          <a:bodyPr anchor="b"/>
          <a:lstStyle>
            <a:lvl1pPr marL="0" indent="0">
              <a:buNone/>
              <a:defRPr sz="2400" b="1">
                <a:solidFill>
                  <a:srgbClr val="000000"/>
                </a:solidFill>
                <a:latin typeface="Arial Narrow"/>
                <a:cs typeface="Arial Narrow"/>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28" y="1631156"/>
            <a:ext cx="4041775" cy="2963466"/>
          </a:xfrm>
          <a:prstGeom prst="rect">
            <a:avLst/>
          </a:prstGeom>
        </p:spPr>
        <p:txBody>
          <a:bodyPr/>
          <a:lstStyle>
            <a:lvl1pPr>
              <a:defRPr sz="2400">
                <a:solidFill>
                  <a:srgbClr val="000000"/>
                </a:solidFill>
                <a:latin typeface="Georgia"/>
                <a:cs typeface="Georgia"/>
              </a:defRPr>
            </a:lvl1pPr>
            <a:lvl2pPr>
              <a:defRPr sz="2000">
                <a:solidFill>
                  <a:srgbClr val="000000"/>
                </a:solidFill>
                <a:latin typeface="Georgia"/>
                <a:cs typeface="Georgia"/>
              </a:defRPr>
            </a:lvl2pPr>
            <a:lvl3pPr>
              <a:defRPr sz="1800">
                <a:solidFill>
                  <a:srgbClr val="000000"/>
                </a:solidFill>
                <a:latin typeface="Georgia"/>
                <a:cs typeface="Georgia"/>
              </a:defRPr>
            </a:lvl3pPr>
            <a:lvl4pPr>
              <a:defRPr sz="1600">
                <a:solidFill>
                  <a:srgbClr val="000000"/>
                </a:solidFill>
                <a:latin typeface="Georgia"/>
                <a:cs typeface="Georgia"/>
              </a:defRPr>
            </a:lvl4pPr>
            <a:lvl5pPr>
              <a:defRPr sz="1600">
                <a:solidFill>
                  <a:srgbClr val="000000"/>
                </a:solidFill>
                <a:latin typeface="Georgia"/>
                <a:cs typeface="Georgia"/>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0302277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lstStyle>
            <a:lvl1pPr>
              <a:defRPr sz="3600">
                <a:solidFill>
                  <a:srgbClr val="000000"/>
                </a:solidFill>
                <a:latin typeface="Arial Narrow"/>
                <a:cs typeface="Arial Narrow"/>
              </a:defRPr>
            </a:lvl1pPr>
          </a:lstStyle>
          <a:p>
            <a:r>
              <a:rPr lang="en-US" dirty="0"/>
              <a:t>Click to edit Master title style</a:t>
            </a:r>
          </a:p>
        </p:txBody>
      </p:sp>
    </p:spTree>
    <p:extLst>
      <p:ext uri="{BB962C8B-B14F-4D97-AF65-F5344CB8AC3E}">
        <p14:creationId xmlns:p14="http://schemas.microsoft.com/office/powerpoint/2010/main" val="227964561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978803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04787"/>
            <a:ext cx="3008313" cy="871538"/>
          </a:xfrm>
          <a:prstGeom prst="rect">
            <a:avLst/>
          </a:prstGeom>
        </p:spPr>
        <p:txBody>
          <a:bodyPr anchor="b"/>
          <a:lstStyle>
            <a:lvl1pPr algn="l">
              <a:defRPr sz="2000" b="1">
                <a:solidFill>
                  <a:srgbClr val="000000"/>
                </a:solidFill>
                <a:latin typeface="Arial Narrow"/>
                <a:cs typeface="Arial Narrow"/>
              </a:defRPr>
            </a:lvl1pPr>
          </a:lstStyle>
          <a:p>
            <a:r>
              <a:rPr lang="en-US" dirty="0"/>
              <a:t>Click to edit Master title style</a:t>
            </a:r>
          </a:p>
        </p:txBody>
      </p:sp>
      <p:sp>
        <p:nvSpPr>
          <p:cNvPr id="3" name="Content Placeholder 2"/>
          <p:cNvSpPr>
            <a:spLocks noGrp="1"/>
          </p:cNvSpPr>
          <p:nvPr>
            <p:ph idx="1"/>
          </p:nvPr>
        </p:nvSpPr>
        <p:spPr>
          <a:xfrm>
            <a:off x="3575050" y="204789"/>
            <a:ext cx="5111750" cy="4389835"/>
          </a:xfrm>
          <a:prstGeom prst="rect">
            <a:avLst/>
          </a:prstGeom>
        </p:spPr>
        <p:txBody>
          <a:bodyPr/>
          <a:lstStyle>
            <a:lvl1pPr>
              <a:defRPr sz="3200">
                <a:solidFill>
                  <a:srgbClr val="000000"/>
                </a:solidFill>
                <a:latin typeface="Georgia"/>
                <a:cs typeface="Georgia"/>
              </a:defRPr>
            </a:lvl1pPr>
            <a:lvl2pPr>
              <a:defRPr sz="2800">
                <a:solidFill>
                  <a:srgbClr val="000000"/>
                </a:solidFill>
                <a:latin typeface="Georgia"/>
                <a:cs typeface="Georgia"/>
              </a:defRPr>
            </a:lvl2pPr>
            <a:lvl3pPr>
              <a:defRPr sz="2400">
                <a:solidFill>
                  <a:srgbClr val="000000"/>
                </a:solidFill>
                <a:latin typeface="Georgia"/>
                <a:cs typeface="Georgia"/>
              </a:defRPr>
            </a:lvl3pPr>
            <a:lvl4pPr>
              <a:defRPr sz="2000">
                <a:solidFill>
                  <a:srgbClr val="000000"/>
                </a:solidFill>
                <a:latin typeface="Georgia"/>
                <a:cs typeface="Georgia"/>
              </a:defRPr>
            </a:lvl4pPr>
            <a:lvl5pPr>
              <a:defRPr sz="2000">
                <a:solidFill>
                  <a:srgbClr val="000000"/>
                </a:solidFill>
                <a:latin typeface="Georgia"/>
                <a:cs typeface="Georgia"/>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3" y="1076327"/>
            <a:ext cx="3008313" cy="3518297"/>
          </a:xfrm>
          <a:prstGeom prst="rect">
            <a:avLst/>
          </a:prstGeom>
        </p:spPr>
        <p:txBody>
          <a:bodyPr/>
          <a:lstStyle>
            <a:lvl1pPr marL="0" indent="0">
              <a:buNone/>
              <a:defRPr sz="1400">
                <a:solidFill>
                  <a:srgbClr val="000000"/>
                </a:solidFill>
                <a:latin typeface="Georgia"/>
                <a:cs typeface="Georgi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199519780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a:prstGeom prst="rect">
            <a:avLst/>
          </a:prstGeom>
        </p:spPr>
        <p:txBody>
          <a:bodyPr anchor="b"/>
          <a:lstStyle>
            <a:lvl1pPr algn="l">
              <a:defRPr sz="2000" b="1">
                <a:solidFill>
                  <a:srgbClr val="000000"/>
                </a:solidFill>
                <a:latin typeface="Arial Narrow"/>
                <a:cs typeface="Arial Narrow"/>
              </a:defRPr>
            </a:lvl1pPr>
          </a:lstStyle>
          <a:p>
            <a:r>
              <a:rPr lang="en-US" dirty="0"/>
              <a:t>Click to edit Master title style</a:t>
            </a:r>
          </a:p>
        </p:txBody>
      </p:sp>
      <p:sp>
        <p:nvSpPr>
          <p:cNvPr id="3" name="Picture Placeholder 2"/>
          <p:cNvSpPr>
            <a:spLocks noGrp="1"/>
          </p:cNvSpPr>
          <p:nvPr>
            <p:ph type="pic" idx="1"/>
          </p:nvPr>
        </p:nvSpPr>
        <p:spPr>
          <a:xfrm>
            <a:off x="1792288" y="459581"/>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4025504"/>
            <a:ext cx="5486400" cy="603647"/>
          </a:xfrm>
          <a:prstGeom prst="rect">
            <a:avLst/>
          </a:prstGeom>
        </p:spPr>
        <p:txBody>
          <a:bodyPr/>
          <a:lstStyle>
            <a:lvl1pPr marL="0" indent="0">
              <a:buNone/>
              <a:defRPr sz="1400">
                <a:solidFill>
                  <a:srgbClr val="000000"/>
                </a:solidFill>
                <a:latin typeface="Georgia"/>
                <a:cs typeface="Georgi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37706063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7676969"/>
      </p:ext>
    </p:extLst>
  </p:cSld>
  <p:clrMapOvr>
    <a:masterClrMapping/>
  </p:clrMapOvr>
  <p:transition spd="slow"/>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2_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213942E-07A7-B381-FD27-E7D87DCB48FC}"/>
              </a:ext>
            </a:extLst>
          </p:cNvPr>
          <p:cNvSpPr/>
          <p:nvPr userDrawn="1"/>
        </p:nvSpPr>
        <p:spPr>
          <a:xfrm>
            <a:off x="0" y="0"/>
            <a:ext cx="9144000" cy="1155700"/>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TextBox 2" hidden="1">
            <a:extLst>
              <a:ext uri="{FF2B5EF4-FFF2-40B4-BE49-F238E27FC236}">
                <a16:creationId xmlns:a16="http://schemas.microsoft.com/office/drawing/2014/main" id="{D8A2B096-AEA0-FAB1-4CC8-6F992FC396C2}"/>
              </a:ext>
            </a:extLst>
          </p:cNvPr>
          <p:cNvSpPr txBox="1"/>
          <p:nvPr userDrawn="1"/>
        </p:nvSpPr>
        <p:spPr>
          <a:xfrm>
            <a:off x="0" y="5005388"/>
            <a:ext cx="6858000" cy="161925"/>
          </a:xfrm>
          <a:prstGeom prst="rect">
            <a:avLst/>
          </a:prstGeom>
          <a:noFill/>
        </p:spPr>
        <p:txBody>
          <a:bodyPr>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50" b="0" i="0" u="none" strike="noStrike" kern="1200" cap="none" spc="0" normalizeH="0" baseline="0" noProof="0" dirty="0">
                <a:ln>
                  <a:noFill/>
                </a:ln>
                <a:solidFill>
                  <a:srgbClr val="E6E5D8">
                    <a:lumMod val="75000"/>
                  </a:srgbClr>
                </a:solidFill>
                <a:effectLst/>
                <a:uLnTx/>
                <a:uFillTx/>
                <a:latin typeface="Arial" panose="020B0604020202020204" pitchFamily="34" charset="0"/>
                <a:ea typeface="MS PGothic" panose="020B0600070205080204" pitchFamily="34" charset="-128"/>
                <a:cs typeface="+mn-cs"/>
              </a:rPr>
              <a:t>© 2019 Rotary International. Internal Use Only. Not For Distribution. Private and Confidential.</a:t>
            </a:r>
          </a:p>
        </p:txBody>
      </p:sp>
      <p:sp>
        <p:nvSpPr>
          <p:cNvPr id="5" name="Title 1"/>
          <p:cNvSpPr>
            <a:spLocks noGrp="1"/>
          </p:cNvSpPr>
          <p:nvPr>
            <p:ph type="title"/>
          </p:nvPr>
        </p:nvSpPr>
        <p:spPr>
          <a:xfrm>
            <a:off x="285750" y="1"/>
            <a:ext cx="8629650" cy="1155032"/>
          </a:xfrm>
        </p:spPr>
        <p:txBody>
          <a:bodyPr tIns="0" bIns="91440" anchor="b"/>
          <a:lstStyle>
            <a:lvl1pPr>
              <a:defRPr cap="all" baseline="0">
                <a:solidFill>
                  <a:schemeClr val="bg1"/>
                </a:solidFill>
              </a:defRPr>
            </a:lvl1pPr>
          </a:lstStyle>
          <a:p>
            <a:r>
              <a:rPr lang="en-US" dirty="0"/>
              <a:t>Click to edit Master title style</a:t>
            </a:r>
          </a:p>
        </p:txBody>
      </p:sp>
      <p:sp>
        <p:nvSpPr>
          <p:cNvPr id="4" name="Slide Number Placeholder 5">
            <a:extLst>
              <a:ext uri="{FF2B5EF4-FFF2-40B4-BE49-F238E27FC236}">
                <a16:creationId xmlns:a16="http://schemas.microsoft.com/office/drawing/2014/main" id="{9A1C725D-DB0A-C311-91F7-8BB3DD8373C1}"/>
              </a:ext>
            </a:extLst>
          </p:cNvPr>
          <p:cNvSpPr>
            <a:spLocks noGrp="1"/>
          </p:cNvSpPr>
          <p:nvPr>
            <p:ph type="sldNum" sz="quarter" idx="10"/>
          </p:nvPr>
        </p:nvSpPr>
        <p:spPr>
          <a:xfrm>
            <a:off x="8737600" y="87313"/>
            <a:ext cx="317500" cy="273050"/>
          </a:xfrm>
        </p:spPr>
        <p:txBody>
          <a:bodyPr vert="horz" lIns="91440" tIns="45720" rIns="91440" bIns="45720" rtlCol="0" anchor="ctr"/>
          <a:lstStyle>
            <a:lvl1pPr>
              <a:defRPr lang="en-US">
                <a:solidFill>
                  <a:schemeClr val="tx1"/>
                </a:solidFill>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fld id="{18565037-B52C-4B39-B03E-0D02DA5C3006}" type="slidenum">
              <a:rPr kumimoji="0" lang="en-US" sz="2400" b="0" i="0" u="none" strike="noStrike" kern="1200" cap="none" spc="0" normalizeH="0" baseline="0" noProof="0">
                <a:ln>
                  <a:noFill/>
                </a:ln>
                <a:solidFill>
                  <a:srgbClr val="958D85"/>
                </a:solidFill>
                <a:effectLst/>
                <a:uLnTx/>
                <a:uFillTx/>
                <a:latin typeface="Arial" panose="020B0604020202020204" pitchFamily="34" charset="0"/>
                <a:ea typeface="MS PGothic" panose="020B0600070205080204" pitchFamily="34" charset="-128"/>
                <a:cs typeface="+mn-cs"/>
              </a:rPr>
              <a:pPr marL="0" marR="0" lvl="0" indent="0" algn="l" defTabSz="914400" rtl="0" eaLnBrk="0" fontAlgn="base" latinLnBrk="0" hangingPunct="0">
                <a:lnSpc>
                  <a:spcPct val="100000"/>
                </a:lnSpc>
                <a:spcBef>
                  <a:spcPct val="0"/>
                </a:spcBef>
                <a:spcAft>
                  <a:spcPct val="0"/>
                </a:spcAft>
                <a:buClrTx/>
                <a:buSzTx/>
                <a:buFontTx/>
                <a:buNone/>
                <a:tabLst/>
                <a:defRPr/>
              </a:pPr>
              <a:t>‹#›</a:t>
            </a:fld>
            <a:endParaRPr kumimoji="0" lang="en-US" sz="2400" b="0" i="0" u="none" strike="noStrike" kern="1200" cap="none" spc="0" normalizeH="0" baseline="0" noProof="0" dirty="0">
              <a:ln>
                <a:noFill/>
              </a:ln>
              <a:solidFill>
                <a:srgbClr val="958D85"/>
              </a:solidFill>
              <a:effectLst/>
              <a:uLnTx/>
              <a:uFillTx/>
              <a:latin typeface="Arial" panose="020B0604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261298363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9B4F285-5D40-103D-AF8E-CFB3FFA47E92}"/>
              </a:ext>
            </a:extLst>
          </p:cNvPr>
          <p:cNvSpPr/>
          <p:nvPr/>
        </p:nvSpPr>
        <p:spPr>
          <a:xfrm>
            <a:off x="0" y="0"/>
            <a:ext cx="9144000" cy="51435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4" name="Rectangle 3">
            <a:extLst>
              <a:ext uri="{FF2B5EF4-FFF2-40B4-BE49-F238E27FC236}">
                <a16:creationId xmlns:a16="http://schemas.microsoft.com/office/drawing/2014/main" id="{2B235379-3633-A242-22D2-B0C78F4BB1B7}"/>
              </a:ext>
            </a:extLst>
          </p:cNvPr>
          <p:cNvSpPr>
            <a:spLocks noChangeArrowheads="1"/>
          </p:cNvSpPr>
          <p:nvPr/>
        </p:nvSpPr>
        <p:spPr bwMode="auto">
          <a:xfrm>
            <a:off x="-152400" y="2000250"/>
            <a:ext cx="9525000" cy="1200150"/>
          </a:xfrm>
          <a:prstGeom prst="rect">
            <a:avLst/>
          </a:prstGeom>
          <a:solidFill>
            <a:srgbClr val="005DAA"/>
          </a:solidFill>
          <a:ln>
            <a:noFill/>
          </a:ln>
          <a:effectLst>
            <a:outerShdw blurRad="88900" dist="61087" dir="5400000" rotWithShape="0">
              <a:srgbClr val="808080">
                <a:alpha val="45999"/>
              </a:srgbClr>
            </a:outerShdw>
          </a:effectLst>
        </p:spPr>
        <p:txBody>
          <a:bodyPr anchor="ctr"/>
          <a:lstStyle/>
          <a:p>
            <a:pPr algn="ctr">
              <a:defRPr/>
            </a:pPr>
            <a:endParaRPr lang="en-US">
              <a:solidFill>
                <a:schemeClr val="lt1"/>
              </a:solidFill>
              <a:latin typeface="+mn-lt"/>
              <a:ea typeface="+mn-ea"/>
            </a:endParaRPr>
          </a:p>
        </p:txBody>
      </p:sp>
      <p:sp>
        <p:nvSpPr>
          <p:cNvPr id="2" name="Title 1"/>
          <p:cNvSpPr>
            <a:spLocks noGrp="1"/>
          </p:cNvSpPr>
          <p:nvPr>
            <p:ph type="ctrTitle"/>
          </p:nvPr>
        </p:nvSpPr>
        <p:spPr>
          <a:xfrm>
            <a:off x="152400" y="2000250"/>
            <a:ext cx="8839200" cy="1200150"/>
          </a:xfrm>
          <a:prstGeom prst="rect">
            <a:avLst/>
          </a:prstGeom>
        </p:spPr>
        <p:txBody>
          <a:bodyPr lIns="0" tIns="0" rIns="0" bIns="0" anchor="ctr" anchorCtr="0"/>
          <a:lstStyle>
            <a:lvl1pPr>
              <a:defRPr sz="4000">
                <a:solidFill>
                  <a:schemeClr val="bg1"/>
                </a:solidFill>
                <a:latin typeface="Arial Narrow"/>
                <a:cs typeface="Arial Narrow"/>
              </a:defRPr>
            </a:lvl1pPr>
          </a:lstStyle>
          <a:p>
            <a:r>
              <a:rPr lang="en-US" dirty="0"/>
              <a:t>Click to edit Master title style</a:t>
            </a:r>
          </a:p>
        </p:txBody>
      </p:sp>
    </p:spTree>
    <p:extLst>
      <p:ext uri="{BB962C8B-B14F-4D97-AF65-F5344CB8AC3E}">
        <p14:creationId xmlns:p14="http://schemas.microsoft.com/office/powerpoint/2010/main" val="291698743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1D93BBE-E28C-0AA2-BD58-9008DEDD650B}"/>
              </a:ext>
            </a:extLst>
          </p:cNvPr>
          <p:cNvSpPr/>
          <p:nvPr userDrawn="1"/>
        </p:nvSpPr>
        <p:spPr>
          <a:xfrm>
            <a:off x="0" y="0"/>
            <a:ext cx="4572000" cy="5143500"/>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TextBox 2" hidden="1">
            <a:extLst>
              <a:ext uri="{FF2B5EF4-FFF2-40B4-BE49-F238E27FC236}">
                <a16:creationId xmlns:a16="http://schemas.microsoft.com/office/drawing/2014/main" id="{935B9456-0DE1-3A67-B05A-24434F37A2D2}"/>
              </a:ext>
            </a:extLst>
          </p:cNvPr>
          <p:cNvSpPr txBox="1"/>
          <p:nvPr userDrawn="1"/>
        </p:nvSpPr>
        <p:spPr>
          <a:xfrm>
            <a:off x="0" y="5005388"/>
            <a:ext cx="6858000" cy="161925"/>
          </a:xfrm>
          <a:prstGeom prst="rect">
            <a:avLst/>
          </a:prstGeom>
          <a:noFill/>
        </p:spPr>
        <p:txBody>
          <a:bodyPr>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50" b="0" i="0" u="none" strike="noStrike" kern="1200" cap="none" spc="0" normalizeH="0" baseline="0" noProof="0" dirty="0">
                <a:ln>
                  <a:noFill/>
                </a:ln>
                <a:solidFill>
                  <a:srgbClr val="E6E5D8">
                    <a:lumMod val="50000"/>
                  </a:srgbClr>
                </a:solidFill>
                <a:effectLst/>
                <a:uLnTx/>
                <a:uFillTx/>
                <a:latin typeface="Arial" panose="020B0604020202020204" pitchFamily="34" charset="0"/>
                <a:ea typeface="MS PGothic" panose="020B0600070205080204" pitchFamily="34" charset="-128"/>
                <a:cs typeface="+mn-cs"/>
              </a:rPr>
              <a:t>© 2019 Rotary International. Internal Use Only. Not For Distribution. Private and Confidential.</a:t>
            </a:r>
          </a:p>
        </p:txBody>
      </p:sp>
      <p:sp>
        <p:nvSpPr>
          <p:cNvPr id="12" name="Text Placeholder 11"/>
          <p:cNvSpPr>
            <a:spLocks noGrp="1"/>
          </p:cNvSpPr>
          <p:nvPr>
            <p:ph type="body" sz="quarter" idx="12"/>
          </p:nvPr>
        </p:nvSpPr>
        <p:spPr>
          <a:xfrm>
            <a:off x="4762500" y="1606153"/>
            <a:ext cx="4152900" cy="2356247"/>
          </a:xfrm>
        </p:spPr>
        <p:txBody>
          <a:bodyPr>
            <a:normAutofit/>
          </a:bodyPr>
          <a:lstStyle>
            <a:lvl1pPr marL="0" indent="0">
              <a:buNone/>
              <a:defRPr sz="1650"/>
            </a:lvl1pPr>
            <a:lvl2pPr marL="171450" indent="-127397">
              <a:lnSpc>
                <a:spcPct val="100000"/>
              </a:lnSpc>
              <a:spcBef>
                <a:spcPts val="900"/>
              </a:spcBef>
              <a:spcAft>
                <a:spcPts val="900"/>
              </a:spcAft>
              <a:defRPr sz="1350"/>
            </a:lvl2pPr>
            <a:lvl3pPr>
              <a:defRPr sz="1350"/>
            </a:lvl3pPr>
            <a:lvl4pPr>
              <a:defRPr sz="1200"/>
            </a:lvl4pPr>
            <a:lvl5pPr>
              <a:defRPr sz="1200"/>
            </a:lvl5pPr>
          </a:lstStyle>
          <a:p>
            <a:pPr lvl="0"/>
            <a:r>
              <a:rPr lang="en-US" dirty="0"/>
              <a:t>Click to edit Master text styles</a:t>
            </a:r>
          </a:p>
          <a:p>
            <a:pPr lvl="1"/>
            <a:r>
              <a:rPr lang="en-US" dirty="0"/>
              <a:t>Second level</a:t>
            </a:r>
          </a:p>
        </p:txBody>
      </p:sp>
      <p:sp>
        <p:nvSpPr>
          <p:cNvPr id="21" name="Text Placeholder 11"/>
          <p:cNvSpPr>
            <a:spLocks noGrp="1"/>
          </p:cNvSpPr>
          <p:nvPr>
            <p:ph type="body" sz="quarter" idx="14"/>
          </p:nvPr>
        </p:nvSpPr>
        <p:spPr>
          <a:xfrm>
            <a:off x="419100" y="1606153"/>
            <a:ext cx="3733800" cy="851297"/>
          </a:xfr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3300" b="1" cap="all" baseline="0">
                <a:solidFill>
                  <a:schemeClr val="bg1"/>
                </a:solidFill>
                <a:latin typeface="+mj-lt"/>
              </a:defRPr>
            </a:lvl1pPr>
            <a:lvl2pPr marL="0" indent="0">
              <a:buNone/>
              <a:defRPr sz="1500">
                <a:solidFill>
                  <a:schemeClr val="bg1"/>
                </a:solidFill>
              </a:defRPr>
            </a:lvl2pPr>
            <a:lvl3pPr>
              <a:defRPr sz="1350"/>
            </a:lvl3pPr>
            <a:lvl4pPr>
              <a:defRPr sz="1200"/>
            </a:lvl4pPr>
            <a:lvl5pPr>
              <a:defRPr sz="1200"/>
            </a:lvl5pPr>
          </a:lstStyle>
          <a:p>
            <a:pPr lvl="0"/>
            <a:r>
              <a:rPr lang="en-US"/>
              <a:t>Click to edit Master text styles</a:t>
            </a:r>
          </a:p>
        </p:txBody>
      </p:sp>
      <p:sp>
        <p:nvSpPr>
          <p:cNvPr id="22" name="Subtitle 2"/>
          <p:cNvSpPr>
            <a:spLocks noGrp="1"/>
          </p:cNvSpPr>
          <p:nvPr>
            <p:ph type="subTitle" idx="1"/>
          </p:nvPr>
        </p:nvSpPr>
        <p:spPr>
          <a:xfrm>
            <a:off x="415926" y="2537724"/>
            <a:ext cx="3740150" cy="1481823"/>
          </a:xfrm>
        </p:spPr>
        <p:txBody>
          <a:bodyPr>
            <a:normAutofit/>
          </a:bodyPr>
          <a:lstStyle>
            <a:lvl1pPr marL="0" indent="0" algn="l">
              <a:buNone/>
              <a:defRPr sz="165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4" name="Slide Number Placeholder 5">
            <a:extLst>
              <a:ext uri="{FF2B5EF4-FFF2-40B4-BE49-F238E27FC236}">
                <a16:creationId xmlns:a16="http://schemas.microsoft.com/office/drawing/2014/main" id="{070F0C0D-0C61-52A4-5277-D41DEFCE5BDE}"/>
              </a:ext>
            </a:extLst>
          </p:cNvPr>
          <p:cNvSpPr>
            <a:spLocks noGrp="1"/>
          </p:cNvSpPr>
          <p:nvPr>
            <p:ph type="sldNum" sz="quarter" idx="15"/>
          </p:nvPr>
        </p:nvSpPr>
        <p:spPr>
          <a:xfrm>
            <a:off x="8737600" y="87313"/>
            <a:ext cx="317500" cy="273050"/>
          </a:xfrm>
        </p:spPr>
        <p:txBody>
          <a:bodyPr vert="horz" lIns="91440" tIns="45720" rIns="91440" bIns="45720" rtlCol="0" anchor="ctr"/>
          <a:lstStyle>
            <a:lvl1pPr>
              <a:defRPr lang="en-US">
                <a:solidFill>
                  <a:schemeClr val="tx1"/>
                </a:solidFill>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fld id="{A8FBE5E1-6DB5-4C19-9206-E93380BC5AC7}" type="slidenum">
              <a:rPr kumimoji="0" lang="en-US" sz="2400" b="0" i="0" u="none" strike="noStrike" kern="1200" cap="none" spc="0" normalizeH="0" baseline="0" noProof="0">
                <a:ln>
                  <a:noFill/>
                </a:ln>
                <a:solidFill>
                  <a:srgbClr val="958D85"/>
                </a:solidFill>
                <a:effectLst/>
                <a:uLnTx/>
                <a:uFillTx/>
                <a:latin typeface="Arial" panose="020B0604020202020204" pitchFamily="34" charset="0"/>
                <a:ea typeface="MS PGothic" panose="020B0600070205080204" pitchFamily="34" charset="-128"/>
                <a:cs typeface="+mn-cs"/>
              </a:rPr>
              <a:pPr marL="0" marR="0" lvl="0" indent="0" algn="l" defTabSz="914400" rtl="0" eaLnBrk="0" fontAlgn="base" latinLnBrk="0" hangingPunct="0">
                <a:lnSpc>
                  <a:spcPct val="100000"/>
                </a:lnSpc>
                <a:spcBef>
                  <a:spcPct val="0"/>
                </a:spcBef>
                <a:spcAft>
                  <a:spcPct val="0"/>
                </a:spcAft>
                <a:buClrTx/>
                <a:buSzTx/>
                <a:buFontTx/>
                <a:buNone/>
                <a:tabLst/>
                <a:defRPr/>
              </a:pPr>
              <a:t>‹#›</a:t>
            </a:fld>
            <a:endParaRPr kumimoji="0" lang="en-US" sz="2400" b="0" i="0" u="none" strike="noStrike" kern="1200" cap="none" spc="0" normalizeH="0" baseline="0" noProof="0" dirty="0">
              <a:ln>
                <a:noFill/>
              </a:ln>
              <a:solidFill>
                <a:srgbClr val="958D85"/>
              </a:solidFill>
              <a:effectLst/>
              <a:uLnTx/>
              <a:uFillTx/>
              <a:latin typeface="Arial" panose="020B0604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18245879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310BD3C-055E-F8F2-5594-597FA33F111B}"/>
              </a:ext>
            </a:extLst>
          </p:cNvPr>
          <p:cNvSpPr/>
          <p:nvPr/>
        </p:nvSpPr>
        <p:spPr>
          <a:xfrm>
            <a:off x="0" y="0"/>
            <a:ext cx="9144000" cy="51435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4" name="Rectangle 3">
            <a:extLst>
              <a:ext uri="{FF2B5EF4-FFF2-40B4-BE49-F238E27FC236}">
                <a16:creationId xmlns:a16="http://schemas.microsoft.com/office/drawing/2014/main" id="{C1DE6A39-7C5E-D8DC-17EF-0F02A886A7B1}"/>
              </a:ext>
            </a:extLst>
          </p:cNvPr>
          <p:cNvSpPr/>
          <p:nvPr/>
        </p:nvSpPr>
        <p:spPr>
          <a:xfrm>
            <a:off x="-152400" y="2000250"/>
            <a:ext cx="9525000" cy="12001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 name="Title 1"/>
          <p:cNvSpPr>
            <a:spLocks noGrp="1"/>
          </p:cNvSpPr>
          <p:nvPr>
            <p:ph type="ctrTitle"/>
          </p:nvPr>
        </p:nvSpPr>
        <p:spPr>
          <a:xfrm>
            <a:off x="152400" y="2000250"/>
            <a:ext cx="8839200" cy="1200150"/>
          </a:xfrm>
          <a:prstGeom prst="rect">
            <a:avLst/>
          </a:prstGeom>
        </p:spPr>
        <p:txBody>
          <a:bodyPr lIns="0" tIns="0" rIns="0" bIns="0" anchor="ctr" anchorCtr="0"/>
          <a:lstStyle>
            <a:lvl1pPr>
              <a:defRPr sz="4000">
                <a:solidFill>
                  <a:schemeClr val="bg1"/>
                </a:solidFill>
                <a:latin typeface="Arial Narrow"/>
                <a:cs typeface="Arial Narrow"/>
              </a:defRPr>
            </a:lvl1pPr>
          </a:lstStyle>
          <a:p>
            <a:r>
              <a:rPr lang="en-US" dirty="0"/>
              <a:t>Click to edit Master title style</a:t>
            </a:r>
          </a:p>
        </p:txBody>
      </p:sp>
    </p:spTree>
    <p:extLst>
      <p:ext uri="{BB962C8B-B14F-4D97-AF65-F5344CB8AC3E}">
        <p14:creationId xmlns:p14="http://schemas.microsoft.com/office/powerpoint/2010/main" val="192890834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9B4F285-5D40-103D-AF8E-CFB3FFA47E92}"/>
              </a:ext>
            </a:extLst>
          </p:cNvPr>
          <p:cNvSpPr/>
          <p:nvPr/>
        </p:nvSpPr>
        <p:spPr>
          <a:xfrm>
            <a:off x="0" y="0"/>
            <a:ext cx="9144000" cy="51435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4" name="Rectangle 3">
            <a:extLst>
              <a:ext uri="{FF2B5EF4-FFF2-40B4-BE49-F238E27FC236}">
                <a16:creationId xmlns:a16="http://schemas.microsoft.com/office/drawing/2014/main" id="{2B235379-3633-A242-22D2-B0C78F4BB1B7}"/>
              </a:ext>
            </a:extLst>
          </p:cNvPr>
          <p:cNvSpPr>
            <a:spLocks noChangeArrowheads="1"/>
          </p:cNvSpPr>
          <p:nvPr/>
        </p:nvSpPr>
        <p:spPr bwMode="auto">
          <a:xfrm>
            <a:off x="-152400" y="2000250"/>
            <a:ext cx="9525000" cy="1200150"/>
          </a:xfrm>
          <a:prstGeom prst="rect">
            <a:avLst/>
          </a:prstGeom>
          <a:solidFill>
            <a:srgbClr val="005DAA"/>
          </a:solidFill>
          <a:ln>
            <a:noFill/>
          </a:ln>
          <a:effectLst>
            <a:outerShdw blurRad="88900" dist="61087" dir="5400000" rotWithShape="0">
              <a:srgbClr val="808080">
                <a:alpha val="45999"/>
              </a:srgbClr>
            </a:outerShdw>
          </a:effectLst>
        </p:spPr>
        <p:txBody>
          <a:bodyPr anchor="ctr"/>
          <a:lstStyle/>
          <a:p>
            <a:pPr algn="ctr">
              <a:defRPr/>
            </a:pPr>
            <a:endParaRPr lang="en-US">
              <a:solidFill>
                <a:schemeClr val="lt1"/>
              </a:solidFill>
              <a:latin typeface="+mn-lt"/>
              <a:ea typeface="+mn-ea"/>
            </a:endParaRPr>
          </a:p>
        </p:txBody>
      </p:sp>
      <p:sp>
        <p:nvSpPr>
          <p:cNvPr id="2" name="Title 1"/>
          <p:cNvSpPr>
            <a:spLocks noGrp="1"/>
          </p:cNvSpPr>
          <p:nvPr>
            <p:ph type="ctrTitle"/>
          </p:nvPr>
        </p:nvSpPr>
        <p:spPr>
          <a:xfrm>
            <a:off x="152400" y="2000250"/>
            <a:ext cx="8839200" cy="1200150"/>
          </a:xfrm>
          <a:prstGeom prst="rect">
            <a:avLst/>
          </a:prstGeom>
        </p:spPr>
        <p:txBody>
          <a:bodyPr lIns="0" tIns="0" rIns="0" bIns="0" anchor="ctr" anchorCtr="0"/>
          <a:lstStyle>
            <a:lvl1pPr>
              <a:defRPr sz="4000">
                <a:solidFill>
                  <a:schemeClr val="bg1"/>
                </a:solidFill>
                <a:latin typeface="Arial Narrow"/>
                <a:cs typeface="Arial Narrow"/>
              </a:defRPr>
            </a:lvl1pPr>
          </a:lstStyle>
          <a:p>
            <a:r>
              <a:rPr lang="en-US" dirty="0"/>
              <a:t>Click to edit Master title style</a:t>
            </a:r>
          </a:p>
        </p:txBody>
      </p:sp>
    </p:spTree>
    <p:extLst>
      <p:ext uri="{BB962C8B-B14F-4D97-AF65-F5344CB8AC3E}">
        <p14:creationId xmlns:p14="http://schemas.microsoft.com/office/powerpoint/2010/main" val="371082764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297D3D2-B688-6B12-2683-FAD5EF1A1B1A}"/>
              </a:ext>
            </a:extLst>
          </p:cNvPr>
          <p:cNvSpPr/>
          <p:nvPr/>
        </p:nvSpPr>
        <p:spPr>
          <a:xfrm>
            <a:off x="0" y="0"/>
            <a:ext cx="9144000" cy="51435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4" name="Rectangle 3">
            <a:extLst>
              <a:ext uri="{FF2B5EF4-FFF2-40B4-BE49-F238E27FC236}">
                <a16:creationId xmlns:a16="http://schemas.microsoft.com/office/drawing/2014/main" id="{CF75F39B-3CCF-D85E-DFB2-B3C7078A97E0}"/>
              </a:ext>
            </a:extLst>
          </p:cNvPr>
          <p:cNvSpPr>
            <a:spLocks noChangeArrowheads="1"/>
          </p:cNvSpPr>
          <p:nvPr/>
        </p:nvSpPr>
        <p:spPr bwMode="auto">
          <a:xfrm>
            <a:off x="-152400" y="2000250"/>
            <a:ext cx="9525000" cy="1200150"/>
          </a:xfrm>
          <a:prstGeom prst="rect">
            <a:avLst/>
          </a:prstGeom>
          <a:solidFill>
            <a:schemeClr val="tx2"/>
          </a:solidFill>
          <a:ln>
            <a:noFill/>
          </a:ln>
          <a:effectLst>
            <a:outerShdw blurRad="88900" dist="61087" dir="5400000" rotWithShape="0">
              <a:srgbClr val="808080">
                <a:alpha val="45999"/>
              </a:srgbClr>
            </a:outerShdw>
          </a:effectLst>
        </p:spPr>
        <p:txBody>
          <a:bodyPr anchor="ctr"/>
          <a:lstStyle/>
          <a:p>
            <a:pPr algn="ctr">
              <a:defRPr/>
            </a:pPr>
            <a:endParaRPr lang="en-US">
              <a:solidFill>
                <a:schemeClr val="lt1"/>
              </a:solidFill>
              <a:latin typeface="+mn-lt"/>
              <a:ea typeface="+mn-ea"/>
            </a:endParaRPr>
          </a:p>
        </p:txBody>
      </p:sp>
      <p:sp>
        <p:nvSpPr>
          <p:cNvPr id="2" name="Title 1"/>
          <p:cNvSpPr>
            <a:spLocks noGrp="1"/>
          </p:cNvSpPr>
          <p:nvPr>
            <p:ph type="ctrTitle"/>
          </p:nvPr>
        </p:nvSpPr>
        <p:spPr>
          <a:xfrm>
            <a:off x="152400" y="2000250"/>
            <a:ext cx="8839200" cy="1200150"/>
          </a:xfrm>
          <a:prstGeom prst="rect">
            <a:avLst/>
          </a:prstGeom>
        </p:spPr>
        <p:txBody>
          <a:bodyPr lIns="0" tIns="0" rIns="0" bIns="0" anchor="ctr" anchorCtr="0"/>
          <a:lstStyle>
            <a:lvl1pPr>
              <a:defRPr sz="4000">
                <a:solidFill>
                  <a:schemeClr val="bg1"/>
                </a:solidFill>
                <a:latin typeface="Arial Narrow"/>
                <a:cs typeface="Arial Narrow"/>
              </a:defRPr>
            </a:lvl1pPr>
          </a:lstStyle>
          <a:p>
            <a:r>
              <a:rPr lang="en-US" dirty="0"/>
              <a:t>Click to edit Master title style</a:t>
            </a:r>
          </a:p>
        </p:txBody>
      </p:sp>
    </p:spTree>
    <p:extLst>
      <p:ext uri="{BB962C8B-B14F-4D97-AF65-F5344CB8AC3E}">
        <p14:creationId xmlns:p14="http://schemas.microsoft.com/office/powerpoint/2010/main" val="292451267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0EED561-3650-6EF1-3EEC-2C9CEBBE06D5}"/>
              </a:ext>
            </a:extLst>
          </p:cNvPr>
          <p:cNvSpPr/>
          <p:nvPr/>
        </p:nvSpPr>
        <p:spPr>
          <a:xfrm>
            <a:off x="0" y="0"/>
            <a:ext cx="9144000" cy="51435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4" name="Rectangle 3">
            <a:extLst>
              <a:ext uri="{FF2B5EF4-FFF2-40B4-BE49-F238E27FC236}">
                <a16:creationId xmlns:a16="http://schemas.microsoft.com/office/drawing/2014/main" id="{2DDB67BD-F90D-68A2-C5DD-1319CFD50498}"/>
              </a:ext>
            </a:extLst>
          </p:cNvPr>
          <p:cNvSpPr>
            <a:spLocks noChangeArrowheads="1"/>
          </p:cNvSpPr>
          <p:nvPr/>
        </p:nvSpPr>
        <p:spPr bwMode="auto">
          <a:xfrm>
            <a:off x="-152400" y="2000250"/>
            <a:ext cx="9525000" cy="1200150"/>
          </a:xfrm>
          <a:prstGeom prst="rect">
            <a:avLst/>
          </a:prstGeom>
          <a:solidFill>
            <a:srgbClr val="009999"/>
          </a:solidFill>
          <a:ln>
            <a:noFill/>
          </a:ln>
          <a:effectLst>
            <a:outerShdw blurRad="88900" dist="61087" dir="5400000" rotWithShape="0">
              <a:srgbClr val="808080">
                <a:alpha val="45999"/>
              </a:srgbClr>
            </a:outerShdw>
          </a:effectLst>
        </p:spPr>
        <p:txBody>
          <a:bodyPr anchor="ctr"/>
          <a:lstStyle/>
          <a:p>
            <a:pPr algn="ctr">
              <a:defRPr/>
            </a:pPr>
            <a:endParaRPr lang="en-US">
              <a:solidFill>
                <a:schemeClr val="lt1"/>
              </a:solidFill>
              <a:latin typeface="+mn-lt"/>
              <a:ea typeface="+mn-ea"/>
            </a:endParaRPr>
          </a:p>
        </p:txBody>
      </p:sp>
      <p:sp>
        <p:nvSpPr>
          <p:cNvPr id="2" name="Title 1"/>
          <p:cNvSpPr>
            <a:spLocks noGrp="1"/>
          </p:cNvSpPr>
          <p:nvPr>
            <p:ph type="ctrTitle"/>
          </p:nvPr>
        </p:nvSpPr>
        <p:spPr>
          <a:xfrm>
            <a:off x="152400" y="2000250"/>
            <a:ext cx="8839200" cy="1200150"/>
          </a:xfrm>
          <a:prstGeom prst="rect">
            <a:avLst/>
          </a:prstGeom>
        </p:spPr>
        <p:txBody>
          <a:bodyPr lIns="0" tIns="0" rIns="0" bIns="0" anchor="ctr" anchorCtr="0"/>
          <a:lstStyle>
            <a:lvl1pPr>
              <a:defRPr sz="4000">
                <a:solidFill>
                  <a:schemeClr val="bg1"/>
                </a:solidFill>
                <a:latin typeface="Arial Narrow"/>
                <a:cs typeface="Arial Narrow"/>
              </a:defRPr>
            </a:lvl1pPr>
          </a:lstStyle>
          <a:p>
            <a:r>
              <a:rPr lang="en-US" dirty="0"/>
              <a:t>Click to edit Master title style</a:t>
            </a:r>
          </a:p>
        </p:txBody>
      </p:sp>
    </p:spTree>
    <p:extLst>
      <p:ext uri="{BB962C8B-B14F-4D97-AF65-F5344CB8AC3E}">
        <p14:creationId xmlns:p14="http://schemas.microsoft.com/office/powerpoint/2010/main" val="320959826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A92717D-BE4F-8D2E-B48B-27A44A55D378}"/>
              </a:ext>
            </a:extLst>
          </p:cNvPr>
          <p:cNvSpPr/>
          <p:nvPr/>
        </p:nvSpPr>
        <p:spPr>
          <a:xfrm>
            <a:off x="0" y="0"/>
            <a:ext cx="9144000" cy="51435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4" name="Rectangle 3">
            <a:extLst>
              <a:ext uri="{FF2B5EF4-FFF2-40B4-BE49-F238E27FC236}">
                <a16:creationId xmlns:a16="http://schemas.microsoft.com/office/drawing/2014/main" id="{150EEFE0-4DD8-BE51-9D04-7E34D48D5F8A}"/>
              </a:ext>
            </a:extLst>
          </p:cNvPr>
          <p:cNvSpPr>
            <a:spLocks noChangeArrowheads="1"/>
          </p:cNvSpPr>
          <p:nvPr/>
        </p:nvSpPr>
        <p:spPr bwMode="auto">
          <a:xfrm>
            <a:off x="-152400" y="2000250"/>
            <a:ext cx="9525000" cy="1200150"/>
          </a:xfrm>
          <a:prstGeom prst="rect">
            <a:avLst/>
          </a:prstGeom>
          <a:solidFill>
            <a:srgbClr val="FF7600"/>
          </a:solidFill>
          <a:ln>
            <a:noFill/>
          </a:ln>
          <a:effectLst>
            <a:outerShdw blurRad="88900" dist="61087" dir="5400000" rotWithShape="0">
              <a:srgbClr val="808080">
                <a:alpha val="45999"/>
              </a:srgbClr>
            </a:outerShdw>
          </a:effectLst>
        </p:spPr>
        <p:txBody>
          <a:bodyPr anchor="ctr"/>
          <a:lstStyle/>
          <a:p>
            <a:pPr algn="ctr">
              <a:defRPr/>
            </a:pPr>
            <a:endParaRPr lang="en-US">
              <a:solidFill>
                <a:schemeClr val="lt1"/>
              </a:solidFill>
              <a:latin typeface="+mn-lt"/>
              <a:ea typeface="+mn-ea"/>
            </a:endParaRPr>
          </a:p>
        </p:txBody>
      </p:sp>
      <p:sp>
        <p:nvSpPr>
          <p:cNvPr id="2" name="Title 1"/>
          <p:cNvSpPr>
            <a:spLocks noGrp="1"/>
          </p:cNvSpPr>
          <p:nvPr>
            <p:ph type="ctrTitle"/>
          </p:nvPr>
        </p:nvSpPr>
        <p:spPr>
          <a:xfrm>
            <a:off x="152400" y="2000250"/>
            <a:ext cx="8839200" cy="1200150"/>
          </a:xfrm>
          <a:prstGeom prst="rect">
            <a:avLst/>
          </a:prstGeom>
        </p:spPr>
        <p:txBody>
          <a:bodyPr lIns="0" tIns="0" rIns="0" bIns="0" anchor="ctr" anchorCtr="0"/>
          <a:lstStyle>
            <a:lvl1pPr>
              <a:defRPr sz="4000">
                <a:solidFill>
                  <a:schemeClr val="bg1"/>
                </a:solidFill>
                <a:latin typeface="Arial Narrow"/>
                <a:cs typeface="Arial Narrow"/>
              </a:defRPr>
            </a:lvl1pPr>
          </a:lstStyle>
          <a:p>
            <a:r>
              <a:rPr lang="en-US" dirty="0"/>
              <a:t>Click to edit Master title style</a:t>
            </a:r>
          </a:p>
        </p:txBody>
      </p:sp>
    </p:spTree>
    <p:extLst>
      <p:ext uri="{BB962C8B-B14F-4D97-AF65-F5344CB8AC3E}">
        <p14:creationId xmlns:p14="http://schemas.microsoft.com/office/powerpoint/2010/main" val="268356830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6CE5CE8-00DC-5AD1-F7BE-F692F5E771D9}"/>
              </a:ext>
            </a:extLst>
          </p:cNvPr>
          <p:cNvSpPr/>
          <p:nvPr/>
        </p:nvSpPr>
        <p:spPr>
          <a:xfrm>
            <a:off x="0" y="0"/>
            <a:ext cx="9144000" cy="51435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 name="Title 1"/>
          <p:cNvSpPr>
            <a:spLocks noGrp="1"/>
          </p:cNvSpPr>
          <p:nvPr>
            <p:ph type="ctrTitle"/>
          </p:nvPr>
        </p:nvSpPr>
        <p:spPr>
          <a:xfrm>
            <a:off x="152400" y="2000250"/>
            <a:ext cx="8839200" cy="1200150"/>
          </a:xfrm>
          <a:prstGeom prst="rect">
            <a:avLst/>
          </a:prstGeom>
        </p:spPr>
        <p:txBody>
          <a:bodyPr lIns="0" tIns="0" rIns="0" bIns="0" anchor="ctr" anchorCtr="0"/>
          <a:lstStyle>
            <a:lvl1pPr>
              <a:defRPr sz="4000">
                <a:solidFill>
                  <a:schemeClr val="bg1"/>
                </a:solidFill>
                <a:latin typeface="Arial Narrow"/>
                <a:cs typeface="Arial Narrow"/>
              </a:defRPr>
            </a:lvl1pPr>
          </a:lstStyle>
          <a:p>
            <a:r>
              <a:rPr lang="en-US" dirty="0"/>
              <a:t>Click to edit Master title style</a:t>
            </a:r>
          </a:p>
        </p:txBody>
      </p:sp>
    </p:spTree>
    <p:extLst>
      <p:ext uri="{BB962C8B-B14F-4D97-AF65-F5344CB8AC3E}">
        <p14:creationId xmlns:p14="http://schemas.microsoft.com/office/powerpoint/2010/main" val="324073418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7C752BD-E953-6B70-7416-4864AF97FB5A}"/>
              </a:ext>
            </a:extLst>
          </p:cNvPr>
          <p:cNvSpPr/>
          <p:nvPr userDrawn="1"/>
        </p:nvSpPr>
        <p:spPr>
          <a:xfrm>
            <a:off x="0" y="0"/>
            <a:ext cx="9144000" cy="51435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AC017F67-D85B-E514-F470-57858B83EF2C}"/>
              </a:ext>
            </a:extLst>
          </p:cNvPr>
          <p:cNvSpPr>
            <a:spLocks noChangeArrowheads="1"/>
          </p:cNvSpPr>
          <p:nvPr userDrawn="1"/>
        </p:nvSpPr>
        <p:spPr bwMode="auto">
          <a:xfrm>
            <a:off x="-76200" y="342900"/>
            <a:ext cx="9296400" cy="400050"/>
          </a:xfrm>
          <a:prstGeom prst="rect">
            <a:avLst/>
          </a:prstGeom>
          <a:solidFill>
            <a:srgbClr val="01B4E7"/>
          </a:solidFill>
          <a:ln>
            <a:noFill/>
          </a:ln>
          <a:effectLst>
            <a:outerShdw blurRad="88900" dist="61087" dir="5400000" rotWithShape="0">
              <a:srgbClr val="808080">
                <a:alpha val="25000"/>
              </a:srgbClr>
            </a:outerShdw>
          </a:effectLst>
        </p:spPr>
        <p:txBody>
          <a:bodyPr anchor="ctr"/>
          <a:lstStyle/>
          <a:p>
            <a:pPr algn="ctr">
              <a:defRPr/>
            </a:pPr>
            <a:endParaRPr lang="en-US">
              <a:solidFill>
                <a:schemeClr val="lt1"/>
              </a:solidFill>
              <a:latin typeface="+mn-lt"/>
              <a:ea typeface="+mn-ea"/>
            </a:endParaRPr>
          </a:p>
        </p:txBody>
      </p:sp>
      <p:sp>
        <p:nvSpPr>
          <p:cNvPr id="2" name="Title 1"/>
          <p:cNvSpPr>
            <a:spLocks noGrp="1"/>
          </p:cNvSpPr>
          <p:nvPr>
            <p:ph type="title"/>
          </p:nvPr>
        </p:nvSpPr>
        <p:spPr>
          <a:xfrm>
            <a:off x="381000" y="342900"/>
            <a:ext cx="8763000" cy="400050"/>
          </a:xfrm>
          <a:prstGeom prst="rect">
            <a:avLst/>
          </a:prstGeom>
        </p:spPr>
        <p:txBody>
          <a:bodyPr lIns="0" tIns="0" rIns="0" bIns="0" anchor="ctr" anchorCtr="0"/>
          <a:lstStyle>
            <a:lvl1pPr algn="l">
              <a:defRPr sz="3200">
                <a:solidFill>
                  <a:schemeClr val="bg1"/>
                </a:solidFill>
                <a:latin typeface="Arial Narrow"/>
                <a:cs typeface="Arial Narrow"/>
              </a:defRPr>
            </a:lvl1pPr>
          </a:lstStyle>
          <a:p>
            <a:r>
              <a:rPr lang="en-US" dirty="0"/>
              <a:t>Click to edit Master title style</a:t>
            </a:r>
          </a:p>
        </p:txBody>
      </p:sp>
      <p:sp>
        <p:nvSpPr>
          <p:cNvPr id="3" name="Content Placeholder 2"/>
          <p:cNvSpPr>
            <a:spLocks noGrp="1"/>
          </p:cNvSpPr>
          <p:nvPr>
            <p:ph idx="1"/>
          </p:nvPr>
        </p:nvSpPr>
        <p:spPr>
          <a:xfrm>
            <a:off x="457200" y="914401"/>
            <a:ext cx="8229600" cy="3394472"/>
          </a:xfrm>
          <a:prstGeom prst="rect">
            <a:avLst/>
          </a:prstGeom>
        </p:spPr>
        <p:txBody>
          <a:bodyPr/>
          <a:lstStyle>
            <a:lvl1pPr>
              <a:defRPr sz="3000">
                <a:solidFill>
                  <a:srgbClr val="000000"/>
                </a:solidFill>
                <a:latin typeface="Georgia"/>
                <a:cs typeface="Georgia"/>
              </a:defRPr>
            </a:lvl1pPr>
            <a:lvl2pPr>
              <a:defRPr sz="2600">
                <a:solidFill>
                  <a:srgbClr val="000000"/>
                </a:solidFill>
                <a:latin typeface="Georgia"/>
                <a:cs typeface="Georgia"/>
              </a:defRPr>
            </a:lvl2pPr>
            <a:lvl3pPr>
              <a:defRPr sz="2200">
                <a:solidFill>
                  <a:srgbClr val="000000"/>
                </a:solidFill>
                <a:latin typeface="Georgia"/>
                <a:cs typeface="Georgia"/>
              </a:defRPr>
            </a:lvl3pPr>
            <a:lvl4pPr>
              <a:defRPr sz="1800">
                <a:solidFill>
                  <a:srgbClr val="000000"/>
                </a:solidFill>
                <a:latin typeface="Georgia"/>
                <a:cs typeface="Georgia"/>
              </a:defRPr>
            </a:lvl4pPr>
            <a:lvl5pPr>
              <a:defRPr sz="1600">
                <a:solidFill>
                  <a:srgbClr val="000000"/>
                </a:solidFill>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0409003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cSld name="6_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898B657-C296-AB9B-2FF4-6F4D4C444043}"/>
              </a:ext>
            </a:extLst>
          </p:cNvPr>
          <p:cNvSpPr/>
          <p:nvPr/>
        </p:nvSpPr>
        <p:spPr>
          <a:xfrm>
            <a:off x="1328738" y="971550"/>
            <a:ext cx="6486525" cy="2365375"/>
          </a:xfrm>
          <a:prstGeom prst="rect">
            <a:avLst/>
          </a:prstGeom>
          <a:ln w="3175">
            <a:solidFill>
              <a:schemeClr val="bg1"/>
            </a:solidFill>
          </a:ln>
          <a:effectLst>
            <a:outerShdw blurRad="63500" sx="100500" sy="100500" algn="ctr" rotWithShape="0">
              <a:prstClr val="black">
                <a:alpha val="50000"/>
              </a:prstClr>
            </a:outerShdw>
          </a:effectLst>
        </p:spPr>
        <p:txBody>
          <a:bodyPr>
            <a:normAutofit/>
          </a:bodyPr>
          <a:lstStyle/>
          <a:p>
            <a:pPr eaLnBrk="1" hangingPunct="1">
              <a:spcBef>
                <a:spcPts val="1500"/>
              </a:spcBef>
              <a:buClr>
                <a:srgbClr val="01B4E7">
                  <a:lumMod val="60000"/>
                  <a:lumOff val="40000"/>
                </a:srgbClr>
              </a:buClr>
              <a:buSzPct val="110000"/>
              <a:buFont typeface="Wingdings 2" pitchFamily="18" charset="2"/>
              <a:buNone/>
              <a:defRPr/>
            </a:pPr>
            <a:endParaRPr>
              <a:solidFill>
                <a:srgbClr val="958D85">
                  <a:lumMod val="65000"/>
                  <a:lumOff val="35000"/>
                </a:srgbClr>
              </a:solidFill>
              <a:latin typeface="Calibri"/>
            </a:endParaRPr>
          </a:p>
        </p:txBody>
      </p:sp>
      <p:sp>
        <p:nvSpPr>
          <p:cNvPr id="2" name="Title 1"/>
          <p:cNvSpPr>
            <a:spLocks noGrp="1"/>
          </p:cNvSpPr>
          <p:nvPr>
            <p:ph type="ctrTitle"/>
          </p:nvPr>
        </p:nvSpPr>
        <p:spPr>
          <a:xfrm>
            <a:off x="1322921" y="1143000"/>
            <a:ext cx="6498158" cy="1293650"/>
          </a:xfrm>
        </p:spPr>
        <p:txBody>
          <a:bodyPr rtlCol="0">
            <a:noAutofit/>
          </a:bodyPr>
          <a:lstStyle>
            <a:lvl1pPr marL="0" indent="0" algn="ctr" defTabSz="685800" rtl="0" eaLnBrk="1" latinLnBrk="0" hangingPunct="1">
              <a:spcBef>
                <a:spcPct val="0"/>
              </a:spcBef>
              <a:buClr>
                <a:schemeClr val="accent1">
                  <a:lumMod val="60000"/>
                  <a:lumOff val="40000"/>
                </a:schemeClr>
              </a:buClr>
              <a:buSzPct val="110000"/>
              <a:buFont typeface="Wingdings 2" pitchFamily="18" charset="2"/>
              <a:buNone/>
              <a:defRPr sz="3450" kern="1200">
                <a:solidFill>
                  <a:schemeClr val="accent1"/>
                </a:solidFill>
                <a:latin typeface="+mj-lt"/>
                <a:ea typeface="+mj-ea"/>
                <a:cs typeface="+mj-cs"/>
              </a:defRPr>
            </a:lvl1pPr>
          </a:lstStyle>
          <a:p>
            <a:r>
              <a:rPr lang="en-US"/>
              <a:t>Click to edit Master title style</a:t>
            </a:r>
            <a:endParaRPr/>
          </a:p>
        </p:txBody>
      </p:sp>
      <p:sp>
        <p:nvSpPr>
          <p:cNvPr id="3" name="Subtitle 2"/>
          <p:cNvSpPr>
            <a:spLocks noGrp="1"/>
          </p:cNvSpPr>
          <p:nvPr>
            <p:ph type="subTitle" idx="1"/>
          </p:nvPr>
        </p:nvSpPr>
        <p:spPr>
          <a:xfrm>
            <a:off x="1322922" y="2474259"/>
            <a:ext cx="6498159" cy="687481"/>
          </a:xfrm>
        </p:spPr>
        <p:txBody>
          <a:bodyPr rtlCol="0">
            <a:normAutofit/>
          </a:bodyPr>
          <a:lstStyle>
            <a:lvl1pPr marL="0" indent="0" algn="ctr" defTabSz="685800" rtl="0" eaLnBrk="1" latinLnBrk="0" hangingPunct="1">
              <a:spcBef>
                <a:spcPts val="225"/>
              </a:spcBef>
              <a:buClr>
                <a:schemeClr val="accent1">
                  <a:lumMod val="60000"/>
                  <a:lumOff val="40000"/>
                </a:schemeClr>
              </a:buClr>
              <a:buSzPct val="110000"/>
              <a:buFont typeface="Wingdings 2" pitchFamily="18" charset="2"/>
              <a:buNone/>
              <a:defRPr sz="1350" kern="1200">
                <a:solidFill>
                  <a:schemeClr val="tx1">
                    <a:tint val="75000"/>
                  </a:schemeClr>
                </a:solidFill>
                <a:latin typeface="+mn-lt"/>
                <a:ea typeface="+mn-ea"/>
                <a:cs typeface="+mn-cs"/>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dirty="0"/>
          </a:p>
        </p:txBody>
      </p:sp>
      <p:sp>
        <p:nvSpPr>
          <p:cNvPr id="5" name="Date Placeholder 3">
            <a:extLst>
              <a:ext uri="{FF2B5EF4-FFF2-40B4-BE49-F238E27FC236}">
                <a16:creationId xmlns:a16="http://schemas.microsoft.com/office/drawing/2014/main" id="{10BDBC59-DF60-3896-5F21-D54C648CCE84}"/>
              </a:ext>
            </a:extLst>
          </p:cNvPr>
          <p:cNvSpPr>
            <a:spLocks noGrp="1"/>
          </p:cNvSpPr>
          <p:nvPr>
            <p:ph type="dt" sz="half" idx="10"/>
          </p:nvPr>
        </p:nvSpPr>
        <p:spPr>
          <a:xfrm>
            <a:off x="0" y="0"/>
            <a:ext cx="0" cy="0"/>
          </a:xfrm>
        </p:spPr>
        <p:txBody>
          <a:bodyPr rtlCol="0"/>
          <a:lstStyle>
            <a:lvl1pPr>
              <a:defRPr>
                <a:solidFill>
                  <a:srgbClr val="958D85"/>
                </a:solidFill>
                <a:latin typeface="Arial" charset="0"/>
                <a:ea typeface="ＭＳ Ｐゴシック" charset="0"/>
                <a:cs typeface="ＭＳ Ｐゴシック" charset="0"/>
              </a:defRPr>
            </a:lvl1pPr>
          </a:lstStyle>
          <a:p>
            <a:pPr>
              <a:defRPr/>
            </a:pPr>
            <a:endParaRPr lang="en-US"/>
          </a:p>
        </p:txBody>
      </p:sp>
      <p:sp>
        <p:nvSpPr>
          <p:cNvPr id="6" name="Footer Placeholder 4">
            <a:extLst>
              <a:ext uri="{FF2B5EF4-FFF2-40B4-BE49-F238E27FC236}">
                <a16:creationId xmlns:a16="http://schemas.microsoft.com/office/drawing/2014/main" id="{A98D3BBA-64B5-137A-6DD1-4DDFD3F61038}"/>
              </a:ext>
            </a:extLst>
          </p:cNvPr>
          <p:cNvSpPr>
            <a:spLocks noGrp="1"/>
          </p:cNvSpPr>
          <p:nvPr>
            <p:ph type="ftr" sz="quarter" idx="11"/>
          </p:nvPr>
        </p:nvSpPr>
        <p:spPr>
          <a:xfrm>
            <a:off x="0" y="0"/>
            <a:ext cx="0" cy="0"/>
          </a:xfrm>
        </p:spPr>
        <p:txBody>
          <a:bodyPr/>
          <a:lstStyle>
            <a:lvl1pPr>
              <a:defRPr>
                <a:solidFill>
                  <a:srgbClr val="958D85"/>
                </a:solidFill>
              </a:defRPr>
            </a:lvl1pPr>
          </a:lstStyle>
          <a:p>
            <a:pPr>
              <a:defRPr/>
            </a:pPr>
            <a:endParaRPr lang="en-US"/>
          </a:p>
        </p:txBody>
      </p:sp>
      <p:sp>
        <p:nvSpPr>
          <p:cNvPr id="7" name="Slide Number Placeholder 5">
            <a:extLst>
              <a:ext uri="{FF2B5EF4-FFF2-40B4-BE49-F238E27FC236}">
                <a16:creationId xmlns:a16="http://schemas.microsoft.com/office/drawing/2014/main" id="{12879E5D-7D7E-8A8E-96B7-AE7359236851}"/>
              </a:ext>
            </a:extLst>
          </p:cNvPr>
          <p:cNvSpPr>
            <a:spLocks noGrp="1"/>
          </p:cNvSpPr>
          <p:nvPr>
            <p:ph type="sldNum" sz="quarter" idx="12"/>
          </p:nvPr>
        </p:nvSpPr>
        <p:spPr>
          <a:xfrm>
            <a:off x="0" y="0"/>
            <a:ext cx="0" cy="0"/>
          </a:xfrm>
        </p:spPr>
        <p:txBody>
          <a:bodyPr/>
          <a:lstStyle>
            <a:lvl1pPr>
              <a:defRPr>
                <a:solidFill>
                  <a:srgbClr val="958D85"/>
                </a:solidFill>
              </a:defRPr>
            </a:lvl1pPr>
          </a:lstStyle>
          <a:p>
            <a:pPr>
              <a:defRPr/>
            </a:pPr>
            <a:fld id="{6F742DD4-8C09-4221-AB68-8ECEBDFC868C}" type="slidenum">
              <a:rPr lang="en-US" altLang="en-US"/>
              <a:pPr>
                <a:defRPr/>
              </a:pPr>
              <a:t>‹#›</a:t>
            </a:fld>
            <a:endParaRPr lang="en-US" altLang="en-US"/>
          </a:p>
        </p:txBody>
      </p:sp>
    </p:spTree>
    <p:extLst>
      <p:ext uri="{BB962C8B-B14F-4D97-AF65-F5344CB8AC3E}">
        <p14:creationId xmlns:p14="http://schemas.microsoft.com/office/powerpoint/2010/main" val="6489352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16_Title and Content">
    <p:spTree>
      <p:nvGrpSpPr>
        <p:cNvPr id="1" name=""/>
        <p:cNvGrpSpPr/>
        <p:nvPr/>
      </p:nvGrpSpPr>
      <p:grpSpPr>
        <a:xfrm>
          <a:off x="0" y="0"/>
          <a:ext cx="0" cy="0"/>
          <a:chOff x="0" y="0"/>
          <a:chExt cx="0" cy="0"/>
        </a:xfrm>
      </p:grpSpPr>
      <p:pic>
        <p:nvPicPr>
          <p:cNvPr id="2" name="Picture 27">
            <a:extLst>
              <a:ext uri="{FF2B5EF4-FFF2-40B4-BE49-F238E27FC236}">
                <a16:creationId xmlns:a16="http://schemas.microsoft.com/office/drawing/2014/main" id="{F6427ED6-8BC6-EB1C-CEAB-75A509004B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15225" y="4364038"/>
            <a:ext cx="1412875"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8">
            <a:extLst>
              <a:ext uri="{FF2B5EF4-FFF2-40B4-BE49-F238E27FC236}">
                <a16:creationId xmlns:a16="http://schemas.microsoft.com/office/drawing/2014/main" id="{7102C206-1524-2ADD-2427-0B48DBEEEB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538" y="242888"/>
            <a:ext cx="1957387" cy="196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ubtitle 2"/>
          <p:cNvSpPr>
            <a:spLocks noGrp="1"/>
          </p:cNvSpPr>
          <p:nvPr>
            <p:ph type="subTitle" idx="1"/>
          </p:nvPr>
        </p:nvSpPr>
        <p:spPr>
          <a:xfrm>
            <a:off x="257175" y="3090048"/>
            <a:ext cx="8629650" cy="349250"/>
          </a:xfrm>
        </p:spPr>
        <p:txBody>
          <a:bodyPr>
            <a:noAutofit/>
          </a:bodyPr>
          <a:lstStyle>
            <a:lvl1pPr marL="0" indent="0" algn="ctr">
              <a:buNone/>
              <a:defRPr lang="en-US" sz="2400" b="1" kern="1200" dirty="0">
                <a:solidFill>
                  <a:srgbClr val="005DAA"/>
                </a:solidFill>
                <a:latin typeface="+mn-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6" name="Title 1"/>
          <p:cNvSpPr>
            <a:spLocks noGrp="1"/>
          </p:cNvSpPr>
          <p:nvPr>
            <p:ph type="title"/>
          </p:nvPr>
        </p:nvSpPr>
        <p:spPr>
          <a:xfrm>
            <a:off x="257175" y="2473600"/>
            <a:ext cx="8629650" cy="616448"/>
          </a:xfrm>
        </p:spPr>
        <p:txBody>
          <a:bodyPr tIns="0" bIns="91440" anchor="b">
            <a:normAutofit/>
          </a:bodyPr>
          <a:lstStyle>
            <a:lvl1pPr marL="0" indent="0" algn="ctr" defTabSz="685800" rtl="0" eaLnBrk="1" latinLnBrk="0" hangingPunct="1">
              <a:buNone/>
              <a:defRPr lang="en-US" sz="3600" b="1" kern="1200" cap="all" baseline="0" dirty="0">
                <a:solidFill>
                  <a:srgbClr val="005DAA"/>
                </a:solidFill>
                <a:latin typeface="Arial" panose="020B0604020202020204" pitchFamily="34" charset="0"/>
                <a:ea typeface="+mn-ea"/>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63027312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15_Title and Content">
    <p:spTree>
      <p:nvGrpSpPr>
        <p:cNvPr id="1" name=""/>
        <p:cNvGrpSpPr/>
        <p:nvPr/>
      </p:nvGrpSpPr>
      <p:grpSpPr>
        <a:xfrm>
          <a:off x="0" y="0"/>
          <a:ext cx="0" cy="0"/>
          <a:chOff x="0" y="0"/>
          <a:chExt cx="0" cy="0"/>
        </a:xfrm>
      </p:grpSpPr>
      <p:sp>
        <p:nvSpPr>
          <p:cNvPr id="5" name="Content Placeholder 2"/>
          <p:cNvSpPr>
            <a:spLocks noGrp="1"/>
          </p:cNvSpPr>
          <p:nvPr>
            <p:ph idx="1"/>
          </p:nvPr>
        </p:nvSpPr>
        <p:spPr>
          <a:xfrm>
            <a:off x="3364128" y="1"/>
            <a:ext cx="5218169" cy="5143499"/>
          </a:xfrm>
        </p:spPr>
        <p:txBody>
          <a:bodyPr anchor="ctr"/>
          <a:lstStyle>
            <a:lvl1pPr marL="0" indent="0">
              <a:buNone/>
              <a:defRPr sz="1500">
                <a:solidFill>
                  <a:srgbClr val="48595D"/>
                </a:solidFill>
              </a:defRPr>
            </a:lvl1pPr>
            <a:lvl2pPr marL="342900" indent="-171450">
              <a:defRPr sz="1500">
                <a:solidFill>
                  <a:srgbClr val="48595D"/>
                </a:solidFill>
              </a:defRPr>
            </a:lvl2pPr>
            <a:lvl3pPr marL="514350" indent="-171450">
              <a:defRPr sz="1350">
                <a:solidFill>
                  <a:srgbClr val="48595D"/>
                </a:solidFill>
              </a:defRPr>
            </a:lvl3pPr>
            <a:lvl4pPr marL="685800" indent="-171450">
              <a:defRPr sz="1200">
                <a:solidFill>
                  <a:srgbClr val="48595D"/>
                </a:solidFill>
              </a:defRPr>
            </a:lvl4pPr>
            <a:lvl5pPr marL="857250" indent="-171450">
              <a:defRPr sz="1200">
                <a:solidFill>
                  <a:srgbClr val="48595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1"/>
          <p:cNvSpPr>
            <a:spLocks noGrp="1"/>
          </p:cNvSpPr>
          <p:nvPr>
            <p:ph type="title"/>
          </p:nvPr>
        </p:nvSpPr>
        <p:spPr>
          <a:xfrm>
            <a:off x="308591" y="0"/>
            <a:ext cx="2927672" cy="5143500"/>
          </a:xfrm>
        </p:spPr>
        <p:txBody>
          <a:bodyPr tIns="0" bIns="91440"/>
          <a:lstStyle>
            <a:lvl1pPr>
              <a:defRPr lang="en-US" sz="2700" b="1" kern="1200" dirty="0">
                <a:solidFill>
                  <a:srgbClr val="D91B5C"/>
                </a:solidFill>
                <a:latin typeface="+mj-lt"/>
                <a:ea typeface="+mj-ea"/>
                <a:cs typeface="+mj-cs"/>
              </a:defRPr>
            </a:lvl1pPr>
          </a:lstStyle>
          <a:p>
            <a:r>
              <a:rPr lang="en-US"/>
              <a:t>Click to edit Master title style</a:t>
            </a:r>
            <a:endParaRPr lang="en-US" dirty="0"/>
          </a:p>
        </p:txBody>
      </p:sp>
    </p:spTree>
    <p:extLst>
      <p:ext uri="{BB962C8B-B14F-4D97-AF65-F5344CB8AC3E}">
        <p14:creationId xmlns:p14="http://schemas.microsoft.com/office/powerpoint/2010/main" val="149718656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17_Title and Content">
    <p:spTree>
      <p:nvGrpSpPr>
        <p:cNvPr id="1" name=""/>
        <p:cNvGrpSpPr/>
        <p:nvPr/>
      </p:nvGrpSpPr>
      <p:grpSpPr>
        <a:xfrm>
          <a:off x="0" y="0"/>
          <a:ext cx="0" cy="0"/>
          <a:chOff x="0" y="0"/>
          <a:chExt cx="0" cy="0"/>
        </a:xfrm>
      </p:grpSpPr>
      <p:sp>
        <p:nvSpPr>
          <p:cNvPr id="5" name="Content Placeholder 2"/>
          <p:cNvSpPr>
            <a:spLocks noGrp="1"/>
          </p:cNvSpPr>
          <p:nvPr>
            <p:ph idx="1"/>
          </p:nvPr>
        </p:nvSpPr>
        <p:spPr>
          <a:xfrm>
            <a:off x="2352294" y="509717"/>
            <a:ext cx="3387852" cy="3716294"/>
          </a:xfrm>
        </p:spPr>
        <p:txBody>
          <a:bodyPr numCol="2">
            <a:noAutofit/>
          </a:bodyPr>
          <a:lstStyle>
            <a:lvl1pPr marL="0" indent="0">
              <a:lnSpc>
                <a:spcPct val="100000"/>
              </a:lnSpc>
              <a:spcBef>
                <a:spcPts val="0"/>
              </a:spcBef>
              <a:buNone/>
              <a:defRPr sz="900" baseline="0">
                <a:solidFill>
                  <a:srgbClr val="48595D"/>
                </a:solidFill>
              </a:defRPr>
            </a:lvl1pPr>
            <a:lvl2pPr marL="342900" indent="-171450">
              <a:defRPr sz="900">
                <a:solidFill>
                  <a:srgbClr val="48595D"/>
                </a:solidFill>
              </a:defRPr>
            </a:lvl2pPr>
            <a:lvl3pPr marL="514350" indent="-171450">
              <a:defRPr sz="900">
                <a:solidFill>
                  <a:srgbClr val="48595D"/>
                </a:solidFill>
              </a:defRPr>
            </a:lvl3pPr>
            <a:lvl4pPr marL="685800" indent="-171450">
              <a:defRPr sz="900">
                <a:solidFill>
                  <a:srgbClr val="48595D"/>
                </a:solidFill>
              </a:defRPr>
            </a:lvl4pPr>
            <a:lvl5pPr marL="857250" indent="-171450">
              <a:defRPr sz="900">
                <a:solidFill>
                  <a:srgbClr val="48595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1"/>
          <p:cNvSpPr>
            <a:spLocks noGrp="1"/>
          </p:cNvSpPr>
          <p:nvPr>
            <p:ph type="title"/>
          </p:nvPr>
        </p:nvSpPr>
        <p:spPr>
          <a:xfrm>
            <a:off x="349758" y="0"/>
            <a:ext cx="1783080" cy="5143500"/>
          </a:xfrm>
        </p:spPr>
        <p:txBody>
          <a:bodyPr tIns="0" bIns="91440"/>
          <a:lstStyle>
            <a:lvl1pPr>
              <a:defRPr lang="en-US" sz="2700" b="1" kern="1200" dirty="0">
                <a:solidFill>
                  <a:srgbClr val="D91B5C"/>
                </a:solidFill>
                <a:latin typeface="+mj-lt"/>
                <a:ea typeface="+mj-ea"/>
                <a:cs typeface="+mj-cs"/>
              </a:defRPr>
            </a:lvl1pPr>
          </a:lstStyle>
          <a:p>
            <a:r>
              <a:rPr lang="en-US"/>
              <a:t>Click to edit Master title style</a:t>
            </a:r>
            <a:endParaRPr lang="en-US" dirty="0"/>
          </a:p>
        </p:txBody>
      </p:sp>
      <p:sp>
        <p:nvSpPr>
          <p:cNvPr id="3" name="Picture Placeholder 2"/>
          <p:cNvSpPr>
            <a:spLocks noGrp="1"/>
          </p:cNvSpPr>
          <p:nvPr>
            <p:ph type="pic" sz="quarter" idx="11"/>
          </p:nvPr>
        </p:nvSpPr>
        <p:spPr>
          <a:xfrm>
            <a:off x="5846167" y="1"/>
            <a:ext cx="3106303" cy="5143499"/>
          </a:xfrm>
        </p:spPr>
        <p:txBody>
          <a:bodyPr rtlCol="0" anchor="ctr">
            <a:normAutofit/>
          </a:bodyPr>
          <a:lstStyle/>
          <a:p>
            <a:pPr lvl="0"/>
            <a:r>
              <a:rPr lang="en-US" noProof="0" dirty="0"/>
              <a:t>Click icon to add picture</a:t>
            </a:r>
          </a:p>
        </p:txBody>
      </p:sp>
    </p:spTree>
    <p:extLst>
      <p:ext uri="{BB962C8B-B14F-4D97-AF65-F5344CB8AC3E}">
        <p14:creationId xmlns:p14="http://schemas.microsoft.com/office/powerpoint/2010/main" val="295786879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9" name="Picture Placeholder 8"/>
          <p:cNvSpPr>
            <a:spLocks noGrp="1"/>
          </p:cNvSpPr>
          <p:nvPr>
            <p:ph type="pic" sz="quarter" idx="13"/>
          </p:nvPr>
        </p:nvSpPr>
        <p:spPr>
          <a:xfrm>
            <a:off x="0" y="0"/>
            <a:ext cx="9144000" cy="5143500"/>
          </a:xfrm>
          <a:custGeom>
            <a:avLst/>
            <a:gdLst>
              <a:gd name="connsiteX0" fmla="*/ 11603402 w 12192000"/>
              <a:gd name="connsiteY0" fmla="*/ 6440005 h 6858000"/>
              <a:gd name="connsiteX1" fmla="*/ 11613605 w 12192000"/>
              <a:gd name="connsiteY1" fmla="*/ 6440005 h 6858000"/>
              <a:gd name="connsiteX2" fmla="*/ 11617686 w 12192000"/>
              <a:gd name="connsiteY2" fmla="*/ 6448343 h 6858000"/>
              <a:gd name="connsiteX3" fmla="*/ 11623808 w 12192000"/>
              <a:gd name="connsiteY3" fmla="*/ 6550487 h 6858000"/>
              <a:gd name="connsiteX4" fmla="*/ 11621767 w 12192000"/>
              <a:gd name="connsiteY4" fmla="*/ 6560909 h 6858000"/>
              <a:gd name="connsiteX5" fmla="*/ 11615645 w 12192000"/>
              <a:gd name="connsiteY5" fmla="*/ 6560909 h 6858000"/>
              <a:gd name="connsiteX6" fmla="*/ 11509533 w 12192000"/>
              <a:gd name="connsiteY6" fmla="*/ 6498373 h 6858000"/>
              <a:gd name="connsiteX7" fmla="*/ 11505451 w 12192000"/>
              <a:gd name="connsiteY7" fmla="*/ 6492120 h 6858000"/>
              <a:gd name="connsiteX8" fmla="*/ 11505451 w 12192000"/>
              <a:gd name="connsiteY8" fmla="*/ 6490034 h 6858000"/>
              <a:gd name="connsiteX9" fmla="*/ 11511573 w 12192000"/>
              <a:gd name="connsiteY9" fmla="*/ 6485865 h 6858000"/>
              <a:gd name="connsiteX10" fmla="*/ 11603402 w 12192000"/>
              <a:gd name="connsiteY10" fmla="*/ 6440005 h 6858000"/>
              <a:gd name="connsiteX11" fmla="*/ 11686136 w 12192000"/>
              <a:gd name="connsiteY11" fmla="*/ 6437921 h 6858000"/>
              <a:gd name="connsiteX12" fmla="*/ 11696438 w 12192000"/>
              <a:gd name="connsiteY12" fmla="*/ 6437921 h 6858000"/>
              <a:gd name="connsiteX13" fmla="*/ 11787097 w 12192000"/>
              <a:gd name="connsiteY13" fmla="*/ 6483687 h 6858000"/>
              <a:gd name="connsiteX14" fmla="*/ 11795339 w 12192000"/>
              <a:gd name="connsiteY14" fmla="*/ 6489928 h 6858000"/>
              <a:gd name="connsiteX15" fmla="*/ 11791218 w 12192000"/>
              <a:gd name="connsiteY15" fmla="*/ 6496168 h 6858000"/>
              <a:gd name="connsiteX16" fmla="*/ 11684076 w 12192000"/>
              <a:gd name="connsiteY16" fmla="*/ 6558576 h 6858000"/>
              <a:gd name="connsiteX17" fmla="*/ 11675833 w 12192000"/>
              <a:gd name="connsiteY17" fmla="*/ 6558576 h 6858000"/>
              <a:gd name="connsiteX18" fmla="*/ 11673773 w 12192000"/>
              <a:gd name="connsiteY18" fmla="*/ 6550255 h 6858000"/>
              <a:gd name="connsiteX19" fmla="*/ 11682015 w 12192000"/>
              <a:gd name="connsiteY19" fmla="*/ 6446242 h 6858000"/>
              <a:gd name="connsiteX20" fmla="*/ 11686136 w 12192000"/>
              <a:gd name="connsiteY20" fmla="*/ 6437921 h 6858000"/>
              <a:gd name="connsiteX21" fmla="*/ 10868401 w 12192000"/>
              <a:gd name="connsiteY21" fmla="*/ 6398178 h 6858000"/>
              <a:gd name="connsiteX22" fmla="*/ 10868401 w 12192000"/>
              <a:gd name="connsiteY22" fmla="*/ 6441381 h 6858000"/>
              <a:gd name="connsiteX23" fmla="*/ 10820512 w 12192000"/>
              <a:gd name="connsiteY23" fmla="*/ 6449610 h 6858000"/>
              <a:gd name="connsiteX24" fmla="*/ 10801773 w 12192000"/>
              <a:gd name="connsiteY24" fmla="*/ 6424923 h 6858000"/>
              <a:gd name="connsiteX25" fmla="*/ 10826759 w 12192000"/>
              <a:gd name="connsiteY25" fmla="*/ 6400236 h 6858000"/>
              <a:gd name="connsiteX26" fmla="*/ 10518900 w 12192000"/>
              <a:gd name="connsiteY26" fmla="*/ 6328044 h 6858000"/>
              <a:gd name="connsiteX27" fmla="*/ 10559811 w 12192000"/>
              <a:gd name="connsiteY27" fmla="*/ 6388243 h 6858000"/>
              <a:gd name="connsiteX28" fmla="*/ 10518900 w 12192000"/>
              <a:gd name="connsiteY28" fmla="*/ 6448441 h 6858000"/>
              <a:gd name="connsiteX29" fmla="*/ 10477988 w 12192000"/>
              <a:gd name="connsiteY29" fmla="*/ 6388243 h 6858000"/>
              <a:gd name="connsiteX30" fmla="*/ 10518900 w 12192000"/>
              <a:gd name="connsiteY30" fmla="*/ 6328044 h 6858000"/>
              <a:gd name="connsiteX31" fmla="*/ 11673123 w 12192000"/>
              <a:gd name="connsiteY31" fmla="*/ 6319732 h 6858000"/>
              <a:gd name="connsiteX32" fmla="*/ 11682116 w 12192000"/>
              <a:gd name="connsiteY32" fmla="*/ 6320771 h 6858000"/>
              <a:gd name="connsiteX33" fmla="*/ 11708840 w 12192000"/>
              <a:gd name="connsiteY33" fmla="*/ 6372722 h 6858000"/>
              <a:gd name="connsiteX34" fmla="*/ 11649226 w 12192000"/>
              <a:gd name="connsiteY34" fmla="*/ 6430907 h 6858000"/>
              <a:gd name="connsiteX35" fmla="*/ 11589612 w 12192000"/>
              <a:gd name="connsiteY35" fmla="*/ 6372722 h 6858000"/>
              <a:gd name="connsiteX36" fmla="*/ 11616336 w 12192000"/>
              <a:gd name="connsiteY36" fmla="*/ 6322850 h 6858000"/>
              <a:gd name="connsiteX37" fmla="*/ 11632781 w 12192000"/>
              <a:gd name="connsiteY37" fmla="*/ 6324927 h 6858000"/>
              <a:gd name="connsiteX38" fmla="*/ 11630725 w 12192000"/>
              <a:gd name="connsiteY38" fmla="*/ 6341552 h 6858000"/>
              <a:gd name="connsiteX39" fmla="*/ 11614280 w 12192000"/>
              <a:gd name="connsiteY39" fmla="*/ 6372722 h 6858000"/>
              <a:gd name="connsiteX40" fmla="*/ 11649226 w 12192000"/>
              <a:gd name="connsiteY40" fmla="*/ 6408049 h 6858000"/>
              <a:gd name="connsiteX41" fmla="*/ 11684172 w 12192000"/>
              <a:gd name="connsiteY41" fmla="*/ 6372722 h 6858000"/>
              <a:gd name="connsiteX42" fmla="*/ 11667727 w 12192000"/>
              <a:gd name="connsiteY42" fmla="*/ 6341552 h 6858000"/>
              <a:gd name="connsiteX43" fmla="*/ 11665671 w 12192000"/>
              <a:gd name="connsiteY43" fmla="*/ 6324927 h 6858000"/>
              <a:gd name="connsiteX44" fmla="*/ 11673123 w 12192000"/>
              <a:gd name="connsiteY44" fmla="*/ 6319732 h 6858000"/>
              <a:gd name="connsiteX45" fmla="*/ 11822057 w 12192000"/>
              <a:gd name="connsiteY45" fmla="*/ 6304666 h 6858000"/>
              <a:gd name="connsiteX46" fmla="*/ 11826190 w 12192000"/>
              <a:gd name="connsiteY46" fmla="*/ 6310895 h 6858000"/>
              <a:gd name="connsiteX47" fmla="*/ 11826190 w 12192000"/>
              <a:gd name="connsiteY47" fmla="*/ 6435462 h 6858000"/>
              <a:gd name="connsiteX48" fmla="*/ 11822057 w 12192000"/>
              <a:gd name="connsiteY48" fmla="*/ 6441690 h 6858000"/>
              <a:gd name="connsiteX49" fmla="*/ 11813791 w 12192000"/>
              <a:gd name="connsiteY49" fmla="*/ 6439614 h 6858000"/>
              <a:gd name="connsiteX50" fmla="*/ 11729066 w 12192000"/>
              <a:gd name="connsiteY50" fmla="*/ 6381482 h 6858000"/>
              <a:gd name="connsiteX51" fmla="*/ 11722867 w 12192000"/>
              <a:gd name="connsiteY51" fmla="*/ 6373178 h 6858000"/>
              <a:gd name="connsiteX52" fmla="*/ 11729066 w 12192000"/>
              <a:gd name="connsiteY52" fmla="*/ 6364874 h 6858000"/>
              <a:gd name="connsiteX53" fmla="*/ 11813791 w 12192000"/>
              <a:gd name="connsiteY53" fmla="*/ 6306743 h 6858000"/>
              <a:gd name="connsiteX54" fmla="*/ 11822057 w 12192000"/>
              <a:gd name="connsiteY54" fmla="*/ 6304666 h 6858000"/>
              <a:gd name="connsiteX55" fmla="*/ 11476229 w 12192000"/>
              <a:gd name="connsiteY55" fmla="*/ 6304666 h 6858000"/>
              <a:gd name="connsiteX56" fmla="*/ 11484412 w 12192000"/>
              <a:gd name="connsiteY56" fmla="*/ 6308818 h 6858000"/>
              <a:gd name="connsiteX57" fmla="*/ 11568280 w 12192000"/>
              <a:gd name="connsiteY57" fmla="*/ 6364874 h 6858000"/>
              <a:gd name="connsiteX58" fmla="*/ 11574417 w 12192000"/>
              <a:gd name="connsiteY58" fmla="*/ 6373178 h 6858000"/>
              <a:gd name="connsiteX59" fmla="*/ 11568280 w 12192000"/>
              <a:gd name="connsiteY59" fmla="*/ 6381482 h 6858000"/>
              <a:gd name="connsiteX60" fmla="*/ 11484412 w 12192000"/>
              <a:gd name="connsiteY60" fmla="*/ 6439614 h 6858000"/>
              <a:gd name="connsiteX61" fmla="*/ 11476229 w 12192000"/>
              <a:gd name="connsiteY61" fmla="*/ 6441690 h 6858000"/>
              <a:gd name="connsiteX62" fmla="*/ 11472138 w 12192000"/>
              <a:gd name="connsiteY62" fmla="*/ 6435462 h 6858000"/>
              <a:gd name="connsiteX63" fmla="*/ 11472138 w 12192000"/>
              <a:gd name="connsiteY63" fmla="*/ 6310895 h 6858000"/>
              <a:gd name="connsiteX64" fmla="*/ 11476229 w 12192000"/>
              <a:gd name="connsiteY64" fmla="*/ 6304666 h 6858000"/>
              <a:gd name="connsiteX65" fmla="*/ 11088184 w 12192000"/>
              <a:gd name="connsiteY65" fmla="*/ 6294146 h 6858000"/>
              <a:gd name="connsiteX66" fmla="*/ 11082024 w 12192000"/>
              <a:gd name="connsiteY66" fmla="*/ 6296224 h 6858000"/>
              <a:gd name="connsiteX67" fmla="*/ 11079972 w 12192000"/>
              <a:gd name="connsiteY67" fmla="*/ 6302454 h 6858000"/>
              <a:gd name="connsiteX68" fmla="*/ 11121033 w 12192000"/>
              <a:gd name="connsiteY68" fmla="*/ 6460305 h 6858000"/>
              <a:gd name="connsiteX69" fmla="*/ 11145670 w 12192000"/>
              <a:gd name="connsiteY69" fmla="*/ 6481074 h 6858000"/>
              <a:gd name="connsiteX70" fmla="*/ 11153882 w 12192000"/>
              <a:gd name="connsiteY70" fmla="*/ 6481074 h 6858000"/>
              <a:gd name="connsiteX71" fmla="*/ 11149776 w 12192000"/>
              <a:gd name="connsiteY71" fmla="*/ 6489382 h 6858000"/>
              <a:gd name="connsiteX72" fmla="*/ 11149776 w 12192000"/>
              <a:gd name="connsiteY72" fmla="*/ 6491459 h 6858000"/>
              <a:gd name="connsiteX73" fmla="*/ 11125139 w 12192000"/>
              <a:gd name="connsiteY73" fmla="*/ 6510152 h 6858000"/>
              <a:gd name="connsiteX74" fmla="*/ 11090237 w 12192000"/>
              <a:gd name="connsiteY74" fmla="*/ 6508075 h 6858000"/>
              <a:gd name="connsiteX75" fmla="*/ 11084078 w 12192000"/>
              <a:gd name="connsiteY75" fmla="*/ 6510152 h 6858000"/>
              <a:gd name="connsiteX76" fmla="*/ 11082024 w 12192000"/>
              <a:gd name="connsiteY76" fmla="*/ 6514306 h 6858000"/>
              <a:gd name="connsiteX77" fmla="*/ 11082024 w 12192000"/>
              <a:gd name="connsiteY77" fmla="*/ 6532999 h 6858000"/>
              <a:gd name="connsiteX78" fmla="*/ 11088184 w 12192000"/>
              <a:gd name="connsiteY78" fmla="*/ 6539230 h 6858000"/>
              <a:gd name="connsiteX79" fmla="*/ 11135404 w 12192000"/>
              <a:gd name="connsiteY79" fmla="*/ 6545460 h 6858000"/>
              <a:gd name="connsiteX80" fmla="*/ 11137458 w 12192000"/>
              <a:gd name="connsiteY80" fmla="*/ 6545460 h 6858000"/>
              <a:gd name="connsiteX81" fmla="*/ 11190838 w 12192000"/>
              <a:gd name="connsiteY81" fmla="*/ 6493536 h 6858000"/>
              <a:gd name="connsiteX82" fmla="*/ 11223687 w 12192000"/>
              <a:gd name="connsiteY82" fmla="*/ 6364764 h 6858000"/>
              <a:gd name="connsiteX83" fmla="*/ 11236005 w 12192000"/>
              <a:gd name="connsiteY83" fmla="*/ 6323224 h 6858000"/>
              <a:gd name="connsiteX84" fmla="*/ 11240111 w 12192000"/>
              <a:gd name="connsiteY84" fmla="*/ 6302454 h 6858000"/>
              <a:gd name="connsiteX85" fmla="*/ 11238058 w 12192000"/>
              <a:gd name="connsiteY85" fmla="*/ 6296224 h 6858000"/>
              <a:gd name="connsiteX86" fmla="*/ 11233952 w 12192000"/>
              <a:gd name="connsiteY86" fmla="*/ 6294146 h 6858000"/>
              <a:gd name="connsiteX87" fmla="*/ 11205209 w 12192000"/>
              <a:gd name="connsiteY87" fmla="*/ 6294146 h 6858000"/>
              <a:gd name="connsiteX88" fmla="*/ 11199050 w 12192000"/>
              <a:gd name="connsiteY88" fmla="*/ 6298301 h 6858000"/>
              <a:gd name="connsiteX89" fmla="*/ 11162094 w 12192000"/>
              <a:gd name="connsiteY89" fmla="*/ 6439535 h 6858000"/>
              <a:gd name="connsiteX90" fmla="*/ 11160041 w 12192000"/>
              <a:gd name="connsiteY90" fmla="*/ 6439535 h 6858000"/>
              <a:gd name="connsiteX91" fmla="*/ 11121033 w 12192000"/>
              <a:gd name="connsiteY91" fmla="*/ 6298301 h 6858000"/>
              <a:gd name="connsiteX92" fmla="*/ 11114874 w 12192000"/>
              <a:gd name="connsiteY92" fmla="*/ 6294146 h 6858000"/>
              <a:gd name="connsiteX93" fmla="*/ 11088184 w 12192000"/>
              <a:gd name="connsiteY93" fmla="*/ 6294146 h 6858000"/>
              <a:gd name="connsiteX94" fmla="*/ 11048412 w 12192000"/>
              <a:gd name="connsiteY94" fmla="*/ 6291809 h 6858000"/>
              <a:gd name="connsiteX95" fmla="*/ 10999317 w 12192000"/>
              <a:gd name="connsiteY95" fmla="*/ 6312618 h 6858000"/>
              <a:gd name="connsiteX96" fmla="*/ 10999317 w 12192000"/>
              <a:gd name="connsiteY96" fmla="*/ 6300133 h 6858000"/>
              <a:gd name="connsiteX97" fmla="*/ 10993181 w 12192000"/>
              <a:gd name="connsiteY97" fmla="*/ 6293890 h 6858000"/>
              <a:gd name="connsiteX98" fmla="*/ 10964542 w 12192000"/>
              <a:gd name="connsiteY98" fmla="*/ 6293890 h 6858000"/>
              <a:gd name="connsiteX99" fmla="*/ 10958406 w 12192000"/>
              <a:gd name="connsiteY99" fmla="*/ 6300133 h 6858000"/>
              <a:gd name="connsiteX100" fmla="*/ 10958406 w 12192000"/>
              <a:gd name="connsiteY100" fmla="*/ 6474928 h 6858000"/>
              <a:gd name="connsiteX101" fmla="*/ 10964542 w 12192000"/>
              <a:gd name="connsiteY101" fmla="*/ 6481171 h 6858000"/>
              <a:gd name="connsiteX102" fmla="*/ 10993181 w 12192000"/>
              <a:gd name="connsiteY102" fmla="*/ 6481171 h 6858000"/>
              <a:gd name="connsiteX103" fmla="*/ 10999317 w 12192000"/>
              <a:gd name="connsiteY103" fmla="*/ 6474928 h 6858000"/>
              <a:gd name="connsiteX104" fmla="*/ 10999317 w 12192000"/>
              <a:gd name="connsiteY104" fmla="*/ 6354236 h 6858000"/>
              <a:gd name="connsiteX105" fmla="*/ 11050457 w 12192000"/>
              <a:gd name="connsiteY105" fmla="*/ 6331346 h 6858000"/>
              <a:gd name="connsiteX106" fmla="*/ 11056594 w 12192000"/>
              <a:gd name="connsiteY106" fmla="*/ 6325103 h 6858000"/>
              <a:gd name="connsiteX107" fmla="*/ 11056594 w 12192000"/>
              <a:gd name="connsiteY107" fmla="*/ 6298052 h 6858000"/>
              <a:gd name="connsiteX108" fmla="*/ 11054548 w 12192000"/>
              <a:gd name="connsiteY108" fmla="*/ 6293890 h 6858000"/>
              <a:gd name="connsiteX109" fmla="*/ 11048412 w 12192000"/>
              <a:gd name="connsiteY109" fmla="*/ 6291809 h 6858000"/>
              <a:gd name="connsiteX110" fmla="*/ 10847504 w 12192000"/>
              <a:gd name="connsiteY110" fmla="*/ 6288302 h 6858000"/>
              <a:gd name="connsiteX111" fmla="*/ 10777148 w 12192000"/>
              <a:gd name="connsiteY111" fmla="*/ 6296620 h 6858000"/>
              <a:gd name="connsiteX112" fmla="*/ 10770940 w 12192000"/>
              <a:gd name="connsiteY112" fmla="*/ 6302858 h 6858000"/>
              <a:gd name="connsiteX113" fmla="*/ 10773009 w 12192000"/>
              <a:gd name="connsiteY113" fmla="*/ 6327811 h 6858000"/>
              <a:gd name="connsiteX114" fmla="*/ 10775079 w 12192000"/>
              <a:gd name="connsiteY114" fmla="*/ 6331970 h 6858000"/>
              <a:gd name="connsiteX115" fmla="*/ 10779217 w 12192000"/>
              <a:gd name="connsiteY115" fmla="*/ 6334049 h 6858000"/>
              <a:gd name="connsiteX116" fmla="*/ 10845434 w 12192000"/>
              <a:gd name="connsiteY116" fmla="*/ 6329890 h 6858000"/>
              <a:gd name="connsiteX117" fmla="*/ 10868196 w 12192000"/>
              <a:gd name="connsiteY117" fmla="*/ 6352764 h 6858000"/>
              <a:gd name="connsiteX118" fmla="*/ 10868196 w 12192000"/>
              <a:gd name="connsiteY118" fmla="*/ 6365240 h 6858000"/>
              <a:gd name="connsiteX119" fmla="*/ 10822672 w 12192000"/>
              <a:gd name="connsiteY119" fmla="*/ 6369399 h 6858000"/>
              <a:gd name="connsiteX120" fmla="*/ 10758524 w 12192000"/>
              <a:gd name="connsiteY120" fmla="*/ 6425543 h 6858000"/>
              <a:gd name="connsiteX121" fmla="*/ 10814395 w 12192000"/>
              <a:gd name="connsiteY121" fmla="*/ 6485846 h 6858000"/>
              <a:gd name="connsiteX122" fmla="*/ 10874404 w 12192000"/>
              <a:gd name="connsiteY122" fmla="*/ 6473370 h 6858000"/>
              <a:gd name="connsiteX123" fmla="*/ 10903374 w 12192000"/>
              <a:gd name="connsiteY123" fmla="*/ 6485846 h 6858000"/>
              <a:gd name="connsiteX124" fmla="*/ 10909582 w 12192000"/>
              <a:gd name="connsiteY124" fmla="*/ 6483767 h 6858000"/>
              <a:gd name="connsiteX125" fmla="*/ 10911651 w 12192000"/>
              <a:gd name="connsiteY125" fmla="*/ 6477529 h 6858000"/>
              <a:gd name="connsiteX126" fmla="*/ 10911651 w 12192000"/>
              <a:gd name="connsiteY126" fmla="*/ 6352764 h 6858000"/>
              <a:gd name="connsiteX127" fmla="*/ 10847504 w 12192000"/>
              <a:gd name="connsiteY127" fmla="*/ 6288302 h 6858000"/>
              <a:gd name="connsiteX128" fmla="*/ 10518899 w 12192000"/>
              <a:gd name="connsiteY128" fmla="*/ 6288302 h 6858000"/>
              <a:gd name="connsiteX129" fmla="*/ 10434738 w 12192000"/>
              <a:gd name="connsiteY129" fmla="*/ 6387074 h 6858000"/>
              <a:gd name="connsiteX130" fmla="*/ 10518899 w 12192000"/>
              <a:gd name="connsiteY130" fmla="*/ 6485846 h 6858000"/>
              <a:gd name="connsiteX131" fmla="*/ 10603060 w 12192000"/>
              <a:gd name="connsiteY131" fmla="*/ 6387074 h 6858000"/>
              <a:gd name="connsiteX132" fmla="*/ 10518899 w 12192000"/>
              <a:gd name="connsiteY132" fmla="*/ 6288302 h 6858000"/>
              <a:gd name="connsiteX133" fmla="*/ 10302945 w 12192000"/>
              <a:gd name="connsiteY133" fmla="*/ 6262586 h 6858000"/>
              <a:gd name="connsiteX134" fmla="*/ 10319310 w 12192000"/>
              <a:gd name="connsiteY134" fmla="*/ 6262586 h 6858000"/>
              <a:gd name="connsiteX135" fmla="*/ 10362267 w 12192000"/>
              <a:gd name="connsiteY135" fmla="*/ 6302328 h 6858000"/>
              <a:gd name="connsiteX136" fmla="*/ 10317264 w 12192000"/>
              <a:gd name="connsiteY136" fmla="*/ 6339979 h 6858000"/>
              <a:gd name="connsiteX137" fmla="*/ 10272261 w 12192000"/>
              <a:gd name="connsiteY137" fmla="*/ 6339979 h 6858000"/>
              <a:gd name="connsiteX138" fmla="*/ 10272261 w 12192000"/>
              <a:gd name="connsiteY138" fmla="*/ 6264678 h 6858000"/>
              <a:gd name="connsiteX139" fmla="*/ 10302945 w 12192000"/>
              <a:gd name="connsiteY139" fmla="*/ 6262586 h 6858000"/>
              <a:gd name="connsiteX140" fmla="*/ 10679182 w 12192000"/>
              <a:gd name="connsiteY140" fmla="*/ 6250897 h 6858000"/>
              <a:gd name="connsiteX141" fmla="*/ 10650472 w 12192000"/>
              <a:gd name="connsiteY141" fmla="*/ 6257141 h 6858000"/>
              <a:gd name="connsiteX142" fmla="*/ 10644320 w 12192000"/>
              <a:gd name="connsiteY142" fmla="*/ 6263385 h 6858000"/>
              <a:gd name="connsiteX143" fmla="*/ 10644320 w 12192000"/>
              <a:gd name="connsiteY143" fmla="*/ 6294607 h 6858000"/>
              <a:gd name="connsiteX144" fmla="*/ 10627914 w 12192000"/>
              <a:gd name="connsiteY144" fmla="*/ 6294607 h 6858000"/>
              <a:gd name="connsiteX145" fmla="*/ 10621762 w 12192000"/>
              <a:gd name="connsiteY145" fmla="*/ 6300852 h 6858000"/>
              <a:gd name="connsiteX146" fmla="*/ 10621762 w 12192000"/>
              <a:gd name="connsiteY146" fmla="*/ 6325830 h 6858000"/>
              <a:gd name="connsiteX147" fmla="*/ 10627914 w 12192000"/>
              <a:gd name="connsiteY147" fmla="*/ 6332074 h 6858000"/>
              <a:gd name="connsiteX148" fmla="*/ 10644320 w 12192000"/>
              <a:gd name="connsiteY148" fmla="*/ 6332074 h 6858000"/>
              <a:gd name="connsiteX149" fmla="*/ 10644320 w 12192000"/>
              <a:gd name="connsiteY149" fmla="*/ 6415333 h 6858000"/>
              <a:gd name="connsiteX150" fmla="*/ 10699689 w 12192000"/>
              <a:gd name="connsiteY150" fmla="*/ 6488184 h 6858000"/>
              <a:gd name="connsiteX151" fmla="*/ 10732500 w 12192000"/>
              <a:gd name="connsiteY151" fmla="*/ 6484021 h 6858000"/>
              <a:gd name="connsiteX152" fmla="*/ 10738652 w 12192000"/>
              <a:gd name="connsiteY152" fmla="*/ 6475695 h 6858000"/>
              <a:gd name="connsiteX153" fmla="*/ 10736602 w 12192000"/>
              <a:gd name="connsiteY153" fmla="*/ 6452799 h 6858000"/>
              <a:gd name="connsiteX154" fmla="*/ 10730449 w 12192000"/>
              <a:gd name="connsiteY154" fmla="*/ 6444473 h 6858000"/>
              <a:gd name="connsiteX155" fmla="*/ 10705841 w 12192000"/>
              <a:gd name="connsiteY155" fmla="*/ 6446555 h 6858000"/>
              <a:gd name="connsiteX156" fmla="*/ 10687385 w 12192000"/>
              <a:gd name="connsiteY156" fmla="*/ 6409088 h 6858000"/>
              <a:gd name="connsiteX157" fmla="*/ 10687385 w 12192000"/>
              <a:gd name="connsiteY157" fmla="*/ 6332074 h 6858000"/>
              <a:gd name="connsiteX158" fmla="*/ 10730449 w 12192000"/>
              <a:gd name="connsiteY158" fmla="*/ 6332074 h 6858000"/>
              <a:gd name="connsiteX159" fmla="*/ 10736602 w 12192000"/>
              <a:gd name="connsiteY159" fmla="*/ 6325830 h 6858000"/>
              <a:gd name="connsiteX160" fmla="*/ 10736602 w 12192000"/>
              <a:gd name="connsiteY160" fmla="*/ 6300852 h 6858000"/>
              <a:gd name="connsiteX161" fmla="*/ 10730449 w 12192000"/>
              <a:gd name="connsiteY161" fmla="*/ 6294607 h 6858000"/>
              <a:gd name="connsiteX162" fmla="*/ 10687385 w 12192000"/>
              <a:gd name="connsiteY162" fmla="*/ 6294607 h 6858000"/>
              <a:gd name="connsiteX163" fmla="*/ 10687385 w 12192000"/>
              <a:gd name="connsiteY163" fmla="*/ 6257141 h 6858000"/>
              <a:gd name="connsiteX164" fmla="*/ 10685334 w 12192000"/>
              <a:gd name="connsiteY164" fmla="*/ 6250897 h 6858000"/>
              <a:gd name="connsiteX165" fmla="*/ 10679182 w 12192000"/>
              <a:gd name="connsiteY165" fmla="*/ 6250897 h 6858000"/>
              <a:gd name="connsiteX166" fmla="*/ 10313278 w 12192000"/>
              <a:gd name="connsiteY166" fmla="*/ 6221675 h 6858000"/>
              <a:gd name="connsiteX167" fmla="*/ 10232861 w 12192000"/>
              <a:gd name="connsiteY167" fmla="*/ 6225827 h 6858000"/>
              <a:gd name="connsiteX168" fmla="*/ 10226674 w 12192000"/>
              <a:gd name="connsiteY168" fmla="*/ 6234131 h 6858000"/>
              <a:gd name="connsiteX169" fmla="*/ 10226674 w 12192000"/>
              <a:gd name="connsiteY169" fmla="*/ 6474943 h 6858000"/>
              <a:gd name="connsiteX170" fmla="*/ 10234922 w 12192000"/>
              <a:gd name="connsiteY170" fmla="*/ 6481171 h 6858000"/>
              <a:gd name="connsiteX171" fmla="*/ 10263790 w 12192000"/>
              <a:gd name="connsiteY171" fmla="*/ 6481171 h 6858000"/>
              <a:gd name="connsiteX172" fmla="*/ 10272038 w 12192000"/>
              <a:gd name="connsiteY172" fmla="*/ 6474943 h 6858000"/>
              <a:gd name="connsiteX173" fmla="*/ 10272038 w 12192000"/>
              <a:gd name="connsiteY173" fmla="*/ 6379449 h 6858000"/>
              <a:gd name="connsiteX174" fmla="*/ 10321526 w 12192000"/>
              <a:gd name="connsiteY174" fmla="*/ 6381524 h 6858000"/>
              <a:gd name="connsiteX175" fmla="*/ 10362766 w 12192000"/>
              <a:gd name="connsiteY175" fmla="*/ 6477018 h 6858000"/>
              <a:gd name="connsiteX176" fmla="*/ 10368952 w 12192000"/>
              <a:gd name="connsiteY176" fmla="*/ 6481171 h 6858000"/>
              <a:gd name="connsiteX177" fmla="*/ 10401944 w 12192000"/>
              <a:gd name="connsiteY177" fmla="*/ 6481171 h 6858000"/>
              <a:gd name="connsiteX178" fmla="*/ 10408130 w 12192000"/>
              <a:gd name="connsiteY178" fmla="*/ 6479095 h 6858000"/>
              <a:gd name="connsiteX179" fmla="*/ 10410192 w 12192000"/>
              <a:gd name="connsiteY179" fmla="*/ 6472867 h 6858000"/>
              <a:gd name="connsiteX180" fmla="*/ 10362766 w 12192000"/>
              <a:gd name="connsiteY180" fmla="*/ 6369069 h 6858000"/>
              <a:gd name="connsiteX181" fmla="*/ 10408130 w 12192000"/>
              <a:gd name="connsiteY181" fmla="*/ 6300561 h 6858000"/>
              <a:gd name="connsiteX182" fmla="*/ 10319464 w 12192000"/>
              <a:gd name="connsiteY182" fmla="*/ 6221675 h 6858000"/>
              <a:gd name="connsiteX183" fmla="*/ 10313278 w 12192000"/>
              <a:gd name="connsiteY183" fmla="*/ 6221675 h 6858000"/>
              <a:gd name="connsiteX184" fmla="*/ 11675833 w 12192000"/>
              <a:gd name="connsiteY184" fmla="*/ 6188669 h 6858000"/>
              <a:gd name="connsiteX185" fmla="*/ 11684076 w 12192000"/>
              <a:gd name="connsiteY185" fmla="*/ 6188669 h 6858000"/>
              <a:gd name="connsiteX186" fmla="*/ 11791218 w 12192000"/>
              <a:gd name="connsiteY186" fmla="*/ 6250482 h 6858000"/>
              <a:gd name="connsiteX187" fmla="*/ 11795339 w 12192000"/>
              <a:gd name="connsiteY187" fmla="*/ 6256663 h 6858000"/>
              <a:gd name="connsiteX188" fmla="*/ 11787097 w 12192000"/>
              <a:gd name="connsiteY188" fmla="*/ 6262844 h 6858000"/>
              <a:gd name="connsiteX189" fmla="*/ 11696438 w 12192000"/>
              <a:gd name="connsiteY189" fmla="*/ 6306113 h 6858000"/>
              <a:gd name="connsiteX190" fmla="*/ 11686136 w 12192000"/>
              <a:gd name="connsiteY190" fmla="*/ 6308173 h 6858000"/>
              <a:gd name="connsiteX191" fmla="*/ 11682015 w 12192000"/>
              <a:gd name="connsiteY191" fmla="*/ 6297871 h 6858000"/>
              <a:gd name="connsiteX192" fmla="*/ 11673773 w 12192000"/>
              <a:gd name="connsiteY192" fmla="*/ 6196910 h 6858000"/>
              <a:gd name="connsiteX193" fmla="*/ 11675833 w 12192000"/>
              <a:gd name="connsiteY193" fmla="*/ 6188669 h 6858000"/>
              <a:gd name="connsiteX194" fmla="*/ 11618498 w 12192000"/>
              <a:gd name="connsiteY194" fmla="*/ 6187898 h 6858000"/>
              <a:gd name="connsiteX195" fmla="*/ 11622619 w 12192000"/>
              <a:gd name="connsiteY195" fmla="*/ 6188673 h 6858000"/>
              <a:gd name="connsiteX196" fmla="*/ 11624679 w 12192000"/>
              <a:gd name="connsiteY196" fmla="*/ 6198998 h 6858000"/>
              <a:gd name="connsiteX197" fmla="*/ 11616438 w 12192000"/>
              <a:gd name="connsiteY197" fmla="*/ 6300186 h 6858000"/>
              <a:gd name="connsiteX198" fmla="*/ 11612316 w 12192000"/>
              <a:gd name="connsiteY198" fmla="*/ 6308446 h 6858000"/>
              <a:gd name="connsiteX199" fmla="*/ 11602015 w 12192000"/>
              <a:gd name="connsiteY199" fmla="*/ 6308446 h 6858000"/>
              <a:gd name="connsiteX200" fmla="*/ 11511355 w 12192000"/>
              <a:gd name="connsiteY200" fmla="*/ 6263015 h 6858000"/>
              <a:gd name="connsiteX201" fmla="*/ 11503114 w 12192000"/>
              <a:gd name="connsiteY201" fmla="*/ 6256820 h 6858000"/>
              <a:gd name="connsiteX202" fmla="*/ 11507235 w 12192000"/>
              <a:gd name="connsiteY202" fmla="*/ 6250624 h 6858000"/>
              <a:gd name="connsiteX203" fmla="*/ 11614377 w 12192000"/>
              <a:gd name="connsiteY203" fmla="*/ 6188673 h 6858000"/>
              <a:gd name="connsiteX204" fmla="*/ 11618498 w 12192000"/>
              <a:gd name="connsiteY204" fmla="*/ 6187898 h 6858000"/>
              <a:gd name="connsiteX205" fmla="*/ 11649811 w 12192000"/>
              <a:gd name="connsiteY205" fmla="*/ 6152709 h 6858000"/>
              <a:gd name="connsiteX206" fmla="*/ 11432980 w 12192000"/>
              <a:gd name="connsiteY206" fmla="*/ 6371879 h 6858000"/>
              <a:gd name="connsiteX207" fmla="*/ 11649811 w 12192000"/>
              <a:gd name="connsiteY207" fmla="*/ 6591048 h 6858000"/>
              <a:gd name="connsiteX208" fmla="*/ 11866643 w 12192000"/>
              <a:gd name="connsiteY208" fmla="*/ 6371879 h 6858000"/>
              <a:gd name="connsiteX209" fmla="*/ 11649811 w 12192000"/>
              <a:gd name="connsiteY209" fmla="*/ 6152709 h 6858000"/>
              <a:gd name="connsiteX210" fmla="*/ 11649226 w 12192000"/>
              <a:gd name="connsiteY210" fmla="*/ 6121150 h 6858000"/>
              <a:gd name="connsiteX211" fmla="*/ 11895865 w 12192000"/>
              <a:gd name="connsiteY211" fmla="*/ 6370711 h 6858000"/>
              <a:gd name="connsiteX212" fmla="*/ 11649226 w 12192000"/>
              <a:gd name="connsiteY212" fmla="*/ 6620272 h 6858000"/>
              <a:gd name="connsiteX213" fmla="*/ 11402588 w 12192000"/>
              <a:gd name="connsiteY213" fmla="*/ 6370711 h 6858000"/>
              <a:gd name="connsiteX214" fmla="*/ 11649226 w 12192000"/>
              <a:gd name="connsiteY214" fmla="*/ 6121150 h 6858000"/>
              <a:gd name="connsiteX215" fmla="*/ 11636303 w 12192000"/>
              <a:gd name="connsiteY215" fmla="*/ 6042574 h 6858000"/>
              <a:gd name="connsiteX216" fmla="*/ 11623964 w 12192000"/>
              <a:gd name="connsiteY216" fmla="*/ 6092457 h 6858000"/>
              <a:gd name="connsiteX217" fmla="*/ 11601342 w 12192000"/>
              <a:gd name="connsiteY217" fmla="*/ 6096614 h 6858000"/>
              <a:gd name="connsiteX218" fmla="*/ 11574607 w 12192000"/>
              <a:gd name="connsiteY218" fmla="*/ 6050888 h 6858000"/>
              <a:gd name="connsiteX219" fmla="*/ 11574607 w 12192000"/>
              <a:gd name="connsiteY219" fmla="*/ 6048809 h 6858000"/>
              <a:gd name="connsiteX220" fmla="*/ 11572550 w 12192000"/>
              <a:gd name="connsiteY220" fmla="*/ 6050888 h 6858000"/>
              <a:gd name="connsiteX221" fmla="*/ 11551985 w 12192000"/>
              <a:gd name="connsiteY221" fmla="*/ 6055045 h 6858000"/>
              <a:gd name="connsiteX222" fmla="*/ 11551985 w 12192000"/>
              <a:gd name="connsiteY222" fmla="*/ 6057123 h 6858000"/>
              <a:gd name="connsiteX223" fmla="*/ 11547872 w 12192000"/>
              <a:gd name="connsiteY223" fmla="*/ 6082065 h 6858000"/>
              <a:gd name="connsiteX224" fmla="*/ 11551985 w 12192000"/>
              <a:gd name="connsiteY224" fmla="*/ 6109085 h 6858000"/>
              <a:gd name="connsiteX225" fmla="*/ 11531420 w 12192000"/>
              <a:gd name="connsiteY225" fmla="*/ 6117398 h 6858000"/>
              <a:gd name="connsiteX226" fmla="*/ 11494402 w 12192000"/>
              <a:gd name="connsiteY226" fmla="*/ 6082065 h 6858000"/>
              <a:gd name="connsiteX227" fmla="*/ 11494402 w 12192000"/>
              <a:gd name="connsiteY227" fmla="*/ 6079986 h 6858000"/>
              <a:gd name="connsiteX228" fmla="*/ 11492346 w 12192000"/>
              <a:gd name="connsiteY228" fmla="*/ 6079986 h 6858000"/>
              <a:gd name="connsiteX229" fmla="*/ 11473837 w 12192000"/>
              <a:gd name="connsiteY229" fmla="*/ 6092457 h 6858000"/>
              <a:gd name="connsiteX230" fmla="*/ 11473837 w 12192000"/>
              <a:gd name="connsiteY230" fmla="*/ 6094535 h 6858000"/>
              <a:gd name="connsiteX231" fmla="*/ 11486176 w 12192000"/>
              <a:gd name="connsiteY231" fmla="*/ 6144418 h 6858000"/>
              <a:gd name="connsiteX232" fmla="*/ 11469724 w 12192000"/>
              <a:gd name="connsiteY232" fmla="*/ 6156889 h 6858000"/>
              <a:gd name="connsiteX233" fmla="*/ 11426536 w 12192000"/>
              <a:gd name="connsiteY233" fmla="*/ 6129869 h 6858000"/>
              <a:gd name="connsiteX234" fmla="*/ 11424480 w 12192000"/>
              <a:gd name="connsiteY234" fmla="*/ 6129869 h 6858000"/>
              <a:gd name="connsiteX235" fmla="*/ 11424480 w 12192000"/>
              <a:gd name="connsiteY235" fmla="*/ 6131947 h 6858000"/>
              <a:gd name="connsiteX236" fmla="*/ 11408027 w 12192000"/>
              <a:gd name="connsiteY236" fmla="*/ 6146497 h 6858000"/>
              <a:gd name="connsiteX237" fmla="*/ 11408027 w 12192000"/>
              <a:gd name="connsiteY237" fmla="*/ 6148575 h 6858000"/>
              <a:gd name="connsiteX238" fmla="*/ 11434763 w 12192000"/>
              <a:gd name="connsiteY238" fmla="*/ 6194301 h 6858000"/>
              <a:gd name="connsiteX239" fmla="*/ 11420366 w 12192000"/>
              <a:gd name="connsiteY239" fmla="*/ 6210929 h 6858000"/>
              <a:gd name="connsiteX240" fmla="*/ 11371010 w 12192000"/>
              <a:gd name="connsiteY240" fmla="*/ 6198458 h 6858000"/>
              <a:gd name="connsiteX241" fmla="*/ 11368953 w 12192000"/>
              <a:gd name="connsiteY241" fmla="*/ 6198458 h 6858000"/>
              <a:gd name="connsiteX242" fmla="*/ 11358671 w 12192000"/>
              <a:gd name="connsiteY242" fmla="*/ 6217164 h 6858000"/>
              <a:gd name="connsiteX243" fmla="*/ 11358671 w 12192000"/>
              <a:gd name="connsiteY243" fmla="*/ 6219243 h 6858000"/>
              <a:gd name="connsiteX244" fmla="*/ 11395688 w 12192000"/>
              <a:gd name="connsiteY244" fmla="*/ 6256655 h 6858000"/>
              <a:gd name="connsiteX245" fmla="*/ 11387462 w 12192000"/>
              <a:gd name="connsiteY245" fmla="*/ 6275361 h 6858000"/>
              <a:gd name="connsiteX246" fmla="*/ 11336049 w 12192000"/>
              <a:gd name="connsiteY246" fmla="*/ 6275361 h 6858000"/>
              <a:gd name="connsiteX247" fmla="*/ 11333992 w 12192000"/>
              <a:gd name="connsiteY247" fmla="*/ 6275361 h 6858000"/>
              <a:gd name="connsiteX248" fmla="*/ 11333992 w 12192000"/>
              <a:gd name="connsiteY248" fmla="*/ 6277439 h 6858000"/>
              <a:gd name="connsiteX249" fmla="*/ 11327823 w 12192000"/>
              <a:gd name="connsiteY249" fmla="*/ 6298223 h 6858000"/>
              <a:gd name="connsiteX250" fmla="*/ 11329879 w 12192000"/>
              <a:gd name="connsiteY250" fmla="*/ 6300302 h 6858000"/>
              <a:gd name="connsiteX251" fmla="*/ 11373066 w 12192000"/>
              <a:gd name="connsiteY251" fmla="*/ 6325243 h 6858000"/>
              <a:gd name="connsiteX252" fmla="*/ 11371010 w 12192000"/>
              <a:gd name="connsiteY252" fmla="*/ 6348107 h 6858000"/>
              <a:gd name="connsiteX253" fmla="*/ 11321653 w 12192000"/>
              <a:gd name="connsiteY253" fmla="*/ 6360578 h 6858000"/>
              <a:gd name="connsiteX254" fmla="*/ 11319596 w 12192000"/>
              <a:gd name="connsiteY254" fmla="*/ 6360578 h 6858000"/>
              <a:gd name="connsiteX255" fmla="*/ 11319596 w 12192000"/>
              <a:gd name="connsiteY255" fmla="*/ 6362655 h 6858000"/>
              <a:gd name="connsiteX256" fmla="*/ 11319596 w 12192000"/>
              <a:gd name="connsiteY256" fmla="*/ 6373048 h 6858000"/>
              <a:gd name="connsiteX257" fmla="*/ 11319596 w 12192000"/>
              <a:gd name="connsiteY257" fmla="*/ 6383440 h 6858000"/>
              <a:gd name="connsiteX258" fmla="*/ 11319596 w 12192000"/>
              <a:gd name="connsiteY258" fmla="*/ 6385519 h 6858000"/>
              <a:gd name="connsiteX259" fmla="*/ 11321653 w 12192000"/>
              <a:gd name="connsiteY259" fmla="*/ 6385519 h 6858000"/>
              <a:gd name="connsiteX260" fmla="*/ 11371010 w 12192000"/>
              <a:gd name="connsiteY260" fmla="*/ 6397990 h 6858000"/>
              <a:gd name="connsiteX261" fmla="*/ 11375123 w 12192000"/>
              <a:gd name="connsiteY261" fmla="*/ 6420852 h 6858000"/>
              <a:gd name="connsiteX262" fmla="*/ 11329879 w 12192000"/>
              <a:gd name="connsiteY262" fmla="*/ 6447872 h 6858000"/>
              <a:gd name="connsiteX263" fmla="*/ 11327823 w 12192000"/>
              <a:gd name="connsiteY263" fmla="*/ 6447872 h 6858000"/>
              <a:gd name="connsiteX264" fmla="*/ 11327823 w 12192000"/>
              <a:gd name="connsiteY264" fmla="*/ 6449951 h 6858000"/>
              <a:gd name="connsiteX265" fmla="*/ 11333992 w 12192000"/>
              <a:gd name="connsiteY265" fmla="*/ 6470736 h 6858000"/>
              <a:gd name="connsiteX266" fmla="*/ 11336049 w 12192000"/>
              <a:gd name="connsiteY266" fmla="*/ 6470736 h 6858000"/>
              <a:gd name="connsiteX267" fmla="*/ 11387462 w 12192000"/>
              <a:gd name="connsiteY267" fmla="*/ 6470736 h 6858000"/>
              <a:gd name="connsiteX268" fmla="*/ 11395688 w 12192000"/>
              <a:gd name="connsiteY268" fmla="*/ 6491519 h 6858000"/>
              <a:gd name="connsiteX269" fmla="*/ 11358671 w 12192000"/>
              <a:gd name="connsiteY269" fmla="*/ 6528932 h 6858000"/>
              <a:gd name="connsiteX270" fmla="*/ 11358671 w 12192000"/>
              <a:gd name="connsiteY270" fmla="*/ 6531010 h 6858000"/>
              <a:gd name="connsiteX271" fmla="*/ 11371010 w 12192000"/>
              <a:gd name="connsiteY271" fmla="*/ 6549716 h 6858000"/>
              <a:gd name="connsiteX272" fmla="*/ 11422423 w 12192000"/>
              <a:gd name="connsiteY272" fmla="*/ 6535168 h 6858000"/>
              <a:gd name="connsiteX273" fmla="*/ 11434763 w 12192000"/>
              <a:gd name="connsiteY273" fmla="*/ 6553874 h 6858000"/>
              <a:gd name="connsiteX274" fmla="*/ 11408027 w 12192000"/>
              <a:gd name="connsiteY274" fmla="*/ 6599600 h 6858000"/>
              <a:gd name="connsiteX275" fmla="*/ 11410084 w 12192000"/>
              <a:gd name="connsiteY275" fmla="*/ 6601677 h 6858000"/>
              <a:gd name="connsiteX276" fmla="*/ 11424480 w 12192000"/>
              <a:gd name="connsiteY276" fmla="*/ 6616227 h 6858000"/>
              <a:gd name="connsiteX277" fmla="*/ 11426536 w 12192000"/>
              <a:gd name="connsiteY277" fmla="*/ 6616227 h 6858000"/>
              <a:gd name="connsiteX278" fmla="*/ 11471780 w 12192000"/>
              <a:gd name="connsiteY278" fmla="*/ 6589207 h 6858000"/>
              <a:gd name="connsiteX279" fmla="*/ 11488233 w 12192000"/>
              <a:gd name="connsiteY279" fmla="*/ 6603756 h 6858000"/>
              <a:gd name="connsiteX280" fmla="*/ 11475894 w 12192000"/>
              <a:gd name="connsiteY280" fmla="*/ 6653639 h 6858000"/>
              <a:gd name="connsiteX281" fmla="*/ 11475894 w 12192000"/>
              <a:gd name="connsiteY281" fmla="*/ 6655718 h 6858000"/>
              <a:gd name="connsiteX282" fmla="*/ 11494402 w 12192000"/>
              <a:gd name="connsiteY282" fmla="*/ 6666109 h 6858000"/>
              <a:gd name="connsiteX283" fmla="*/ 11494402 w 12192000"/>
              <a:gd name="connsiteY283" fmla="*/ 6668188 h 6858000"/>
              <a:gd name="connsiteX284" fmla="*/ 11496459 w 12192000"/>
              <a:gd name="connsiteY284" fmla="*/ 6666109 h 6858000"/>
              <a:gd name="connsiteX285" fmla="*/ 11533476 w 12192000"/>
              <a:gd name="connsiteY285" fmla="*/ 6628698 h 6858000"/>
              <a:gd name="connsiteX286" fmla="*/ 11551985 w 12192000"/>
              <a:gd name="connsiteY286" fmla="*/ 6637012 h 6858000"/>
              <a:gd name="connsiteX287" fmla="*/ 11549928 w 12192000"/>
              <a:gd name="connsiteY287" fmla="*/ 6664032 h 6858000"/>
              <a:gd name="connsiteX288" fmla="*/ 11551985 w 12192000"/>
              <a:gd name="connsiteY288" fmla="*/ 6688973 h 6858000"/>
              <a:gd name="connsiteX289" fmla="*/ 11551985 w 12192000"/>
              <a:gd name="connsiteY289" fmla="*/ 6691051 h 6858000"/>
              <a:gd name="connsiteX290" fmla="*/ 11554042 w 12192000"/>
              <a:gd name="connsiteY290" fmla="*/ 6691051 h 6858000"/>
              <a:gd name="connsiteX291" fmla="*/ 11574607 w 12192000"/>
              <a:gd name="connsiteY291" fmla="*/ 6697286 h 6858000"/>
              <a:gd name="connsiteX292" fmla="*/ 11576663 w 12192000"/>
              <a:gd name="connsiteY292" fmla="*/ 6697286 h 6858000"/>
              <a:gd name="connsiteX293" fmla="*/ 11601342 w 12192000"/>
              <a:gd name="connsiteY293" fmla="*/ 6651561 h 6858000"/>
              <a:gd name="connsiteX294" fmla="*/ 11623964 w 12192000"/>
              <a:gd name="connsiteY294" fmla="*/ 6653639 h 6858000"/>
              <a:gd name="connsiteX295" fmla="*/ 11636303 w 12192000"/>
              <a:gd name="connsiteY295" fmla="*/ 6705600 h 6858000"/>
              <a:gd name="connsiteX296" fmla="*/ 11638359 w 12192000"/>
              <a:gd name="connsiteY296" fmla="*/ 6705600 h 6858000"/>
              <a:gd name="connsiteX297" fmla="*/ 11658925 w 12192000"/>
              <a:gd name="connsiteY297" fmla="*/ 6705600 h 6858000"/>
              <a:gd name="connsiteX298" fmla="*/ 11660982 w 12192000"/>
              <a:gd name="connsiteY298" fmla="*/ 6705600 h 6858000"/>
              <a:gd name="connsiteX299" fmla="*/ 11675378 w 12192000"/>
              <a:gd name="connsiteY299" fmla="*/ 6653639 h 6858000"/>
              <a:gd name="connsiteX300" fmla="*/ 11695943 w 12192000"/>
              <a:gd name="connsiteY300" fmla="*/ 6651561 h 6858000"/>
              <a:gd name="connsiteX301" fmla="*/ 11722678 w 12192000"/>
              <a:gd name="connsiteY301" fmla="*/ 6697286 h 6858000"/>
              <a:gd name="connsiteX302" fmla="*/ 11743243 w 12192000"/>
              <a:gd name="connsiteY302" fmla="*/ 6691051 h 6858000"/>
              <a:gd name="connsiteX303" fmla="*/ 11745300 w 12192000"/>
              <a:gd name="connsiteY303" fmla="*/ 6691051 h 6858000"/>
              <a:gd name="connsiteX304" fmla="*/ 11747356 w 12192000"/>
              <a:gd name="connsiteY304" fmla="*/ 6664032 h 6858000"/>
              <a:gd name="connsiteX305" fmla="*/ 11745300 w 12192000"/>
              <a:gd name="connsiteY305" fmla="*/ 6637012 h 6858000"/>
              <a:gd name="connsiteX306" fmla="*/ 11765865 w 12192000"/>
              <a:gd name="connsiteY306" fmla="*/ 6628698 h 6858000"/>
              <a:gd name="connsiteX307" fmla="*/ 11802882 w 12192000"/>
              <a:gd name="connsiteY307" fmla="*/ 6666109 h 6858000"/>
              <a:gd name="connsiteX308" fmla="*/ 11821391 w 12192000"/>
              <a:gd name="connsiteY308" fmla="*/ 6655718 h 6858000"/>
              <a:gd name="connsiteX309" fmla="*/ 11823448 w 12192000"/>
              <a:gd name="connsiteY309" fmla="*/ 6653639 h 6858000"/>
              <a:gd name="connsiteX310" fmla="*/ 11823448 w 12192000"/>
              <a:gd name="connsiteY310" fmla="*/ 6651561 h 6858000"/>
              <a:gd name="connsiteX311" fmla="*/ 11809052 w 12192000"/>
              <a:gd name="connsiteY311" fmla="*/ 6603756 h 6858000"/>
              <a:gd name="connsiteX312" fmla="*/ 11825504 w 12192000"/>
              <a:gd name="connsiteY312" fmla="*/ 6589207 h 6858000"/>
              <a:gd name="connsiteX313" fmla="*/ 11870748 w 12192000"/>
              <a:gd name="connsiteY313" fmla="*/ 6616227 h 6858000"/>
              <a:gd name="connsiteX314" fmla="*/ 11872805 w 12192000"/>
              <a:gd name="connsiteY314" fmla="*/ 6616227 h 6858000"/>
              <a:gd name="connsiteX315" fmla="*/ 11887201 w 12192000"/>
              <a:gd name="connsiteY315" fmla="*/ 6599600 h 6858000"/>
              <a:gd name="connsiteX316" fmla="*/ 11889257 w 12192000"/>
              <a:gd name="connsiteY316" fmla="*/ 6599600 h 6858000"/>
              <a:gd name="connsiteX317" fmla="*/ 11862522 w 12192000"/>
              <a:gd name="connsiteY317" fmla="*/ 6553874 h 6858000"/>
              <a:gd name="connsiteX318" fmla="*/ 11874861 w 12192000"/>
              <a:gd name="connsiteY318" fmla="*/ 6535168 h 6858000"/>
              <a:gd name="connsiteX319" fmla="*/ 11926275 w 12192000"/>
              <a:gd name="connsiteY319" fmla="*/ 6549716 h 6858000"/>
              <a:gd name="connsiteX320" fmla="*/ 11928331 w 12192000"/>
              <a:gd name="connsiteY320" fmla="*/ 6547638 h 6858000"/>
              <a:gd name="connsiteX321" fmla="*/ 11938614 w 12192000"/>
              <a:gd name="connsiteY321" fmla="*/ 6528932 h 6858000"/>
              <a:gd name="connsiteX322" fmla="*/ 11938614 w 12192000"/>
              <a:gd name="connsiteY322" fmla="*/ 6526854 h 6858000"/>
              <a:gd name="connsiteX323" fmla="*/ 11901596 w 12192000"/>
              <a:gd name="connsiteY323" fmla="*/ 6491519 h 6858000"/>
              <a:gd name="connsiteX324" fmla="*/ 11909822 w 12192000"/>
              <a:gd name="connsiteY324" fmla="*/ 6470736 h 6858000"/>
              <a:gd name="connsiteX325" fmla="*/ 11961236 w 12192000"/>
              <a:gd name="connsiteY325" fmla="*/ 6470736 h 6858000"/>
              <a:gd name="connsiteX326" fmla="*/ 11963292 w 12192000"/>
              <a:gd name="connsiteY326" fmla="*/ 6470736 h 6858000"/>
              <a:gd name="connsiteX327" fmla="*/ 11967405 w 12192000"/>
              <a:gd name="connsiteY327" fmla="*/ 6449951 h 6858000"/>
              <a:gd name="connsiteX328" fmla="*/ 11967405 w 12192000"/>
              <a:gd name="connsiteY328" fmla="*/ 6447872 h 6858000"/>
              <a:gd name="connsiteX329" fmla="*/ 11922162 w 12192000"/>
              <a:gd name="connsiteY329" fmla="*/ 6420852 h 6858000"/>
              <a:gd name="connsiteX330" fmla="*/ 11926275 w 12192000"/>
              <a:gd name="connsiteY330" fmla="*/ 6400068 h 6858000"/>
              <a:gd name="connsiteX331" fmla="*/ 11975632 w 12192000"/>
              <a:gd name="connsiteY331" fmla="*/ 6385519 h 6858000"/>
              <a:gd name="connsiteX332" fmla="*/ 11977688 w 12192000"/>
              <a:gd name="connsiteY332" fmla="*/ 6385519 h 6858000"/>
              <a:gd name="connsiteX333" fmla="*/ 11977688 w 12192000"/>
              <a:gd name="connsiteY333" fmla="*/ 6373048 h 6858000"/>
              <a:gd name="connsiteX334" fmla="*/ 11977688 w 12192000"/>
              <a:gd name="connsiteY334" fmla="*/ 6362655 h 6858000"/>
              <a:gd name="connsiteX335" fmla="*/ 11975632 w 12192000"/>
              <a:gd name="connsiteY335" fmla="*/ 6362655 h 6858000"/>
              <a:gd name="connsiteX336" fmla="*/ 11926275 w 12192000"/>
              <a:gd name="connsiteY336" fmla="*/ 6348107 h 6858000"/>
              <a:gd name="connsiteX337" fmla="*/ 11924218 w 12192000"/>
              <a:gd name="connsiteY337" fmla="*/ 6327322 h 6858000"/>
              <a:gd name="connsiteX338" fmla="*/ 11967405 w 12192000"/>
              <a:gd name="connsiteY338" fmla="*/ 6300302 h 6858000"/>
              <a:gd name="connsiteX339" fmla="*/ 11969462 w 12192000"/>
              <a:gd name="connsiteY339" fmla="*/ 6300302 h 6858000"/>
              <a:gd name="connsiteX340" fmla="*/ 11969462 w 12192000"/>
              <a:gd name="connsiteY340" fmla="*/ 6298223 h 6858000"/>
              <a:gd name="connsiteX341" fmla="*/ 11963292 w 12192000"/>
              <a:gd name="connsiteY341" fmla="*/ 6277439 h 6858000"/>
              <a:gd name="connsiteX342" fmla="*/ 11961236 w 12192000"/>
              <a:gd name="connsiteY342" fmla="*/ 6277439 h 6858000"/>
              <a:gd name="connsiteX343" fmla="*/ 11909822 w 12192000"/>
              <a:gd name="connsiteY343" fmla="*/ 6277439 h 6858000"/>
              <a:gd name="connsiteX344" fmla="*/ 11901596 w 12192000"/>
              <a:gd name="connsiteY344" fmla="*/ 6256655 h 6858000"/>
              <a:gd name="connsiteX345" fmla="*/ 11938614 w 12192000"/>
              <a:gd name="connsiteY345" fmla="*/ 6219243 h 6858000"/>
              <a:gd name="connsiteX346" fmla="*/ 11938614 w 12192000"/>
              <a:gd name="connsiteY346" fmla="*/ 6217164 h 6858000"/>
              <a:gd name="connsiteX347" fmla="*/ 11928331 w 12192000"/>
              <a:gd name="connsiteY347" fmla="*/ 6198458 h 6858000"/>
              <a:gd name="connsiteX348" fmla="*/ 11926275 w 12192000"/>
              <a:gd name="connsiteY348" fmla="*/ 6198458 h 6858000"/>
              <a:gd name="connsiteX349" fmla="*/ 11876918 w 12192000"/>
              <a:gd name="connsiteY349" fmla="*/ 6210929 h 6858000"/>
              <a:gd name="connsiteX350" fmla="*/ 11862522 w 12192000"/>
              <a:gd name="connsiteY350" fmla="*/ 6194301 h 6858000"/>
              <a:gd name="connsiteX351" fmla="*/ 11889257 w 12192000"/>
              <a:gd name="connsiteY351" fmla="*/ 6148575 h 6858000"/>
              <a:gd name="connsiteX352" fmla="*/ 11889257 w 12192000"/>
              <a:gd name="connsiteY352" fmla="*/ 6146497 h 6858000"/>
              <a:gd name="connsiteX353" fmla="*/ 11872805 w 12192000"/>
              <a:gd name="connsiteY353" fmla="*/ 6131947 h 6858000"/>
              <a:gd name="connsiteX354" fmla="*/ 11827561 w 12192000"/>
              <a:gd name="connsiteY354" fmla="*/ 6156889 h 6858000"/>
              <a:gd name="connsiteX355" fmla="*/ 11809052 w 12192000"/>
              <a:gd name="connsiteY355" fmla="*/ 6144418 h 6858000"/>
              <a:gd name="connsiteX356" fmla="*/ 11823448 w 12192000"/>
              <a:gd name="connsiteY356" fmla="*/ 6094535 h 6858000"/>
              <a:gd name="connsiteX357" fmla="*/ 11823448 w 12192000"/>
              <a:gd name="connsiteY357" fmla="*/ 6092457 h 6858000"/>
              <a:gd name="connsiteX358" fmla="*/ 11804939 w 12192000"/>
              <a:gd name="connsiteY358" fmla="*/ 6082065 h 6858000"/>
              <a:gd name="connsiteX359" fmla="*/ 11802882 w 12192000"/>
              <a:gd name="connsiteY359" fmla="*/ 6079986 h 6858000"/>
              <a:gd name="connsiteX360" fmla="*/ 11802882 w 12192000"/>
              <a:gd name="connsiteY360" fmla="*/ 6082065 h 6858000"/>
              <a:gd name="connsiteX361" fmla="*/ 11765865 w 12192000"/>
              <a:gd name="connsiteY361" fmla="*/ 6117398 h 6858000"/>
              <a:gd name="connsiteX362" fmla="*/ 11745300 w 12192000"/>
              <a:gd name="connsiteY362" fmla="*/ 6109085 h 6858000"/>
              <a:gd name="connsiteX363" fmla="*/ 11749412 w 12192000"/>
              <a:gd name="connsiteY363" fmla="*/ 6082065 h 6858000"/>
              <a:gd name="connsiteX364" fmla="*/ 11745300 w 12192000"/>
              <a:gd name="connsiteY364" fmla="*/ 6057123 h 6858000"/>
              <a:gd name="connsiteX365" fmla="*/ 11745300 w 12192000"/>
              <a:gd name="connsiteY365" fmla="*/ 6055045 h 6858000"/>
              <a:gd name="connsiteX366" fmla="*/ 11743243 w 12192000"/>
              <a:gd name="connsiteY366" fmla="*/ 6055045 h 6858000"/>
              <a:gd name="connsiteX367" fmla="*/ 11722678 w 12192000"/>
              <a:gd name="connsiteY367" fmla="*/ 6050888 h 6858000"/>
              <a:gd name="connsiteX368" fmla="*/ 11695943 w 12192000"/>
              <a:gd name="connsiteY368" fmla="*/ 6096614 h 6858000"/>
              <a:gd name="connsiteX369" fmla="*/ 11673321 w 12192000"/>
              <a:gd name="connsiteY369" fmla="*/ 6092457 h 6858000"/>
              <a:gd name="connsiteX370" fmla="*/ 11660982 w 12192000"/>
              <a:gd name="connsiteY370" fmla="*/ 6042574 h 6858000"/>
              <a:gd name="connsiteX371" fmla="*/ 11658925 w 12192000"/>
              <a:gd name="connsiteY371" fmla="*/ 6042574 h 6858000"/>
              <a:gd name="connsiteX372" fmla="*/ 11638359 w 12192000"/>
              <a:gd name="connsiteY372" fmla="*/ 6042574 h 6858000"/>
              <a:gd name="connsiteX373" fmla="*/ 11636303 w 12192000"/>
              <a:gd name="connsiteY373" fmla="*/ 6042574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0005"/>
                </a:moveTo>
                <a:cubicBezTo>
                  <a:pt x="11607483" y="6437921"/>
                  <a:pt x="11609524" y="6437921"/>
                  <a:pt x="11613605" y="6440005"/>
                </a:cubicBezTo>
                <a:cubicBezTo>
                  <a:pt x="11615645" y="6442090"/>
                  <a:pt x="11617686" y="6444174"/>
                  <a:pt x="11617686" y="6448343"/>
                </a:cubicBezTo>
                <a:cubicBezTo>
                  <a:pt x="11623808" y="6550487"/>
                  <a:pt x="11623808" y="6550487"/>
                  <a:pt x="11623808" y="6550487"/>
                </a:cubicBezTo>
                <a:cubicBezTo>
                  <a:pt x="11625848" y="6556740"/>
                  <a:pt x="11623808" y="6558825"/>
                  <a:pt x="11621767" y="6560909"/>
                </a:cubicBezTo>
                <a:cubicBezTo>
                  <a:pt x="11619727" y="6562994"/>
                  <a:pt x="11617686" y="6560909"/>
                  <a:pt x="11615645" y="6560909"/>
                </a:cubicBezTo>
                <a:cubicBezTo>
                  <a:pt x="11570752" y="6550487"/>
                  <a:pt x="11540142" y="6531725"/>
                  <a:pt x="11509533" y="6498373"/>
                </a:cubicBezTo>
                <a:cubicBezTo>
                  <a:pt x="11507492" y="6496289"/>
                  <a:pt x="11505451" y="6494204"/>
                  <a:pt x="11505451" y="6492120"/>
                </a:cubicBezTo>
                <a:cubicBezTo>
                  <a:pt x="11505451" y="6492120"/>
                  <a:pt x="11505451" y="6492120"/>
                  <a:pt x="11505451" y="6490034"/>
                </a:cubicBezTo>
                <a:cubicBezTo>
                  <a:pt x="11505451" y="6487950"/>
                  <a:pt x="11509533" y="6485865"/>
                  <a:pt x="11511573" y="6485865"/>
                </a:cubicBezTo>
                <a:cubicBezTo>
                  <a:pt x="11603402" y="6440005"/>
                  <a:pt x="11603402" y="6440005"/>
                  <a:pt x="11603402" y="6440005"/>
                </a:cubicBezTo>
                <a:close/>
                <a:moveTo>
                  <a:pt x="11686136" y="6437921"/>
                </a:moveTo>
                <a:cubicBezTo>
                  <a:pt x="11690256" y="6437921"/>
                  <a:pt x="11692317" y="6437921"/>
                  <a:pt x="11696438" y="6437921"/>
                </a:cubicBezTo>
                <a:cubicBezTo>
                  <a:pt x="11787097" y="6483687"/>
                  <a:pt x="11787097" y="6483687"/>
                  <a:pt x="11787097" y="6483687"/>
                </a:cubicBezTo>
                <a:cubicBezTo>
                  <a:pt x="11791218" y="6485767"/>
                  <a:pt x="11793278" y="6487847"/>
                  <a:pt x="11795339" y="6489928"/>
                </a:cubicBezTo>
                <a:cubicBezTo>
                  <a:pt x="11795339" y="6492008"/>
                  <a:pt x="11793278" y="6494088"/>
                  <a:pt x="11791218" y="6496168"/>
                </a:cubicBezTo>
                <a:cubicBezTo>
                  <a:pt x="11760312" y="6529452"/>
                  <a:pt x="11727344" y="6548175"/>
                  <a:pt x="11684076" y="6558576"/>
                </a:cubicBezTo>
                <a:cubicBezTo>
                  <a:pt x="11679954" y="6560656"/>
                  <a:pt x="11677894" y="6560656"/>
                  <a:pt x="11675833" y="6558576"/>
                </a:cubicBezTo>
                <a:cubicBezTo>
                  <a:pt x="11673773" y="6556496"/>
                  <a:pt x="11673773" y="6552335"/>
                  <a:pt x="11673773" y="6550255"/>
                </a:cubicBezTo>
                <a:cubicBezTo>
                  <a:pt x="11682015" y="6446242"/>
                  <a:pt x="11682015" y="6446242"/>
                  <a:pt x="11682015" y="6446242"/>
                </a:cubicBezTo>
                <a:cubicBezTo>
                  <a:pt x="11682015" y="6444162"/>
                  <a:pt x="11684076" y="6440001"/>
                  <a:pt x="11686136" y="6437921"/>
                </a:cubicBezTo>
                <a:close/>
                <a:moveTo>
                  <a:pt x="10868401" y="6398178"/>
                </a:moveTo>
                <a:cubicBezTo>
                  <a:pt x="10868401" y="6398178"/>
                  <a:pt x="10868401" y="6398178"/>
                  <a:pt x="10868401" y="6441381"/>
                </a:cubicBezTo>
                <a:cubicBezTo>
                  <a:pt x="10868401" y="6441381"/>
                  <a:pt x="10841333" y="6449610"/>
                  <a:pt x="10820512" y="6449610"/>
                </a:cubicBezTo>
                <a:cubicBezTo>
                  <a:pt x="10803855" y="6449610"/>
                  <a:pt x="10801773" y="6433152"/>
                  <a:pt x="10801773" y="6424923"/>
                </a:cubicBezTo>
                <a:cubicBezTo>
                  <a:pt x="10801773" y="6410522"/>
                  <a:pt x="10810102" y="6402293"/>
                  <a:pt x="10826759" y="6400236"/>
                </a:cubicBezTo>
                <a:close/>
                <a:moveTo>
                  <a:pt x="10518900" y="6328044"/>
                </a:moveTo>
                <a:cubicBezTo>
                  <a:pt x="10547537" y="6328044"/>
                  <a:pt x="10559811" y="6344651"/>
                  <a:pt x="10559811" y="6388243"/>
                </a:cubicBezTo>
                <a:cubicBezTo>
                  <a:pt x="10559811" y="6425607"/>
                  <a:pt x="10553675" y="6448441"/>
                  <a:pt x="10518900" y="6448441"/>
                </a:cubicBezTo>
                <a:cubicBezTo>
                  <a:pt x="10484125" y="6448441"/>
                  <a:pt x="10477988" y="6425607"/>
                  <a:pt x="10477988" y="6388243"/>
                </a:cubicBezTo>
                <a:cubicBezTo>
                  <a:pt x="10477988" y="6344651"/>
                  <a:pt x="10488216" y="6328044"/>
                  <a:pt x="10518900" y="6328044"/>
                </a:cubicBezTo>
                <a:close/>
                <a:moveTo>
                  <a:pt x="11673123" y="6319732"/>
                </a:moveTo>
                <a:cubicBezTo>
                  <a:pt x="11675950" y="6319213"/>
                  <a:pt x="11679033" y="6319732"/>
                  <a:pt x="11682116" y="6320771"/>
                </a:cubicBezTo>
                <a:cubicBezTo>
                  <a:pt x="11698562" y="6333240"/>
                  <a:pt x="11708840" y="6351942"/>
                  <a:pt x="11708840" y="6372722"/>
                </a:cubicBezTo>
                <a:cubicBezTo>
                  <a:pt x="11708840" y="6403893"/>
                  <a:pt x="11682116" y="6430907"/>
                  <a:pt x="11649226" y="6430907"/>
                </a:cubicBezTo>
                <a:cubicBezTo>
                  <a:pt x="11616336" y="6430907"/>
                  <a:pt x="11589612" y="6403893"/>
                  <a:pt x="11589612" y="6372722"/>
                </a:cubicBezTo>
                <a:cubicBezTo>
                  <a:pt x="11589612" y="6351942"/>
                  <a:pt x="11599890" y="6333240"/>
                  <a:pt x="11616336" y="6322850"/>
                </a:cubicBezTo>
                <a:cubicBezTo>
                  <a:pt x="11622503" y="6318693"/>
                  <a:pt x="11628669" y="6318693"/>
                  <a:pt x="11632781" y="6324927"/>
                </a:cubicBezTo>
                <a:cubicBezTo>
                  <a:pt x="11636892" y="6331162"/>
                  <a:pt x="11634837" y="6337395"/>
                  <a:pt x="11630725" y="6341552"/>
                </a:cubicBezTo>
                <a:cubicBezTo>
                  <a:pt x="11620447" y="6347786"/>
                  <a:pt x="11614280" y="6360254"/>
                  <a:pt x="11614280" y="6372722"/>
                </a:cubicBezTo>
                <a:cubicBezTo>
                  <a:pt x="11614280" y="6391425"/>
                  <a:pt x="11630725" y="6408049"/>
                  <a:pt x="11649226" y="6408049"/>
                </a:cubicBezTo>
                <a:cubicBezTo>
                  <a:pt x="11667727" y="6408049"/>
                  <a:pt x="11684172" y="6391425"/>
                  <a:pt x="11684172" y="6372722"/>
                </a:cubicBezTo>
                <a:cubicBezTo>
                  <a:pt x="11684172" y="6360254"/>
                  <a:pt x="11678005" y="6347786"/>
                  <a:pt x="11667727" y="6341552"/>
                </a:cubicBezTo>
                <a:cubicBezTo>
                  <a:pt x="11663616" y="6337395"/>
                  <a:pt x="11661560" y="6331162"/>
                  <a:pt x="11665671" y="6324927"/>
                </a:cubicBezTo>
                <a:cubicBezTo>
                  <a:pt x="11667727" y="6321811"/>
                  <a:pt x="11670297" y="6320252"/>
                  <a:pt x="11673123" y="6319732"/>
                </a:cubicBezTo>
                <a:close/>
                <a:moveTo>
                  <a:pt x="11822057" y="6304666"/>
                </a:moveTo>
                <a:cubicBezTo>
                  <a:pt x="11824124" y="6304666"/>
                  <a:pt x="11826190" y="6308818"/>
                  <a:pt x="11826190" y="6310895"/>
                </a:cubicBezTo>
                <a:cubicBezTo>
                  <a:pt x="11838588" y="6354493"/>
                  <a:pt x="11838588" y="6391863"/>
                  <a:pt x="11826190" y="6435462"/>
                </a:cubicBezTo>
                <a:cubicBezTo>
                  <a:pt x="11824124" y="6439614"/>
                  <a:pt x="11824124" y="6441690"/>
                  <a:pt x="11822057" y="6441690"/>
                </a:cubicBezTo>
                <a:cubicBezTo>
                  <a:pt x="11817924" y="6443766"/>
                  <a:pt x="11815858" y="6441690"/>
                  <a:pt x="11813791" y="6439614"/>
                </a:cubicBezTo>
                <a:cubicBezTo>
                  <a:pt x="11729066" y="6381482"/>
                  <a:pt x="11729066" y="6381482"/>
                  <a:pt x="11729066" y="6381482"/>
                </a:cubicBezTo>
                <a:cubicBezTo>
                  <a:pt x="11724933" y="6379407"/>
                  <a:pt x="11722867" y="6377330"/>
                  <a:pt x="11722867" y="6373178"/>
                </a:cubicBezTo>
                <a:cubicBezTo>
                  <a:pt x="11722867" y="6371102"/>
                  <a:pt x="11724933" y="6366950"/>
                  <a:pt x="11729066" y="6364874"/>
                </a:cubicBezTo>
                <a:cubicBezTo>
                  <a:pt x="11813791" y="6306743"/>
                  <a:pt x="11813791" y="6306743"/>
                  <a:pt x="11813791" y="6306743"/>
                </a:cubicBezTo>
                <a:cubicBezTo>
                  <a:pt x="11815858" y="6304666"/>
                  <a:pt x="11819991" y="6304666"/>
                  <a:pt x="11822057" y="6304666"/>
                </a:cubicBezTo>
                <a:close/>
                <a:moveTo>
                  <a:pt x="11476229" y="6304666"/>
                </a:moveTo>
                <a:cubicBezTo>
                  <a:pt x="11480320" y="6304666"/>
                  <a:pt x="11482366" y="6306743"/>
                  <a:pt x="11484412" y="6308818"/>
                </a:cubicBezTo>
                <a:cubicBezTo>
                  <a:pt x="11568280" y="6364874"/>
                  <a:pt x="11568280" y="6364874"/>
                  <a:pt x="11568280" y="6364874"/>
                </a:cubicBezTo>
                <a:cubicBezTo>
                  <a:pt x="11572371" y="6366950"/>
                  <a:pt x="11574417" y="6371102"/>
                  <a:pt x="11574417" y="6373178"/>
                </a:cubicBezTo>
                <a:cubicBezTo>
                  <a:pt x="11574417" y="6377330"/>
                  <a:pt x="11572371" y="6379407"/>
                  <a:pt x="11568280" y="6381482"/>
                </a:cubicBezTo>
                <a:lnTo>
                  <a:pt x="11484412" y="6439614"/>
                </a:lnTo>
                <a:cubicBezTo>
                  <a:pt x="11480320" y="6441690"/>
                  <a:pt x="11478275" y="6443766"/>
                  <a:pt x="11476229" y="6441690"/>
                </a:cubicBezTo>
                <a:cubicBezTo>
                  <a:pt x="11474184" y="6441690"/>
                  <a:pt x="11472138" y="6439614"/>
                  <a:pt x="11472138" y="6435462"/>
                </a:cubicBezTo>
                <a:cubicBezTo>
                  <a:pt x="11459865" y="6391863"/>
                  <a:pt x="11459865" y="6356569"/>
                  <a:pt x="11472138" y="6310895"/>
                </a:cubicBezTo>
                <a:cubicBezTo>
                  <a:pt x="11472138" y="6308818"/>
                  <a:pt x="11474184" y="6306743"/>
                  <a:pt x="11476229" y="6304666"/>
                </a:cubicBezTo>
                <a:close/>
                <a:moveTo>
                  <a:pt x="11088184" y="6294146"/>
                </a:moveTo>
                <a:cubicBezTo>
                  <a:pt x="11086131" y="6294146"/>
                  <a:pt x="11084078" y="6294146"/>
                  <a:pt x="11082024" y="6296224"/>
                </a:cubicBezTo>
                <a:cubicBezTo>
                  <a:pt x="11079972" y="6298301"/>
                  <a:pt x="11079972" y="6300378"/>
                  <a:pt x="11079972" y="6302454"/>
                </a:cubicBezTo>
                <a:cubicBezTo>
                  <a:pt x="11121033" y="6460305"/>
                  <a:pt x="11121033" y="6460305"/>
                  <a:pt x="11121033" y="6460305"/>
                </a:cubicBezTo>
                <a:cubicBezTo>
                  <a:pt x="11123086" y="6468613"/>
                  <a:pt x="11131299" y="6481074"/>
                  <a:pt x="11145670" y="6481074"/>
                </a:cubicBezTo>
                <a:cubicBezTo>
                  <a:pt x="11153882" y="6481074"/>
                  <a:pt x="11153882" y="6481074"/>
                  <a:pt x="11153882" y="6481074"/>
                </a:cubicBezTo>
                <a:cubicBezTo>
                  <a:pt x="11151829" y="6485228"/>
                  <a:pt x="11151829" y="6487306"/>
                  <a:pt x="11149776" y="6489382"/>
                </a:cubicBezTo>
                <a:cubicBezTo>
                  <a:pt x="11149776" y="6491459"/>
                  <a:pt x="11149776" y="6491459"/>
                  <a:pt x="11149776" y="6491459"/>
                </a:cubicBezTo>
                <a:cubicBezTo>
                  <a:pt x="11147723" y="6497691"/>
                  <a:pt x="11145670" y="6510152"/>
                  <a:pt x="11125139" y="6510152"/>
                </a:cubicBezTo>
                <a:cubicBezTo>
                  <a:pt x="11090237" y="6508075"/>
                  <a:pt x="11090237" y="6508075"/>
                  <a:pt x="11090237" y="6508075"/>
                </a:cubicBezTo>
                <a:cubicBezTo>
                  <a:pt x="11088184" y="6505998"/>
                  <a:pt x="11086131" y="6508075"/>
                  <a:pt x="11084078" y="6510152"/>
                </a:cubicBezTo>
                <a:cubicBezTo>
                  <a:pt x="11082024" y="6510152"/>
                  <a:pt x="11082024" y="6512229"/>
                  <a:pt x="11082024" y="6514306"/>
                </a:cubicBezTo>
                <a:cubicBezTo>
                  <a:pt x="11082024" y="6532999"/>
                  <a:pt x="11082024" y="6532999"/>
                  <a:pt x="11082024" y="6532999"/>
                </a:cubicBezTo>
                <a:cubicBezTo>
                  <a:pt x="11082024" y="6537153"/>
                  <a:pt x="11084078" y="6539230"/>
                  <a:pt x="11088184" y="6539230"/>
                </a:cubicBezTo>
                <a:cubicBezTo>
                  <a:pt x="11098449" y="6543383"/>
                  <a:pt x="11118980" y="6545460"/>
                  <a:pt x="11135404" y="6545460"/>
                </a:cubicBezTo>
                <a:cubicBezTo>
                  <a:pt x="11135404" y="6545460"/>
                  <a:pt x="11135404" y="6545460"/>
                  <a:pt x="11137458" y="6545460"/>
                </a:cubicBezTo>
                <a:cubicBezTo>
                  <a:pt x="11164148" y="6545460"/>
                  <a:pt x="11182625" y="6528845"/>
                  <a:pt x="11190838" y="6493536"/>
                </a:cubicBezTo>
                <a:cubicBezTo>
                  <a:pt x="11201103" y="6454073"/>
                  <a:pt x="11215474" y="6402149"/>
                  <a:pt x="11223687" y="6364764"/>
                </a:cubicBezTo>
                <a:cubicBezTo>
                  <a:pt x="11227793" y="6348148"/>
                  <a:pt x="11231899" y="6333609"/>
                  <a:pt x="11236005" y="6323224"/>
                </a:cubicBezTo>
                <a:cubicBezTo>
                  <a:pt x="11240111" y="6302454"/>
                  <a:pt x="11240111" y="6302454"/>
                  <a:pt x="11240111" y="6302454"/>
                </a:cubicBezTo>
                <a:cubicBezTo>
                  <a:pt x="11240111" y="6300378"/>
                  <a:pt x="11240111" y="6298301"/>
                  <a:pt x="11238058" y="6296224"/>
                </a:cubicBezTo>
                <a:cubicBezTo>
                  <a:pt x="11238058" y="6294146"/>
                  <a:pt x="11236005" y="6294146"/>
                  <a:pt x="11233952" y="6294146"/>
                </a:cubicBezTo>
                <a:cubicBezTo>
                  <a:pt x="11205209" y="6294146"/>
                  <a:pt x="11205209" y="6294146"/>
                  <a:pt x="11205209" y="6294146"/>
                </a:cubicBezTo>
                <a:cubicBezTo>
                  <a:pt x="11203156" y="6294146"/>
                  <a:pt x="11199050" y="6296224"/>
                  <a:pt x="11199050" y="6298301"/>
                </a:cubicBezTo>
                <a:cubicBezTo>
                  <a:pt x="11162094" y="6439535"/>
                  <a:pt x="11162094" y="6439535"/>
                  <a:pt x="11162094" y="6439535"/>
                </a:cubicBezTo>
                <a:cubicBezTo>
                  <a:pt x="11160041" y="6439535"/>
                  <a:pt x="11160041" y="6439535"/>
                  <a:pt x="11160041" y="6439535"/>
                </a:cubicBezTo>
                <a:cubicBezTo>
                  <a:pt x="11121033" y="6298301"/>
                  <a:pt x="11121033" y="6298301"/>
                  <a:pt x="11121033" y="6298301"/>
                </a:cubicBezTo>
                <a:cubicBezTo>
                  <a:pt x="11121033" y="6296224"/>
                  <a:pt x="11118980" y="6294146"/>
                  <a:pt x="11114874" y="6294146"/>
                </a:cubicBezTo>
                <a:cubicBezTo>
                  <a:pt x="11088184" y="6294146"/>
                  <a:pt x="11088184" y="6294146"/>
                  <a:pt x="11088184" y="6294146"/>
                </a:cubicBezTo>
                <a:close/>
                <a:moveTo>
                  <a:pt x="11048412" y="6291809"/>
                </a:moveTo>
                <a:cubicBezTo>
                  <a:pt x="11030001" y="6291809"/>
                  <a:pt x="11011591" y="6304294"/>
                  <a:pt x="10999317" y="6312618"/>
                </a:cubicBezTo>
                <a:cubicBezTo>
                  <a:pt x="10999317" y="6300133"/>
                  <a:pt x="10999317" y="6300133"/>
                  <a:pt x="10999317" y="6300133"/>
                </a:cubicBezTo>
                <a:cubicBezTo>
                  <a:pt x="10999317" y="6295970"/>
                  <a:pt x="10997272" y="6293890"/>
                  <a:pt x="10993181" y="6293890"/>
                </a:cubicBezTo>
                <a:cubicBezTo>
                  <a:pt x="10964542" y="6293890"/>
                  <a:pt x="10964542" y="6293890"/>
                  <a:pt x="10964542" y="6293890"/>
                </a:cubicBezTo>
                <a:cubicBezTo>
                  <a:pt x="10960451" y="6293890"/>
                  <a:pt x="10958406" y="6295970"/>
                  <a:pt x="10958406" y="6300133"/>
                </a:cubicBezTo>
                <a:cubicBezTo>
                  <a:pt x="10958406" y="6474928"/>
                  <a:pt x="10958406" y="6474928"/>
                  <a:pt x="10958406" y="6474928"/>
                </a:cubicBezTo>
                <a:cubicBezTo>
                  <a:pt x="10958406" y="6479090"/>
                  <a:pt x="10960451" y="6481171"/>
                  <a:pt x="10964542" y="6481171"/>
                </a:cubicBezTo>
                <a:cubicBezTo>
                  <a:pt x="10993181" y="6481171"/>
                  <a:pt x="10993181" y="6481171"/>
                  <a:pt x="10993181" y="6481171"/>
                </a:cubicBezTo>
                <a:cubicBezTo>
                  <a:pt x="10997272" y="6481171"/>
                  <a:pt x="10999317" y="6479090"/>
                  <a:pt x="10999317" y="6474928"/>
                </a:cubicBezTo>
                <a:cubicBezTo>
                  <a:pt x="10999317" y="6354236"/>
                  <a:pt x="10999317" y="6354236"/>
                  <a:pt x="10999317" y="6354236"/>
                </a:cubicBezTo>
                <a:cubicBezTo>
                  <a:pt x="11007500" y="6347993"/>
                  <a:pt x="11025910" y="6333427"/>
                  <a:pt x="11050457" y="6331346"/>
                </a:cubicBezTo>
                <a:cubicBezTo>
                  <a:pt x="11054548" y="6331346"/>
                  <a:pt x="11056594" y="6327184"/>
                  <a:pt x="11056594" y="6325103"/>
                </a:cubicBezTo>
                <a:cubicBezTo>
                  <a:pt x="11056594" y="6298052"/>
                  <a:pt x="11056594" y="6298052"/>
                  <a:pt x="11056594" y="6298052"/>
                </a:cubicBezTo>
                <a:cubicBezTo>
                  <a:pt x="11056594" y="6295970"/>
                  <a:pt x="11056594" y="6293890"/>
                  <a:pt x="11054548" y="6293890"/>
                </a:cubicBezTo>
                <a:cubicBezTo>
                  <a:pt x="11052503" y="6291809"/>
                  <a:pt x="11050457" y="6291809"/>
                  <a:pt x="11048412" y="6291809"/>
                </a:cubicBezTo>
                <a:close/>
                <a:moveTo>
                  <a:pt x="10847504" y="6288302"/>
                </a:moveTo>
                <a:cubicBezTo>
                  <a:pt x="10826811" y="6288302"/>
                  <a:pt x="10791633" y="6294540"/>
                  <a:pt x="10777148" y="6296620"/>
                </a:cubicBezTo>
                <a:cubicBezTo>
                  <a:pt x="10773009" y="6296620"/>
                  <a:pt x="10770940" y="6300778"/>
                  <a:pt x="10770940" y="6302858"/>
                </a:cubicBezTo>
                <a:cubicBezTo>
                  <a:pt x="10770940" y="6302858"/>
                  <a:pt x="10770940" y="6302858"/>
                  <a:pt x="10773009" y="6327811"/>
                </a:cubicBezTo>
                <a:cubicBezTo>
                  <a:pt x="10773009" y="6329890"/>
                  <a:pt x="10773009" y="6331970"/>
                  <a:pt x="10775079" y="6331970"/>
                </a:cubicBezTo>
                <a:cubicBezTo>
                  <a:pt x="10777148" y="6334049"/>
                  <a:pt x="10777148" y="6334049"/>
                  <a:pt x="10779217" y="6334049"/>
                </a:cubicBezTo>
                <a:cubicBezTo>
                  <a:pt x="10795771" y="6334049"/>
                  <a:pt x="10824741" y="6329890"/>
                  <a:pt x="10845434" y="6329890"/>
                </a:cubicBezTo>
                <a:cubicBezTo>
                  <a:pt x="10859918" y="6329890"/>
                  <a:pt x="10868196" y="6338208"/>
                  <a:pt x="10868196" y="6352764"/>
                </a:cubicBezTo>
                <a:cubicBezTo>
                  <a:pt x="10868196" y="6352764"/>
                  <a:pt x="10868196" y="6352764"/>
                  <a:pt x="10868196" y="6365240"/>
                </a:cubicBezTo>
                <a:cubicBezTo>
                  <a:pt x="10868196" y="6365240"/>
                  <a:pt x="10868196" y="6365240"/>
                  <a:pt x="10822672" y="6369399"/>
                </a:cubicBezTo>
                <a:cubicBezTo>
                  <a:pt x="10777148" y="6371479"/>
                  <a:pt x="10758524" y="6388114"/>
                  <a:pt x="10758524" y="6425543"/>
                </a:cubicBezTo>
                <a:cubicBezTo>
                  <a:pt x="10758524" y="6465052"/>
                  <a:pt x="10779217" y="6485846"/>
                  <a:pt x="10814395" y="6485846"/>
                </a:cubicBezTo>
                <a:cubicBezTo>
                  <a:pt x="10843365" y="6485846"/>
                  <a:pt x="10874404" y="6473370"/>
                  <a:pt x="10874404" y="6473370"/>
                </a:cubicBezTo>
                <a:cubicBezTo>
                  <a:pt x="10882681" y="6479608"/>
                  <a:pt x="10888889" y="6483767"/>
                  <a:pt x="10903374" y="6485846"/>
                </a:cubicBezTo>
                <a:cubicBezTo>
                  <a:pt x="10905443" y="6485846"/>
                  <a:pt x="10907512" y="6485846"/>
                  <a:pt x="10909582" y="6483767"/>
                </a:cubicBezTo>
                <a:cubicBezTo>
                  <a:pt x="10909582" y="6481687"/>
                  <a:pt x="10911651" y="6479608"/>
                  <a:pt x="10911651" y="6477529"/>
                </a:cubicBezTo>
                <a:cubicBezTo>
                  <a:pt x="10911651" y="6477529"/>
                  <a:pt x="10911651" y="6477529"/>
                  <a:pt x="10911651" y="6352764"/>
                </a:cubicBezTo>
                <a:cubicBezTo>
                  <a:pt x="10911651" y="6309096"/>
                  <a:pt x="10890958" y="6288302"/>
                  <a:pt x="10847504" y="6288302"/>
                </a:cubicBezTo>
                <a:close/>
                <a:moveTo>
                  <a:pt x="10518899" y="6288302"/>
                </a:moveTo>
                <a:cubicBezTo>
                  <a:pt x="10472419" y="6288302"/>
                  <a:pt x="10434738" y="6332523"/>
                  <a:pt x="10434738" y="6387074"/>
                </a:cubicBezTo>
                <a:cubicBezTo>
                  <a:pt x="10434738" y="6441625"/>
                  <a:pt x="10472419" y="6485846"/>
                  <a:pt x="10518899" y="6485846"/>
                </a:cubicBezTo>
                <a:cubicBezTo>
                  <a:pt x="10565380" y="6485846"/>
                  <a:pt x="10603060" y="6441625"/>
                  <a:pt x="10603060" y="6387074"/>
                </a:cubicBezTo>
                <a:cubicBezTo>
                  <a:pt x="10603060" y="6332523"/>
                  <a:pt x="10565380" y="6288302"/>
                  <a:pt x="10518899" y="6288302"/>
                </a:cubicBezTo>
                <a:close/>
                <a:moveTo>
                  <a:pt x="10302945" y="6262586"/>
                </a:moveTo>
                <a:cubicBezTo>
                  <a:pt x="10302945" y="6262586"/>
                  <a:pt x="10302945" y="6262586"/>
                  <a:pt x="10319310" y="6262586"/>
                </a:cubicBezTo>
                <a:cubicBezTo>
                  <a:pt x="10349994" y="6262586"/>
                  <a:pt x="10362267" y="6283503"/>
                  <a:pt x="10362267" y="6302328"/>
                </a:cubicBezTo>
                <a:cubicBezTo>
                  <a:pt x="10362267" y="6325338"/>
                  <a:pt x="10343857" y="6339979"/>
                  <a:pt x="10317264" y="6339979"/>
                </a:cubicBezTo>
                <a:cubicBezTo>
                  <a:pt x="10294763" y="6342071"/>
                  <a:pt x="10280444" y="6339979"/>
                  <a:pt x="10272261" y="6339979"/>
                </a:cubicBezTo>
                <a:cubicBezTo>
                  <a:pt x="10272261" y="6339979"/>
                  <a:pt x="10272261" y="6339979"/>
                  <a:pt x="10272261" y="6264678"/>
                </a:cubicBezTo>
                <a:cubicBezTo>
                  <a:pt x="10276353" y="6262586"/>
                  <a:pt x="10286581" y="6262586"/>
                  <a:pt x="10302945" y="6262586"/>
                </a:cubicBezTo>
                <a:close/>
                <a:moveTo>
                  <a:pt x="10679182" y="6250897"/>
                </a:moveTo>
                <a:cubicBezTo>
                  <a:pt x="10679182" y="6250897"/>
                  <a:pt x="10679182" y="6250897"/>
                  <a:pt x="10650472" y="6257141"/>
                </a:cubicBezTo>
                <a:cubicBezTo>
                  <a:pt x="10646371" y="6259223"/>
                  <a:pt x="10644320" y="6261305"/>
                  <a:pt x="10644320" y="6263385"/>
                </a:cubicBezTo>
                <a:cubicBezTo>
                  <a:pt x="10644320" y="6263385"/>
                  <a:pt x="10644320" y="6263385"/>
                  <a:pt x="10644320" y="6294607"/>
                </a:cubicBezTo>
                <a:cubicBezTo>
                  <a:pt x="10644320" y="6294607"/>
                  <a:pt x="10644320" y="6294607"/>
                  <a:pt x="10627914" y="6294607"/>
                </a:cubicBezTo>
                <a:cubicBezTo>
                  <a:pt x="10623813" y="6294607"/>
                  <a:pt x="10621762" y="6296689"/>
                  <a:pt x="10621762" y="6300852"/>
                </a:cubicBezTo>
                <a:cubicBezTo>
                  <a:pt x="10621762" y="6300852"/>
                  <a:pt x="10621762" y="6300852"/>
                  <a:pt x="10621762" y="6325830"/>
                </a:cubicBezTo>
                <a:cubicBezTo>
                  <a:pt x="10621762" y="6329993"/>
                  <a:pt x="10623813" y="6332074"/>
                  <a:pt x="10627914" y="6332074"/>
                </a:cubicBezTo>
                <a:cubicBezTo>
                  <a:pt x="10627914" y="6332074"/>
                  <a:pt x="10627914" y="6332074"/>
                  <a:pt x="10644320" y="6332074"/>
                </a:cubicBezTo>
                <a:cubicBezTo>
                  <a:pt x="10644320" y="6332074"/>
                  <a:pt x="10644320" y="6332074"/>
                  <a:pt x="10644320" y="6415333"/>
                </a:cubicBezTo>
                <a:cubicBezTo>
                  <a:pt x="10644320" y="6471532"/>
                  <a:pt x="10658675" y="6488184"/>
                  <a:pt x="10699689" y="6488184"/>
                </a:cubicBezTo>
                <a:cubicBezTo>
                  <a:pt x="10709943" y="6488184"/>
                  <a:pt x="10722247" y="6484021"/>
                  <a:pt x="10732500" y="6484021"/>
                </a:cubicBezTo>
                <a:cubicBezTo>
                  <a:pt x="10736602" y="6481940"/>
                  <a:pt x="10738652" y="6479858"/>
                  <a:pt x="10738652" y="6475695"/>
                </a:cubicBezTo>
                <a:cubicBezTo>
                  <a:pt x="10738652" y="6475695"/>
                  <a:pt x="10738652" y="6475695"/>
                  <a:pt x="10736602" y="6452799"/>
                </a:cubicBezTo>
                <a:cubicBezTo>
                  <a:pt x="10736602" y="6448636"/>
                  <a:pt x="10734551" y="6444473"/>
                  <a:pt x="10730449" y="6444473"/>
                </a:cubicBezTo>
                <a:cubicBezTo>
                  <a:pt x="10724297" y="6444473"/>
                  <a:pt x="10714044" y="6446555"/>
                  <a:pt x="10705841" y="6446555"/>
                </a:cubicBezTo>
                <a:cubicBezTo>
                  <a:pt x="10687385" y="6446555"/>
                  <a:pt x="10687385" y="6436148"/>
                  <a:pt x="10687385" y="6409088"/>
                </a:cubicBezTo>
                <a:cubicBezTo>
                  <a:pt x="10687385" y="6409088"/>
                  <a:pt x="10687385" y="6409088"/>
                  <a:pt x="10687385" y="6332074"/>
                </a:cubicBezTo>
                <a:cubicBezTo>
                  <a:pt x="10687385" y="6332074"/>
                  <a:pt x="10687385" y="6332074"/>
                  <a:pt x="10730449" y="6332074"/>
                </a:cubicBezTo>
                <a:cubicBezTo>
                  <a:pt x="10734551" y="6332074"/>
                  <a:pt x="10736602" y="6329993"/>
                  <a:pt x="10736602" y="6325830"/>
                </a:cubicBezTo>
                <a:cubicBezTo>
                  <a:pt x="10736602" y="6325830"/>
                  <a:pt x="10736602" y="6325830"/>
                  <a:pt x="10736602" y="6300852"/>
                </a:cubicBezTo>
                <a:cubicBezTo>
                  <a:pt x="10736602" y="6296689"/>
                  <a:pt x="10734551" y="6294607"/>
                  <a:pt x="10730449" y="6294607"/>
                </a:cubicBezTo>
                <a:cubicBezTo>
                  <a:pt x="10730449" y="6294607"/>
                  <a:pt x="10730449" y="6294607"/>
                  <a:pt x="10687385" y="6294607"/>
                </a:cubicBezTo>
                <a:cubicBezTo>
                  <a:pt x="10687385" y="6294607"/>
                  <a:pt x="10687385" y="6294607"/>
                  <a:pt x="10687385" y="6257141"/>
                </a:cubicBezTo>
                <a:cubicBezTo>
                  <a:pt x="10687385" y="6255060"/>
                  <a:pt x="10685334" y="6252978"/>
                  <a:pt x="10685334" y="6250897"/>
                </a:cubicBezTo>
                <a:cubicBezTo>
                  <a:pt x="10683283" y="6250897"/>
                  <a:pt x="10681232" y="6250897"/>
                  <a:pt x="10679182" y="6250897"/>
                </a:cubicBezTo>
                <a:close/>
                <a:moveTo>
                  <a:pt x="10313278" y="6221675"/>
                </a:moveTo>
                <a:cubicBezTo>
                  <a:pt x="10302968" y="6221675"/>
                  <a:pt x="10272038" y="6221675"/>
                  <a:pt x="10232861" y="6225827"/>
                </a:cubicBezTo>
                <a:cubicBezTo>
                  <a:pt x="10230798" y="6225827"/>
                  <a:pt x="10226674" y="6229979"/>
                  <a:pt x="10226674" y="6234131"/>
                </a:cubicBezTo>
                <a:cubicBezTo>
                  <a:pt x="10226674" y="6234131"/>
                  <a:pt x="10226674" y="6234131"/>
                  <a:pt x="10226674" y="6474943"/>
                </a:cubicBezTo>
                <a:cubicBezTo>
                  <a:pt x="10226674" y="6479095"/>
                  <a:pt x="10230798" y="6481171"/>
                  <a:pt x="10234922" y="6481171"/>
                </a:cubicBezTo>
                <a:cubicBezTo>
                  <a:pt x="10234922" y="6481171"/>
                  <a:pt x="10234922" y="6481171"/>
                  <a:pt x="10263790" y="6481171"/>
                </a:cubicBezTo>
                <a:cubicBezTo>
                  <a:pt x="10267914" y="6481171"/>
                  <a:pt x="10272038" y="6479095"/>
                  <a:pt x="10272038" y="6474943"/>
                </a:cubicBezTo>
                <a:cubicBezTo>
                  <a:pt x="10272038" y="6474943"/>
                  <a:pt x="10272038" y="6474943"/>
                  <a:pt x="10272038" y="6379449"/>
                </a:cubicBezTo>
                <a:cubicBezTo>
                  <a:pt x="10280286" y="6379449"/>
                  <a:pt x="10298844" y="6381524"/>
                  <a:pt x="10321526" y="6381524"/>
                </a:cubicBezTo>
                <a:cubicBezTo>
                  <a:pt x="10321526" y="6381524"/>
                  <a:pt x="10321526" y="6381524"/>
                  <a:pt x="10362766" y="6477018"/>
                </a:cubicBezTo>
                <a:cubicBezTo>
                  <a:pt x="10364828" y="6481171"/>
                  <a:pt x="10366890" y="6481171"/>
                  <a:pt x="10368952" y="6481171"/>
                </a:cubicBezTo>
                <a:cubicBezTo>
                  <a:pt x="10368952" y="6481171"/>
                  <a:pt x="10368952" y="6481171"/>
                  <a:pt x="10401944" y="6481171"/>
                </a:cubicBezTo>
                <a:cubicBezTo>
                  <a:pt x="10406068" y="6481171"/>
                  <a:pt x="10408130" y="6481171"/>
                  <a:pt x="10408130" y="6479095"/>
                </a:cubicBezTo>
                <a:cubicBezTo>
                  <a:pt x="10410192" y="6477018"/>
                  <a:pt x="10410192" y="6474943"/>
                  <a:pt x="10410192" y="6472867"/>
                </a:cubicBezTo>
                <a:lnTo>
                  <a:pt x="10362766" y="6369069"/>
                </a:lnTo>
                <a:cubicBezTo>
                  <a:pt x="10393696" y="6354537"/>
                  <a:pt x="10408130" y="6331701"/>
                  <a:pt x="10408130" y="6300561"/>
                </a:cubicBezTo>
                <a:cubicBezTo>
                  <a:pt x="10408130" y="6265270"/>
                  <a:pt x="10391634" y="6221675"/>
                  <a:pt x="10319464" y="6221675"/>
                </a:cubicBezTo>
                <a:cubicBezTo>
                  <a:pt x="10319464" y="6221675"/>
                  <a:pt x="10317402" y="6221675"/>
                  <a:pt x="10313278" y="6221675"/>
                </a:cubicBezTo>
                <a:close/>
                <a:moveTo>
                  <a:pt x="11675833" y="6188669"/>
                </a:moveTo>
                <a:cubicBezTo>
                  <a:pt x="11677894" y="6186608"/>
                  <a:pt x="11682015" y="6186608"/>
                  <a:pt x="11684076" y="6188669"/>
                </a:cubicBezTo>
                <a:cubicBezTo>
                  <a:pt x="11727344" y="6198970"/>
                  <a:pt x="11760312" y="6217514"/>
                  <a:pt x="11791218" y="6250482"/>
                </a:cubicBezTo>
                <a:cubicBezTo>
                  <a:pt x="11793278" y="6252542"/>
                  <a:pt x="11795339" y="6254602"/>
                  <a:pt x="11795339" y="6256663"/>
                </a:cubicBezTo>
                <a:cubicBezTo>
                  <a:pt x="11793278" y="6260783"/>
                  <a:pt x="11791218" y="6260783"/>
                  <a:pt x="11787097" y="6262844"/>
                </a:cubicBezTo>
                <a:cubicBezTo>
                  <a:pt x="11696438" y="6306113"/>
                  <a:pt x="11696438" y="6306113"/>
                  <a:pt x="11696438" y="6306113"/>
                </a:cubicBezTo>
                <a:cubicBezTo>
                  <a:pt x="11692317" y="6308173"/>
                  <a:pt x="11688196" y="6308173"/>
                  <a:pt x="11686136" y="6308173"/>
                </a:cubicBezTo>
                <a:cubicBezTo>
                  <a:pt x="11684076" y="6306113"/>
                  <a:pt x="11682015" y="6301992"/>
                  <a:pt x="11682015" y="6297871"/>
                </a:cubicBezTo>
                <a:cubicBezTo>
                  <a:pt x="11673773" y="6196910"/>
                  <a:pt x="11673773" y="6196910"/>
                  <a:pt x="11673773" y="6196910"/>
                </a:cubicBezTo>
                <a:cubicBezTo>
                  <a:pt x="11673773" y="6192789"/>
                  <a:pt x="11673773" y="6190729"/>
                  <a:pt x="11675833" y="6188669"/>
                </a:cubicBezTo>
                <a:close/>
                <a:moveTo>
                  <a:pt x="11618498" y="6187898"/>
                </a:moveTo>
                <a:cubicBezTo>
                  <a:pt x="11620043" y="6187641"/>
                  <a:pt x="11621589" y="6187641"/>
                  <a:pt x="11622619" y="6188673"/>
                </a:cubicBezTo>
                <a:cubicBezTo>
                  <a:pt x="11622619" y="6190738"/>
                  <a:pt x="11624679" y="6192803"/>
                  <a:pt x="11624679" y="6198998"/>
                </a:cubicBezTo>
                <a:cubicBezTo>
                  <a:pt x="11616438" y="6300186"/>
                  <a:pt x="11616438" y="6300186"/>
                  <a:pt x="11616438" y="6300186"/>
                </a:cubicBezTo>
                <a:cubicBezTo>
                  <a:pt x="11616438" y="6304316"/>
                  <a:pt x="11614377" y="6306381"/>
                  <a:pt x="11612316" y="6308446"/>
                </a:cubicBezTo>
                <a:cubicBezTo>
                  <a:pt x="11608196" y="6310511"/>
                  <a:pt x="11606135" y="6310511"/>
                  <a:pt x="11602015" y="6308446"/>
                </a:cubicBezTo>
                <a:cubicBezTo>
                  <a:pt x="11511355" y="6263015"/>
                  <a:pt x="11511355" y="6263015"/>
                  <a:pt x="11511355" y="6263015"/>
                </a:cubicBezTo>
                <a:cubicBezTo>
                  <a:pt x="11507235" y="6263015"/>
                  <a:pt x="11505174" y="6260950"/>
                  <a:pt x="11503114" y="6256820"/>
                </a:cubicBezTo>
                <a:cubicBezTo>
                  <a:pt x="11503114" y="6254754"/>
                  <a:pt x="11505174" y="6252690"/>
                  <a:pt x="11507235" y="6250624"/>
                </a:cubicBezTo>
                <a:cubicBezTo>
                  <a:pt x="11538141" y="6217584"/>
                  <a:pt x="11571108" y="6198998"/>
                  <a:pt x="11614377" y="6188673"/>
                </a:cubicBezTo>
                <a:cubicBezTo>
                  <a:pt x="11615407" y="6188673"/>
                  <a:pt x="11616952" y="6188157"/>
                  <a:pt x="11618498" y="6187898"/>
                </a:cubicBezTo>
                <a:close/>
                <a:moveTo>
                  <a:pt x="11649811" y="6152709"/>
                </a:moveTo>
                <a:cubicBezTo>
                  <a:pt x="11530058" y="6152709"/>
                  <a:pt x="11432980" y="6250835"/>
                  <a:pt x="11432980" y="6371879"/>
                </a:cubicBezTo>
                <a:cubicBezTo>
                  <a:pt x="11432980" y="6492922"/>
                  <a:pt x="11530058" y="6591048"/>
                  <a:pt x="11649811" y="6591048"/>
                </a:cubicBezTo>
                <a:cubicBezTo>
                  <a:pt x="11769564" y="6591048"/>
                  <a:pt x="11866643" y="6492922"/>
                  <a:pt x="11866643" y="6371879"/>
                </a:cubicBezTo>
                <a:cubicBezTo>
                  <a:pt x="11866643" y="6250835"/>
                  <a:pt x="11769564" y="6152709"/>
                  <a:pt x="11649811" y="6152709"/>
                </a:cubicBezTo>
                <a:close/>
                <a:moveTo>
                  <a:pt x="11649226" y="6121150"/>
                </a:moveTo>
                <a:cubicBezTo>
                  <a:pt x="11785441" y="6121150"/>
                  <a:pt x="11895865" y="6232882"/>
                  <a:pt x="11895865" y="6370711"/>
                </a:cubicBezTo>
                <a:cubicBezTo>
                  <a:pt x="11895865" y="6508539"/>
                  <a:pt x="11785441" y="6620272"/>
                  <a:pt x="11649226" y="6620272"/>
                </a:cubicBezTo>
                <a:cubicBezTo>
                  <a:pt x="11513012" y="6620272"/>
                  <a:pt x="11402588" y="6508539"/>
                  <a:pt x="11402588" y="6370711"/>
                </a:cubicBezTo>
                <a:cubicBezTo>
                  <a:pt x="11402588" y="6232882"/>
                  <a:pt x="11513012" y="6121150"/>
                  <a:pt x="11649226" y="6121150"/>
                </a:cubicBezTo>
                <a:close/>
                <a:moveTo>
                  <a:pt x="11636303" y="6042574"/>
                </a:moveTo>
                <a:cubicBezTo>
                  <a:pt x="11628077" y="6057123"/>
                  <a:pt x="11623964" y="6075829"/>
                  <a:pt x="11623964" y="6092457"/>
                </a:cubicBezTo>
                <a:cubicBezTo>
                  <a:pt x="11619850" y="6092457"/>
                  <a:pt x="11603398" y="6094535"/>
                  <a:pt x="11601342" y="6096614"/>
                </a:cubicBezTo>
                <a:cubicBezTo>
                  <a:pt x="11595172" y="6077908"/>
                  <a:pt x="11586946" y="6061280"/>
                  <a:pt x="11574607" y="6050888"/>
                </a:cubicBezTo>
                <a:cubicBezTo>
                  <a:pt x="11574607" y="6048809"/>
                  <a:pt x="11574607" y="6048809"/>
                  <a:pt x="11574607" y="6048809"/>
                </a:cubicBezTo>
                <a:cubicBezTo>
                  <a:pt x="11572550" y="6050888"/>
                  <a:pt x="11572550" y="6050888"/>
                  <a:pt x="11572550" y="6050888"/>
                </a:cubicBezTo>
                <a:cubicBezTo>
                  <a:pt x="11566381" y="6050888"/>
                  <a:pt x="11558155" y="6052966"/>
                  <a:pt x="11551985" y="6055045"/>
                </a:cubicBezTo>
                <a:cubicBezTo>
                  <a:pt x="11551985" y="6057123"/>
                  <a:pt x="11551985" y="6057123"/>
                  <a:pt x="11551985" y="6057123"/>
                </a:cubicBezTo>
                <a:cubicBezTo>
                  <a:pt x="11549928" y="6065437"/>
                  <a:pt x="11547872" y="6073751"/>
                  <a:pt x="11547872" y="6082065"/>
                </a:cubicBezTo>
                <a:cubicBezTo>
                  <a:pt x="11547872" y="6092457"/>
                  <a:pt x="11549928" y="6100771"/>
                  <a:pt x="11551985" y="6109085"/>
                </a:cubicBezTo>
                <a:cubicBezTo>
                  <a:pt x="11549928" y="6109085"/>
                  <a:pt x="11533476" y="6117398"/>
                  <a:pt x="11531420" y="6117398"/>
                </a:cubicBezTo>
                <a:cubicBezTo>
                  <a:pt x="11521137" y="6102849"/>
                  <a:pt x="11508798" y="6088300"/>
                  <a:pt x="11494402" y="6082065"/>
                </a:cubicBezTo>
                <a:cubicBezTo>
                  <a:pt x="11494402" y="6079986"/>
                  <a:pt x="11494402" y="6079986"/>
                  <a:pt x="11494402" y="6079986"/>
                </a:cubicBezTo>
                <a:cubicBezTo>
                  <a:pt x="11492346" y="6079986"/>
                  <a:pt x="11492346" y="6079986"/>
                  <a:pt x="11492346" y="6079986"/>
                </a:cubicBezTo>
                <a:cubicBezTo>
                  <a:pt x="11486176" y="6084143"/>
                  <a:pt x="11480006" y="6088300"/>
                  <a:pt x="11473837" y="6092457"/>
                </a:cubicBezTo>
                <a:cubicBezTo>
                  <a:pt x="11473837" y="6092457"/>
                  <a:pt x="11473837" y="6094535"/>
                  <a:pt x="11473837" y="6094535"/>
                </a:cubicBezTo>
                <a:cubicBezTo>
                  <a:pt x="11473837" y="6111163"/>
                  <a:pt x="11477950" y="6127791"/>
                  <a:pt x="11486176" y="6144418"/>
                </a:cubicBezTo>
                <a:cubicBezTo>
                  <a:pt x="11484120" y="6146497"/>
                  <a:pt x="11471780" y="6154811"/>
                  <a:pt x="11469724" y="6156889"/>
                </a:cubicBezTo>
                <a:cubicBezTo>
                  <a:pt x="11457385" y="6144418"/>
                  <a:pt x="11440932" y="6134026"/>
                  <a:pt x="11426536" y="6129869"/>
                </a:cubicBezTo>
                <a:cubicBezTo>
                  <a:pt x="11424480" y="6129869"/>
                  <a:pt x="11424480" y="6129869"/>
                  <a:pt x="11424480" y="6129869"/>
                </a:cubicBezTo>
                <a:cubicBezTo>
                  <a:pt x="11424480" y="6131947"/>
                  <a:pt x="11424480" y="6131947"/>
                  <a:pt x="11424480" y="6131947"/>
                </a:cubicBezTo>
                <a:cubicBezTo>
                  <a:pt x="11418310" y="6134026"/>
                  <a:pt x="11412140" y="6140261"/>
                  <a:pt x="11408027" y="6146497"/>
                </a:cubicBezTo>
                <a:cubicBezTo>
                  <a:pt x="11408027" y="6148575"/>
                  <a:pt x="11408027" y="6148575"/>
                  <a:pt x="11408027" y="6148575"/>
                </a:cubicBezTo>
                <a:cubicBezTo>
                  <a:pt x="11412140" y="6163124"/>
                  <a:pt x="11422423" y="6179752"/>
                  <a:pt x="11434763" y="6194301"/>
                </a:cubicBezTo>
                <a:cubicBezTo>
                  <a:pt x="11432706" y="6194301"/>
                  <a:pt x="11422423" y="6208850"/>
                  <a:pt x="11420366" y="6210929"/>
                </a:cubicBezTo>
                <a:cubicBezTo>
                  <a:pt x="11405971" y="6202615"/>
                  <a:pt x="11387462" y="6198458"/>
                  <a:pt x="11371010" y="6198458"/>
                </a:cubicBezTo>
                <a:cubicBezTo>
                  <a:pt x="11368953" y="6198458"/>
                  <a:pt x="11368953" y="6198458"/>
                  <a:pt x="11368953" y="6198458"/>
                </a:cubicBezTo>
                <a:cubicBezTo>
                  <a:pt x="11364840" y="6202615"/>
                  <a:pt x="11360727" y="6210929"/>
                  <a:pt x="11358671" y="6217164"/>
                </a:cubicBezTo>
                <a:cubicBezTo>
                  <a:pt x="11358671" y="6219243"/>
                  <a:pt x="11358671" y="6219243"/>
                  <a:pt x="11358671" y="6219243"/>
                </a:cubicBezTo>
                <a:cubicBezTo>
                  <a:pt x="11366897" y="6233791"/>
                  <a:pt x="11379236" y="6246262"/>
                  <a:pt x="11395688" y="6256655"/>
                </a:cubicBezTo>
                <a:cubicBezTo>
                  <a:pt x="11393632" y="6258733"/>
                  <a:pt x="11387462" y="6273282"/>
                  <a:pt x="11387462" y="6275361"/>
                </a:cubicBezTo>
                <a:cubicBezTo>
                  <a:pt x="11368953" y="6271204"/>
                  <a:pt x="11350444" y="6271204"/>
                  <a:pt x="11336049" y="6275361"/>
                </a:cubicBezTo>
                <a:cubicBezTo>
                  <a:pt x="11333992" y="6275361"/>
                  <a:pt x="11333992" y="6275361"/>
                  <a:pt x="11333992" y="6275361"/>
                </a:cubicBezTo>
                <a:cubicBezTo>
                  <a:pt x="11333992" y="6277439"/>
                  <a:pt x="11333992" y="6277439"/>
                  <a:pt x="11333992" y="6277439"/>
                </a:cubicBezTo>
                <a:cubicBezTo>
                  <a:pt x="11331936" y="6283675"/>
                  <a:pt x="11329879" y="6291988"/>
                  <a:pt x="11327823" y="6298223"/>
                </a:cubicBezTo>
                <a:cubicBezTo>
                  <a:pt x="11329879" y="6300302"/>
                  <a:pt x="11329879" y="6300302"/>
                  <a:pt x="11329879" y="6300302"/>
                </a:cubicBezTo>
                <a:cubicBezTo>
                  <a:pt x="11340162" y="6310694"/>
                  <a:pt x="11356614" y="6321087"/>
                  <a:pt x="11373066" y="6325243"/>
                </a:cubicBezTo>
                <a:cubicBezTo>
                  <a:pt x="11373066" y="6327322"/>
                  <a:pt x="11371010" y="6346028"/>
                  <a:pt x="11371010" y="6348107"/>
                </a:cubicBezTo>
                <a:cubicBezTo>
                  <a:pt x="11352501" y="6348107"/>
                  <a:pt x="11333992" y="6352263"/>
                  <a:pt x="11321653" y="6360578"/>
                </a:cubicBezTo>
                <a:cubicBezTo>
                  <a:pt x="11319596" y="6360578"/>
                  <a:pt x="11319596" y="6360578"/>
                  <a:pt x="11319596" y="6360578"/>
                </a:cubicBezTo>
                <a:cubicBezTo>
                  <a:pt x="11319596" y="6362655"/>
                  <a:pt x="11319596" y="6362655"/>
                  <a:pt x="11319596" y="6362655"/>
                </a:cubicBezTo>
                <a:cubicBezTo>
                  <a:pt x="11319596" y="6364734"/>
                  <a:pt x="11319596" y="6368891"/>
                  <a:pt x="11319596" y="6373048"/>
                </a:cubicBezTo>
                <a:cubicBezTo>
                  <a:pt x="11319596" y="6377205"/>
                  <a:pt x="11319596" y="6381362"/>
                  <a:pt x="11319596" y="6383440"/>
                </a:cubicBezTo>
                <a:cubicBezTo>
                  <a:pt x="11319596" y="6385519"/>
                  <a:pt x="11319596" y="6385519"/>
                  <a:pt x="11319596" y="6385519"/>
                </a:cubicBezTo>
                <a:cubicBezTo>
                  <a:pt x="11321653" y="6385519"/>
                  <a:pt x="11321653" y="6385519"/>
                  <a:pt x="11321653" y="6385519"/>
                </a:cubicBezTo>
                <a:cubicBezTo>
                  <a:pt x="11333992" y="6393833"/>
                  <a:pt x="11352501" y="6397990"/>
                  <a:pt x="11371010" y="6397990"/>
                </a:cubicBezTo>
                <a:cubicBezTo>
                  <a:pt x="11371010" y="6402146"/>
                  <a:pt x="11373066" y="6418774"/>
                  <a:pt x="11375123" y="6420852"/>
                </a:cubicBezTo>
                <a:cubicBezTo>
                  <a:pt x="11356614" y="6427087"/>
                  <a:pt x="11340162" y="6435401"/>
                  <a:pt x="11329879" y="6447872"/>
                </a:cubicBezTo>
                <a:cubicBezTo>
                  <a:pt x="11327823" y="6447872"/>
                  <a:pt x="11327823" y="6447872"/>
                  <a:pt x="11327823" y="6447872"/>
                </a:cubicBezTo>
                <a:cubicBezTo>
                  <a:pt x="11327823" y="6449951"/>
                  <a:pt x="11327823" y="6449951"/>
                  <a:pt x="11327823" y="6449951"/>
                </a:cubicBezTo>
                <a:cubicBezTo>
                  <a:pt x="11329879" y="6456186"/>
                  <a:pt x="11331936" y="6464500"/>
                  <a:pt x="11333992" y="6470736"/>
                </a:cubicBezTo>
                <a:cubicBezTo>
                  <a:pt x="11336049" y="6470736"/>
                  <a:pt x="11336049" y="6470736"/>
                  <a:pt x="11336049" y="6470736"/>
                </a:cubicBezTo>
                <a:cubicBezTo>
                  <a:pt x="11350444" y="6476971"/>
                  <a:pt x="11371010" y="6474892"/>
                  <a:pt x="11387462" y="6470736"/>
                </a:cubicBezTo>
                <a:cubicBezTo>
                  <a:pt x="11387462" y="6472813"/>
                  <a:pt x="11395688" y="6489442"/>
                  <a:pt x="11395688" y="6491519"/>
                </a:cubicBezTo>
                <a:cubicBezTo>
                  <a:pt x="11381292" y="6499833"/>
                  <a:pt x="11366897" y="6514383"/>
                  <a:pt x="11358671" y="6528932"/>
                </a:cubicBezTo>
                <a:cubicBezTo>
                  <a:pt x="11358671" y="6531010"/>
                  <a:pt x="11358671" y="6531010"/>
                  <a:pt x="11358671" y="6531010"/>
                </a:cubicBezTo>
                <a:cubicBezTo>
                  <a:pt x="11360727" y="6535168"/>
                  <a:pt x="11366897" y="6543481"/>
                  <a:pt x="11371010" y="6549716"/>
                </a:cubicBezTo>
                <a:cubicBezTo>
                  <a:pt x="11387462" y="6549716"/>
                  <a:pt x="11405971" y="6545560"/>
                  <a:pt x="11422423" y="6535168"/>
                </a:cubicBezTo>
                <a:cubicBezTo>
                  <a:pt x="11422423" y="6537245"/>
                  <a:pt x="11432706" y="6551795"/>
                  <a:pt x="11434763" y="6553874"/>
                </a:cubicBezTo>
                <a:cubicBezTo>
                  <a:pt x="11422423" y="6566344"/>
                  <a:pt x="11412140" y="6582971"/>
                  <a:pt x="11408027" y="6599600"/>
                </a:cubicBezTo>
                <a:cubicBezTo>
                  <a:pt x="11410084" y="6601677"/>
                  <a:pt x="11410084" y="6601677"/>
                  <a:pt x="11410084" y="6601677"/>
                </a:cubicBezTo>
                <a:cubicBezTo>
                  <a:pt x="11412140" y="6605835"/>
                  <a:pt x="11420366" y="6612070"/>
                  <a:pt x="11424480" y="6616227"/>
                </a:cubicBezTo>
                <a:cubicBezTo>
                  <a:pt x="11426536" y="6616227"/>
                  <a:pt x="11426536" y="6616227"/>
                  <a:pt x="11426536" y="6616227"/>
                </a:cubicBezTo>
                <a:cubicBezTo>
                  <a:pt x="11440932" y="6612070"/>
                  <a:pt x="11457385" y="6603756"/>
                  <a:pt x="11471780" y="6589207"/>
                </a:cubicBezTo>
                <a:cubicBezTo>
                  <a:pt x="11473837" y="6591286"/>
                  <a:pt x="11486176" y="6601677"/>
                  <a:pt x="11488233" y="6603756"/>
                </a:cubicBezTo>
                <a:cubicBezTo>
                  <a:pt x="11480006" y="6620383"/>
                  <a:pt x="11475894" y="6637012"/>
                  <a:pt x="11475894" y="6653639"/>
                </a:cubicBezTo>
                <a:cubicBezTo>
                  <a:pt x="11475894" y="6653639"/>
                  <a:pt x="11475894" y="6655718"/>
                  <a:pt x="11475894" y="6655718"/>
                </a:cubicBezTo>
                <a:cubicBezTo>
                  <a:pt x="11480006" y="6659874"/>
                  <a:pt x="11488233" y="6664032"/>
                  <a:pt x="11494402" y="6666109"/>
                </a:cubicBezTo>
                <a:cubicBezTo>
                  <a:pt x="11494402" y="6668188"/>
                  <a:pt x="11494402" y="6668188"/>
                  <a:pt x="11494402" y="6668188"/>
                </a:cubicBezTo>
                <a:cubicBezTo>
                  <a:pt x="11496459" y="6666109"/>
                  <a:pt x="11496459" y="6666109"/>
                  <a:pt x="11496459" y="6666109"/>
                </a:cubicBezTo>
                <a:cubicBezTo>
                  <a:pt x="11510854" y="6657796"/>
                  <a:pt x="11523194" y="6645325"/>
                  <a:pt x="11533476" y="6628698"/>
                </a:cubicBezTo>
                <a:cubicBezTo>
                  <a:pt x="11535533" y="6630776"/>
                  <a:pt x="11549928" y="6637012"/>
                  <a:pt x="11551985" y="6637012"/>
                </a:cubicBezTo>
                <a:cubicBezTo>
                  <a:pt x="11549928" y="6645325"/>
                  <a:pt x="11549928" y="6655718"/>
                  <a:pt x="11549928" y="6664032"/>
                </a:cubicBezTo>
                <a:cubicBezTo>
                  <a:pt x="11549928" y="6672345"/>
                  <a:pt x="11549928" y="6682738"/>
                  <a:pt x="11551985" y="6688973"/>
                </a:cubicBezTo>
                <a:cubicBezTo>
                  <a:pt x="11551985" y="6691051"/>
                  <a:pt x="11551985" y="6691051"/>
                  <a:pt x="11551985" y="6691051"/>
                </a:cubicBezTo>
                <a:cubicBezTo>
                  <a:pt x="11554042" y="6691051"/>
                  <a:pt x="11554042" y="6691051"/>
                  <a:pt x="11554042" y="6691051"/>
                </a:cubicBezTo>
                <a:cubicBezTo>
                  <a:pt x="11558155" y="6693130"/>
                  <a:pt x="11568437" y="6695208"/>
                  <a:pt x="11574607" y="6697286"/>
                </a:cubicBezTo>
                <a:cubicBezTo>
                  <a:pt x="11576663" y="6697286"/>
                  <a:pt x="11576663" y="6697286"/>
                  <a:pt x="11576663" y="6697286"/>
                </a:cubicBezTo>
                <a:cubicBezTo>
                  <a:pt x="11586946" y="6684816"/>
                  <a:pt x="11597229" y="6668188"/>
                  <a:pt x="11601342" y="6651561"/>
                </a:cubicBezTo>
                <a:cubicBezTo>
                  <a:pt x="11603398" y="6651561"/>
                  <a:pt x="11621907" y="6653639"/>
                  <a:pt x="11623964" y="6653639"/>
                </a:cubicBezTo>
                <a:cubicBezTo>
                  <a:pt x="11623964" y="6672345"/>
                  <a:pt x="11628077" y="6691051"/>
                  <a:pt x="11636303" y="6705600"/>
                </a:cubicBezTo>
                <a:cubicBezTo>
                  <a:pt x="11638359" y="6705600"/>
                  <a:pt x="11638359" y="6705600"/>
                  <a:pt x="11638359" y="6705600"/>
                </a:cubicBezTo>
                <a:cubicBezTo>
                  <a:pt x="11644529" y="6705600"/>
                  <a:pt x="11654812" y="6705600"/>
                  <a:pt x="11658925" y="6705600"/>
                </a:cubicBezTo>
                <a:cubicBezTo>
                  <a:pt x="11660982" y="6705600"/>
                  <a:pt x="11660982" y="6705600"/>
                  <a:pt x="11660982" y="6705600"/>
                </a:cubicBezTo>
                <a:cubicBezTo>
                  <a:pt x="11669208" y="6691051"/>
                  <a:pt x="11673321" y="6672345"/>
                  <a:pt x="11675378" y="6653639"/>
                </a:cubicBezTo>
                <a:cubicBezTo>
                  <a:pt x="11677434" y="6653639"/>
                  <a:pt x="11693886" y="6651561"/>
                  <a:pt x="11695943" y="6651561"/>
                </a:cubicBezTo>
                <a:cubicBezTo>
                  <a:pt x="11700056" y="6668188"/>
                  <a:pt x="11710338" y="6684816"/>
                  <a:pt x="11722678" y="6697286"/>
                </a:cubicBezTo>
                <a:cubicBezTo>
                  <a:pt x="11728847" y="6695208"/>
                  <a:pt x="11739130" y="6693130"/>
                  <a:pt x="11743243" y="6691051"/>
                </a:cubicBezTo>
                <a:cubicBezTo>
                  <a:pt x="11745300" y="6691051"/>
                  <a:pt x="11745300" y="6691051"/>
                  <a:pt x="11745300" y="6691051"/>
                </a:cubicBezTo>
                <a:cubicBezTo>
                  <a:pt x="11747356" y="6682738"/>
                  <a:pt x="11747356" y="6672345"/>
                  <a:pt x="11747356" y="6664032"/>
                </a:cubicBezTo>
                <a:cubicBezTo>
                  <a:pt x="11747356" y="6655718"/>
                  <a:pt x="11747356" y="6645325"/>
                  <a:pt x="11745300" y="6637012"/>
                </a:cubicBezTo>
                <a:cubicBezTo>
                  <a:pt x="11747356" y="6637012"/>
                  <a:pt x="11763808" y="6630776"/>
                  <a:pt x="11765865" y="6628698"/>
                </a:cubicBezTo>
                <a:cubicBezTo>
                  <a:pt x="11774091" y="6645325"/>
                  <a:pt x="11788487" y="6657796"/>
                  <a:pt x="11802882" y="6666109"/>
                </a:cubicBezTo>
                <a:cubicBezTo>
                  <a:pt x="11809052" y="6664032"/>
                  <a:pt x="11817278" y="6659874"/>
                  <a:pt x="11821391" y="6655718"/>
                </a:cubicBezTo>
                <a:cubicBezTo>
                  <a:pt x="11823448" y="6653639"/>
                  <a:pt x="11823448" y="6653639"/>
                  <a:pt x="11823448" y="6653639"/>
                </a:cubicBezTo>
                <a:cubicBezTo>
                  <a:pt x="11823448" y="6653639"/>
                  <a:pt x="11823448" y="6653639"/>
                  <a:pt x="11823448" y="6651561"/>
                </a:cubicBezTo>
                <a:cubicBezTo>
                  <a:pt x="11823448" y="6637012"/>
                  <a:pt x="11817278" y="6618306"/>
                  <a:pt x="11809052" y="6603756"/>
                </a:cubicBezTo>
                <a:cubicBezTo>
                  <a:pt x="11811108" y="6601677"/>
                  <a:pt x="11823448" y="6591286"/>
                  <a:pt x="11825504" y="6589207"/>
                </a:cubicBezTo>
                <a:cubicBezTo>
                  <a:pt x="11839900" y="6601677"/>
                  <a:pt x="11856352" y="6612070"/>
                  <a:pt x="11870748" y="6616227"/>
                </a:cubicBezTo>
                <a:cubicBezTo>
                  <a:pt x="11872805" y="6616227"/>
                  <a:pt x="11872805" y="6616227"/>
                  <a:pt x="11872805" y="6616227"/>
                </a:cubicBezTo>
                <a:cubicBezTo>
                  <a:pt x="11876918" y="6612070"/>
                  <a:pt x="11885144" y="6605835"/>
                  <a:pt x="11887201" y="6599600"/>
                </a:cubicBezTo>
                <a:cubicBezTo>
                  <a:pt x="11889257" y="6599600"/>
                  <a:pt x="11889257" y="6599600"/>
                  <a:pt x="11889257" y="6599600"/>
                </a:cubicBezTo>
                <a:cubicBezTo>
                  <a:pt x="11885144" y="6582971"/>
                  <a:pt x="11874861" y="6566344"/>
                  <a:pt x="11862522" y="6553874"/>
                </a:cubicBezTo>
                <a:cubicBezTo>
                  <a:pt x="11864579" y="6551795"/>
                  <a:pt x="11874861" y="6537245"/>
                  <a:pt x="11874861" y="6535168"/>
                </a:cubicBezTo>
                <a:cubicBezTo>
                  <a:pt x="11891314" y="6543481"/>
                  <a:pt x="11909822" y="6549716"/>
                  <a:pt x="11926275" y="6549716"/>
                </a:cubicBezTo>
                <a:cubicBezTo>
                  <a:pt x="11928331" y="6547638"/>
                  <a:pt x="11928331" y="6547638"/>
                  <a:pt x="11928331" y="6547638"/>
                </a:cubicBezTo>
                <a:cubicBezTo>
                  <a:pt x="11930388" y="6543481"/>
                  <a:pt x="11936557" y="6535168"/>
                  <a:pt x="11938614" y="6528932"/>
                </a:cubicBezTo>
                <a:cubicBezTo>
                  <a:pt x="11938614" y="6526854"/>
                  <a:pt x="11938614" y="6526854"/>
                  <a:pt x="11938614" y="6526854"/>
                </a:cubicBezTo>
                <a:cubicBezTo>
                  <a:pt x="11930388" y="6514383"/>
                  <a:pt x="11915992" y="6499833"/>
                  <a:pt x="11901596" y="6491519"/>
                </a:cubicBezTo>
                <a:cubicBezTo>
                  <a:pt x="11901596" y="6487363"/>
                  <a:pt x="11909822" y="6472813"/>
                  <a:pt x="11909822" y="6470736"/>
                </a:cubicBezTo>
                <a:cubicBezTo>
                  <a:pt x="11926275" y="6474892"/>
                  <a:pt x="11944784" y="6474892"/>
                  <a:pt x="11961236" y="6470736"/>
                </a:cubicBezTo>
                <a:cubicBezTo>
                  <a:pt x="11963292" y="6470736"/>
                  <a:pt x="11963292" y="6470736"/>
                  <a:pt x="11963292" y="6470736"/>
                </a:cubicBezTo>
                <a:cubicBezTo>
                  <a:pt x="11965349" y="6464500"/>
                  <a:pt x="11967405" y="6456186"/>
                  <a:pt x="11967405" y="6449951"/>
                </a:cubicBezTo>
                <a:cubicBezTo>
                  <a:pt x="11967405" y="6447872"/>
                  <a:pt x="11967405" y="6447872"/>
                  <a:pt x="11967405" y="6447872"/>
                </a:cubicBezTo>
                <a:cubicBezTo>
                  <a:pt x="11957123" y="6435401"/>
                  <a:pt x="11940670" y="6427087"/>
                  <a:pt x="11922162" y="6420852"/>
                </a:cubicBezTo>
                <a:cubicBezTo>
                  <a:pt x="11924218" y="6418774"/>
                  <a:pt x="11926275" y="6402146"/>
                  <a:pt x="11926275" y="6400068"/>
                </a:cubicBezTo>
                <a:cubicBezTo>
                  <a:pt x="11944784" y="6400068"/>
                  <a:pt x="11963292" y="6393833"/>
                  <a:pt x="11975632" y="6385519"/>
                </a:cubicBezTo>
                <a:cubicBezTo>
                  <a:pt x="11977688" y="6385519"/>
                  <a:pt x="11977688" y="6385519"/>
                  <a:pt x="11977688" y="6385519"/>
                </a:cubicBezTo>
                <a:cubicBezTo>
                  <a:pt x="11977688" y="6381362"/>
                  <a:pt x="11977688" y="6377205"/>
                  <a:pt x="11977688" y="6373048"/>
                </a:cubicBezTo>
                <a:cubicBezTo>
                  <a:pt x="11977688" y="6370969"/>
                  <a:pt x="11977688" y="6366813"/>
                  <a:pt x="11977688" y="6362655"/>
                </a:cubicBezTo>
                <a:cubicBezTo>
                  <a:pt x="11975632" y="6362655"/>
                  <a:pt x="11975632" y="6362655"/>
                  <a:pt x="11975632" y="6362655"/>
                </a:cubicBezTo>
                <a:cubicBezTo>
                  <a:pt x="11963292" y="6354342"/>
                  <a:pt x="11944784" y="6348107"/>
                  <a:pt x="11926275" y="6348107"/>
                </a:cubicBezTo>
                <a:cubicBezTo>
                  <a:pt x="11926275" y="6346028"/>
                  <a:pt x="11924218" y="6329401"/>
                  <a:pt x="11924218" y="6327322"/>
                </a:cubicBezTo>
                <a:cubicBezTo>
                  <a:pt x="11940670" y="6321087"/>
                  <a:pt x="11957123" y="6312773"/>
                  <a:pt x="11967405" y="6300302"/>
                </a:cubicBezTo>
                <a:cubicBezTo>
                  <a:pt x="11969462" y="6300302"/>
                  <a:pt x="11969462" y="6300302"/>
                  <a:pt x="11969462" y="6300302"/>
                </a:cubicBezTo>
                <a:cubicBezTo>
                  <a:pt x="11969462" y="6298223"/>
                  <a:pt x="11969462" y="6298223"/>
                  <a:pt x="11969462" y="6298223"/>
                </a:cubicBezTo>
                <a:cubicBezTo>
                  <a:pt x="11967405" y="6291988"/>
                  <a:pt x="11965349" y="6283675"/>
                  <a:pt x="11963292" y="6277439"/>
                </a:cubicBezTo>
                <a:cubicBezTo>
                  <a:pt x="11961236" y="6277439"/>
                  <a:pt x="11961236" y="6277439"/>
                  <a:pt x="11961236" y="6277439"/>
                </a:cubicBezTo>
                <a:cubicBezTo>
                  <a:pt x="11946840" y="6271204"/>
                  <a:pt x="11928331" y="6273282"/>
                  <a:pt x="11909822" y="6277439"/>
                </a:cubicBezTo>
                <a:cubicBezTo>
                  <a:pt x="11909822" y="6275361"/>
                  <a:pt x="11903653" y="6258733"/>
                  <a:pt x="11901596" y="6256655"/>
                </a:cubicBezTo>
                <a:cubicBezTo>
                  <a:pt x="11918049" y="6248341"/>
                  <a:pt x="11930388" y="6233791"/>
                  <a:pt x="11938614" y="6219243"/>
                </a:cubicBezTo>
                <a:cubicBezTo>
                  <a:pt x="11938614" y="6217164"/>
                  <a:pt x="11938614" y="6217164"/>
                  <a:pt x="11938614" y="6217164"/>
                </a:cubicBezTo>
                <a:cubicBezTo>
                  <a:pt x="11936557" y="6213007"/>
                  <a:pt x="11932444" y="6204693"/>
                  <a:pt x="11928331" y="6198458"/>
                </a:cubicBezTo>
                <a:cubicBezTo>
                  <a:pt x="11926275" y="6198458"/>
                  <a:pt x="11926275" y="6198458"/>
                  <a:pt x="11926275" y="6198458"/>
                </a:cubicBezTo>
                <a:cubicBezTo>
                  <a:pt x="11909822" y="6198458"/>
                  <a:pt x="11891314" y="6202615"/>
                  <a:pt x="11876918" y="6210929"/>
                </a:cubicBezTo>
                <a:cubicBezTo>
                  <a:pt x="11874861" y="6210929"/>
                  <a:pt x="11864579" y="6196379"/>
                  <a:pt x="11862522" y="6194301"/>
                </a:cubicBezTo>
                <a:cubicBezTo>
                  <a:pt x="11874861" y="6181830"/>
                  <a:pt x="11885144" y="6165203"/>
                  <a:pt x="11889257" y="6148575"/>
                </a:cubicBezTo>
                <a:cubicBezTo>
                  <a:pt x="11889257" y="6146497"/>
                  <a:pt x="11889257" y="6146497"/>
                  <a:pt x="11889257" y="6146497"/>
                </a:cubicBezTo>
                <a:cubicBezTo>
                  <a:pt x="11885144" y="6142340"/>
                  <a:pt x="11878975" y="6136104"/>
                  <a:pt x="11872805" y="6131947"/>
                </a:cubicBezTo>
                <a:cubicBezTo>
                  <a:pt x="11856352" y="6136104"/>
                  <a:pt x="11839900" y="6144418"/>
                  <a:pt x="11827561" y="6156889"/>
                </a:cubicBezTo>
                <a:cubicBezTo>
                  <a:pt x="11825504" y="6156889"/>
                  <a:pt x="11811108" y="6146497"/>
                  <a:pt x="11809052" y="6144418"/>
                </a:cubicBezTo>
                <a:cubicBezTo>
                  <a:pt x="11819334" y="6127791"/>
                  <a:pt x="11823448" y="6111163"/>
                  <a:pt x="11823448" y="6094535"/>
                </a:cubicBezTo>
                <a:cubicBezTo>
                  <a:pt x="11823448" y="6094535"/>
                  <a:pt x="11823448" y="6092457"/>
                  <a:pt x="11823448" y="6092457"/>
                </a:cubicBezTo>
                <a:cubicBezTo>
                  <a:pt x="11817278" y="6088300"/>
                  <a:pt x="11809052" y="6084143"/>
                  <a:pt x="11804939" y="6082065"/>
                </a:cubicBezTo>
                <a:cubicBezTo>
                  <a:pt x="11802882" y="6079986"/>
                  <a:pt x="11802882" y="6079986"/>
                  <a:pt x="11802882" y="6079986"/>
                </a:cubicBezTo>
                <a:cubicBezTo>
                  <a:pt x="11802882" y="6082065"/>
                  <a:pt x="11802882" y="6082065"/>
                  <a:pt x="11802882" y="6082065"/>
                </a:cubicBezTo>
                <a:cubicBezTo>
                  <a:pt x="11788487" y="6088300"/>
                  <a:pt x="11776147" y="6102849"/>
                  <a:pt x="11765865" y="6117398"/>
                </a:cubicBezTo>
                <a:cubicBezTo>
                  <a:pt x="11763808" y="6117398"/>
                  <a:pt x="11747356" y="6111163"/>
                  <a:pt x="11745300" y="6109085"/>
                </a:cubicBezTo>
                <a:cubicBezTo>
                  <a:pt x="11747356" y="6100771"/>
                  <a:pt x="11749412" y="6092457"/>
                  <a:pt x="11749412" y="6082065"/>
                </a:cubicBezTo>
                <a:cubicBezTo>
                  <a:pt x="11749412" y="6073751"/>
                  <a:pt x="11747356" y="6065437"/>
                  <a:pt x="11745300" y="6057123"/>
                </a:cubicBezTo>
                <a:cubicBezTo>
                  <a:pt x="11745300" y="6055045"/>
                  <a:pt x="11745300" y="6055045"/>
                  <a:pt x="11745300" y="6055045"/>
                </a:cubicBezTo>
                <a:cubicBezTo>
                  <a:pt x="11743243" y="6055045"/>
                  <a:pt x="11743243" y="6055045"/>
                  <a:pt x="11743243" y="6055045"/>
                </a:cubicBezTo>
                <a:cubicBezTo>
                  <a:pt x="11739130" y="6052966"/>
                  <a:pt x="11730904" y="6050888"/>
                  <a:pt x="11722678" y="6050888"/>
                </a:cubicBezTo>
                <a:cubicBezTo>
                  <a:pt x="11710338" y="6061280"/>
                  <a:pt x="11700056" y="6077908"/>
                  <a:pt x="11695943" y="6096614"/>
                </a:cubicBezTo>
                <a:cubicBezTo>
                  <a:pt x="11693886" y="6094535"/>
                  <a:pt x="11677434" y="6092457"/>
                  <a:pt x="11673321" y="6092457"/>
                </a:cubicBezTo>
                <a:cubicBezTo>
                  <a:pt x="11673321" y="6075829"/>
                  <a:pt x="11669208" y="6057123"/>
                  <a:pt x="11660982" y="6042574"/>
                </a:cubicBezTo>
                <a:cubicBezTo>
                  <a:pt x="11658925" y="6042574"/>
                  <a:pt x="11658925" y="6042574"/>
                  <a:pt x="11658925" y="6042574"/>
                </a:cubicBezTo>
                <a:cubicBezTo>
                  <a:pt x="11652756" y="6040495"/>
                  <a:pt x="11644529" y="6040495"/>
                  <a:pt x="11638359" y="6042574"/>
                </a:cubicBezTo>
                <a:cubicBezTo>
                  <a:pt x="11636303" y="6042574"/>
                  <a:pt x="11636303" y="6042574"/>
                  <a:pt x="11636303" y="6042574"/>
                </a:cubicBezTo>
                <a:close/>
                <a:moveTo>
                  <a:pt x="0" y="0"/>
                </a:moveTo>
                <a:lnTo>
                  <a:pt x="12192000" y="0"/>
                </a:lnTo>
                <a:lnTo>
                  <a:pt x="12192000" y="6858000"/>
                </a:lnTo>
                <a:lnTo>
                  <a:pt x="4539049" y="6858000"/>
                </a:lnTo>
                <a:lnTo>
                  <a:pt x="0" y="6858000"/>
                </a:lnTo>
                <a:lnTo>
                  <a:pt x="0" y="6273113"/>
                </a:lnTo>
                <a:close/>
              </a:path>
            </a:pathLst>
          </a:custGeom>
        </p:spPr>
        <p:txBody>
          <a:bodyPr rtlCol="0">
            <a:noAutofit/>
          </a:bodyPr>
          <a:lstStyle/>
          <a:p>
            <a:pPr lvl="0"/>
            <a:endParaRPr lang="en-US" noProof="0" dirty="0"/>
          </a:p>
        </p:txBody>
      </p:sp>
      <p:sp>
        <p:nvSpPr>
          <p:cNvPr id="6" name="Text Placeholder 5"/>
          <p:cNvSpPr>
            <a:spLocks noGrp="1"/>
          </p:cNvSpPr>
          <p:nvPr>
            <p:ph type="body" sz="quarter" idx="15"/>
          </p:nvPr>
        </p:nvSpPr>
        <p:spPr>
          <a:xfrm>
            <a:off x="0" y="0"/>
            <a:ext cx="9144000" cy="5143500"/>
          </a:xfrm>
          <a:custGeom>
            <a:avLst/>
            <a:gdLst>
              <a:gd name="connsiteX0" fmla="*/ 11608106 w 12192000"/>
              <a:gd name="connsiteY0" fmla="*/ 6443815 h 6858000"/>
              <a:gd name="connsiteX1" fmla="*/ 11618309 w 12192000"/>
              <a:gd name="connsiteY1" fmla="*/ 6443815 h 6858000"/>
              <a:gd name="connsiteX2" fmla="*/ 11622390 w 12192000"/>
              <a:gd name="connsiteY2" fmla="*/ 6452153 h 6858000"/>
              <a:gd name="connsiteX3" fmla="*/ 11628512 w 12192000"/>
              <a:gd name="connsiteY3" fmla="*/ 6554297 h 6858000"/>
              <a:gd name="connsiteX4" fmla="*/ 11626471 w 12192000"/>
              <a:gd name="connsiteY4" fmla="*/ 6564719 h 6858000"/>
              <a:gd name="connsiteX5" fmla="*/ 11620349 w 12192000"/>
              <a:gd name="connsiteY5" fmla="*/ 6564719 h 6858000"/>
              <a:gd name="connsiteX6" fmla="*/ 11514237 w 12192000"/>
              <a:gd name="connsiteY6" fmla="*/ 6502183 h 6858000"/>
              <a:gd name="connsiteX7" fmla="*/ 11510155 w 12192000"/>
              <a:gd name="connsiteY7" fmla="*/ 6495930 h 6858000"/>
              <a:gd name="connsiteX8" fmla="*/ 11510155 w 12192000"/>
              <a:gd name="connsiteY8" fmla="*/ 6493844 h 6858000"/>
              <a:gd name="connsiteX9" fmla="*/ 11516277 w 12192000"/>
              <a:gd name="connsiteY9" fmla="*/ 6489675 h 6858000"/>
              <a:gd name="connsiteX10" fmla="*/ 11608106 w 12192000"/>
              <a:gd name="connsiteY10" fmla="*/ 6443815 h 6858000"/>
              <a:gd name="connsiteX11" fmla="*/ 11690840 w 12192000"/>
              <a:gd name="connsiteY11" fmla="*/ 6441731 h 6858000"/>
              <a:gd name="connsiteX12" fmla="*/ 11701142 w 12192000"/>
              <a:gd name="connsiteY12" fmla="*/ 6441731 h 6858000"/>
              <a:gd name="connsiteX13" fmla="*/ 11791801 w 12192000"/>
              <a:gd name="connsiteY13" fmla="*/ 6487497 h 6858000"/>
              <a:gd name="connsiteX14" fmla="*/ 11800043 w 12192000"/>
              <a:gd name="connsiteY14" fmla="*/ 6493738 h 6858000"/>
              <a:gd name="connsiteX15" fmla="*/ 11795922 w 12192000"/>
              <a:gd name="connsiteY15" fmla="*/ 6499978 h 6858000"/>
              <a:gd name="connsiteX16" fmla="*/ 11688780 w 12192000"/>
              <a:gd name="connsiteY16" fmla="*/ 6562386 h 6858000"/>
              <a:gd name="connsiteX17" fmla="*/ 11680537 w 12192000"/>
              <a:gd name="connsiteY17" fmla="*/ 6562386 h 6858000"/>
              <a:gd name="connsiteX18" fmla="*/ 11678477 w 12192000"/>
              <a:gd name="connsiteY18" fmla="*/ 6554065 h 6858000"/>
              <a:gd name="connsiteX19" fmla="*/ 11686719 w 12192000"/>
              <a:gd name="connsiteY19" fmla="*/ 6450052 h 6858000"/>
              <a:gd name="connsiteX20" fmla="*/ 11690840 w 12192000"/>
              <a:gd name="connsiteY20" fmla="*/ 6441731 h 6858000"/>
              <a:gd name="connsiteX21" fmla="*/ 10873105 w 12192000"/>
              <a:gd name="connsiteY21" fmla="*/ 6401988 h 6858000"/>
              <a:gd name="connsiteX22" fmla="*/ 10873105 w 12192000"/>
              <a:gd name="connsiteY22" fmla="*/ 6445191 h 6858000"/>
              <a:gd name="connsiteX23" fmla="*/ 10825216 w 12192000"/>
              <a:gd name="connsiteY23" fmla="*/ 6453420 h 6858000"/>
              <a:gd name="connsiteX24" fmla="*/ 10806477 w 12192000"/>
              <a:gd name="connsiteY24" fmla="*/ 6428733 h 6858000"/>
              <a:gd name="connsiteX25" fmla="*/ 10831463 w 12192000"/>
              <a:gd name="connsiteY25" fmla="*/ 6404046 h 6858000"/>
              <a:gd name="connsiteX26" fmla="*/ 10523604 w 12192000"/>
              <a:gd name="connsiteY26" fmla="*/ 6331854 h 6858000"/>
              <a:gd name="connsiteX27" fmla="*/ 10564515 w 12192000"/>
              <a:gd name="connsiteY27" fmla="*/ 6392053 h 6858000"/>
              <a:gd name="connsiteX28" fmla="*/ 10523604 w 12192000"/>
              <a:gd name="connsiteY28" fmla="*/ 6452251 h 6858000"/>
              <a:gd name="connsiteX29" fmla="*/ 10482692 w 12192000"/>
              <a:gd name="connsiteY29" fmla="*/ 6392053 h 6858000"/>
              <a:gd name="connsiteX30" fmla="*/ 10523604 w 12192000"/>
              <a:gd name="connsiteY30" fmla="*/ 6331854 h 6858000"/>
              <a:gd name="connsiteX31" fmla="*/ 11677827 w 12192000"/>
              <a:gd name="connsiteY31" fmla="*/ 6323542 h 6858000"/>
              <a:gd name="connsiteX32" fmla="*/ 11686820 w 12192000"/>
              <a:gd name="connsiteY32" fmla="*/ 6324581 h 6858000"/>
              <a:gd name="connsiteX33" fmla="*/ 11713544 w 12192000"/>
              <a:gd name="connsiteY33" fmla="*/ 6376532 h 6858000"/>
              <a:gd name="connsiteX34" fmla="*/ 11653930 w 12192000"/>
              <a:gd name="connsiteY34" fmla="*/ 6434717 h 6858000"/>
              <a:gd name="connsiteX35" fmla="*/ 11594316 w 12192000"/>
              <a:gd name="connsiteY35" fmla="*/ 6376532 h 6858000"/>
              <a:gd name="connsiteX36" fmla="*/ 11621040 w 12192000"/>
              <a:gd name="connsiteY36" fmla="*/ 6326660 h 6858000"/>
              <a:gd name="connsiteX37" fmla="*/ 11637485 w 12192000"/>
              <a:gd name="connsiteY37" fmla="*/ 6328737 h 6858000"/>
              <a:gd name="connsiteX38" fmla="*/ 11635429 w 12192000"/>
              <a:gd name="connsiteY38" fmla="*/ 6345362 h 6858000"/>
              <a:gd name="connsiteX39" fmla="*/ 11618984 w 12192000"/>
              <a:gd name="connsiteY39" fmla="*/ 6376532 h 6858000"/>
              <a:gd name="connsiteX40" fmla="*/ 11653930 w 12192000"/>
              <a:gd name="connsiteY40" fmla="*/ 6411859 h 6858000"/>
              <a:gd name="connsiteX41" fmla="*/ 11688876 w 12192000"/>
              <a:gd name="connsiteY41" fmla="*/ 6376532 h 6858000"/>
              <a:gd name="connsiteX42" fmla="*/ 11672431 w 12192000"/>
              <a:gd name="connsiteY42" fmla="*/ 6345362 h 6858000"/>
              <a:gd name="connsiteX43" fmla="*/ 11670375 w 12192000"/>
              <a:gd name="connsiteY43" fmla="*/ 6328737 h 6858000"/>
              <a:gd name="connsiteX44" fmla="*/ 11677827 w 12192000"/>
              <a:gd name="connsiteY44" fmla="*/ 6323542 h 6858000"/>
              <a:gd name="connsiteX45" fmla="*/ 11826761 w 12192000"/>
              <a:gd name="connsiteY45" fmla="*/ 6308476 h 6858000"/>
              <a:gd name="connsiteX46" fmla="*/ 11830894 w 12192000"/>
              <a:gd name="connsiteY46" fmla="*/ 6314705 h 6858000"/>
              <a:gd name="connsiteX47" fmla="*/ 11830894 w 12192000"/>
              <a:gd name="connsiteY47" fmla="*/ 6439272 h 6858000"/>
              <a:gd name="connsiteX48" fmla="*/ 11826761 w 12192000"/>
              <a:gd name="connsiteY48" fmla="*/ 6445500 h 6858000"/>
              <a:gd name="connsiteX49" fmla="*/ 11818495 w 12192000"/>
              <a:gd name="connsiteY49" fmla="*/ 6443424 h 6858000"/>
              <a:gd name="connsiteX50" fmla="*/ 11733770 w 12192000"/>
              <a:gd name="connsiteY50" fmla="*/ 6385292 h 6858000"/>
              <a:gd name="connsiteX51" fmla="*/ 11727571 w 12192000"/>
              <a:gd name="connsiteY51" fmla="*/ 6376988 h 6858000"/>
              <a:gd name="connsiteX52" fmla="*/ 11733770 w 12192000"/>
              <a:gd name="connsiteY52" fmla="*/ 6368684 h 6858000"/>
              <a:gd name="connsiteX53" fmla="*/ 11818495 w 12192000"/>
              <a:gd name="connsiteY53" fmla="*/ 6310553 h 6858000"/>
              <a:gd name="connsiteX54" fmla="*/ 11826761 w 12192000"/>
              <a:gd name="connsiteY54" fmla="*/ 6308476 h 6858000"/>
              <a:gd name="connsiteX55" fmla="*/ 11480933 w 12192000"/>
              <a:gd name="connsiteY55" fmla="*/ 6308476 h 6858000"/>
              <a:gd name="connsiteX56" fmla="*/ 11489116 w 12192000"/>
              <a:gd name="connsiteY56" fmla="*/ 6312628 h 6858000"/>
              <a:gd name="connsiteX57" fmla="*/ 11572984 w 12192000"/>
              <a:gd name="connsiteY57" fmla="*/ 6368684 h 6858000"/>
              <a:gd name="connsiteX58" fmla="*/ 11579121 w 12192000"/>
              <a:gd name="connsiteY58" fmla="*/ 6376988 h 6858000"/>
              <a:gd name="connsiteX59" fmla="*/ 11572984 w 12192000"/>
              <a:gd name="connsiteY59" fmla="*/ 6385292 h 6858000"/>
              <a:gd name="connsiteX60" fmla="*/ 11489116 w 12192000"/>
              <a:gd name="connsiteY60" fmla="*/ 6443424 h 6858000"/>
              <a:gd name="connsiteX61" fmla="*/ 11480933 w 12192000"/>
              <a:gd name="connsiteY61" fmla="*/ 6445500 h 6858000"/>
              <a:gd name="connsiteX62" fmla="*/ 11476842 w 12192000"/>
              <a:gd name="connsiteY62" fmla="*/ 6439272 h 6858000"/>
              <a:gd name="connsiteX63" fmla="*/ 11476842 w 12192000"/>
              <a:gd name="connsiteY63" fmla="*/ 6314705 h 6858000"/>
              <a:gd name="connsiteX64" fmla="*/ 11480933 w 12192000"/>
              <a:gd name="connsiteY64" fmla="*/ 6308476 h 6858000"/>
              <a:gd name="connsiteX65" fmla="*/ 11092888 w 12192000"/>
              <a:gd name="connsiteY65" fmla="*/ 6297956 h 6858000"/>
              <a:gd name="connsiteX66" fmla="*/ 11086728 w 12192000"/>
              <a:gd name="connsiteY66" fmla="*/ 6300034 h 6858000"/>
              <a:gd name="connsiteX67" fmla="*/ 11084676 w 12192000"/>
              <a:gd name="connsiteY67" fmla="*/ 6306264 h 6858000"/>
              <a:gd name="connsiteX68" fmla="*/ 11125737 w 12192000"/>
              <a:gd name="connsiteY68" fmla="*/ 6464115 h 6858000"/>
              <a:gd name="connsiteX69" fmla="*/ 11150374 w 12192000"/>
              <a:gd name="connsiteY69" fmla="*/ 6484884 h 6858000"/>
              <a:gd name="connsiteX70" fmla="*/ 11158586 w 12192000"/>
              <a:gd name="connsiteY70" fmla="*/ 6484884 h 6858000"/>
              <a:gd name="connsiteX71" fmla="*/ 11154480 w 12192000"/>
              <a:gd name="connsiteY71" fmla="*/ 6493192 h 6858000"/>
              <a:gd name="connsiteX72" fmla="*/ 11154480 w 12192000"/>
              <a:gd name="connsiteY72" fmla="*/ 6495269 h 6858000"/>
              <a:gd name="connsiteX73" fmla="*/ 11129843 w 12192000"/>
              <a:gd name="connsiteY73" fmla="*/ 6513962 h 6858000"/>
              <a:gd name="connsiteX74" fmla="*/ 11094941 w 12192000"/>
              <a:gd name="connsiteY74" fmla="*/ 6511885 h 6858000"/>
              <a:gd name="connsiteX75" fmla="*/ 11088782 w 12192000"/>
              <a:gd name="connsiteY75" fmla="*/ 6513962 h 6858000"/>
              <a:gd name="connsiteX76" fmla="*/ 11086728 w 12192000"/>
              <a:gd name="connsiteY76" fmla="*/ 6518116 h 6858000"/>
              <a:gd name="connsiteX77" fmla="*/ 11086728 w 12192000"/>
              <a:gd name="connsiteY77" fmla="*/ 6536809 h 6858000"/>
              <a:gd name="connsiteX78" fmla="*/ 11092888 w 12192000"/>
              <a:gd name="connsiteY78" fmla="*/ 6543040 h 6858000"/>
              <a:gd name="connsiteX79" fmla="*/ 11140108 w 12192000"/>
              <a:gd name="connsiteY79" fmla="*/ 6549270 h 6858000"/>
              <a:gd name="connsiteX80" fmla="*/ 11142162 w 12192000"/>
              <a:gd name="connsiteY80" fmla="*/ 6549270 h 6858000"/>
              <a:gd name="connsiteX81" fmla="*/ 11195542 w 12192000"/>
              <a:gd name="connsiteY81" fmla="*/ 6497346 h 6858000"/>
              <a:gd name="connsiteX82" fmla="*/ 11228391 w 12192000"/>
              <a:gd name="connsiteY82" fmla="*/ 6368574 h 6858000"/>
              <a:gd name="connsiteX83" fmla="*/ 11240709 w 12192000"/>
              <a:gd name="connsiteY83" fmla="*/ 6327034 h 6858000"/>
              <a:gd name="connsiteX84" fmla="*/ 11244815 w 12192000"/>
              <a:gd name="connsiteY84" fmla="*/ 6306264 h 6858000"/>
              <a:gd name="connsiteX85" fmla="*/ 11242762 w 12192000"/>
              <a:gd name="connsiteY85" fmla="*/ 6300034 h 6858000"/>
              <a:gd name="connsiteX86" fmla="*/ 11238656 w 12192000"/>
              <a:gd name="connsiteY86" fmla="*/ 6297956 h 6858000"/>
              <a:gd name="connsiteX87" fmla="*/ 11209913 w 12192000"/>
              <a:gd name="connsiteY87" fmla="*/ 6297956 h 6858000"/>
              <a:gd name="connsiteX88" fmla="*/ 11203754 w 12192000"/>
              <a:gd name="connsiteY88" fmla="*/ 6302111 h 6858000"/>
              <a:gd name="connsiteX89" fmla="*/ 11166798 w 12192000"/>
              <a:gd name="connsiteY89" fmla="*/ 6443345 h 6858000"/>
              <a:gd name="connsiteX90" fmla="*/ 11164745 w 12192000"/>
              <a:gd name="connsiteY90" fmla="*/ 6443345 h 6858000"/>
              <a:gd name="connsiteX91" fmla="*/ 11125737 w 12192000"/>
              <a:gd name="connsiteY91" fmla="*/ 6302111 h 6858000"/>
              <a:gd name="connsiteX92" fmla="*/ 11119578 w 12192000"/>
              <a:gd name="connsiteY92" fmla="*/ 6297956 h 6858000"/>
              <a:gd name="connsiteX93" fmla="*/ 11092888 w 12192000"/>
              <a:gd name="connsiteY93" fmla="*/ 6297956 h 6858000"/>
              <a:gd name="connsiteX94" fmla="*/ 11053116 w 12192000"/>
              <a:gd name="connsiteY94" fmla="*/ 6295619 h 6858000"/>
              <a:gd name="connsiteX95" fmla="*/ 11004021 w 12192000"/>
              <a:gd name="connsiteY95" fmla="*/ 6316428 h 6858000"/>
              <a:gd name="connsiteX96" fmla="*/ 11004021 w 12192000"/>
              <a:gd name="connsiteY96" fmla="*/ 6303943 h 6858000"/>
              <a:gd name="connsiteX97" fmla="*/ 10997885 w 12192000"/>
              <a:gd name="connsiteY97" fmla="*/ 6297700 h 6858000"/>
              <a:gd name="connsiteX98" fmla="*/ 10969246 w 12192000"/>
              <a:gd name="connsiteY98" fmla="*/ 6297700 h 6858000"/>
              <a:gd name="connsiteX99" fmla="*/ 10963110 w 12192000"/>
              <a:gd name="connsiteY99" fmla="*/ 6303943 h 6858000"/>
              <a:gd name="connsiteX100" fmla="*/ 10963110 w 12192000"/>
              <a:gd name="connsiteY100" fmla="*/ 6478738 h 6858000"/>
              <a:gd name="connsiteX101" fmla="*/ 10969246 w 12192000"/>
              <a:gd name="connsiteY101" fmla="*/ 6484981 h 6858000"/>
              <a:gd name="connsiteX102" fmla="*/ 10997885 w 12192000"/>
              <a:gd name="connsiteY102" fmla="*/ 6484981 h 6858000"/>
              <a:gd name="connsiteX103" fmla="*/ 11004021 w 12192000"/>
              <a:gd name="connsiteY103" fmla="*/ 6478738 h 6858000"/>
              <a:gd name="connsiteX104" fmla="*/ 11004021 w 12192000"/>
              <a:gd name="connsiteY104" fmla="*/ 6358046 h 6858000"/>
              <a:gd name="connsiteX105" fmla="*/ 11055161 w 12192000"/>
              <a:gd name="connsiteY105" fmla="*/ 6335156 h 6858000"/>
              <a:gd name="connsiteX106" fmla="*/ 11061298 w 12192000"/>
              <a:gd name="connsiteY106" fmla="*/ 6328913 h 6858000"/>
              <a:gd name="connsiteX107" fmla="*/ 11061298 w 12192000"/>
              <a:gd name="connsiteY107" fmla="*/ 6301862 h 6858000"/>
              <a:gd name="connsiteX108" fmla="*/ 11059252 w 12192000"/>
              <a:gd name="connsiteY108" fmla="*/ 6297700 h 6858000"/>
              <a:gd name="connsiteX109" fmla="*/ 11053116 w 12192000"/>
              <a:gd name="connsiteY109" fmla="*/ 6295619 h 6858000"/>
              <a:gd name="connsiteX110" fmla="*/ 10852208 w 12192000"/>
              <a:gd name="connsiteY110" fmla="*/ 6292112 h 6858000"/>
              <a:gd name="connsiteX111" fmla="*/ 10781852 w 12192000"/>
              <a:gd name="connsiteY111" fmla="*/ 6300430 h 6858000"/>
              <a:gd name="connsiteX112" fmla="*/ 10775644 w 12192000"/>
              <a:gd name="connsiteY112" fmla="*/ 6306668 h 6858000"/>
              <a:gd name="connsiteX113" fmla="*/ 10777713 w 12192000"/>
              <a:gd name="connsiteY113" fmla="*/ 6331621 h 6858000"/>
              <a:gd name="connsiteX114" fmla="*/ 10779783 w 12192000"/>
              <a:gd name="connsiteY114" fmla="*/ 6335780 h 6858000"/>
              <a:gd name="connsiteX115" fmla="*/ 10783921 w 12192000"/>
              <a:gd name="connsiteY115" fmla="*/ 6337859 h 6858000"/>
              <a:gd name="connsiteX116" fmla="*/ 10850138 w 12192000"/>
              <a:gd name="connsiteY116" fmla="*/ 6333700 h 6858000"/>
              <a:gd name="connsiteX117" fmla="*/ 10872900 w 12192000"/>
              <a:gd name="connsiteY117" fmla="*/ 6356574 h 6858000"/>
              <a:gd name="connsiteX118" fmla="*/ 10872900 w 12192000"/>
              <a:gd name="connsiteY118" fmla="*/ 6369050 h 6858000"/>
              <a:gd name="connsiteX119" fmla="*/ 10827376 w 12192000"/>
              <a:gd name="connsiteY119" fmla="*/ 6373209 h 6858000"/>
              <a:gd name="connsiteX120" fmla="*/ 10763228 w 12192000"/>
              <a:gd name="connsiteY120" fmla="*/ 6429353 h 6858000"/>
              <a:gd name="connsiteX121" fmla="*/ 10819099 w 12192000"/>
              <a:gd name="connsiteY121" fmla="*/ 6489656 h 6858000"/>
              <a:gd name="connsiteX122" fmla="*/ 10879108 w 12192000"/>
              <a:gd name="connsiteY122" fmla="*/ 6477180 h 6858000"/>
              <a:gd name="connsiteX123" fmla="*/ 10908078 w 12192000"/>
              <a:gd name="connsiteY123" fmla="*/ 6489656 h 6858000"/>
              <a:gd name="connsiteX124" fmla="*/ 10914286 w 12192000"/>
              <a:gd name="connsiteY124" fmla="*/ 6487577 h 6858000"/>
              <a:gd name="connsiteX125" fmla="*/ 10916355 w 12192000"/>
              <a:gd name="connsiteY125" fmla="*/ 6481339 h 6858000"/>
              <a:gd name="connsiteX126" fmla="*/ 10916355 w 12192000"/>
              <a:gd name="connsiteY126" fmla="*/ 6356574 h 6858000"/>
              <a:gd name="connsiteX127" fmla="*/ 10852208 w 12192000"/>
              <a:gd name="connsiteY127" fmla="*/ 6292112 h 6858000"/>
              <a:gd name="connsiteX128" fmla="*/ 10523603 w 12192000"/>
              <a:gd name="connsiteY128" fmla="*/ 6292112 h 6858000"/>
              <a:gd name="connsiteX129" fmla="*/ 10439442 w 12192000"/>
              <a:gd name="connsiteY129" fmla="*/ 6390884 h 6858000"/>
              <a:gd name="connsiteX130" fmla="*/ 10523603 w 12192000"/>
              <a:gd name="connsiteY130" fmla="*/ 6489656 h 6858000"/>
              <a:gd name="connsiteX131" fmla="*/ 10607764 w 12192000"/>
              <a:gd name="connsiteY131" fmla="*/ 6390884 h 6858000"/>
              <a:gd name="connsiteX132" fmla="*/ 10523603 w 12192000"/>
              <a:gd name="connsiteY132" fmla="*/ 6292112 h 6858000"/>
              <a:gd name="connsiteX133" fmla="*/ 10307649 w 12192000"/>
              <a:gd name="connsiteY133" fmla="*/ 6266396 h 6858000"/>
              <a:gd name="connsiteX134" fmla="*/ 10324014 w 12192000"/>
              <a:gd name="connsiteY134" fmla="*/ 6266396 h 6858000"/>
              <a:gd name="connsiteX135" fmla="*/ 10366971 w 12192000"/>
              <a:gd name="connsiteY135" fmla="*/ 6306138 h 6858000"/>
              <a:gd name="connsiteX136" fmla="*/ 10321968 w 12192000"/>
              <a:gd name="connsiteY136" fmla="*/ 6343789 h 6858000"/>
              <a:gd name="connsiteX137" fmla="*/ 10276965 w 12192000"/>
              <a:gd name="connsiteY137" fmla="*/ 6343789 h 6858000"/>
              <a:gd name="connsiteX138" fmla="*/ 10276965 w 12192000"/>
              <a:gd name="connsiteY138" fmla="*/ 6268488 h 6858000"/>
              <a:gd name="connsiteX139" fmla="*/ 10307649 w 12192000"/>
              <a:gd name="connsiteY139" fmla="*/ 6266396 h 6858000"/>
              <a:gd name="connsiteX140" fmla="*/ 10683886 w 12192000"/>
              <a:gd name="connsiteY140" fmla="*/ 6254707 h 6858000"/>
              <a:gd name="connsiteX141" fmla="*/ 10655176 w 12192000"/>
              <a:gd name="connsiteY141" fmla="*/ 6260951 h 6858000"/>
              <a:gd name="connsiteX142" fmla="*/ 10649024 w 12192000"/>
              <a:gd name="connsiteY142" fmla="*/ 6267195 h 6858000"/>
              <a:gd name="connsiteX143" fmla="*/ 10649024 w 12192000"/>
              <a:gd name="connsiteY143" fmla="*/ 6298417 h 6858000"/>
              <a:gd name="connsiteX144" fmla="*/ 10632618 w 12192000"/>
              <a:gd name="connsiteY144" fmla="*/ 6298417 h 6858000"/>
              <a:gd name="connsiteX145" fmla="*/ 10626466 w 12192000"/>
              <a:gd name="connsiteY145" fmla="*/ 6304662 h 6858000"/>
              <a:gd name="connsiteX146" fmla="*/ 10626466 w 12192000"/>
              <a:gd name="connsiteY146" fmla="*/ 6329640 h 6858000"/>
              <a:gd name="connsiteX147" fmla="*/ 10632618 w 12192000"/>
              <a:gd name="connsiteY147" fmla="*/ 6335884 h 6858000"/>
              <a:gd name="connsiteX148" fmla="*/ 10649024 w 12192000"/>
              <a:gd name="connsiteY148" fmla="*/ 6335884 h 6858000"/>
              <a:gd name="connsiteX149" fmla="*/ 10649024 w 12192000"/>
              <a:gd name="connsiteY149" fmla="*/ 6419143 h 6858000"/>
              <a:gd name="connsiteX150" fmla="*/ 10704393 w 12192000"/>
              <a:gd name="connsiteY150" fmla="*/ 6491994 h 6858000"/>
              <a:gd name="connsiteX151" fmla="*/ 10737204 w 12192000"/>
              <a:gd name="connsiteY151" fmla="*/ 6487831 h 6858000"/>
              <a:gd name="connsiteX152" fmla="*/ 10743356 w 12192000"/>
              <a:gd name="connsiteY152" fmla="*/ 6479505 h 6858000"/>
              <a:gd name="connsiteX153" fmla="*/ 10741306 w 12192000"/>
              <a:gd name="connsiteY153" fmla="*/ 6456609 h 6858000"/>
              <a:gd name="connsiteX154" fmla="*/ 10735153 w 12192000"/>
              <a:gd name="connsiteY154" fmla="*/ 6448283 h 6858000"/>
              <a:gd name="connsiteX155" fmla="*/ 10710545 w 12192000"/>
              <a:gd name="connsiteY155" fmla="*/ 6450365 h 6858000"/>
              <a:gd name="connsiteX156" fmla="*/ 10692089 w 12192000"/>
              <a:gd name="connsiteY156" fmla="*/ 6412898 h 6858000"/>
              <a:gd name="connsiteX157" fmla="*/ 10692089 w 12192000"/>
              <a:gd name="connsiteY157" fmla="*/ 6335884 h 6858000"/>
              <a:gd name="connsiteX158" fmla="*/ 10735153 w 12192000"/>
              <a:gd name="connsiteY158" fmla="*/ 6335884 h 6858000"/>
              <a:gd name="connsiteX159" fmla="*/ 10741306 w 12192000"/>
              <a:gd name="connsiteY159" fmla="*/ 6329640 h 6858000"/>
              <a:gd name="connsiteX160" fmla="*/ 10741306 w 12192000"/>
              <a:gd name="connsiteY160" fmla="*/ 6304662 h 6858000"/>
              <a:gd name="connsiteX161" fmla="*/ 10735153 w 12192000"/>
              <a:gd name="connsiteY161" fmla="*/ 6298417 h 6858000"/>
              <a:gd name="connsiteX162" fmla="*/ 10692089 w 12192000"/>
              <a:gd name="connsiteY162" fmla="*/ 6298417 h 6858000"/>
              <a:gd name="connsiteX163" fmla="*/ 10692089 w 12192000"/>
              <a:gd name="connsiteY163" fmla="*/ 6260951 h 6858000"/>
              <a:gd name="connsiteX164" fmla="*/ 10690038 w 12192000"/>
              <a:gd name="connsiteY164" fmla="*/ 6254707 h 6858000"/>
              <a:gd name="connsiteX165" fmla="*/ 10683886 w 12192000"/>
              <a:gd name="connsiteY165" fmla="*/ 6254707 h 6858000"/>
              <a:gd name="connsiteX166" fmla="*/ 10317982 w 12192000"/>
              <a:gd name="connsiteY166" fmla="*/ 6225485 h 6858000"/>
              <a:gd name="connsiteX167" fmla="*/ 10237565 w 12192000"/>
              <a:gd name="connsiteY167" fmla="*/ 6229637 h 6858000"/>
              <a:gd name="connsiteX168" fmla="*/ 10231378 w 12192000"/>
              <a:gd name="connsiteY168" fmla="*/ 6237941 h 6858000"/>
              <a:gd name="connsiteX169" fmla="*/ 10231378 w 12192000"/>
              <a:gd name="connsiteY169" fmla="*/ 6478753 h 6858000"/>
              <a:gd name="connsiteX170" fmla="*/ 10239626 w 12192000"/>
              <a:gd name="connsiteY170" fmla="*/ 6484981 h 6858000"/>
              <a:gd name="connsiteX171" fmla="*/ 10268494 w 12192000"/>
              <a:gd name="connsiteY171" fmla="*/ 6484981 h 6858000"/>
              <a:gd name="connsiteX172" fmla="*/ 10276742 w 12192000"/>
              <a:gd name="connsiteY172" fmla="*/ 6478753 h 6858000"/>
              <a:gd name="connsiteX173" fmla="*/ 10276742 w 12192000"/>
              <a:gd name="connsiteY173" fmla="*/ 6383259 h 6858000"/>
              <a:gd name="connsiteX174" fmla="*/ 10326230 w 12192000"/>
              <a:gd name="connsiteY174" fmla="*/ 6385334 h 6858000"/>
              <a:gd name="connsiteX175" fmla="*/ 10367470 w 12192000"/>
              <a:gd name="connsiteY175" fmla="*/ 6480828 h 6858000"/>
              <a:gd name="connsiteX176" fmla="*/ 10373656 w 12192000"/>
              <a:gd name="connsiteY176" fmla="*/ 6484981 h 6858000"/>
              <a:gd name="connsiteX177" fmla="*/ 10406648 w 12192000"/>
              <a:gd name="connsiteY177" fmla="*/ 6484981 h 6858000"/>
              <a:gd name="connsiteX178" fmla="*/ 10412834 w 12192000"/>
              <a:gd name="connsiteY178" fmla="*/ 6482905 h 6858000"/>
              <a:gd name="connsiteX179" fmla="*/ 10414896 w 12192000"/>
              <a:gd name="connsiteY179" fmla="*/ 6476677 h 6858000"/>
              <a:gd name="connsiteX180" fmla="*/ 10367470 w 12192000"/>
              <a:gd name="connsiteY180" fmla="*/ 6372879 h 6858000"/>
              <a:gd name="connsiteX181" fmla="*/ 10412834 w 12192000"/>
              <a:gd name="connsiteY181" fmla="*/ 6304371 h 6858000"/>
              <a:gd name="connsiteX182" fmla="*/ 10324168 w 12192000"/>
              <a:gd name="connsiteY182" fmla="*/ 6225485 h 6858000"/>
              <a:gd name="connsiteX183" fmla="*/ 10317982 w 12192000"/>
              <a:gd name="connsiteY183" fmla="*/ 6225485 h 6858000"/>
              <a:gd name="connsiteX184" fmla="*/ 11680537 w 12192000"/>
              <a:gd name="connsiteY184" fmla="*/ 6192479 h 6858000"/>
              <a:gd name="connsiteX185" fmla="*/ 11688780 w 12192000"/>
              <a:gd name="connsiteY185" fmla="*/ 6192479 h 6858000"/>
              <a:gd name="connsiteX186" fmla="*/ 11795922 w 12192000"/>
              <a:gd name="connsiteY186" fmla="*/ 6254292 h 6858000"/>
              <a:gd name="connsiteX187" fmla="*/ 11800043 w 12192000"/>
              <a:gd name="connsiteY187" fmla="*/ 6260473 h 6858000"/>
              <a:gd name="connsiteX188" fmla="*/ 11791801 w 12192000"/>
              <a:gd name="connsiteY188" fmla="*/ 6266654 h 6858000"/>
              <a:gd name="connsiteX189" fmla="*/ 11701142 w 12192000"/>
              <a:gd name="connsiteY189" fmla="*/ 6309923 h 6858000"/>
              <a:gd name="connsiteX190" fmla="*/ 11690840 w 12192000"/>
              <a:gd name="connsiteY190" fmla="*/ 6311983 h 6858000"/>
              <a:gd name="connsiteX191" fmla="*/ 11686719 w 12192000"/>
              <a:gd name="connsiteY191" fmla="*/ 6301681 h 6858000"/>
              <a:gd name="connsiteX192" fmla="*/ 11678477 w 12192000"/>
              <a:gd name="connsiteY192" fmla="*/ 6200720 h 6858000"/>
              <a:gd name="connsiteX193" fmla="*/ 11680537 w 12192000"/>
              <a:gd name="connsiteY193" fmla="*/ 6192479 h 6858000"/>
              <a:gd name="connsiteX194" fmla="*/ 11623202 w 12192000"/>
              <a:gd name="connsiteY194" fmla="*/ 6191708 h 6858000"/>
              <a:gd name="connsiteX195" fmla="*/ 11627323 w 12192000"/>
              <a:gd name="connsiteY195" fmla="*/ 6192483 h 6858000"/>
              <a:gd name="connsiteX196" fmla="*/ 11629383 w 12192000"/>
              <a:gd name="connsiteY196" fmla="*/ 6202808 h 6858000"/>
              <a:gd name="connsiteX197" fmla="*/ 11621142 w 12192000"/>
              <a:gd name="connsiteY197" fmla="*/ 6303996 h 6858000"/>
              <a:gd name="connsiteX198" fmla="*/ 11617020 w 12192000"/>
              <a:gd name="connsiteY198" fmla="*/ 6312256 h 6858000"/>
              <a:gd name="connsiteX199" fmla="*/ 11606719 w 12192000"/>
              <a:gd name="connsiteY199" fmla="*/ 6312256 h 6858000"/>
              <a:gd name="connsiteX200" fmla="*/ 11516059 w 12192000"/>
              <a:gd name="connsiteY200" fmla="*/ 6266825 h 6858000"/>
              <a:gd name="connsiteX201" fmla="*/ 11507818 w 12192000"/>
              <a:gd name="connsiteY201" fmla="*/ 6260630 h 6858000"/>
              <a:gd name="connsiteX202" fmla="*/ 11511939 w 12192000"/>
              <a:gd name="connsiteY202" fmla="*/ 6254434 h 6858000"/>
              <a:gd name="connsiteX203" fmla="*/ 11619081 w 12192000"/>
              <a:gd name="connsiteY203" fmla="*/ 6192483 h 6858000"/>
              <a:gd name="connsiteX204" fmla="*/ 11623202 w 12192000"/>
              <a:gd name="connsiteY204" fmla="*/ 6191708 h 6858000"/>
              <a:gd name="connsiteX205" fmla="*/ 11654515 w 12192000"/>
              <a:gd name="connsiteY205" fmla="*/ 6156519 h 6858000"/>
              <a:gd name="connsiteX206" fmla="*/ 11437684 w 12192000"/>
              <a:gd name="connsiteY206" fmla="*/ 6375689 h 6858000"/>
              <a:gd name="connsiteX207" fmla="*/ 11654515 w 12192000"/>
              <a:gd name="connsiteY207" fmla="*/ 6594858 h 6858000"/>
              <a:gd name="connsiteX208" fmla="*/ 11871347 w 12192000"/>
              <a:gd name="connsiteY208" fmla="*/ 6375689 h 6858000"/>
              <a:gd name="connsiteX209" fmla="*/ 11654515 w 12192000"/>
              <a:gd name="connsiteY209" fmla="*/ 6156519 h 6858000"/>
              <a:gd name="connsiteX210" fmla="*/ 11653930 w 12192000"/>
              <a:gd name="connsiteY210" fmla="*/ 6124960 h 6858000"/>
              <a:gd name="connsiteX211" fmla="*/ 11900569 w 12192000"/>
              <a:gd name="connsiteY211" fmla="*/ 6374521 h 6858000"/>
              <a:gd name="connsiteX212" fmla="*/ 11653930 w 12192000"/>
              <a:gd name="connsiteY212" fmla="*/ 6624082 h 6858000"/>
              <a:gd name="connsiteX213" fmla="*/ 11407292 w 12192000"/>
              <a:gd name="connsiteY213" fmla="*/ 6374521 h 6858000"/>
              <a:gd name="connsiteX214" fmla="*/ 11653930 w 12192000"/>
              <a:gd name="connsiteY214" fmla="*/ 6124960 h 6858000"/>
              <a:gd name="connsiteX215" fmla="*/ 11641007 w 12192000"/>
              <a:gd name="connsiteY215" fmla="*/ 6046384 h 6858000"/>
              <a:gd name="connsiteX216" fmla="*/ 11628668 w 12192000"/>
              <a:gd name="connsiteY216" fmla="*/ 6096267 h 6858000"/>
              <a:gd name="connsiteX217" fmla="*/ 11606046 w 12192000"/>
              <a:gd name="connsiteY217" fmla="*/ 6100424 h 6858000"/>
              <a:gd name="connsiteX218" fmla="*/ 11579311 w 12192000"/>
              <a:gd name="connsiteY218" fmla="*/ 6054698 h 6858000"/>
              <a:gd name="connsiteX219" fmla="*/ 11579311 w 12192000"/>
              <a:gd name="connsiteY219" fmla="*/ 6052619 h 6858000"/>
              <a:gd name="connsiteX220" fmla="*/ 11577254 w 12192000"/>
              <a:gd name="connsiteY220" fmla="*/ 6054698 h 6858000"/>
              <a:gd name="connsiteX221" fmla="*/ 11556689 w 12192000"/>
              <a:gd name="connsiteY221" fmla="*/ 6058855 h 6858000"/>
              <a:gd name="connsiteX222" fmla="*/ 11556689 w 12192000"/>
              <a:gd name="connsiteY222" fmla="*/ 6060933 h 6858000"/>
              <a:gd name="connsiteX223" fmla="*/ 11552576 w 12192000"/>
              <a:gd name="connsiteY223" fmla="*/ 6085875 h 6858000"/>
              <a:gd name="connsiteX224" fmla="*/ 11556689 w 12192000"/>
              <a:gd name="connsiteY224" fmla="*/ 6112895 h 6858000"/>
              <a:gd name="connsiteX225" fmla="*/ 11536124 w 12192000"/>
              <a:gd name="connsiteY225" fmla="*/ 6121208 h 6858000"/>
              <a:gd name="connsiteX226" fmla="*/ 11499106 w 12192000"/>
              <a:gd name="connsiteY226" fmla="*/ 6085875 h 6858000"/>
              <a:gd name="connsiteX227" fmla="*/ 11499106 w 12192000"/>
              <a:gd name="connsiteY227" fmla="*/ 6083796 h 6858000"/>
              <a:gd name="connsiteX228" fmla="*/ 11497050 w 12192000"/>
              <a:gd name="connsiteY228" fmla="*/ 6083796 h 6858000"/>
              <a:gd name="connsiteX229" fmla="*/ 11478541 w 12192000"/>
              <a:gd name="connsiteY229" fmla="*/ 6096267 h 6858000"/>
              <a:gd name="connsiteX230" fmla="*/ 11478541 w 12192000"/>
              <a:gd name="connsiteY230" fmla="*/ 6098345 h 6858000"/>
              <a:gd name="connsiteX231" fmla="*/ 11490880 w 12192000"/>
              <a:gd name="connsiteY231" fmla="*/ 6148228 h 6858000"/>
              <a:gd name="connsiteX232" fmla="*/ 11474428 w 12192000"/>
              <a:gd name="connsiteY232" fmla="*/ 6160699 h 6858000"/>
              <a:gd name="connsiteX233" fmla="*/ 11431240 w 12192000"/>
              <a:gd name="connsiteY233" fmla="*/ 6133679 h 6858000"/>
              <a:gd name="connsiteX234" fmla="*/ 11429184 w 12192000"/>
              <a:gd name="connsiteY234" fmla="*/ 6133679 h 6858000"/>
              <a:gd name="connsiteX235" fmla="*/ 11429184 w 12192000"/>
              <a:gd name="connsiteY235" fmla="*/ 6135757 h 6858000"/>
              <a:gd name="connsiteX236" fmla="*/ 11412731 w 12192000"/>
              <a:gd name="connsiteY236" fmla="*/ 6150307 h 6858000"/>
              <a:gd name="connsiteX237" fmla="*/ 11412731 w 12192000"/>
              <a:gd name="connsiteY237" fmla="*/ 6152385 h 6858000"/>
              <a:gd name="connsiteX238" fmla="*/ 11439467 w 12192000"/>
              <a:gd name="connsiteY238" fmla="*/ 6198111 h 6858000"/>
              <a:gd name="connsiteX239" fmla="*/ 11425070 w 12192000"/>
              <a:gd name="connsiteY239" fmla="*/ 6214739 h 6858000"/>
              <a:gd name="connsiteX240" fmla="*/ 11375714 w 12192000"/>
              <a:gd name="connsiteY240" fmla="*/ 6202268 h 6858000"/>
              <a:gd name="connsiteX241" fmla="*/ 11373657 w 12192000"/>
              <a:gd name="connsiteY241" fmla="*/ 6202268 h 6858000"/>
              <a:gd name="connsiteX242" fmla="*/ 11363375 w 12192000"/>
              <a:gd name="connsiteY242" fmla="*/ 6220974 h 6858000"/>
              <a:gd name="connsiteX243" fmla="*/ 11363375 w 12192000"/>
              <a:gd name="connsiteY243" fmla="*/ 6223053 h 6858000"/>
              <a:gd name="connsiteX244" fmla="*/ 11400392 w 12192000"/>
              <a:gd name="connsiteY244" fmla="*/ 6260465 h 6858000"/>
              <a:gd name="connsiteX245" fmla="*/ 11392166 w 12192000"/>
              <a:gd name="connsiteY245" fmla="*/ 6279171 h 6858000"/>
              <a:gd name="connsiteX246" fmla="*/ 11340753 w 12192000"/>
              <a:gd name="connsiteY246" fmla="*/ 6279171 h 6858000"/>
              <a:gd name="connsiteX247" fmla="*/ 11338696 w 12192000"/>
              <a:gd name="connsiteY247" fmla="*/ 6279171 h 6858000"/>
              <a:gd name="connsiteX248" fmla="*/ 11338696 w 12192000"/>
              <a:gd name="connsiteY248" fmla="*/ 6281249 h 6858000"/>
              <a:gd name="connsiteX249" fmla="*/ 11332527 w 12192000"/>
              <a:gd name="connsiteY249" fmla="*/ 6302033 h 6858000"/>
              <a:gd name="connsiteX250" fmla="*/ 11334583 w 12192000"/>
              <a:gd name="connsiteY250" fmla="*/ 6304112 h 6858000"/>
              <a:gd name="connsiteX251" fmla="*/ 11377770 w 12192000"/>
              <a:gd name="connsiteY251" fmla="*/ 6329053 h 6858000"/>
              <a:gd name="connsiteX252" fmla="*/ 11375714 w 12192000"/>
              <a:gd name="connsiteY252" fmla="*/ 6351917 h 6858000"/>
              <a:gd name="connsiteX253" fmla="*/ 11326357 w 12192000"/>
              <a:gd name="connsiteY253" fmla="*/ 6364388 h 6858000"/>
              <a:gd name="connsiteX254" fmla="*/ 11324300 w 12192000"/>
              <a:gd name="connsiteY254" fmla="*/ 6364388 h 6858000"/>
              <a:gd name="connsiteX255" fmla="*/ 11324300 w 12192000"/>
              <a:gd name="connsiteY255" fmla="*/ 6366465 h 6858000"/>
              <a:gd name="connsiteX256" fmla="*/ 11324300 w 12192000"/>
              <a:gd name="connsiteY256" fmla="*/ 6376858 h 6858000"/>
              <a:gd name="connsiteX257" fmla="*/ 11324300 w 12192000"/>
              <a:gd name="connsiteY257" fmla="*/ 6387250 h 6858000"/>
              <a:gd name="connsiteX258" fmla="*/ 11324300 w 12192000"/>
              <a:gd name="connsiteY258" fmla="*/ 6389329 h 6858000"/>
              <a:gd name="connsiteX259" fmla="*/ 11326357 w 12192000"/>
              <a:gd name="connsiteY259" fmla="*/ 6389329 h 6858000"/>
              <a:gd name="connsiteX260" fmla="*/ 11375714 w 12192000"/>
              <a:gd name="connsiteY260" fmla="*/ 6401800 h 6858000"/>
              <a:gd name="connsiteX261" fmla="*/ 11379827 w 12192000"/>
              <a:gd name="connsiteY261" fmla="*/ 6424662 h 6858000"/>
              <a:gd name="connsiteX262" fmla="*/ 11334583 w 12192000"/>
              <a:gd name="connsiteY262" fmla="*/ 6451682 h 6858000"/>
              <a:gd name="connsiteX263" fmla="*/ 11332527 w 12192000"/>
              <a:gd name="connsiteY263" fmla="*/ 6451682 h 6858000"/>
              <a:gd name="connsiteX264" fmla="*/ 11332527 w 12192000"/>
              <a:gd name="connsiteY264" fmla="*/ 6453761 h 6858000"/>
              <a:gd name="connsiteX265" fmla="*/ 11338696 w 12192000"/>
              <a:gd name="connsiteY265" fmla="*/ 6474546 h 6858000"/>
              <a:gd name="connsiteX266" fmla="*/ 11340753 w 12192000"/>
              <a:gd name="connsiteY266" fmla="*/ 6474546 h 6858000"/>
              <a:gd name="connsiteX267" fmla="*/ 11392166 w 12192000"/>
              <a:gd name="connsiteY267" fmla="*/ 6474546 h 6858000"/>
              <a:gd name="connsiteX268" fmla="*/ 11400392 w 12192000"/>
              <a:gd name="connsiteY268" fmla="*/ 6495329 h 6858000"/>
              <a:gd name="connsiteX269" fmla="*/ 11363375 w 12192000"/>
              <a:gd name="connsiteY269" fmla="*/ 6532742 h 6858000"/>
              <a:gd name="connsiteX270" fmla="*/ 11363375 w 12192000"/>
              <a:gd name="connsiteY270" fmla="*/ 6534820 h 6858000"/>
              <a:gd name="connsiteX271" fmla="*/ 11375714 w 12192000"/>
              <a:gd name="connsiteY271" fmla="*/ 6553526 h 6858000"/>
              <a:gd name="connsiteX272" fmla="*/ 11427127 w 12192000"/>
              <a:gd name="connsiteY272" fmla="*/ 6538978 h 6858000"/>
              <a:gd name="connsiteX273" fmla="*/ 11439467 w 12192000"/>
              <a:gd name="connsiteY273" fmla="*/ 6557684 h 6858000"/>
              <a:gd name="connsiteX274" fmla="*/ 11412731 w 12192000"/>
              <a:gd name="connsiteY274" fmla="*/ 6603410 h 6858000"/>
              <a:gd name="connsiteX275" fmla="*/ 11414788 w 12192000"/>
              <a:gd name="connsiteY275" fmla="*/ 6605487 h 6858000"/>
              <a:gd name="connsiteX276" fmla="*/ 11429184 w 12192000"/>
              <a:gd name="connsiteY276" fmla="*/ 6620037 h 6858000"/>
              <a:gd name="connsiteX277" fmla="*/ 11431240 w 12192000"/>
              <a:gd name="connsiteY277" fmla="*/ 6620037 h 6858000"/>
              <a:gd name="connsiteX278" fmla="*/ 11476484 w 12192000"/>
              <a:gd name="connsiteY278" fmla="*/ 6593017 h 6858000"/>
              <a:gd name="connsiteX279" fmla="*/ 11492937 w 12192000"/>
              <a:gd name="connsiteY279" fmla="*/ 6607566 h 6858000"/>
              <a:gd name="connsiteX280" fmla="*/ 11480598 w 12192000"/>
              <a:gd name="connsiteY280" fmla="*/ 6657449 h 6858000"/>
              <a:gd name="connsiteX281" fmla="*/ 11480598 w 12192000"/>
              <a:gd name="connsiteY281" fmla="*/ 6659528 h 6858000"/>
              <a:gd name="connsiteX282" fmla="*/ 11499106 w 12192000"/>
              <a:gd name="connsiteY282" fmla="*/ 6669919 h 6858000"/>
              <a:gd name="connsiteX283" fmla="*/ 11499106 w 12192000"/>
              <a:gd name="connsiteY283" fmla="*/ 6671998 h 6858000"/>
              <a:gd name="connsiteX284" fmla="*/ 11501163 w 12192000"/>
              <a:gd name="connsiteY284" fmla="*/ 6669919 h 6858000"/>
              <a:gd name="connsiteX285" fmla="*/ 11538180 w 12192000"/>
              <a:gd name="connsiteY285" fmla="*/ 6632508 h 6858000"/>
              <a:gd name="connsiteX286" fmla="*/ 11556689 w 12192000"/>
              <a:gd name="connsiteY286" fmla="*/ 6640822 h 6858000"/>
              <a:gd name="connsiteX287" fmla="*/ 11554632 w 12192000"/>
              <a:gd name="connsiteY287" fmla="*/ 6667842 h 6858000"/>
              <a:gd name="connsiteX288" fmla="*/ 11556689 w 12192000"/>
              <a:gd name="connsiteY288" fmla="*/ 6692783 h 6858000"/>
              <a:gd name="connsiteX289" fmla="*/ 11556689 w 12192000"/>
              <a:gd name="connsiteY289" fmla="*/ 6694861 h 6858000"/>
              <a:gd name="connsiteX290" fmla="*/ 11558746 w 12192000"/>
              <a:gd name="connsiteY290" fmla="*/ 6694861 h 6858000"/>
              <a:gd name="connsiteX291" fmla="*/ 11579311 w 12192000"/>
              <a:gd name="connsiteY291" fmla="*/ 6701096 h 6858000"/>
              <a:gd name="connsiteX292" fmla="*/ 11581367 w 12192000"/>
              <a:gd name="connsiteY292" fmla="*/ 6701096 h 6858000"/>
              <a:gd name="connsiteX293" fmla="*/ 11606046 w 12192000"/>
              <a:gd name="connsiteY293" fmla="*/ 6655371 h 6858000"/>
              <a:gd name="connsiteX294" fmla="*/ 11628668 w 12192000"/>
              <a:gd name="connsiteY294" fmla="*/ 6657449 h 6858000"/>
              <a:gd name="connsiteX295" fmla="*/ 11641007 w 12192000"/>
              <a:gd name="connsiteY295" fmla="*/ 6709410 h 6858000"/>
              <a:gd name="connsiteX296" fmla="*/ 11643063 w 12192000"/>
              <a:gd name="connsiteY296" fmla="*/ 6709410 h 6858000"/>
              <a:gd name="connsiteX297" fmla="*/ 11663629 w 12192000"/>
              <a:gd name="connsiteY297" fmla="*/ 6709410 h 6858000"/>
              <a:gd name="connsiteX298" fmla="*/ 11665686 w 12192000"/>
              <a:gd name="connsiteY298" fmla="*/ 6709410 h 6858000"/>
              <a:gd name="connsiteX299" fmla="*/ 11680082 w 12192000"/>
              <a:gd name="connsiteY299" fmla="*/ 6657449 h 6858000"/>
              <a:gd name="connsiteX300" fmla="*/ 11700647 w 12192000"/>
              <a:gd name="connsiteY300" fmla="*/ 6655371 h 6858000"/>
              <a:gd name="connsiteX301" fmla="*/ 11727382 w 12192000"/>
              <a:gd name="connsiteY301" fmla="*/ 6701096 h 6858000"/>
              <a:gd name="connsiteX302" fmla="*/ 11747947 w 12192000"/>
              <a:gd name="connsiteY302" fmla="*/ 6694861 h 6858000"/>
              <a:gd name="connsiteX303" fmla="*/ 11750004 w 12192000"/>
              <a:gd name="connsiteY303" fmla="*/ 6694861 h 6858000"/>
              <a:gd name="connsiteX304" fmla="*/ 11752060 w 12192000"/>
              <a:gd name="connsiteY304" fmla="*/ 6667842 h 6858000"/>
              <a:gd name="connsiteX305" fmla="*/ 11750004 w 12192000"/>
              <a:gd name="connsiteY305" fmla="*/ 6640822 h 6858000"/>
              <a:gd name="connsiteX306" fmla="*/ 11770569 w 12192000"/>
              <a:gd name="connsiteY306" fmla="*/ 6632508 h 6858000"/>
              <a:gd name="connsiteX307" fmla="*/ 11807586 w 12192000"/>
              <a:gd name="connsiteY307" fmla="*/ 6669919 h 6858000"/>
              <a:gd name="connsiteX308" fmla="*/ 11826095 w 12192000"/>
              <a:gd name="connsiteY308" fmla="*/ 6659528 h 6858000"/>
              <a:gd name="connsiteX309" fmla="*/ 11828152 w 12192000"/>
              <a:gd name="connsiteY309" fmla="*/ 6657449 h 6858000"/>
              <a:gd name="connsiteX310" fmla="*/ 11828152 w 12192000"/>
              <a:gd name="connsiteY310" fmla="*/ 6655371 h 6858000"/>
              <a:gd name="connsiteX311" fmla="*/ 11813756 w 12192000"/>
              <a:gd name="connsiteY311" fmla="*/ 6607566 h 6858000"/>
              <a:gd name="connsiteX312" fmla="*/ 11830208 w 12192000"/>
              <a:gd name="connsiteY312" fmla="*/ 6593017 h 6858000"/>
              <a:gd name="connsiteX313" fmla="*/ 11875452 w 12192000"/>
              <a:gd name="connsiteY313" fmla="*/ 6620037 h 6858000"/>
              <a:gd name="connsiteX314" fmla="*/ 11877509 w 12192000"/>
              <a:gd name="connsiteY314" fmla="*/ 6620037 h 6858000"/>
              <a:gd name="connsiteX315" fmla="*/ 11891905 w 12192000"/>
              <a:gd name="connsiteY315" fmla="*/ 6603410 h 6858000"/>
              <a:gd name="connsiteX316" fmla="*/ 11893961 w 12192000"/>
              <a:gd name="connsiteY316" fmla="*/ 6603410 h 6858000"/>
              <a:gd name="connsiteX317" fmla="*/ 11867226 w 12192000"/>
              <a:gd name="connsiteY317" fmla="*/ 6557684 h 6858000"/>
              <a:gd name="connsiteX318" fmla="*/ 11879565 w 12192000"/>
              <a:gd name="connsiteY318" fmla="*/ 6538978 h 6858000"/>
              <a:gd name="connsiteX319" fmla="*/ 11930979 w 12192000"/>
              <a:gd name="connsiteY319" fmla="*/ 6553526 h 6858000"/>
              <a:gd name="connsiteX320" fmla="*/ 11933035 w 12192000"/>
              <a:gd name="connsiteY320" fmla="*/ 6551448 h 6858000"/>
              <a:gd name="connsiteX321" fmla="*/ 11943318 w 12192000"/>
              <a:gd name="connsiteY321" fmla="*/ 6532742 h 6858000"/>
              <a:gd name="connsiteX322" fmla="*/ 11943318 w 12192000"/>
              <a:gd name="connsiteY322" fmla="*/ 6530664 h 6858000"/>
              <a:gd name="connsiteX323" fmla="*/ 11906300 w 12192000"/>
              <a:gd name="connsiteY323" fmla="*/ 6495329 h 6858000"/>
              <a:gd name="connsiteX324" fmla="*/ 11914526 w 12192000"/>
              <a:gd name="connsiteY324" fmla="*/ 6474546 h 6858000"/>
              <a:gd name="connsiteX325" fmla="*/ 11965940 w 12192000"/>
              <a:gd name="connsiteY325" fmla="*/ 6474546 h 6858000"/>
              <a:gd name="connsiteX326" fmla="*/ 11967996 w 12192000"/>
              <a:gd name="connsiteY326" fmla="*/ 6474546 h 6858000"/>
              <a:gd name="connsiteX327" fmla="*/ 11972109 w 12192000"/>
              <a:gd name="connsiteY327" fmla="*/ 6453761 h 6858000"/>
              <a:gd name="connsiteX328" fmla="*/ 11972109 w 12192000"/>
              <a:gd name="connsiteY328" fmla="*/ 6451682 h 6858000"/>
              <a:gd name="connsiteX329" fmla="*/ 11926866 w 12192000"/>
              <a:gd name="connsiteY329" fmla="*/ 6424662 h 6858000"/>
              <a:gd name="connsiteX330" fmla="*/ 11930979 w 12192000"/>
              <a:gd name="connsiteY330" fmla="*/ 6403878 h 6858000"/>
              <a:gd name="connsiteX331" fmla="*/ 11980336 w 12192000"/>
              <a:gd name="connsiteY331" fmla="*/ 6389329 h 6858000"/>
              <a:gd name="connsiteX332" fmla="*/ 11982392 w 12192000"/>
              <a:gd name="connsiteY332" fmla="*/ 6389329 h 6858000"/>
              <a:gd name="connsiteX333" fmla="*/ 11982392 w 12192000"/>
              <a:gd name="connsiteY333" fmla="*/ 6376858 h 6858000"/>
              <a:gd name="connsiteX334" fmla="*/ 11982392 w 12192000"/>
              <a:gd name="connsiteY334" fmla="*/ 6366465 h 6858000"/>
              <a:gd name="connsiteX335" fmla="*/ 11980336 w 12192000"/>
              <a:gd name="connsiteY335" fmla="*/ 6366465 h 6858000"/>
              <a:gd name="connsiteX336" fmla="*/ 11930979 w 12192000"/>
              <a:gd name="connsiteY336" fmla="*/ 6351917 h 6858000"/>
              <a:gd name="connsiteX337" fmla="*/ 11928922 w 12192000"/>
              <a:gd name="connsiteY337" fmla="*/ 6331132 h 6858000"/>
              <a:gd name="connsiteX338" fmla="*/ 11972109 w 12192000"/>
              <a:gd name="connsiteY338" fmla="*/ 6304112 h 6858000"/>
              <a:gd name="connsiteX339" fmla="*/ 11974166 w 12192000"/>
              <a:gd name="connsiteY339" fmla="*/ 6304112 h 6858000"/>
              <a:gd name="connsiteX340" fmla="*/ 11974166 w 12192000"/>
              <a:gd name="connsiteY340" fmla="*/ 6302033 h 6858000"/>
              <a:gd name="connsiteX341" fmla="*/ 11967996 w 12192000"/>
              <a:gd name="connsiteY341" fmla="*/ 6281249 h 6858000"/>
              <a:gd name="connsiteX342" fmla="*/ 11965940 w 12192000"/>
              <a:gd name="connsiteY342" fmla="*/ 6281249 h 6858000"/>
              <a:gd name="connsiteX343" fmla="*/ 11914526 w 12192000"/>
              <a:gd name="connsiteY343" fmla="*/ 6281249 h 6858000"/>
              <a:gd name="connsiteX344" fmla="*/ 11906300 w 12192000"/>
              <a:gd name="connsiteY344" fmla="*/ 6260465 h 6858000"/>
              <a:gd name="connsiteX345" fmla="*/ 11943318 w 12192000"/>
              <a:gd name="connsiteY345" fmla="*/ 6223053 h 6858000"/>
              <a:gd name="connsiteX346" fmla="*/ 11943318 w 12192000"/>
              <a:gd name="connsiteY346" fmla="*/ 6220974 h 6858000"/>
              <a:gd name="connsiteX347" fmla="*/ 11933035 w 12192000"/>
              <a:gd name="connsiteY347" fmla="*/ 6202268 h 6858000"/>
              <a:gd name="connsiteX348" fmla="*/ 11930979 w 12192000"/>
              <a:gd name="connsiteY348" fmla="*/ 6202268 h 6858000"/>
              <a:gd name="connsiteX349" fmla="*/ 11881622 w 12192000"/>
              <a:gd name="connsiteY349" fmla="*/ 6214739 h 6858000"/>
              <a:gd name="connsiteX350" fmla="*/ 11867226 w 12192000"/>
              <a:gd name="connsiteY350" fmla="*/ 6198111 h 6858000"/>
              <a:gd name="connsiteX351" fmla="*/ 11893961 w 12192000"/>
              <a:gd name="connsiteY351" fmla="*/ 6152385 h 6858000"/>
              <a:gd name="connsiteX352" fmla="*/ 11893961 w 12192000"/>
              <a:gd name="connsiteY352" fmla="*/ 6150307 h 6858000"/>
              <a:gd name="connsiteX353" fmla="*/ 11877509 w 12192000"/>
              <a:gd name="connsiteY353" fmla="*/ 6135757 h 6858000"/>
              <a:gd name="connsiteX354" fmla="*/ 11832265 w 12192000"/>
              <a:gd name="connsiteY354" fmla="*/ 6160699 h 6858000"/>
              <a:gd name="connsiteX355" fmla="*/ 11813756 w 12192000"/>
              <a:gd name="connsiteY355" fmla="*/ 6148228 h 6858000"/>
              <a:gd name="connsiteX356" fmla="*/ 11828152 w 12192000"/>
              <a:gd name="connsiteY356" fmla="*/ 6098345 h 6858000"/>
              <a:gd name="connsiteX357" fmla="*/ 11828152 w 12192000"/>
              <a:gd name="connsiteY357" fmla="*/ 6096267 h 6858000"/>
              <a:gd name="connsiteX358" fmla="*/ 11809643 w 12192000"/>
              <a:gd name="connsiteY358" fmla="*/ 6085875 h 6858000"/>
              <a:gd name="connsiteX359" fmla="*/ 11807586 w 12192000"/>
              <a:gd name="connsiteY359" fmla="*/ 6083796 h 6858000"/>
              <a:gd name="connsiteX360" fmla="*/ 11807586 w 12192000"/>
              <a:gd name="connsiteY360" fmla="*/ 6085875 h 6858000"/>
              <a:gd name="connsiteX361" fmla="*/ 11770569 w 12192000"/>
              <a:gd name="connsiteY361" fmla="*/ 6121208 h 6858000"/>
              <a:gd name="connsiteX362" fmla="*/ 11750004 w 12192000"/>
              <a:gd name="connsiteY362" fmla="*/ 6112895 h 6858000"/>
              <a:gd name="connsiteX363" fmla="*/ 11754116 w 12192000"/>
              <a:gd name="connsiteY363" fmla="*/ 6085875 h 6858000"/>
              <a:gd name="connsiteX364" fmla="*/ 11750004 w 12192000"/>
              <a:gd name="connsiteY364" fmla="*/ 6060933 h 6858000"/>
              <a:gd name="connsiteX365" fmla="*/ 11750004 w 12192000"/>
              <a:gd name="connsiteY365" fmla="*/ 6058855 h 6858000"/>
              <a:gd name="connsiteX366" fmla="*/ 11747947 w 12192000"/>
              <a:gd name="connsiteY366" fmla="*/ 6058855 h 6858000"/>
              <a:gd name="connsiteX367" fmla="*/ 11727382 w 12192000"/>
              <a:gd name="connsiteY367" fmla="*/ 6054698 h 6858000"/>
              <a:gd name="connsiteX368" fmla="*/ 11700647 w 12192000"/>
              <a:gd name="connsiteY368" fmla="*/ 6100424 h 6858000"/>
              <a:gd name="connsiteX369" fmla="*/ 11678025 w 12192000"/>
              <a:gd name="connsiteY369" fmla="*/ 6096267 h 6858000"/>
              <a:gd name="connsiteX370" fmla="*/ 11665686 w 12192000"/>
              <a:gd name="connsiteY370" fmla="*/ 6046384 h 6858000"/>
              <a:gd name="connsiteX371" fmla="*/ 11663629 w 12192000"/>
              <a:gd name="connsiteY371" fmla="*/ 6046384 h 6858000"/>
              <a:gd name="connsiteX372" fmla="*/ 11643063 w 12192000"/>
              <a:gd name="connsiteY372" fmla="*/ 6046384 h 6858000"/>
              <a:gd name="connsiteX373" fmla="*/ 11641007 w 12192000"/>
              <a:gd name="connsiteY373" fmla="*/ 6046384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8106" y="6443815"/>
                </a:moveTo>
                <a:cubicBezTo>
                  <a:pt x="11612187" y="6441731"/>
                  <a:pt x="11614228" y="6441731"/>
                  <a:pt x="11618309" y="6443815"/>
                </a:cubicBezTo>
                <a:cubicBezTo>
                  <a:pt x="11620349" y="6445900"/>
                  <a:pt x="11622390" y="6447984"/>
                  <a:pt x="11622390" y="6452153"/>
                </a:cubicBezTo>
                <a:cubicBezTo>
                  <a:pt x="11628512" y="6554297"/>
                  <a:pt x="11628512" y="6554297"/>
                  <a:pt x="11628512" y="6554297"/>
                </a:cubicBezTo>
                <a:cubicBezTo>
                  <a:pt x="11630552" y="6560550"/>
                  <a:pt x="11628512" y="6562635"/>
                  <a:pt x="11626471" y="6564719"/>
                </a:cubicBezTo>
                <a:cubicBezTo>
                  <a:pt x="11624431" y="6566804"/>
                  <a:pt x="11622390" y="6564719"/>
                  <a:pt x="11620349" y="6564719"/>
                </a:cubicBezTo>
                <a:cubicBezTo>
                  <a:pt x="11575456" y="6554297"/>
                  <a:pt x="11544846" y="6535535"/>
                  <a:pt x="11514237" y="6502183"/>
                </a:cubicBezTo>
                <a:cubicBezTo>
                  <a:pt x="11512196" y="6500099"/>
                  <a:pt x="11510155" y="6498014"/>
                  <a:pt x="11510155" y="6495930"/>
                </a:cubicBezTo>
                <a:cubicBezTo>
                  <a:pt x="11510155" y="6495930"/>
                  <a:pt x="11510155" y="6495930"/>
                  <a:pt x="11510155" y="6493844"/>
                </a:cubicBezTo>
                <a:cubicBezTo>
                  <a:pt x="11510155" y="6491760"/>
                  <a:pt x="11514237" y="6489675"/>
                  <a:pt x="11516277" y="6489675"/>
                </a:cubicBezTo>
                <a:cubicBezTo>
                  <a:pt x="11608106" y="6443815"/>
                  <a:pt x="11608106" y="6443815"/>
                  <a:pt x="11608106" y="6443815"/>
                </a:cubicBezTo>
                <a:close/>
                <a:moveTo>
                  <a:pt x="11690840" y="6441731"/>
                </a:moveTo>
                <a:cubicBezTo>
                  <a:pt x="11694960" y="6441731"/>
                  <a:pt x="11697021" y="6441731"/>
                  <a:pt x="11701142" y="6441731"/>
                </a:cubicBezTo>
                <a:cubicBezTo>
                  <a:pt x="11791801" y="6487497"/>
                  <a:pt x="11791801" y="6487497"/>
                  <a:pt x="11791801" y="6487497"/>
                </a:cubicBezTo>
                <a:cubicBezTo>
                  <a:pt x="11795922" y="6489577"/>
                  <a:pt x="11797982" y="6491657"/>
                  <a:pt x="11800043" y="6493738"/>
                </a:cubicBezTo>
                <a:cubicBezTo>
                  <a:pt x="11800043" y="6495818"/>
                  <a:pt x="11797982" y="6497898"/>
                  <a:pt x="11795922" y="6499978"/>
                </a:cubicBezTo>
                <a:cubicBezTo>
                  <a:pt x="11765016" y="6533262"/>
                  <a:pt x="11732048" y="6551985"/>
                  <a:pt x="11688780" y="6562386"/>
                </a:cubicBezTo>
                <a:cubicBezTo>
                  <a:pt x="11684658" y="6564466"/>
                  <a:pt x="11682598" y="6564466"/>
                  <a:pt x="11680537" y="6562386"/>
                </a:cubicBezTo>
                <a:cubicBezTo>
                  <a:pt x="11678477" y="6560306"/>
                  <a:pt x="11678477" y="6556145"/>
                  <a:pt x="11678477" y="6554065"/>
                </a:cubicBezTo>
                <a:cubicBezTo>
                  <a:pt x="11686719" y="6450052"/>
                  <a:pt x="11686719" y="6450052"/>
                  <a:pt x="11686719" y="6450052"/>
                </a:cubicBezTo>
                <a:cubicBezTo>
                  <a:pt x="11686719" y="6447972"/>
                  <a:pt x="11688780" y="6443811"/>
                  <a:pt x="11690840" y="6441731"/>
                </a:cubicBezTo>
                <a:close/>
                <a:moveTo>
                  <a:pt x="10873105" y="6401988"/>
                </a:moveTo>
                <a:cubicBezTo>
                  <a:pt x="10873105" y="6401988"/>
                  <a:pt x="10873105" y="6401988"/>
                  <a:pt x="10873105" y="6445191"/>
                </a:cubicBezTo>
                <a:cubicBezTo>
                  <a:pt x="10873105" y="6445191"/>
                  <a:pt x="10846037" y="6453420"/>
                  <a:pt x="10825216" y="6453420"/>
                </a:cubicBezTo>
                <a:cubicBezTo>
                  <a:pt x="10808559" y="6453420"/>
                  <a:pt x="10806477" y="6436962"/>
                  <a:pt x="10806477" y="6428733"/>
                </a:cubicBezTo>
                <a:cubicBezTo>
                  <a:pt x="10806477" y="6414332"/>
                  <a:pt x="10814806" y="6406103"/>
                  <a:pt x="10831463" y="6404046"/>
                </a:cubicBezTo>
                <a:close/>
                <a:moveTo>
                  <a:pt x="10523604" y="6331854"/>
                </a:moveTo>
                <a:cubicBezTo>
                  <a:pt x="10552241" y="6331854"/>
                  <a:pt x="10564515" y="6348461"/>
                  <a:pt x="10564515" y="6392053"/>
                </a:cubicBezTo>
                <a:cubicBezTo>
                  <a:pt x="10564515" y="6429417"/>
                  <a:pt x="10558379" y="6452251"/>
                  <a:pt x="10523604" y="6452251"/>
                </a:cubicBezTo>
                <a:cubicBezTo>
                  <a:pt x="10488829" y="6452251"/>
                  <a:pt x="10482692" y="6429417"/>
                  <a:pt x="10482692" y="6392053"/>
                </a:cubicBezTo>
                <a:cubicBezTo>
                  <a:pt x="10482692" y="6348461"/>
                  <a:pt x="10492920" y="6331854"/>
                  <a:pt x="10523604" y="6331854"/>
                </a:cubicBezTo>
                <a:close/>
                <a:moveTo>
                  <a:pt x="11677827" y="6323542"/>
                </a:moveTo>
                <a:cubicBezTo>
                  <a:pt x="11680654" y="6323023"/>
                  <a:pt x="11683737" y="6323542"/>
                  <a:pt x="11686820" y="6324581"/>
                </a:cubicBezTo>
                <a:cubicBezTo>
                  <a:pt x="11703266" y="6337050"/>
                  <a:pt x="11713544" y="6355752"/>
                  <a:pt x="11713544" y="6376532"/>
                </a:cubicBezTo>
                <a:cubicBezTo>
                  <a:pt x="11713544" y="6407703"/>
                  <a:pt x="11686820" y="6434717"/>
                  <a:pt x="11653930" y="6434717"/>
                </a:cubicBezTo>
                <a:cubicBezTo>
                  <a:pt x="11621040" y="6434717"/>
                  <a:pt x="11594316" y="6407703"/>
                  <a:pt x="11594316" y="6376532"/>
                </a:cubicBezTo>
                <a:cubicBezTo>
                  <a:pt x="11594316" y="6355752"/>
                  <a:pt x="11604594" y="6337050"/>
                  <a:pt x="11621040" y="6326660"/>
                </a:cubicBezTo>
                <a:cubicBezTo>
                  <a:pt x="11627207" y="6322503"/>
                  <a:pt x="11633373" y="6322503"/>
                  <a:pt x="11637485" y="6328737"/>
                </a:cubicBezTo>
                <a:cubicBezTo>
                  <a:pt x="11641596" y="6334972"/>
                  <a:pt x="11639541" y="6341205"/>
                  <a:pt x="11635429" y="6345362"/>
                </a:cubicBezTo>
                <a:cubicBezTo>
                  <a:pt x="11625151" y="6351596"/>
                  <a:pt x="11618984" y="6364064"/>
                  <a:pt x="11618984" y="6376532"/>
                </a:cubicBezTo>
                <a:cubicBezTo>
                  <a:pt x="11618984" y="6395235"/>
                  <a:pt x="11635429" y="6411859"/>
                  <a:pt x="11653930" y="6411859"/>
                </a:cubicBezTo>
                <a:cubicBezTo>
                  <a:pt x="11672431" y="6411859"/>
                  <a:pt x="11688876" y="6395235"/>
                  <a:pt x="11688876" y="6376532"/>
                </a:cubicBezTo>
                <a:cubicBezTo>
                  <a:pt x="11688876" y="6364064"/>
                  <a:pt x="11682709" y="6351596"/>
                  <a:pt x="11672431" y="6345362"/>
                </a:cubicBezTo>
                <a:cubicBezTo>
                  <a:pt x="11668320" y="6341205"/>
                  <a:pt x="11666264" y="6334972"/>
                  <a:pt x="11670375" y="6328737"/>
                </a:cubicBezTo>
                <a:cubicBezTo>
                  <a:pt x="11672431" y="6325621"/>
                  <a:pt x="11675001" y="6324062"/>
                  <a:pt x="11677827" y="6323542"/>
                </a:cubicBezTo>
                <a:close/>
                <a:moveTo>
                  <a:pt x="11826761" y="6308476"/>
                </a:moveTo>
                <a:cubicBezTo>
                  <a:pt x="11828828" y="6308476"/>
                  <a:pt x="11830894" y="6312628"/>
                  <a:pt x="11830894" y="6314705"/>
                </a:cubicBezTo>
                <a:cubicBezTo>
                  <a:pt x="11843292" y="6358303"/>
                  <a:pt x="11843292" y="6395673"/>
                  <a:pt x="11830894" y="6439272"/>
                </a:cubicBezTo>
                <a:cubicBezTo>
                  <a:pt x="11828828" y="6443424"/>
                  <a:pt x="11828828" y="6445500"/>
                  <a:pt x="11826761" y="6445500"/>
                </a:cubicBezTo>
                <a:cubicBezTo>
                  <a:pt x="11822628" y="6447576"/>
                  <a:pt x="11820562" y="6445500"/>
                  <a:pt x="11818495" y="6443424"/>
                </a:cubicBezTo>
                <a:cubicBezTo>
                  <a:pt x="11733770" y="6385292"/>
                  <a:pt x="11733770" y="6385292"/>
                  <a:pt x="11733770" y="6385292"/>
                </a:cubicBezTo>
                <a:cubicBezTo>
                  <a:pt x="11729637" y="6383217"/>
                  <a:pt x="11727571" y="6381140"/>
                  <a:pt x="11727571" y="6376988"/>
                </a:cubicBezTo>
                <a:cubicBezTo>
                  <a:pt x="11727571" y="6374912"/>
                  <a:pt x="11729637" y="6370760"/>
                  <a:pt x="11733770" y="6368684"/>
                </a:cubicBezTo>
                <a:cubicBezTo>
                  <a:pt x="11818495" y="6310553"/>
                  <a:pt x="11818495" y="6310553"/>
                  <a:pt x="11818495" y="6310553"/>
                </a:cubicBezTo>
                <a:cubicBezTo>
                  <a:pt x="11820562" y="6308476"/>
                  <a:pt x="11824695" y="6308476"/>
                  <a:pt x="11826761" y="6308476"/>
                </a:cubicBezTo>
                <a:close/>
                <a:moveTo>
                  <a:pt x="11480933" y="6308476"/>
                </a:moveTo>
                <a:cubicBezTo>
                  <a:pt x="11485024" y="6308476"/>
                  <a:pt x="11487070" y="6310553"/>
                  <a:pt x="11489116" y="6312628"/>
                </a:cubicBezTo>
                <a:cubicBezTo>
                  <a:pt x="11572984" y="6368684"/>
                  <a:pt x="11572984" y="6368684"/>
                  <a:pt x="11572984" y="6368684"/>
                </a:cubicBezTo>
                <a:cubicBezTo>
                  <a:pt x="11577075" y="6370760"/>
                  <a:pt x="11579121" y="6374912"/>
                  <a:pt x="11579121" y="6376988"/>
                </a:cubicBezTo>
                <a:cubicBezTo>
                  <a:pt x="11579121" y="6381140"/>
                  <a:pt x="11577075" y="6383217"/>
                  <a:pt x="11572984" y="6385292"/>
                </a:cubicBezTo>
                <a:lnTo>
                  <a:pt x="11489116" y="6443424"/>
                </a:lnTo>
                <a:cubicBezTo>
                  <a:pt x="11485024" y="6445500"/>
                  <a:pt x="11482979" y="6447576"/>
                  <a:pt x="11480933" y="6445500"/>
                </a:cubicBezTo>
                <a:cubicBezTo>
                  <a:pt x="11478888" y="6445500"/>
                  <a:pt x="11476842" y="6443424"/>
                  <a:pt x="11476842" y="6439272"/>
                </a:cubicBezTo>
                <a:cubicBezTo>
                  <a:pt x="11464569" y="6395673"/>
                  <a:pt x="11464569" y="6360379"/>
                  <a:pt x="11476842" y="6314705"/>
                </a:cubicBezTo>
                <a:cubicBezTo>
                  <a:pt x="11476842" y="6312628"/>
                  <a:pt x="11478888" y="6310553"/>
                  <a:pt x="11480933" y="6308476"/>
                </a:cubicBezTo>
                <a:close/>
                <a:moveTo>
                  <a:pt x="11092888" y="6297956"/>
                </a:moveTo>
                <a:cubicBezTo>
                  <a:pt x="11090835" y="6297956"/>
                  <a:pt x="11088782" y="6297956"/>
                  <a:pt x="11086728" y="6300034"/>
                </a:cubicBezTo>
                <a:cubicBezTo>
                  <a:pt x="11084676" y="6302111"/>
                  <a:pt x="11084676" y="6304188"/>
                  <a:pt x="11084676" y="6306264"/>
                </a:cubicBezTo>
                <a:cubicBezTo>
                  <a:pt x="11125737" y="6464115"/>
                  <a:pt x="11125737" y="6464115"/>
                  <a:pt x="11125737" y="6464115"/>
                </a:cubicBezTo>
                <a:cubicBezTo>
                  <a:pt x="11127790" y="6472423"/>
                  <a:pt x="11136003" y="6484884"/>
                  <a:pt x="11150374" y="6484884"/>
                </a:cubicBezTo>
                <a:cubicBezTo>
                  <a:pt x="11158586" y="6484884"/>
                  <a:pt x="11158586" y="6484884"/>
                  <a:pt x="11158586" y="6484884"/>
                </a:cubicBezTo>
                <a:cubicBezTo>
                  <a:pt x="11156533" y="6489038"/>
                  <a:pt x="11156533" y="6491116"/>
                  <a:pt x="11154480" y="6493192"/>
                </a:cubicBezTo>
                <a:cubicBezTo>
                  <a:pt x="11154480" y="6495269"/>
                  <a:pt x="11154480" y="6495269"/>
                  <a:pt x="11154480" y="6495269"/>
                </a:cubicBezTo>
                <a:cubicBezTo>
                  <a:pt x="11152427" y="6501501"/>
                  <a:pt x="11150374" y="6513962"/>
                  <a:pt x="11129843" y="6513962"/>
                </a:cubicBezTo>
                <a:cubicBezTo>
                  <a:pt x="11094941" y="6511885"/>
                  <a:pt x="11094941" y="6511885"/>
                  <a:pt x="11094941" y="6511885"/>
                </a:cubicBezTo>
                <a:cubicBezTo>
                  <a:pt x="11092888" y="6509808"/>
                  <a:pt x="11090835" y="6511885"/>
                  <a:pt x="11088782" y="6513962"/>
                </a:cubicBezTo>
                <a:cubicBezTo>
                  <a:pt x="11086728" y="6513962"/>
                  <a:pt x="11086728" y="6516039"/>
                  <a:pt x="11086728" y="6518116"/>
                </a:cubicBezTo>
                <a:cubicBezTo>
                  <a:pt x="11086728" y="6536809"/>
                  <a:pt x="11086728" y="6536809"/>
                  <a:pt x="11086728" y="6536809"/>
                </a:cubicBezTo>
                <a:cubicBezTo>
                  <a:pt x="11086728" y="6540963"/>
                  <a:pt x="11088782" y="6543040"/>
                  <a:pt x="11092888" y="6543040"/>
                </a:cubicBezTo>
                <a:cubicBezTo>
                  <a:pt x="11103153" y="6547193"/>
                  <a:pt x="11123684" y="6549270"/>
                  <a:pt x="11140108" y="6549270"/>
                </a:cubicBezTo>
                <a:cubicBezTo>
                  <a:pt x="11140108" y="6549270"/>
                  <a:pt x="11140108" y="6549270"/>
                  <a:pt x="11142162" y="6549270"/>
                </a:cubicBezTo>
                <a:cubicBezTo>
                  <a:pt x="11168852" y="6549270"/>
                  <a:pt x="11187329" y="6532655"/>
                  <a:pt x="11195542" y="6497346"/>
                </a:cubicBezTo>
                <a:cubicBezTo>
                  <a:pt x="11205807" y="6457883"/>
                  <a:pt x="11220178" y="6405959"/>
                  <a:pt x="11228391" y="6368574"/>
                </a:cubicBezTo>
                <a:cubicBezTo>
                  <a:pt x="11232497" y="6351958"/>
                  <a:pt x="11236603" y="6337419"/>
                  <a:pt x="11240709" y="6327034"/>
                </a:cubicBezTo>
                <a:cubicBezTo>
                  <a:pt x="11244815" y="6306264"/>
                  <a:pt x="11244815" y="6306264"/>
                  <a:pt x="11244815" y="6306264"/>
                </a:cubicBezTo>
                <a:cubicBezTo>
                  <a:pt x="11244815" y="6304188"/>
                  <a:pt x="11244815" y="6302111"/>
                  <a:pt x="11242762" y="6300034"/>
                </a:cubicBezTo>
                <a:cubicBezTo>
                  <a:pt x="11242762" y="6297956"/>
                  <a:pt x="11240709" y="6297956"/>
                  <a:pt x="11238656" y="6297956"/>
                </a:cubicBezTo>
                <a:cubicBezTo>
                  <a:pt x="11209913" y="6297956"/>
                  <a:pt x="11209913" y="6297956"/>
                  <a:pt x="11209913" y="6297956"/>
                </a:cubicBezTo>
                <a:cubicBezTo>
                  <a:pt x="11207860" y="6297956"/>
                  <a:pt x="11203754" y="6300034"/>
                  <a:pt x="11203754" y="6302111"/>
                </a:cubicBezTo>
                <a:cubicBezTo>
                  <a:pt x="11166798" y="6443345"/>
                  <a:pt x="11166798" y="6443345"/>
                  <a:pt x="11166798" y="6443345"/>
                </a:cubicBezTo>
                <a:cubicBezTo>
                  <a:pt x="11164745" y="6443345"/>
                  <a:pt x="11164745" y="6443345"/>
                  <a:pt x="11164745" y="6443345"/>
                </a:cubicBezTo>
                <a:cubicBezTo>
                  <a:pt x="11125737" y="6302111"/>
                  <a:pt x="11125737" y="6302111"/>
                  <a:pt x="11125737" y="6302111"/>
                </a:cubicBezTo>
                <a:cubicBezTo>
                  <a:pt x="11125737" y="6300034"/>
                  <a:pt x="11123684" y="6297956"/>
                  <a:pt x="11119578" y="6297956"/>
                </a:cubicBezTo>
                <a:cubicBezTo>
                  <a:pt x="11092888" y="6297956"/>
                  <a:pt x="11092888" y="6297956"/>
                  <a:pt x="11092888" y="6297956"/>
                </a:cubicBezTo>
                <a:close/>
                <a:moveTo>
                  <a:pt x="11053116" y="6295619"/>
                </a:moveTo>
                <a:cubicBezTo>
                  <a:pt x="11034705" y="6295619"/>
                  <a:pt x="11016295" y="6308104"/>
                  <a:pt x="11004021" y="6316428"/>
                </a:cubicBezTo>
                <a:cubicBezTo>
                  <a:pt x="11004021" y="6303943"/>
                  <a:pt x="11004021" y="6303943"/>
                  <a:pt x="11004021" y="6303943"/>
                </a:cubicBezTo>
                <a:cubicBezTo>
                  <a:pt x="11004021" y="6299780"/>
                  <a:pt x="11001976" y="6297700"/>
                  <a:pt x="10997885" y="6297700"/>
                </a:cubicBezTo>
                <a:cubicBezTo>
                  <a:pt x="10969246" y="6297700"/>
                  <a:pt x="10969246" y="6297700"/>
                  <a:pt x="10969246" y="6297700"/>
                </a:cubicBezTo>
                <a:cubicBezTo>
                  <a:pt x="10965155" y="6297700"/>
                  <a:pt x="10963110" y="6299780"/>
                  <a:pt x="10963110" y="6303943"/>
                </a:cubicBezTo>
                <a:cubicBezTo>
                  <a:pt x="10963110" y="6478738"/>
                  <a:pt x="10963110" y="6478738"/>
                  <a:pt x="10963110" y="6478738"/>
                </a:cubicBezTo>
                <a:cubicBezTo>
                  <a:pt x="10963110" y="6482900"/>
                  <a:pt x="10965155" y="6484981"/>
                  <a:pt x="10969246" y="6484981"/>
                </a:cubicBezTo>
                <a:cubicBezTo>
                  <a:pt x="10997885" y="6484981"/>
                  <a:pt x="10997885" y="6484981"/>
                  <a:pt x="10997885" y="6484981"/>
                </a:cubicBezTo>
                <a:cubicBezTo>
                  <a:pt x="11001976" y="6484981"/>
                  <a:pt x="11004021" y="6482900"/>
                  <a:pt x="11004021" y="6478738"/>
                </a:cubicBezTo>
                <a:cubicBezTo>
                  <a:pt x="11004021" y="6358046"/>
                  <a:pt x="11004021" y="6358046"/>
                  <a:pt x="11004021" y="6358046"/>
                </a:cubicBezTo>
                <a:cubicBezTo>
                  <a:pt x="11012204" y="6351803"/>
                  <a:pt x="11030614" y="6337237"/>
                  <a:pt x="11055161" y="6335156"/>
                </a:cubicBezTo>
                <a:cubicBezTo>
                  <a:pt x="11059252" y="6335156"/>
                  <a:pt x="11061298" y="6330994"/>
                  <a:pt x="11061298" y="6328913"/>
                </a:cubicBezTo>
                <a:cubicBezTo>
                  <a:pt x="11061298" y="6301862"/>
                  <a:pt x="11061298" y="6301862"/>
                  <a:pt x="11061298" y="6301862"/>
                </a:cubicBezTo>
                <a:cubicBezTo>
                  <a:pt x="11061298" y="6299780"/>
                  <a:pt x="11061298" y="6297700"/>
                  <a:pt x="11059252" y="6297700"/>
                </a:cubicBezTo>
                <a:cubicBezTo>
                  <a:pt x="11057207" y="6295619"/>
                  <a:pt x="11055161" y="6295619"/>
                  <a:pt x="11053116" y="6295619"/>
                </a:cubicBezTo>
                <a:close/>
                <a:moveTo>
                  <a:pt x="10852208" y="6292112"/>
                </a:moveTo>
                <a:cubicBezTo>
                  <a:pt x="10831515" y="6292112"/>
                  <a:pt x="10796337" y="6298350"/>
                  <a:pt x="10781852" y="6300430"/>
                </a:cubicBezTo>
                <a:cubicBezTo>
                  <a:pt x="10777713" y="6300430"/>
                  <a:pt x="10775644" y="6304588"/>
                  <a:pt x="10775644" y="6306668"/>
                </a:cubicBezTo>
                <a:cubicBezTo>
                  <a:pt x="10775644" y="6306668"/>
                  <a:pt x="10775644" y="6306668"/>
                  <a:pt x="10777713" y="6331621"/>
                </a:cubicBezTo>
                <a:cubicBezTo>
                  <a:pt x="10777713" y="6333700"/>
                  <a:pt x="10777713" y="6335780"/>
                  <a:pt x="10779783" y="6335780"/>
                </a:cubicBezTo>
                <a:cubicBezTo>
                  <a:pt x="10781852" y="6337859"/>
                  <a:pt x="10781852" y="6337859"/>
                  <a:pt x="10783921" y="6337859"/>
                </a:cubicBezTo>
                <a:cubicBezTo>
                  <a:pt x="10800475" y="6337859"/>
                  <a:pt x="10829445" y="6333700"/>
                  <a:pt x="10850138" y="6333700"/>
                </a:cubicBezTo>
                <a:cubicBezTo>
                  <a:pt x="10864622" y="6333700"/>
                  <a:pt x="10872900" y="6342018"/>
                  <a:pt x="10872900" y="6356574"/>
                </a:cubicBezTo>
                <a:cubicBezTo>
                  <a:pt x="10872900" y="6356574"/>
                  <a:pt x="10872900" y="6356574"/>
                  <a:pt x="10872900" y="6369050"/>
                </a:cubicBezTo>
                <a:cubicBezTo>
                  <a:pt x="10872900" y="6369050"/>
                  <a:pt x="10872900" y="6369050"/>
                  <a:pt x="10827376" y="6373209"/>
                </a:cubicBezTo>
                <a:cubicBezTo>
                  <a:pt x="10781852" y="6375289"/>
                  <a:pt x="10763228" y="6391924"/>
                  <a:pt x="10763228" y="6429353"/>
                </a:cubicBezTo>
                <a:cubicBezTo>
                  <a:pt x="10763228" y="6468862"/>
                  <a:pt x="10783921" y="6489656"/>
                  <a:pt x="10819099" y="6489656"/>
                </a:cubicBezTo>
                <a:cubicBezTo>
                  <a:pt x="10848069" y="6489656"/>
                  <a:pt x="10879108" y="6477180"/>
                  <a:pt x="10879108" y="6477180"/>
                </a:cubicBezTo>
                <a:cubicBezTo>
                  <a:pt x="10887385" y="6483418"/>
                  <a:pt x="10893593" y="6487577"/>
                  <a:pt x="10908078" y="6489656"/>
                </a:cubicBezTo>
                <a:cubicBezTo>
                  <a:pt x="10910147" y="6489656"/>
                  <a:pt x="10912216" y="6489656"/>
                  <a:pt x="10914286" y="6487577"/>
                </a:cubicBezTo>
                <a:cubicBezTo>
                  <a:pt x="10914286" y="6485497"/>
                  <a:pt x="10916355" y="6483418"/>
                  <a:pt x="10916355" y="6481339"/>
                </a:cubicBezTo>
                <a:cubicBezTo>
                  <a:pt x="10916355" y="6481339"/>
                  <a:pt x="10916355" y="6481339"/>
                  <a:pt x="10916355" y="6356574"/>
                </a:cubicBezTo>
                <a:cubicBezTo>
                  <a:pt x="10916355" y="6312906"/>
                  <a:pt x="10895662" y="6292112"/>
                  <a:pt x="10852208" y="6292112"/>
                </a:cubicBezTo>
                <a:close/>
                <a:moveTo>
                  <a:pt x="10523603" y="6292112"/>
                </a:moveTo>
                <a:cubicBezTo>
                  <a:pt x="10477123" y="6292112"/>
                  <a:pt x="10439442" y="6336333"/>
                  <a:pt x="10439442" y="6390884"/>
                </a:cubicBezTo>
                <a:cubicBezTo>
                  <a:pt x="10439442" y="6445435"/>
                  <a:pt x="10477123" y="6489656"/>
                  <a:pt x="10523603" y="6489656"/>
                </a:cubicBezTo>
                <a:cubicBezTo>
                  <a:pt x="10570084" y="6489656"/>
                  <a:pt x="10607764" y="6445435"/>
                  <a:pt x="10607764" y="6390884"/>
                </a:cubicBezTo>
                <a:cubicBezTo>
                  <a:pt x="10607764" y="6336333"/>
                  <a:pt x="10570084" y="6292112"/>
                  <a:pt x="10523603" y="6292112"/>
                </a:cubicBezTo>
                <a:close/>
                <a:moveTo>
                  <a:pt x="10307649" y="6266396"/>
                </a:moveTo>
                <a:cubicBezTo>
                  <a:pt x="10307649" y="6266396"/>
                  <a:pt x="10307649" y="6266396"/>
                  <a:pt x="10324014" y="6266396"/>
                </a:cubicBezTo>
                <a:cubicBezTo>
                  <a:pt x="10354698" y="6266396"/>
                  <a:pt x="10366971" y="6287313"/>
                  <a:pt x="10366971" y="6306138"/>
                </a:cubicBezTo>
                <a:cubicBezTo>
                  <a:pt x="10366971" y="6329148"/>
                  <a:pt x="10348561" y="6343789"/>
                  <a:pt x="10321968" y="6343789"/>
                </a:cubicBezTo>
                <a:cubicBezTo>
                  <a:pt x="10299467" y="6345881"/>
                  <a:pt x="10285148" y="6343789"/>
                  <a:pt x="10276965" y="6343789"/>
                </a:cubicBezTo>
                <a:cubicBezTo>
                  <a:pt x="10276965" y="6343789"/>
                  <a:pt x="10276965" y="6343789"/>
                  <a:pt x="10276965" y="6268488"/>
                </a:cubicBezTo>
                <a:cubicBezTo>
                  <a:pt x="10281057" y="6266396"/>
                  <a:pt x="10291285" y="6266396"/>
                  <a:pt x="10307649" y="6266396"/>
                </a:cubicBezTo>
                <a:close/>
                <a:moveTo>
                  <a:pt x="10683886" y="6254707"/>
                </a:moveTo>
                <a:cubicBezTo>
                  <a:pt x="10683886" y="6254707"/>
                  <a:pt x="10683886" y="6254707"/>
                  <a:pt x="10655176" y="6260951"/>
                </a:cubicBezTo>
                <a:cubicBezTo>
                  <a:pt x="10651075" y="6263033"/>
                  <a:pt x="10649024" y="6265115"/>
                  <a:pt x="10649024" y="6267195"/>
                </a:cubicBezTo>
                <a:cubicBezTo>
                  <a:pt x="10649024" y="6267195"/>
                  <a:pt x="10649024" y="6267195"/>
                  <a:pt x="10649024" y="6298417"/>
                </a:cubicBezTo>
                <a:cubicBezTo>
                  <a:pt x="10649024" y="6298417"/>
                  <a:pt x="10649024" y="6298417"/>
                  <a:pt x="10632618" y="6298417"/>
                </a:cubicBezTo>
                <a:cubicBezTo>
                  <a:pt x="10628517" y="6298417"/>
                  <a:pt x="10626466" y="6300499"/>
                  <a:pt x="10626466" y="6304662"/>
                </a:cubicBezTo>
                <a:cubicBezTo>
                  <a:pt x="10626466" y="6304662"/>
                  <a:pt x="10626466" y="6304662"/>
                  <a:pt x="10626466" y="6329640"/>
                </a:cubicBezTo>
                <a:cubicBezTo>
                  <a:pt x="10626466" y="6333803"/>
                  <a:pt x="10628517" y="6335884"/>
                  <a:pt x="10632618" y="6335884"/>
                </a:cubicBezTo>
                <a:cubicBezTo>
                  <a:pt x="10632618" y="6335884"/>
                  <a:pt x="10632618" y="6335884"/>
                  <a:pt x="10649024" y="6335884"/>
                </a:cubicBezTo>
                <a:cubicBezTo>
                  <a:pt x="10649024" y="6335884"/>
                  <a:pt x="10649024" y="6335884"/>
                  <a:pt x="10649024" y="6419143"/>
                </a:cubicBezTo>
                <a:cubicBezTo>
                  <a:pt x="10649024" y="6475342"/>
                  <a:pt x="10663379" y="6491994"/>
                  <a:pt x="10704393" y="6491994"/>
                </a:cubicBezTo>
                <a:cubicBezTo>
                  <a:pt x="10714647" y="6491994"/>
                  <a:pt x="10726951" y="6487831"/>
                  <a:pt x="10737204" y="6487831"/>
                </a:cubicBezTo>
                <a:cubicBezTo>
                  <a:pt x="10741306" y="6485750"/>
                  <a:pt x="10743356" y="6483668"/>
                  <a:pt x="10743356" y="6479505"/>
                </a:cubicBezTo>
                <a:cubicBezTo>
                  <a:pt x="10743356" y="6479505"/>
                  <a:pt x="10743356" y="6479505"/>
                  <a:pt x="10741306" y="6456609"/>
                </a:cubicBezTo>
                <a:cubicBezTo>
                  <a:pt x="10741306" y="6452446"/>
                  <a:pt x="10739255" y="6448283"/>
                  <a:pt x="10735153" y="6448283"/>
                </a:cubicBezTo>
                <a:cubicBezTo>
                  <a:pt x="10729001" y="6448283"/>
                  <a:pt x="10718748" y="6450365"/>
                  <a:pt x="10710545" y="6450365"/>
                </a:cubicBezTo>
                <a:cubicBezTo>
                  <a:pt x="10692089" y="6450365"/>
                  <a:pt x="10692089" y="6439958"/>
                  <a:pt x="10692089" y="6412898"/>
                </a:cubicBezTo>
                <a:cubicBezTo>
                  <a:pt x="10692089" y="6412898"/>
                  <a:pt x="10692089" y="6412898"/>
                  <a:pt x="10692089" y="6335884"/>
                </a:cubicBezTo>
                <a:cubicBezTo>
                  <a:pt x="10692089" y="6335884"/>
                  <a:pt x="10692089" y="6335884"/>
                  <a:pt x="10735153" y="6335884"/>
                </a:cubicBezTo>
                <a:cubicBezTo>
                  <a:pt x="10739255" y="6335884"/>
                  <a:pt x="10741306" y="6333803"/>
                  <a:pt x="10741306" y="6329640"/>
                </a:cubicBezTo>
                <a:cubicBezTo>
                  <a:pt x="10741306" y="6329640"/>
                  <a:pt x="10741306" y="6329640"/>
                  <a:pt x="10741306" y="6304662"/>
                </a:cubicBezTo>
                <a:cubicBezTo>
                  <a:pt x="10741306" y="6300499"/>
                  <a:pt x="10739255" y="6298417"/>
                  <a:pt x="10735153" y="6298417"/>
                </a:cubicBezTo>
                <a:cubicBezTo>
                  <a:pt x="10735153" y="6298417"/>
                  <a:pt x="10735153" y="6298417"/>
                  <a:pt x="10692089" y="6298417"/>
                </a:cubicBezTo>
                <a:cubicBezTo>
                  <a:pt x="10692089" y="6298417"/>
                  <a:pt x="10692089" y="6298417"/>
                  <a:pt x="10692089" y="6260951"/>
                </a:cubicBezTo>
                <a:cubicBezTo>
                  <a:pt x="10692089" y="6258870"/>
                  <a:pt x="10690038" y="6256788"/>
                  <a:pt x="10690038" y="6254707"/>
                </a:cubicBezTo>
                <a:cubicBezTo>
                  <a:pt x="10687987" y="6254707"/>
                  <a:pt x="10685936" y="6254707"/>
                  <a:pt x="10683886" y="6254707"/>
                </a:cubicBezTo>
                <a:close/>
                <a:moveTo>
                  <a:pt x="10317982" y="6225485"/>
                </a:moveTo>
                <a:cubicBezTo>
                  <a:pt x="10307672" y="6225485"/>
                  <a:pt x="10276742" y="6225485"/>
                  <a:pt x="10237565" y="6229637"/>
                </a:cubicBezTo>
                <a:cubicBezTo>
                  <a:pt x="10235502" y="6229637"/>
                  <a:pt x="10231378" y="6233789"/>
                  <a:pt x="10231378" y="6237941"/>
                </a:cubicBezTo>
                <a:cubicBezTo>
                  <a:pt x="10231378" y="6237941"/>
                  <a:pt x="10231378" y="6237941"/>
                  <a:pt x="10231378" y="6478753"/>
                </a:cubicBezTo>
                <a:cubicBezTo>
                  <a:pt x="10231378" y="6482905"/>
                  <a:pt x="10235502" y="6484981"/>
                  <a:pt x="10239626" y="6484981"/>
                </a:cubicBezTo>
                <a:cubicBezTo>
                  <a:pt x="10239626" y="6484981"/>
                  <a:pt x="10239626" y="6484981"/>
                  <a:pt x="10268494" y="6484981"/>
                </a:cubicBezTo>
                <a:cubicBezTo>
                  <a:pt x="10272618" y="6484981"/>
                  <a:pt x="10276742" y="6482905"/>
                  <a:pt x="10276742" y="6478753"/>
                </a:cubicBezTo>
                <a:cubicBezTo>
                  <a:pt x="10276742" y="6478753"/>
                  <a:pt x="10276742" y="6478753"/>
                  <a:pt x="10276742" y="6383259"/>
                </a:cubicBezTo>
                <a:cubicBezTo>
                  <a:pt x="10284990" y="6383259"/>
                  <a:pt x="10303548" y="6385334"/>
                  <a:pt x="10326230" y="6385334"/>
                </a:cubicBezTo>
                <a:cubicBezTo>
                  <a:pt x="10326230" y="6385334"/>
                  <a:pt x="10326230" y="6385334"/>
                  <a:pt x="10367470" y="6480828"/>
                </a:cubicBezTo>
                <a:cubicBezTo>
                  <a:pt x="10369532" y="6484981"/>
                  <a:pt x="10371594" y="6484981"/>
                  <a:pt x="10373656" y="6484981"/>
                </a:cubicBezTo>
                <a:cubicBezTo>
                  <a:pt x="10373656" y="6484981"/>
                  <a:pt x="10373656" y="6484981"/>
                  <a:pt x="10406648" y="6484981"/>
                </a:cubicBezTo>
                <a:cubicBezTo>
                  <a:pt x="10410772" y="6484981"/>
                  <a:pt x="10412834" y="6484981"/>
                  <a:pt x="10412834" y="6482905"/>
                </a:cubicBezTo>
                <a:cubicBezTo>
                  <a:pt x="10414896" y="6480828"/>
                  <a:pt x="10414896" y="6478753"/>
                  <a:pt x="10414896" y="6476677"/>
                </a:cubicBezTo>
                <a:lnTo>
                  <a:pt x="10367470" y="6372879"/>
                </a:lnTo>
                <a:cubicBezTo>
                  <a:pt x="10398400" y="6358347"/>
                  <a:pt x="10412834" y="6335511"/>
                  <a:pt x="10412834" y="6304371"/>
                </a:cubicBezTo>
                <a:cubicBezTo>
                  <a:pt x="10412834" y="6269080"/>
                  <a:pt x="10396338" y="6225485"/>
                  <a:pt x="10324168" y="6225485"/>
                </a:cubicBezTo>
                <a:cubicBezTo>
                  <a:pt x="10324168" y="6225485"/>
                  <a:pt x="10322106" y="6225485"/>
                  <a:pt x="10317982" y="6225485"/>
                </a:cubicBezTo>
                <a:close/>
                <a:moveTo>
                  <a:pt x="11680537" y="6192479"/>
                </a:moveTo>
                <a:cubicBezTo>
                  <a:pt x="11682598" y="6190418"/>
                  <a:pt x="11686719" y="6190418"/>
                  <a:pt x="11688780" y="6192479"/>
                </a:cubicBezTo>
                <a:cubicBezTo>
                  <a:pt x="11732048" y="6202780"/>
                  <a:pt x="11765016" y="6221324"/>
                  <a:pt x="11795922" y="6254292"/>
                </a:cubicBezTo>
                <a:cubicBezTo>
                  <a:pt x="11797982" y="6256352"/>
                  <a:pt x="11800043" y="6258412"/>
                  <a:pt x="11800043" y="6260473"/>
                </a:cubicBezTo>
                <a:cubicBezTo>
                  <a:pt x="11797982" y="6264593"/>
                  <a:pt x="11795922" y="6264593"/>
                  <a:pt x="11791801" y="6266654"/>
                </a:cubicBezTo>
                <a:cubicBezTo>
                  <a:pt x="11701142" y="6309923"/>
                  <a:pt x="11701142" y="6309923"/>
                  <a:pt x="11701142" y="6309923"/>
                </a:cubicBezTo>
                <a:cubicBezTo>
                  <a:pt x="11697021" y="6311983"/>
                  <a:pt x="11692900" y="6311983"/>
                  <a:pt x="11690840" y="6311983"/>
                </a:cubicBezTo>
                <a:cubicBezTo>
                  <a:pt x="11688780" y="6309923"/>
                  <a:pt x="11686719" y="6305802"/>
                  <a:pt x="11686719" y="6301681"/>
                </a:cubicBezTo>
                <a:cubicBezTo>
                  <a:pt x="11678477" y="6200720"/>
                  <a:pt x="11678477" y="6200720"/>
                  <a:pt x="11678477" y="6200720"/>
                </a:cubicBezTo>
                <a:cubicBezTo>
                  <a:pt x="11678477" y="6196599"/>
                  <a:pt x="11678477" y="6194539"/>
                  <a:pt x="11680537" y="6192479"/>
                </a:cubicBezTo>
                <a:close/>
                <a:moveTo>
                  <a:pt x="11623202" y="6191708"/>
                </a:moveTo>
                <a:cubicBezTo>
                  <a:pt x="11624747" y="6191451"/>
                  <a:pt x="11626293" y="6191451"/>
                  <a:pt x="11627323" y="6192483"/>
                </a:cubicBezTo>
                <a:cubicBezTo>
                  <a:pt x="11627323" y="6194548"/>
                  <a:pt x="11629383" y="6196613"/>
                  <a:pt x="11629383" y="6202808"/>
                </a:cubicBezTo>
                <a:cubicBezTo>
                  <a:pt x="11621142" y="6303996"/>
                  <a:pt x="11621142" y="6303996"/>
                  <a:pt x="11621142" y="6303996"/>
                </a:cubicBezTo>
                <a:cubicBezTo>
                  <a:pt x="11621142" y="6308126"/>
                  <a:pt x="11619081" y="6310191"/>
                  <a:pt x="11617020" y="6312256"/>
                </a:cubicBezTo>
                <a:cubicBezTo>
                  <a:pt x="11612900" y="6314321"/>
                  <a:pt x="11610839" y="6314321"/>
                  <a:pt x="11606719" y="6312256"/>
                </a:cubicBezTo>
                <a:cubicBezTo>
                  <a:pt x="11516059" y="6266825"/>
                  <a:pt x="11516059" y="6266825"/>
                  <a:pt x="11516059" y="6266825"/>
                </a:cubicBezTo>
                <a:cubicBezTo>
                  <a:pt x="11511939" y="6266825"/>
                  <a:pt x="11509878" y="6264760"/>
                  <a:pt x="11507818" y="6260630"/>
                </a:cubicBezTo>
                <a:cubicBezTo>
                  <a:pt x="11507818" y="6258564"/>
                  <a:pt x="11509878" y="6256500"/>
                  <a:pt x="11511939" y="6254434"/>
                </a:cubicBezTo>
                <a:cubicBezTo>
                  <a:pt x="11542845" y="6221394"/>
                  <a:pt x="11575812" y="6202808"/>
                  <a:pt x="11619081" y="6192483"/>
                </a:cubicBezTo>
                <a:cubicBezTo>
                  <a:pt x="11620111" y="6192483"/>
                  <a:pt x="11621656" y="6191967"/>
                  <a:pt x="11623202" y="6191708"/>
                </a:cubicBezTo>
                <a:close/>
                <a:moveTo>
                  <a:pt x="11654515" y="6156519"/>
                </a:moveTo>
                <a:cubicBezTo>
                  <a:pt x="11534762" y="6156519"/>
                  <a:pt x="11437684" y="6254645"/>
                  <a:pt x="11437684" y="6375689"/>
                </a:cubicBezTo>
                <a:cubicBezTo>
                  <a:pt x="11437684" y="6496732"/>
                  <a:pt x="11534762" y="6594858"/>
                  <a:pt x="11654515" y="6594858"/>
                </a:cubicBezTo>
                <a:cubicBezTo>
                  <a:pt x="11774268" y="6594858"/>
                  <a:pt x="11871347" y="6496732"/>
                  <a:pt x="11871347" y="6375689"/>
                </a:cubicBezTo>
                <a:cubicBezTo>
                  <a:pt x="11871347" y="6254645"/>
                  <a:pt x="11774268" y="6156519"/>
                  <a:pt x="11654515" y="6156519"/>
                </a:cubicBezTo>
                <a:close/>
                <a:moveTo>
                  <a:pt x="11653930" y="6124960"/>
                </a:moveTo>
                <a:cubicBezTo>
                  <a:pt x="11790145" y="6124960"/>
                  <a:pt x="11900569" y="6236692"/>
                  <a:pt x="11900569" y="6374521"/>
                </a:cubicBezTo>
                <a:cubicBezTo>
                  <a:pt x="11900569" y="6512349"/>
                  <a:pt x="11790145" y="6624082"/>
                  <a:pt x="11653930" y="6624082"/>
                </a:cubicBezTo>
                <a:cubicBezTo>
                  <a:pt x="11517716" y="6624082"/>
                  <a:pt x="11407292" y="6512349"/>
                  <a:pt x="11407292" y="6374521"/>
                </a:cubicBezTo>
                <a:cubicBezTo>
                  <a:pt x="11407292" y="6236692"/>
                  <a:pt x="11517716" y="6124960"/>
                  <a:pt x="11653930" y="6124960"/>
                </a:cubicBezTo>
                <a:close/>
                <a:moveTo>
                  <a:pt x="11641007" y="6046384"/>
                </a:moveTo>
                <a:cubicBezTo>
                  <a:pt x="11632781" y="6060933"/>
                  <a:pt x="11628668" y="6079639"/>
                  <a:pt x="11628668" y="6096267"/>
                </a:cubicBezTo>
                <a:cubicBezTo>
                  <a:pt x="11624554" y="6096267"/>
                  <a:pt x="11608102" y="6098345"/>
                  <a:pt x="11606046" y="6100424"/>
                </a:cubicBezTo>
                <a:cubicBezTo>
                  <a:pt x="11599876" y="6081718"/>
                  <a:pt x="11591650" y="6065090"/>
                  <a:pt x="11579311" y="6054698"/>
                </a:cubicBezTo>
                <a:cubicBezTo>
                  <a:pt x="11579311" y="6052619"/>
                  <a:pt x="11579311" y="6052619"/>
                  <a:pt x="11579311" y="6052619"/>
                </a:cubicBezTo>
                <a:cubicBezTo>
                  <a:pt x="11577254" y="6054698"/>
                  <a:pt x="11577254" y="6054698"/>
                  <a:pt x="11577254" y="6054698"/>
                </a:cubicBezTo>
                <a:cubicBezTo>
                  <a:pt x="11571085" y="6054698"/>
                  <a:pt x="11562859" y="6056776"/>
                  <a:pt x="11556689" y="6058855"/>
                </a:cubicBezTo>
                <a:cubicBezTo>
                  <a:pt x="11556689" y="6060933"/>
                  <a:pt x="11556689" y="6060933"/>
                  <a:pt x="11556689" y="6060933"/>
                </a:cubicBezTo>
                <a:cubicBezTo>
                  <a:pt x="11554632" y="6069247"/>
                  <a:pt x="11552576" y="6077561"/>
                  <a:pt x="11552576" y="6085875"/>
                </a:cubicBezTo>
                <a:cubicBezTo>
                  <a:pt x="11552576" y="6096267"/>
                  <a:pt x="11554632" y="6104581"/>
                  <a:pt x="11556689" y="6112895"/>
                </a:cubicBezTo>
                <a:cubicBezTo>
                  <a:pt x="11554632" y="6112895"/>
                  <a:pt x="11538180" y="6121208"/>
                  <a:pt x="11536124" y="6121208"/>
                </a:cubicBezTo>
                <a:cubicBezTo>
                  <a:pt x="11525841" y="6106659"/>
                  <a:pt x="11513502" y="6092110"/>
                  <a:pt x="11499106" y="6085875"/>
                </a:cubicBezTo>
                <a:cubicBezTo>
                  <a:pt x="11499106" y="6083796"/>
                  <a:pt x="11499106" y="6083796"/>
                  <a:pt x="11499106" y="6083796"/>
                </a:cubicBezTo>
                <a:cubicBezTo>
                  <a:pt x="11497050" y="6083796"/>
                  <a:pt x="11497050" y="6083796"/>
                  <a:pt x="11497050" y="6083796"/>
                </a:cubicBezTo>
                <a:cubicBezTo>
                  <a:pt x="11490880" y="6087953"/>
                  <a:pt x="11484710" y="6092110"/>
                  <a:pt x="11478541" y="6096267"/>
                </a:cubicBezTo>
                <a:cubicBezTo>
                  <a:pt x="11478541" y="6096267"/>
                  <a:pt x="11478541" y="6098345"/>
                  <a:pt x="11478541" y="6098345"/>
                </a:cubicBezTo>
                <a:cubicBezTo>
                  <a:pt x="11478541" y="6114973"/>
                  <a:pt x="11482654" y="6131601"/>
                  <a:pt x="11490880" y="6148228"/>
                </a:cubicBezTo>
                <a:cubicBezTo>
                  <a:pt x="11488824" y="6150307"/>
                  <a:pt x="11476484" y="6158621"/>
                  <a:pt x="11474428" y="6160699"/>
                </a:cubicBezTo>
                <a:cubicBezTo>
                  <a:pt x="11462089" y="6148228"/>
                  <a:pt x="11445636" y="6137836"/>
                  <a:pt x="11431240" y="6133679"/>
                </a:cubicBezTo>
                <a:cubicBezTo>
                  <a:pt x="11429184" y="6133679"/>
                  <a:pt x="11429184" y="6133679"/>
                  <a:pt x="11429184" y="6133679"/>
                </a:cubicBezTo>
                <a:cubicBezTo>
                  <a:pt x="11429184" y="6135757"/>
                  <a:pt x="11429184" y="6135757"/>
                  <a:pt x="11429184" y="6135757"/>
                </a:cubicBezTo>
                <a:cubicBezTo>
                  <a:pt x="11423014" y="6137836"/>
                  <a:pt x="11416844" y="6144071"/>
                  <a:pt x="11412731" y="6150307"/>
                </a:cubicBezTo>
                <a:cubicBezTo>
                  <a:pt x="11412731" y="6152385"/>
                  <a:pt x="11412731" y="6152385"/>
                  <a:pt x="11412731" y="6152385"/>
                </a:cubicBezTo>
                <a:cubicBezTo>
                  <a:pt x="11416844" y="6166934"/>
                  <a:pt x="11427127" y="6183562"/>
                  <a:pt x="11439467" y="6198111"/>
                </a:cubicBezTo>
                <a:cubicBezTo>
                  <a:pt x="11437410" y="6198111"/>
                  <a:pt x="11427127" y="6212660"/>
                  <a:pt x="11425070" y="6214739"/>
                </a:cubicBezTo>
                <a:cubicBezTo>
                  <a:pt x="11410675" y="6206425"/>
                  <a:pt x="11392166" y="6202268"/>
                  <a:pt x="11375714" y="6202268"/>
                </a:cubicBezTo>
                <a:cubicBezTo>
                  <a:pt x="11373657" y="6202268"/>
                  <a:pt x="11373657" y="6202268"/>
                  <a:pt x="11373657" y="6202268"/>
                </a:cubicBezTo>
                <a:cubicBezTo>
                  <a:pt x="11369544" y="6206425"/>
                  <a:pt x="11365431" y="6214739"/>
                  <a:pt x="11363375" y="6220974"/>
                </a:cubicBezTo>
                <a:cubicBezTo>
                  <a:pt x="11363375" y="6223053"/>
                  <a:pt x="11363375" y="6223053"/>
                  <a:pt x="11363375" y="6223053"/>
                </a:cubicBezTo>
                <a:cubicBezTo>
                  <a:pt x="11371601" y="6237601"/>
                  <a:pt x="11383940" y="6250072"/>
                  <a:pt x="11400392" y="6260465"/>
                </a:cubicBezTo>
                <a:cubicBezTo>
                  <a:pt x="11398336" y="6262543"/>
                  <a:pt x="11392166" y="6277092"/>
                  <a:pt x="11392166" y="6279171"/>
                </a:cubicBezTo>
                <a:cubicBezTo>
                  <a:pt x="11373657" y="6275014"/>
                  <a:pt x="11355148" y="6275014"/>
                  <a:pt x="11340753" y="6279171"/>
                </a:cubicBezTo>
                <a:cubicBezTo>
                  <a:pt x="11338696" y="6279171"/>
                  <a:pt x="11338696" y="6279171"/>
                  <a:pt x="11338696" y="6279171"/>
                </a:cubicBezTo>
                <a:cubicBezTo>
                  <a:pt x="11338696" y="6281249"/>
                  <a:pt x="11338696" y="6281249"/>
                  <a:pt x="11338696" y="6281249"/>
                </a:cubicBezTo>
                <a:cubicBezTo>
                  <a:pt x="11336640" y="6287485"/>
                  <a:pt x="11334583" y="6295798"/>
                  <a:pt x="11332527" y="6302033"/>
                </a:cubicBezTo>
                <a:cubicBezTo>
                  <a:pt x="11334583" y="6304112"/>
                  <a:pt x="11334583" y="6304112"/>
                  <a:pt x="11334583" y="6304112"/>
                </a:cubicBezTo>
                <a:cubicBezTo>
                  <a:pt x="11344866" y="6314504"/>
                  <a:pt x="11361318" y="6324897"/>
                  <a:pt x="11377770" y="6329053"/>
                </a:cubicBezTo>
                <a:cubicBezTo>
                  <a:pt x="11377770" y="6331132"/>
                  <a:pt x="11375714" y="6349838"/>
                  <a:pt x="11375714" y="6351917"/>
                </a:cubicBezTo>
                <a:cubicBezTo>
                  <a:pt x="11357205" y="6351917"/>
                  <a:pt x="11338696" y="6356073"/>
                  <a:pt x="11326357" y="6364388"/>
                </a:cubicBezTo>
                <a:cubicBezTo>
                  <a:pt x="11324300" y="6364388"/>
                  <a:pt x="11324300" y="6364388"/>
                  <a:pt x="11324300" y="6364388"/>
                </a:cubicBezTo>
                <a:cubicBezTo>
                  <a:pt x="11324300" y="6366465"/>
                  <a:pt x="11324300" y="6366465"/>
                  <a:pt x="11324300" y="6366465"/>
                </a:cubicBezTo>
                <a:cubicBezTo>
                  <a:pt x="11324300" y="6368544"/>
                  <a:pt x="11324300" y="6372701"/>
                  <a:pt x="11324300" y="6376858"/>
                </a:cubicBezTo>
                <a:cubicBezTo>
                  <a:pt x="11324300" y="6381015"/>
                  <a:pt x="11324300" y="6385172"/>
                  <a:pt x="11324300" y="6387250"/>
                </a:cubicBezTo>
                <a:cubicBezTo>
                  <a:pt x="11324300" y="6389329"/>
                  <a:pt x="11324300" y="6389329"/>
                  <a:pt x="11324300" y="6389329"/>
                </a:cubicBezTo>
                <a:cubicBezTo>
                  <a:pt x="11326357" y="6389329"/>
                  <a:pt x="11326357" y="6389329"/>
                  <a:pt x="11326357" y="6389329"/>
                </a:cubicBezTo>
                <a:cubicBezTo>
                  <a:pt x="11338696" y="6397643"/>
                  <a:pt x="11357205" y="6401800"/>
                  <a:pt x="11375714" y="6401800"/>
                </a:cubicBezTo>
                <a:cubicBezTo>
                  <a:pt x="11375714" y="6405956"/>
                  <a:pt x="11377770" y="6422584"/>
                  <a:pt x="11379827" y="6424662"/>
                </a:cubicBezTo>
                <a:cubicBezTo>
                  <a:pt x="11361318" y="6430897"/>
                  <a:pt x="11344866" y="6439211"/>
                  <a:pt x="11334583" y="6451682"/>
                </a:cubicBezTo>
                <a:cubicBezTo>
                  <a:pt x="11332527" y="6451682"/>
                  <a:pt x="11332527" y="6451682"/>
                  <a:pt x="11332527" y="6451682"/>
                </a:cubicBezTo>
                <a:cubicBezTo>
                  <a:pt x="11332527" y="6453761"/>
                  <a:pt x="11332527" y="6453761"/>
                  <a:pt x="11332527" y="6453761"/>
                </a:cubicBezTo>
                <a:cubicBezTo>
                  <a:pt x="11334583" y="6459996"/>
                  <a:pt x="11336640" y="6468310"/>
                  <a:pt x="11338696" y="6474546"/>
                </a:cubicBezTo>
                <a:cubicBezTo>
                  <a:pt x="11340753" y="6474546"/>
                  <a:pt x="11340753" y="6474546"/>
                  <a:pt x="11340753" y="6474546"/>
                </a:cubicBezTo>
                <a:cubicBezTo>
                  <a:pt x="11355148" y="6480781"/>
                  <a:pt x="11375714" y="6478702"/>
                  <a:pt x="11392166" y="6474546"/>
                </a:cubicBezTo>
                <a:cubicBezTo>
                  <a:pt x="11392166" y="6476623"/>
                  <a:pt x="11400392" y="6493252"/>
                  <a:pt x="11400392" y="6495329"/>
                </a:cubicBezTo>
                <a:cubicBezTo>
                  <a:pt x="11385996" y="6503643"/>
                  <a:pt x="11371601" y="6518193"/>
                  <a:pt x="11363375" y="6532742"/>
                </a:cubicBezTo>
                <a:cubicBezTo>
                  <a:pt x="11363375" y="6534820"/>
                  <a:pt x="11363375" y="6534820"/>
                  <a:pt x="11363375" y="6534820"/>
                </a:cubicBezTo>
                <a:cubicBezTo>
                  <a:pt x="11365431" y="6538978"/>
                  <a:pt x="11371601" y="6547291"/>
                  <a:pt x="11375714" y="6553526"/>
                </a:cubicBezTo>
                <a:cubicBezTo>
                  <a:pt x="11392166" y="6553526"/>
                  <a:pt x="11410675" y="6549370"/>
                  <a:pt x="11427127" y="6538978"/>
                </a:cubicBezTo>
                <a:cubicBezTo>
                  <a:pt x="11427127" y="6541055"/>
                  <a:pt x="11437410" y="6555605"/>
                  <a:pt x="11439467" y="6557684"/>
                </a:cubicBezTo>
                <a:cubicBezTo>
                  <a:pt x="11427127" y="6570154"/>
                  <a:pt x="11416844" y="6586781"/>
                  <a:pt x="11412731" y="6603410"/>
                </a:cubicBezTo>
                <a:cubicBezTo>
                  <a:pt x="11414788" y="6605487"/>
                  <a:pt x="11414788" y="6605487"/>
                  <a:pt x="11414788" y="6605487"/>
                </a:cubicBezTo>
                <a:cubicBezTo>
                  <a:pt x="11416844" y="6609645"/>
                  <a:pt x="11425070" y="6615880"/>
                  <a:pt x="11429184" y="6620037"/>
                </a:cubicBezTo>
                <a:cubicBezTo>
                  <a:pt x="11431240" y="6620037"/>
                  <a:pt x="11431240" y="6620037"/>
                  <a:pt x="11431240" y="6620037"/>
                </a:cubicBezTo>
                <a:cubicBezTo>
                  <a:pt x="11445636" y="6615880"/>
                  <a:pt x="11462089" y="6607566"/>
                  <a:pt x="11476484" y="6593017"/>
                </a:cubicBezTo>
                <a:cubicBezTo>
                  <a:pt x="11478541" y="6595096"/>
                  <a:pt x="11490880" y="6605487"/>
                  <a:pt x="11492937" y="6607566"/>
                </a:cubicBezTo>
                <a:cubicBezTo>
                  <a:pt x="11484710" y="6624193"/>
                  <a:pt x="11480598" y="6640822"/>
                  <a:pt x="11480598" y="6657449"/>
                </a:cubicBezTo>
                <a:cubicBezTo>
                  <a:pt x="11480598" y="6657449"/>
                  <a:pt x="11480598" y="6659528"/>
                  <a:pt x="11480598" y="6659528"/>
                </a:cubicBezTo>
                <a:cubicBezTo>
                  <a:pt x="11484710" y="6663684"/>
                  <a:pt x="11492937" y="6667842"/>
                  <a:pt x="11499106" y="6669919"/>
                </a:cubicBezTo>
                <a:cubicBezTo>
                  <a:pt x="11499106" y="6671998"/>
                  <a:pt x="11499106" y="6671998"/>
                  <a:pt x="11499106" y="6671998"/>
                </a:cubicBezTo>
                <a:cubicBezTo>
                  <a:pt x="11501163" y="6669919"/>
                  <a:pt x="11501163" y="6669919"/>
                  <a:pt x="11501163" y="6669919"/>
                </a:cubicBezTo>
                <a:cubicBezTo>
                  <a:pt x="11515558" y="6661606"/>
                  <a:pt x="11527898" y="6649135"/>
                  <a:pt x="11538180" y="6632508"/>
                </a:cubicBezTo>
                <a:cubicBezTo>
                  <a:pt x="11540237" y="6634586"/>
                  <a:pt x="11554632" y="6640822"/>
                  <a:pt x="11556689" y="6640822"/>
                </a:cubicBezTo>
                <a:cubicBezTo>
                  <a:pt x="11554632" y="6649135"/>
                  <a:pt x="11554632" y="6659528"/>
                  <a:pt x="11554632" y="6667842"/>
                </a:cubicBezTo>
                <a:cubicBezTo>
                  <a:pt x="11554632" y="6676155"/>
                  <a:pt x="11554632" y="6686548"/>
                  <a:pt x="11556689" y="6692783"/>
                </a:cubicBezTo>
                <a:cubicBezTo>
                  <a:pt x="11556689" y="6694861"/>
                  <a:pt x="11556689" y="6694861"/>
                  <a:pt x="11556689" y="6694861"/>
                </a:cubicBezTo>
                <a:cubicBezTo>
                  <a:pt x="11558746" y="6694861"/>
                  <a:pt x="11558746" y="6694861"/>
                  <a:pt x="11558746" y="6694861"/>
                </a:cubicBezTo>
                <a:cubicBezTo>
                  <a:pt x="11562859" y="6696940"/>
                  <a:pt x="11573141" y="6699018"/>
                  <a:pt x="11579311" y="6701096"/>
                </a:cubicBezTo>
                <a:cubicBezTo>
                  <a:pt x="11581367" y="6701096"/>
                  <a:pt x="11581367" y="6701096"/>
                  <a:pt x="11581367" y="6701096"/>
                </a:cubicBezTo>
                <a:cubicBezTo>
                  <a:pt x="11591650" y="6688626"/>
                  <a:pt x="11601933" y="6671998"/>
                  <a:pt x="11606046" y="6655371"/>
                </a:cubicBezTo>
                <a:cubicBezTo>
                  <a:pt x="11608102" y="6655371"/>
                  <a:pt x="11626611" y="6657449"/>
                  <a:pt x="11628668" y="6657449"/>
                </a:cubicBezTo>
                <a:cubicBezTo>
                  <a:pt x="11628668" y="6676155"/>
                  <a:pt x="11632781" y="6694861"/>
                  <a:pt x="11641007" y="6709410"/>
                </a:cubicBezTo>
                <a:cubicBezTo>
                  <a:pt x="11643063" y="6709410"/>
                  <a:pt x="11643063" y="6709410"/>
                  <a:pt x="11643063" y="6709410"/>
                </a:cubicBezTo>
                <a:cubicBezTo>
                  <a:pt x="11649233" y="6709410"/>
                  <a:pt x="11659516" y="6709410"/>
                  <a:pt x="11663629" y="6709410"/>
                </a:cubicBezTo>
                <a:cubicBezTo>
                  <a:pt x="11665686" y="6709410"/>
                  <a:pt x="11665686" y="6709410"/>
                  <a:pt x="11665686" y="6709410"/>
                </a:cubicBezTo>
                <a:cubicBezTo>
                  <a:pt x="11673912" y="6694861"/>
                  <a:pt x="11678025" y="6676155"/>
                  <a:pt x="11680082" y="6657449"/>
                </a:cubicBezTo>
                <a:cubicBezTo>
                  <a:pt x="11682138" y="6657449"/>
                  <a:pt x="11698590" y="6655371"/>
                  <a:pt x="11700647" y="6655371"/>
                </a:cubicBezTo>
                <a:cubicBezTo>
                  <a:pt x="11704760" y="6671998"/>
                  <a:pt x="11715042" y="6688626"/>
                  <a:pt x="11727382" y="6701096"/>
                </a:cubicBezTo>
                <a:cubicBezTo>
                  <a:pt x="11733551" y="6699018"/>
                  <a:pt x="11743834" y="6696940"/>
                  <a:pt x="11747947" y="6694861"/>
                </a:cubicBezTo>
                <a:cubicBezTo>
                  <a:pt x="11750004" y="6694861"/>
                  <a:pt x="11750004" y="6694861"/>
                  <a:pt x="11750004" y="6694861"/>
                </a:cubicBezTo>
                <a:cubicBezTo>
                  <a:pt x="11752060" y="6686548"/>
                  <a:pt x="11752060" y="6676155"/>
                  <a:pt x="11752060" y="6667842"/>
                </a:cubicBezTo>
                <a:cubicBezTo>
                  <a:pt x="11752060" y="6659528"/>
                  <a:pt x="11752060" y="6649135"/>
                  <a:pt x="11750004" y="6640822"/>
                </a:cubicBezTo>
                <a:cubicBezTo>
                  <a:pt x="11752060" y="6640822"/>
                  <a:pt x="11768512" y="6634586"/>
                  <a:pt x="11770569" y="6632508"/>
                </a:cubicBezTo>
                <a:cubicBezTo>
                  <a:pt x="11778795" y="6649135"/>
                  <a:pt x="11793191" y="6661606"/>
                  <a:pt x="11807586" y="6669919"/>
                </a:cubicBezTo>
                <a:cubicBezTo>
                  <a:pt x="11813756" y="6667842"/>
                  <a:pt x="11821982" y="6663684"/>
                  <a:pt x="11826095" y="6659528"/>
                </a:cubicBezTo>
                <a:cubicBezTo>
                  <a:pt x="11828152" y="6657449"/>
                  <a:pt x="11828152" y="6657449"/>
                  <a:pt x="11828152" y="6657449"/>
                </a:cubicBezTo>
                <a:cubicBezTo>
                  <a:pt x="11828152" y="6657449"/>
                  <a:pt x="11828152" y="6657449"/>
                  <a:pt x="11828152" y="6655371"/>
                </a:cubicBezTo>
                <a:cubicBezTo>
                  <a:pt x="11828152" y="6640822"/>
                  <a:pt x="11821982" y="6622116"/>
                  <a:pt x="11813756" y="6607566"/>
                </a:cubicBezTo>
                <a:cubicBezTo>
                  <a:pt x="11815812" y="6605487"/>
                  <a:pt x="11828152" y="6595096"/>
                  <a:pt x="11830208" y="6593017"/>
                </a:cubicBezTo>
                <a:cubicBezTo>
                  <a:pt x="11844604" y="6605487"/>
                  <a:pt x="11861056" y="6615880"/>
                  <a:pt x="11875452" y="6620037"/>
                </a:cubicBezTo>
                <a:cubicBezTo>
                  <a:pt x="11877509" y="6620037"/>
                  <a:pt x="11877509" y="6620037"/>
                  <a:pt x="11877509" y="6620037"/>
                </a:cubicBezTo>
                <a:cubicBezTo>
                  <a:pt x="11881622" y="6615880"/>
                  <a:pt x="11889848" y="6609645"/>
                  <a:pt x="11891905" y="6603410"/>
                </a:cubicBezTo>
                <a:cubicBezTo>
                  <a:pt x="11893961" y="6603410"/>
                  <a:pt x="11893961" y="6603410"/>
                  <a:pt x="11893961" y="6603410"/>
                </a:cubicBezTo>
                <a:cubicBezTo>
                  <a:pt x="11889848" y="6586781"/>
                  <a:pt x="11879565" y="6570154"/>
                  <a:pt x="11867226" y="6557684"/>
                </a:cubicBezTo>
                <a:cubicBezTo>
                  <a:pt x="11869283" y="6555605"/>
                  <a:pt x="11879565" y="6541055"/>
                  <a:pt x="11879565" y="6538978"/>
                </a:cubicBezTo>
                <a:cubicBezTo>
                  <a:pt x="11896018" y="6547291"/>
                  <a:pt x="11914526" y="6553526"/>
                  <a:pt x="11930979" y="6553526"/>
                </a:cubicBezTo>
                <a:cubicBezTo>
                  <a:pt x="11933035" y="6551448"/>
                  <a:pt x="11933035" y="6551448"/>
                  <a:pt x="11933035" y="6551448"/>
                </a:cubicBezTo>
                <a:cubicBezTo>
                  <a:pt x="11935092" y="6547291"/>
                  <a:pt x="11941261" y="6538978"/>
                  <a:pt x="11943318" y="6532742"/>
                </a:cubicBezTo>
                <a:cubicBezTo>
                  <a:pt x="11943318" y="6530664"/>
                  <a:pt x="11943318" y="6530664"/>
                  <a:pt x="11943318" y="6530664"/>
                </a:cubicBezTo>
                <a:cubicBezTo>
                  <a:pt x="11935092" y="6518193"/>
                  <a:pt x="11920696" y="6503643"/>
                  <a:pt x="11906300" y="6495329"/>
                </a:cubicBezTo>
                <a:cubicBezTo>
                  <a:pt x="11906300" y="6491173"/>
                  <a:pt x="11914526" y="6476623"/>
                  <a:pt x="11914526" y="6474546"/>
                </a:cubicBezTo>
                <a:cubicBezTo>
                  <a:pt x="11930979" y="6478702"/>
                  <a:pt x="11949488" y="6478702"/>
                  <a:pt x="11965940" y="6474546"/>
                </a:cubicBezTo>
                <a:cubicBezTo>
                  <a:pt x="11967996" y="6474546"/>
                  <a:pt x="11967996" y="6474546"/>
                  <a:pt x="11967996" y="6474546"/>
                </a:cubicBezTo>
                <a:cubicBezTo>
                  <a:pt x="11970053" y="6468310"/>
                  <a:pt x="11972109" y="6459996"/>
                  <a:pt x="11972109" y="6453761"/>
                </a:cubicBezTo>
                <a:cubicBezTo>
                  <a:pt x="11972109" y="6451682"/>
                  <a:pt x="11972109" y="6451682"/>
                  <a:pt x="11972109" y="6451682"/>
                </a:cubicBezTo>
                <a:cubicBezTo>
                  <a:pt x="11961827" y="6439211"/>
                  <a:pt x="11945374" y="6430897"/>
                  <a:pt x="11926866" y="6424662"/>
                </a:cubicBezTo>
                <a:cubicBezTo>
                  <a:pt x="11928922" y="6422584"/>
                  <a:pt x="11930979" y="6405956"/>
                  <a:pt x="11930979" y="6403878"/>
                </a:cubicBezTo>
                <a:cubicBezTo>
                  <a:pt x="11949488" y="6403878"/>
                  <a:pt x="11967996" y="6397643"/>
                  <a:pt x="11980336" y="6389329"/>
                </a:cubicBezTo>
                <a:cubicBezTo>
                  <a:pt x="11982392" y="6389329"/>
                  <a:pt x="11982392" y="6389329"/>
                  <a:pt x="11982392" y="6389329"/>
                </a:cubicBezTo>
                <a:cubicBezTo>
                  <a:pt x="11982392" y="6385172"/>
                  <a:pt x="11982392" y="6381015"/>
                  <a:pt x="11982392" y="6376858"/>
                </a:cubicBezTo>
                <a:cubicBezTo>
                  <a:pt x="11982392" y="6374779"/>
                  <a:pt x="11982392" y="6370623"/>
                  <a:pt x="11982392" y="6366465"/>
                </a:cubicBezTo>
                <a:cubicBezTo>
                  <a:pt x="11980336" y="6366465"/>
                  <a:pt x="11980336" y="6366465"/>
                  <a:pt x="11980336" y="6366465"/>
                </a:cubicBezTo>
                <a:cubicBezTo>
                  <a:pt x="11967996" y="6358152"/>
                  <a:pt x="11949488" y="6351917"/>
                  <a:pt x="11930979" y="6351917"/>
                </a:cubicBezTo>
                <a:cubicBezTo>
                  <a:pt x="11930979" y="6349838"/>
                  <a:pt x="11928922" y="6333211"/>
                  <a:pt x="11928922" y="6331132"/>
                </a:cubicBezTo>
                <a:cubicBezTo>
                  <a:pt x="11945374" y="6324897"/>
                  <a:pt x="11961827" y="6316583"/>
                  <a:pt x="11972109" y="6304112"/>
                </a:cubicBezTo>
                <a:cubicBezTo>
                  <a:pt x="11974166" y="6304112"/>
                  <a:pt x="11974166" y="6304112"/>
                  <a:pt x="11974166" y="6304112"/>
                </a:cubicBezTo>
                <a:cubicBezTo>
                  <a:pt x="11974166" y="6302033"/>
                  <a:pt x="11974166" y="6302033"/>
                  <a:pt x="11974166" y="6302033"/>
                </a:cubicBezTo>
                <a:cubicBezTo>
                  <a:pt x="11972109" y="6295798"/>
                  <a:pt x="11970053" y="6287485"/>
                  <a:pt x="11967996" y="6281249"/>
                </a:cubicBezTo>
                <a:cubicBezTo>
                  <a:pt x="11965940" y="6281249"/>
                  <a:pt x="11965940" y="6281249"/>
                  <a:pt x="11965940" y="6281249"/>
                </a:cubicBezTo>
                <a:cubicBezTo>
                  <a:pt x="11951544" y="6275014"/>
                  <a:pt x="11933035" y="6277092"/>
                  <a:pt x="11914526" y="6281249"/>
                </a:cubicBezTo>
                <a:cubicBezTo>
                  <a:pt x="11914526" y="6279171"/>
                  <a:pt x="11908357" y="6262543"/>
                  <a:pt x="11906300" y="6260465"/>
                </a:cubicBezTo>
                <a:cubicBezTo>
                  <a:pt x="11922753" y="6252151"/>
                  <a:pt x="11935092" y="6237601"/>
                  <a:pt x="11943318" y="6223053"/>
                </a:cubicBezTo>
                <a:cubicBezTo>
                  <a:pt x="11943318" y="6220974"/>
                  <a:pt x="11943318" y="6220974"/>
                  <a:pt x="11943318" y="6220974"/>
                </a:cubicBezTo>
                <a:cubicBezTo>
                  <a:pt x="11941261" y="6216817"/>
                  <a:pt x="11937148" y="6208503"/>
                  <a:pt x="11933035" y="6202268"/>
                </a:cubicBezTo>
                <a:cubicBezTo>
                  <a:pt x="11930979" y="6202268"/>
                  <a:pt x="11930979" y="6202268"/>
                  <a:pt x="11930979" y="6202268"/>
                </a:cubicBezTo>
                <a:cubicBezTo>
                  <a:pt x="11914526" y="6202268"/>
                  <a:pt x="11896018" y="6206425"/>
                  <a:pt x="11881622" y="6214739"/>
                </a:cubicBezTo>
                <a:cubicBezTo>
                  <a:pt x="11879565" y="6214739"/>
                  <a:pt x="11869283" y="6200189"/>
                  <a:pt x="11867226" y="6198111"/>
                </a:cubicBezTo>
                <a:cubicBezTo>
                  <a:pt x="11879565" y="6185640"/>
                  <a:pt x="11889848" y="6169013"/>
                  <a:pt x="11893961" y="6152385"/>
                </a:cubicBezTo>
                <a:cubicBezTo>
                  <a:pt x="11893961" y="6150307"/>
                  <a:pt x="11893961" y="6150307"/>
                  <a:pt x="11893961" y="6150307"/>
                </a:cubicBezTo>
                <a:cubicBezTo>
                  <a:pt x="11889848" y="6146150"/>
                  <a:pt x="11883679" y="6139914"/>
                  <a:pt x="11877509" y="6135757"/>
                </a:cubicBezTo>
                <a:cubicBezTo>
                  <a:pt x="11861056" y="6139914"/>
                  <a:pt x="11844604" y="6148228"/>
                  <a:pt x="11832265" y="6160699"/>
                </a:cubicBezTo>
                <a:cubicBezTo>
                  <a:pt x="11830208" y="6160699"/>
                  <a:pt x="11815812" y="6150307"/>
                  <a:pt x="11813756" y="6148228"/>
                </a:cubicBezTo>
                <a:cubicBezTo>
                  <a:pt x="11824038" y="6131601"/>
                  <a:pt x="11828152" y="6114973"/>
                  <a:pt x="11828152" y="6098345"/>
                </a:cubicBezTo>
                <a:cubicBezTo>
                  <a:pt x="11828152" y="6098345"/>
                  <a:pt x="11828152" y="6096267"/>
                  <a:pt x="11828152" y="6096267"/>
                </a:cubicBezTo>
                <a:cubicBezTo>
                  <a:pt x="11821982" y="6092110"/>
                  <a:pt x="11813756" y="6087953"/>
                  <a:pt x="11809643" y="6085875"/>
                </a:cubicBezTo>
                <a:cubicBezTo>
                  <a:pt x="11807586" y="6083796"/>
                  <a:pt x="11807586" y="6083796"/>
                  <a:pt x="11807586" y="6083796"/>
                </a:cubicBezTo>
                <a:cubicBezTo>
                  <a:pt x="11807586" y="6085875"/>
                  <a:pt x="11807586" y="6085875"/>
                  <a:pt x="11807586" y="6085875"/>
                </a:cubicBezTo>
                <a:cubicBezTo>
                  <a:pt x="11793191" y="6092110"/>
                  <a:pt x="11780851" y="6106659"/>
                  <a:pt x="11770569" y="6121208"/>
                </a:cubicBezTo>
                <a:cubicBezTo>
                  <a:pt x="11768512" y="6121208"/>
                  <a:pt x="11752060" y="6114973"/>
                  <a:pt x="11750004" y="6112895"/>
                </a:cubicBezTo>
                <a:cubicBezTo>
                  <a:pt x="11752060" y="6104581"/>
                  <a:pt x="11754116" y="6096267"/>
                  <a:pt x="11754116" y="6085875"/>
                </a:cubicBezTo>
                <a:cubicBezTo>
                  <a:pt x="11754116" y="6077561"/>
                  <a:pt x="11752060" y="6069247"/>
                  <a:pt x="11750004" y="6060933"/>
                </a:cubicBezTo>
                <a:cubicBezTo>
                  <a:pt x="11750004" y="6058855"/>
                  <a:pt x="11750004" y="6058855"/>
                  <a:pt x="11750004" y="6058855"/>
                </a:cubicBezTo>
                <a:cubicBezTo>
                  <a:pt x="11747947" y="6058855"/>
                  <a:pt x="11747947" y="6058855"/>
                  <a:pt x="11747947" y="6058855"/>
                </a:cubicBezTo>
                <a:cubicBezTo>
                  <a:pt x="11743834" y="6056776"/>
                  <a:pt x="11735608" y="6054698"/>
                  <a:pt x="11727382" y="6054698"/>
                </a:cubicBezTo>
                <a:cubicBezTo>
                  <a:pt x="11715042" y="6065090"/>
                  <a:pt x="11704760" y="6081718"/>
                  <a:pt x="11700647" y="6100424"/>
                </a:cubicBezTo>
                <a:cubicBezTo>
                  <a:pt x="11698590" y="6098345"/>
                  <a:pt x="11682138" y="6096267"/>
                  <a:pt x="11678025" y="6096267"/>
                </a:cubicBezTo>
                <a:cubicBezTo>
                  <a:pt x="11678025" y="6079639"/>
                  <a:pt x="11673912" y="6060933"/>
                  <a:pt x="11665686" y="6046384"/>
                </a:cubicBezTo>
                <a:cubicBezTo>
                  <a:pt x="11663629" y="6046384"/>
                  <a:pt x="11663629" y="6046384"/>
                  <a:pt x="11663629" y="6046384"/>
                </a:cubicBezTo>
                <a:cubicBezTo>
                  <a:pt x="11657460" y="6044305"/>
                  <a:pt x="11649233" y="6044305"/>
                  <a:pt x="11643063" y="6046384"/>
                </a:cubicBezTo>
                <a:cubicBezTo>
                  <a:pt x="11641007" y="6046384"/>
                  <a:pt x="11641007" y="6046384"/>
                  <a:pt x="11641007" y="6046384"/>
                </a:cubicBezTo>
                <a:close/>
                <a:moveTo>
                  <a:pt x="0" y="0"/>
                </a:moveTo>
                <a:lnTo>
                  <a:pt x="12192000" y="0"/>
                </a:lnTo>
                <a:lnTo>
                  <a:pt x="12192000" y="6858000"/>
                </a:lnTo>
                <a:lnTo>
                  <a:pt x="4539049" y="6858000"/>
                </a:lnTo>
                <a:lnTo>
                  <a:pt x="0" y="6858000"/>
                </a:lnTo>
                <a:lnTo>
                  <a:pt x="0" y="6273113"/>
                </a:lnTo>
                <a:close/>
              </a:path>
            </a:pathLst>
          </a:custGeom>
          <a:solidFill>
            <a:srgbClr val="48595D">
              <a:alpha val="70000"/>
            </a:srgbClr>
          </a:solidFill>
        </p:spPr>
        <p:txBody>
          <a:bodyPr tIns="0" bIns="1371600" anchor="b">
            <a:noAutofit/>
          </a:bodyPr>
          <a:lstStyle>
            <a:lvl1pPr marL="342900" indent="0" algn="l">
              <a:buNone/>
              <a:defRPr sz="4950" b="1" cap="all" baseline="0">
                <a:solidFill>
                  <a:schemeClr val="bg1"/>
                </a:solidFill>
                <a:latin typeface="+mj-lt"/>
              </a:defRPr>
            </a:lvl1pPr>
            <a:lvl2pPr marL="0" indent="0" algn="ctr">
              <a:buNone/>
              <a:defRPr sz="1500">
                <a:solidFill>
                  <a:schemeClr val="bg1"/>
                </a:solidFill>
              </a:defRPr>
            </a:lvl2pPr>
            <a:lvl3pPr>
              <a:defRPr sz="1350"/>
            </a:lvl3pPr>
            <a:lvl4pPr>
              <a:defRPr sz="1200"/>
            </a:lvl4pPr>
            <a:lvl5pPr>
              <a:defRPr sz="1200"/>
            </a:lvl5pPr>
          </a:lstStyle>
          <a:p>
            <a:pPr lvl="0"/>
            <a:r>
              <a:rPr lang="en-US"/>
              <a:t>Click to edit Master text styles</a:t>
            </a:r>
          </a:p>
        </p:txBody>
      </p:sp>
      <p:sp>
        <p:nvSpPr>
          <p:cNvPr id="2" name="Slide Number Placeholder 5">
            <a:extLst>
              <a:ext uri="{FF2B5EF4-FFF2-40B4-BE49-F238E27FC236}">
                <a16:creationId xmlns:a16="http://schemas.microsoft.com/office/drawing/2014/main" id="{1D013519-0835-A7A3-F248-4D5843798229}"/>
              </a:ext>
            </a:extLst>
          </p:cNvPr>
          <p:cNvSpPr>
            <a:spLocks noGrp="1"/>
          </p:cNvSpPr>
          <p:nvPr>
            <p:ph type="sldNum" sz="quarter" idx="16"/>
          </p:nvPr>
        </p:nvSpPr>
        <p:spPr>
          <a:xfrm>
            <a:off x="8737600" y="87313"/>
            <a:ext cx="317500" cy="273050"/>
          </a:xfrm>
        </p:spPr>
        <p:txBody>
          <a:bodyPr/>
          <a:lstStyle>
            <a:lvl1pPr>
              <a:defRPr lang="en-US">
                <a:solidFill>
                  <a:schemeClr val="bg1"/>
                </a:solidFill>
              </a:defRPr>
            </a:lvl1pPr>
          </a:lstStyle>
          <a:p>
            <a:pPr>
              <a:defRPr/>
            </a:pPr>
            <a:fld id="{992C77B6-A437-4B4E-96E9-FB3D47BF04CB}" type="slidenum">
              <a:rPr/>
              <a:pPr>
                <a:defRPr/>
              </a:pPr>
              <a:t>‹#›</a:t>
            </a:fld>
            <a:endParaRPr dirty="0"/>
          </a:p>
        </p:txBody>
      </p:sp>
    </p:spTree>
    <p:extLst>
      <p:ext uri="{BB962C8B-B14F-4D97-AF65-F5344CB8AC3E}">
        <p14:creationId xmlns:p14="http://schemas.microsoft.com/office/powerpoint/2010/main" val="61083639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3AD0807-1B45-678D-5281-D38BEC6CA997}"/>
              </a:ext>
            </a:extLst>
          </p:cNvPr>
          <p:cNvSpPr/>
          <p:nvPr userDrawn="1"/>
        </p:nvSpPr>
        <p:spPr>
          <a:xfrm>
            <a:off x="0" y="0"/>
            <a:ext cx="9144000" cy="3782785"/>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205740" anchor="b"/>
          <a:lstStyle/>
          <a:p>
            <a:pPr>
              <a:defRPr/>
            </a:pPr>
            <a:r>
              <a:rPr lang="en-US" sz="1800" dirty="0">
                <a:solidFill>
                  <a:schemeClr val="lt1">
                    <a:alpha val="0"/>
                  </a:schemeClr>
                </a:solidFill>
              </a:rPr>
              <a:t>z</a:t>
            </a:r>
          </a:p>
        </p:txBody>
      </p:sp>
      <p:sp>
        <p:nvSpPr>
          <p:cNvPr id="4" name="Rectangle 3">
            <a:extLst>
              <a:ext uri="{FF2B5EF4-FFF2-40B4-BE49-F238E27FC236}">
                <a16:creationId xmlns:a16="http://schemas.microsoft.com/office/drawing/2014/main" id="{E5565AC3-0B3A-0412-E729-56024E503F4C}"/>
              </a:ext>
            </a:extLst>
          </p:cNvPr>
          <p:cNvSpPr/>
          <p:nvPr userDrawn="1"/>
        </p:nvSpPr>
        <p:spPr>
          <a:xfrm>
            <a:off x="0" y="3783013"/>
            <a:ext cx="9144000" cy="1360487"/>
          </a:xfrm>
          <a:prstGeom prst="rect">
            <a:avLst/>
          </a:pr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solidFill>
                <a:schemeClr val="bg1"/>
              </a:solidFill>
            </a:endParaRPr>
          </a:p>
        </p:txBody>
      </p:sp>
      <p:sp>
        <p:nvSpPr>
          <p:cNvPr id="5" name="TextBox 4" hidden="1">
            <a:extLst>
              <a:ext uri="{FF2B5EF4-FFF2-40B4-BE49-F238E27FC236}">
                <a16:creationId xmlns:a16="http://schemas.microsoft.com/office/drawing/2014/main" id="{968656F1-AFB2-8053-6864-11DA4A6ABAC4}"/>
              </a:ext>
            </a:extLst>
          </p:cNvPr>
          <p:cNvSpPr txBox="1"/>
          <p:nvPr userDrawn="1"/>
        </p:nvSpPr>
        <p:spPr>
          <a:xfrm>
            <a:off x="0" y="5005388"/>
            <a:ext cx="6858000" cy="161925"/>
          </a:xfrm>
          <a:prstGeom prst="rect">
            <a:avLst/>
          </a:prstGeom>
          <a:noFill/>
        </p:spPr>
        <p:txBody>
          <a:bodyPr>
            <a:spAutoFit/>
          </a:bodyPr>
          <a:lstStyle/>
          <a:p>
            <a:pPr>
              <a:defRPr/>
            </a:pPr>
            <a:r>
              <a:rPr lang="en-US" sz="450" dirty="0">
                <a:solidFill>
                  <a:schemeClr val="bg2">
                    <a:lumMod val="75000"/>
                  </a:schemeClr>
                </a:solidFill>
              </a:rPr>
              <a:t>© 2019 Rotary International. Internal Use Only. Not For Distribution. Private and Confidential.</a:t>
            </a:r>
          </a:p>
        </p:txBody>
      </p:sp>
      <p:pic>
        <p:nvPicPr>
          <p:cNvPr id="6" name="Picture 30">
            <a:extLst>
              <a:ext uri="{FF2B5EF4-FFF2-40B4-BE49-F238E27FC236}">
                <a16:creationId xmlns:a16="http://schemas.microsoft.com/office/drawing/2014/main" id="{4A2C7F05-E1BD-0957-4EBD-D442C9A1A57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545388" y="4408488"/>
            <a:ext cx="1404937"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Picture Placeholder 25"/>
          <p:cNvSpPr>
            <a:spLocks noGrp="1"/>
          </p:cNvSpPr>
          <p:nvPr>
            <p:ph type="pic" sz="quarter" idx="13"/>
          </p:nvPr>
        </p:nvSpPr>
        <p:spPr>
          <a:xfrm>
            <a:off x="0" y="0"/>
            <a:ext cx="9144000" cy="3782785"/>
          </a:xfrm>
          <a:prstGeom prst="rect">
            <a:avLst/>
          </a:prstGeom>
        </p:spPr>
        <p:txBody>
          <a:bodyPr rtlCol="0">
            <a:noAutofit/>
          </a:bodyPr>
          <a:lstStyle/>
          <a:p>
            <a:pPr lvl="0"/>
            <a:endParaRPr lang="en-US" noProof="0" dirty="0"/>
          </a:p>
        </p:txBody>
      </p:sp>
      <p:sp>
        <p:nvSpPr>
          <p:cNvPr id="13" name="Text Placeholder 11"/>
          <p:cNvSpPr>
            <a:spLocks noGrp="1"/>
          </p:cNvSpPr>
          <p:nvPr>
            <p:ph type="body" sz="quarter" idx="14"/>
          </p:nvPr>
        </p:nvSpPr>
        <p:spPr>
          <a:xfrm>
            <a:off x="222250" y="3973285"/>
            <a:ext cx="7299779" cy="476250"/>
          </a:xfrm>
        </p:spPr>
        <p:txBody>
          <a:bodyPr/>
          <a:lstStyle>
            <a:lvl1pPr marL="0" indent="0" algn="l">
              <a:buNone/>
              <a:defRPr sz="3300" b="1" cap="all" baseline="0">
                <a:solidFill>
                  <a:srgbClr val="01B0E3"/>
                </a:solidFill>
                <a:latin typeface="+mj-lt"/>
              </a:defRPr>
            </a:lvl1pPr>
            <a:lvl2pPr marL="0" indent="0" algn="ctr">
              <a:buNone/>
              <a:defRPr sz="1500">
                <a:solidFill>
                  <a:schemeClr val="bg1"/>
                </a:solidFill>
              </a:defRPr>
            </a:lvl2pPr>
            <a:lvl3pPr>
              <a:defRPr sz="1350"/>
            </a:lvl3pPr>
            <a:lvl4pPr>
              <a:defRPr sz="1200"/>
            </a:lvl4pPr>
            <a:lvl5pPr>
              <a:defRPr sz="1200"/>
            </a:lvl5pPr>
          </a:lstStyle>
          <a:p>
            <a:pPr lvl="0"/>
            <a:r>
              <a:rPr lang="en-US"/>
              <a:t>Click to edit Master text styles</a:t>
            </a:r>
          </a:p>
        </p:txBody>
      </p:sp>
      <p:sp>
        <p:nvSpPr>
          <p:cNvPr id="3" name="Subtitle 2"/>
          <p:cNvSpPr>
            <a:spLocks noGrp="1"/>
          </p:cNvSpPr>
          <p:nvPr>
            <p:ph type="subTitle" idx="1"/>
          </p:nvPr>
        </p:nvSpPr>
        <p:spPr>
          <a:xfrm>
            <a:off x="222250" y="4532085"/>
            <a:ext cx="7299779" cy="349250"/>
          </a:xfrm>
        </p:spPr>
        <p:txBody>
          <a:bodyPr>
            <a:noAutofit/>
          </a:bodyPr>
          <a:lstStyle>
            <a:lvl1pPr marL="0" indent="0" algn="l">
              <a:buNone/>
              <a:defRPr sz="2100" b="1">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7" name="Slide Number Placeholder 5">
            <a:extLst>
              <a:ext uri="{FF2B5EF4-FFF2-40B4-BE49-F238E27FC236}">
                <a16:creationId xmlns:a16="http://schemas.microsoft.com/office/drawing/2014/main" id="{A17B73C2-B3E6-BA01-975F-E435C5695C44}"/>
              </a:ext>
            </a:extLst>
          </p:cNvPr>
          <p:cNvSpPr>
            <a:spLocks noGrp="1"/>
          </p:cNvSpPr>
          <p:nvPr>
            <p:ph type="sldNum" sz="quarter" idx="15"/>
          </p:nvPr>
        </p:nvSpPr>
        <p:spPr>
          <a:xfrm>
            <a:off x="8737600" y="87313"/>
            <a:ext cx="317500" cy="273050"/>
          </a:xfrm>
        </p:spPr>
        <p:txBody>
          <a:bodyPr/>
          <a:lstStyle>
            <a:lvl1pPr>
              <a:defRPr lang="en-US">
                <a:solidFill>
                  <a:schemeClr val="bg1"/>
                </a:solidFill>
              </a:defRPr>
            </a:lvl1pPr>
          </a:lstStyle>
          <a:p>
            <a:pPr>
              <a:defRPr/>
            </a:pPr>
            <a:fld id="{477794E9-7868-49F3-A6DE-077189EDD431}" type="slidenum">
              <a:rPr/>
              <a:pPr>
                <a:defRPr/>
              </a:pPr>
              <a:t>‹#›</a:t>
            </a:fld>
            <a:endParaRPr dirty="0"/>
          </a:p>
        </p:txBody>
      </p:sp>
    </p:spTree>
    <p:extLst>
      <p:ext uri="{BB962C8B-B14F-4D97-AF65-F5344CB8AC3E}">
        <p14:creationId xmlns:p14="http://schemas.microsoft.com/office/powerpoint/2010/main" val="206095260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B24C808-F435-6C2F-8A3C-4BB47FA1748E}"/>
              </a:ext>
            </a:extLst>
          </p:cNvPr>
          <p:cNvSpPr/>
          <p:nvPr userDrawn="1"/>
        </p:nvSpPr>
        <p:spPr>
          <a:xfrm>
            <a:off x="0" y="0"/>
            <a:ext cx="9144000" cy="3782785"/>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205740" anchor="b"/>
          <a:lstStyle/>
          <a:p>
            <a:pPr>
              <a:defRPr/>
            </a:pPr>
            <a:r>
              <a:rPr lang="en-US" sz="1800" dirty="0">
                <a:solidFill>
                  <a:schemeClr val="lt1">
                    <a:alpha val="0"/>
                  </a:schemeClr>
                </a:solidFill>
              </a:rPr>
              <a:t>z</a:t>
            </a:r>
          </a:p>
        </p:txBody>
      </p:sp>
      <p:sp>
        <p:nvSpPr>
          <p:cNvPr id="4" name="Rectangle 3">
            <a:extLst>
              <a:ext uri="{FF2B5EF4-FFF2-40B4-BE49-F238E27FC236}">
                <a16:creationId xmlns:a16="http://schemas.microsoft.com/office/drawing/2014/main" id="{3928CD3F-977D-7629-B470-762D780E94C6}"/>
              </a:ext>
            </a:extLst>
          </p:cNvPr>
          <p:cNvSpPr/>
          <p:nvPr userDrawn="1"/>
        </p:nvSpPr>
        <p:spPr>
          <a:xfrm>
            <a:off x="0" y="3783013"/>
            <a:ext cx="9144000" cy="1360487"/>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solidFill>
                <a:schemeClr val="bg1"/>
              </a:solidFill>
            </a:endParaRPr>
          </a:p>
        </p:txBody>
      </p:sp>
      <p:sp>
        <p:nvSpPr>
          <p:cNvPr id="5" name="TextBox 4" hidden="1">
            <a:extLst>
              <a:ext uri="{FF2B5EF4-FFF2-40B4-BE49-F238E27FC236}">
                <a16:creationId xmlns:a16="http://schemas.microsoft.com/office/drawing/2014/main" id="{FBEE729D-2F75-E4EF-58BA-9E291F4F7C6F}"/>
              </a:ext>
            </a:extLst>
          </p:cNvPr>
          <p:cNvSpPr txBox="1"/>
          <p:nvPr userDrawn="1"/>
        </p:nvSpPr>
        <p:spPr>
          <a:xfrm>
            <a:off x="0" y="5005388"/>
            <a:ext cx="6858000" cy="161925"/>
          </a:xfrm>
          <a:prstGeom prst="rect">
            <a:avLst/>
          </a:prstGeom>
          <a:noFill/>
        </p:spPr>
        <p:txBody>
          <a:bodyPr>
            <a:spAutoFit/>
          </a:bodyPr>
          <a:lstStyle/>
          <a:p>
            <a:pPr>
              <a:defRPr/>
            </a:pPr>
            <a:r>
              <a:rPr lang="en-US" sz="450" dirty="0">
                <a:solidFill>
                  <a:schemeClr val="bg1">
                    <a:lumMod val="50000"/>
                  </a:schemeClr>
                </a:solidFill>
              </a:rPr>
              <a:t>© 2019 Rotary International. Internal Use Only. Not For Distribution. Private and Confidential.</a:t>
            </a:r>
          </a:p>
        </p:txBody>
      </p:sp>
      <p:pic>
        <p:nvPicPr>
          <p:cNvPr id="6" name="Picture 30">
            <a:extLst>
              <a:ext uri="{FF2B5EF4-FFF2-40B4-BE49-F238E27FC236}">
                <a16:creationId xmlns:a16="http://schemas.microsoft.com/office/drawing/2014/main" id="{5762BD95-BD3E-1BD4-F75A-E146E9E77790}"/>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545388" y="4408488"/>
            <a:ext cx="1404937"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Picture Placeholder 25"/>
          <p:cNvSpPr>
            <a:spLocks noGrp="1"/>
          </p:cNvSpPr>
          <p:nvPr>
            <p:ph type="pic" sz="quarter" idx="13"/>
          </p:nvPr>
        </p:nvSpPr>
        <p:spPr>
          <a:xfrm>
            <a:off x="0" y="0"/>
            <a:ext cx="9144000" cy="3782785"/>
          </a:xfrm>
          <a:prstGeom prst="rect">
            <a:avLst/>
          </a:prstGeom>
        </p:spPr>
        <p:txBody>
          <a:bodyPr rtlCol="0">
            <a:noAutofit/>
          </a:bodyPr>
          <a:lstStyle/>
          <a:p>
            <a:pPr lvl="0"/>
            <a:endParaRPr lang="en-US" noProof="0" dirty="0"/>
          </a:p>
        </p:txBody>
      </p:sp>
      <p:sp>
        <p:nvSpPr>
          <p:cNvPr id="13" name="Text Placeholder 11"/>
          <p:cNvSpPr>
            <a:spLocks noGrp="1"/>
          </p:cNvSpPr>
          <p:nvPr>
            <p:ph type="body" sz="quarter" idx="14"/>
          </p:nvPr>
        </p:nvSpPr>
        <p:spPr>
          <a:xfrm>
            <a:off x="222250" y="3973285"/>
            <a:ext cx="7299779" cy="476250"/>
          </a:xfrm>
        </p:spPr>
        <p:txBody>
          <a:bodyPr/>
          <a:lstStyle>
            <a:lvl1pPr marL="0" indent="0" algn="l">
              <a:buNone/>
              <a:defRPr sz="3300" b="1" cap="all" baseline="0">
                <a:solidFill>
                  <a:schemeClr val="bg1"/>
                </a:solidFill>
                <a:latin typeface="+mj-lt"/>
              </a:defRPr>
            </a:lvl1pPr>
            <a:lvl2pPr marL="0" indent="0" algn="ctr">
              <a:buNone/>
              <a:defRPr sz="1500">
                <a:solidFill>
                  <a:schemeClr val="bg1"/>
                </a:solidFill>
              </a:defRPr>
            </a:lvl2pPr>
            <a:lvl3pPr>
              <a:defRPr sz="1350"/>
            </a:lvl3pPr>
            <a:lvl4pPr>
              <a:defRPr sz="1200"/>
            </a:lvl4pPr>
            <a:lvl5pPr>
              <a:defRPr sz="1200"/>
            </a:lvl5pPr>
          </a:lstStyle>
          <a:p>
            <a:pPr lvl="0"/>
            <a:r>
              <a:rPr lang="en-US"/>
              <a:t>Click to edit Master text styles</a:t>
            </a:r>
          </a:p>
        </p:txBody>
      </p:sp>
      <p:sp>
        <p:nvSpPr>
          <p:cNvPr id="3" name="Subtitle 2"/>
          <p:cNvSpPr>
            <a:spLocks noGrp="1"/>
          </p:cNvSpPr>
          <p:nvPr>
            <p:ph type="subTitle" idx="1"/>
          </p:nvPr>
        </p:nvSpPr>
        <p:spPr>
          <a:xfrm>
            <a:off x="222250" y="4532085"/>
            <a:ext cx="7299779" cy="349250"/>
          </a:xfrm>
        </p:spPr>
        <p:txBody>
          <a:bodyPr>
            <a:noAutofit/>
          </a:bodyPr>
          <a:lstStyle>
            <a:lvl1pPr marL="0" indent="0" algn="l">
              <a:buNone/>
              <a:defRPr sz="2100" b="1">
                <a:solidFill>
                  <a:srgbClr val="33333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7" name="Slide Number Placeholder 5">
            <a:extLst>
              <a:ext uri="{FF2B5EF4-FFF2-40B4-BE49-F238E27FC236}">
                <a16:creationId xmlns:a16="http://schemas.microsoft.com/office/drawing/2014/main" id="{8AC457B0-67BA-3E63-D74C-39FCE8A528D6}"/>
              </a:ext>
            </a:extLst>
          </p:cNvPr>
          <p:cNvSpPr>
            <a:spLocks noGrp="1"/>
          </p:cNvSpPr>
          <p:nvPr>
            <p:ph type="sldNum" sz="quarter" idx="15"/>
          </p:nvPr>
        </p:nvSpPr>
        <p:spPr>
          <a:xfrm>
            <a:off x="8737600" y="87313"/>
            <a:ext cx="317500" cy="273050"/>
          </a:xfrm>
        </p:spPr>
        <p:txBody>
          <a:bodyPr/>
          <a:lstStyle>
            <a:lvl1pPr>
              <a:defRPr lang="en-US">
                <a:solidFill>
                  <a:schemeClr val="bg1"/>
                </a:solidFill>
              </a:defRPr>
            </a:lvl1pPr>
          </a:lstStyle>
          <a:p>
            <a:pPr>
              <a:defRPr/>
            </a:pPr>
            <a:fld id="{E69444E0-1089-4B46-BC57-E65018D1EBC4}" type="slidenum">
              <a:rPr/>
              <a:pPr>
                <a:defRPr/>
              </a:pPr>
              <a:t>‹#›</a:t>
            </a:fld>
            <a:endParaRPr dirty="0"/>
          </a:p>
        </p:txBody>
      </p:sp>
    </p:spTree>
    <p:extLst>
      <p:ext uri="{BB962C8B-B14F-4D97-AF65-F5344CB8AC3E}">
        <p14:creationId xmlns:p14="http://schemas.microsoft.com/office/powerpoint/2010/main" val="210898959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CDE20DA-9307-F082-8E1D-60BC1663E4E2}"/>
              </a:ext>
            </a:extLst>
          </p:cNvPr>
          <p:cNvSpPr/>
          <p:nvPr userDrawn="1"/>
        </p:nvSpPr>
        <p:spPr>
          <a:xfrm>
            <a:off x="0" y="0"/>
            <a:ext cx="9144000" cy="5143500"/>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p>
        </p:txBody>
      </p:sp>
      <p:sp>
        <p:nvSpPr>
          <p:cNvPr id="3" name="TextBox 2" hidden="1">
            <a:extLst>
              <a:ext uri="{FF2B5EF4-FFF2-40B4-BE49-F238E27FC236}">
                <a16:creationId xmlns:a16="http://schemas.microsoft.com/office/drawing/2014/main" id="{E9232E7B-ABCD-37AB-FB20-A1F46F37A64B}"/>
              </a:ext>
            </a:extLst>
          </p:cNvPr>
          <p:cNvSpPr txBox="1"/>
          <p:nvPr userDrawn="1"/>
        </p:nvSpPr>
        <p:spPr>
          <a:xfrm>
            <a:off x="0" y="5005388"/>
            <a:ext cx="6858000" cy="161925"/>
          </a:xfrm>
          <a:prstGeom prst="rect">
            <a:avLst/>
          </a:prstGeom>
          <a:noFill/>
        </p:spPr>
        <p:txBody>
          <a:bodyPr>
            <a:spAutoFit/>
          </a:bodyPr>
          <a:lstStyle/>
          <a:p>
            <a:pPr>
              <a:defRPr/>
            </a:pPr>
            <a:r>
              <a:rPr lang="en-US" sz="450" dirty="0">
                <a:solidFill>
                  <a:schemeClr val="bg2">
                    <a:lumMod val="50000"/>
                  </a:schemeClr>
                </a:solidFill>
              </a:rPr>
              <a:t>© 2019 Rotary International. Internal Use Only. Not For Distribution. Private and Confidential.</a:t>
            </a:r>
          </a:p>
        </p:txBody>
      </p:sp>
      <p:sp>
        <p:nvSpPr>
          <p:cNvPr id="4" name="Slide Number Placeholder 5">
            <a:extLst>
              <a:ext uri="{FF2B5EF4-FFF2-40B4-BE49-F238E27FC236}">
                <a16:creationId xmlns:a16="http://schemas.microsoft.com/office/drawing/2014/main" id="{70A7C434-D7C2-867F-62BC-27146D106496}"/>
              </a:ext>
            </a:extLst>
          </p:cNvPr>
          <p:cNvSpPr>
            <a:spLocks noGrp="1"/>
          </p:cNvSpPr>
          <p:nvPr>
            <p:ph type="sldNum" sz="quarter" idx="10"/>
          </p:nvPr>
        </p:nvSpPr>
        <p:spPr>
          <a:xfrm>
            <a:off x="8737600" y="87313"/>
            <a:ext cx="317500" cy="273050"/>
          </a:xfrm>
        </p:spPr>
        <p:txBody>
          <a:bodyPr/>
          <a:lstStyle>
            <a:lvl1pPr>
              <a:defRPr lang="en-US">
                <a:solidFill>
                  <a:schemeClr val="bg1"/>
                </a:solidFill>
              </a:defRPr>
            </a:lvl1pPr>
          </a:lstStyle>
          <a:p>
            <a:pPr>
              <a:defRPr/>
            </a:pPr>
            <a:fld id="{B13EA26C-C760-4D24-8C7A-D75232369ECA}" type="slidenum">
              <a:rPr/>
              <a:pPr>
                <a:defRPr/>
              </a:pPr>
              <a:t>‹#›</a:t>
            </a:fld>
            <a:endParaRPr dirty="0"/>
          </a:p>
        </p:txBody>
      </p:sp>
    </p:spTree>
    <p:extLst>
      <p:ext uri="{BB962C8B-B14F-4D97-AF65-F5344CB8AC3E}">
        <p14:creationId xmlns:p14="http://schemas.microsoft.com/office/powerpoint/2010/main" val="249032092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A79C83F-327D-74E5-81DF-69529264D3EC}"/>
              </a:ext>
            </a:extLst>
          </p:cNvPr>
          <p:cNvSpPr/>
          <p:nvPr userDrawn="1"/>
        </p:nvSpPr>
        <p:spPr>
          <a:xfrm>
            <a:off x="0" y="0"/>
            <a:ext cx="9144000" cy="5143500"/>
          </a:xfrm>
          <a:prstGeom prst="rect">
            <a:avLst/>
          </a:pr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solidFill>
                <a:schemeClr val="bg1"/>
              </a:solidFill>
            </a:endParaRPr>
          </a:p>
        </p:txBody>
      </p:sp>
      <p:sp>
        <p:nvSpPr>
          <p:cNvPr id="3" name="TextBox 2" hidden="1">
            <a:extLst>
              <a:ext uri="{FF2B5EF4-FFF2-40B4-BE49-F238E27FC236}">
                <a16:creationId xmlns:a16="http://schemas.microsoft.com/office/drawing/2014/main" id="{94459917-393E-C416-D390-F22CD66FAD56}"/>
              </a:ext>
            </a:extLst>
          </p:cNvPr>
          <p:cNvSpPr txBox="1"/>
          <p:nvPr userDrawn="1"/>
        </p:nvSpPr>
        <p:spPr>
          <a:xfrm>
            <a:off x="0" y="5005388"/>
            <a:ext cx="6858000" cy="161925"/>
          </a:xfrm>
          <a:prstGeom prst="rect">
            <a:avLst/>
          </a:prstGeom>
          <a:noFill/>
        </p:spPr>
        <p:txBody>
          <a:bodyPr>
            <a:spAutoFit/>
          </a:bodyPr>
          <a:lstStyle/>
          <a:p>
            <a:pPr>
              <a:defRPr/>
            </a:pPr>
            <a:r>
              <a:rPr lang="en-US" sz="450" dirty="0">
                <a:solidFill>
                  <a:schemeClr val="bg2">
                    <a:lumMod val="75000"/>
                  </a:schemeClr>
                </a:solidFill>
              </a:rPr>
              <a:t>© 2019 Rotary International. Internal Use Only. Not For Distribution. Private and Confidential.</a:t>
            </a:r>
          </a:p>
        </p:txBody>
      </p:sp>
      <p:sp>
        <p:nvSpPr>
          <p:cNvPr id="4" name="Slide Number Placeholder 5">
            <a:extLst>
              <a:ext uri="{FF2B5EF4-FFF2-40B4-BE49-F238E27FC236}">
                <a16:creationId xmlns:a16="http://schemas.microsoft.com/office/drawing/2014/main" id="{356FD426-3004-DB80-5101-85216F176D9C}"/>
              </a:ext>
            </a:extLst>
          </p:cNvPr>
          <p:cNvSpPr>
            <a:spLocks noGrp="1"/>
          </p:cNvSpPr>
          <p:nvPr>
            <p:ph type="sldNum" sz="quarter" idx="10"/>
          </p:nvPr>
        </p:nvSpPr>
        <p:spPr>
          <a:xfrm>
            <a:off x="8737600" y="87313"/>
            <a:ext cx="317500" cy="273050"/>
          </a:xfrm>
        </p:spPr>
        <p:txBody>
          <a:bodyPr/>
          <a:lstStyle>
            <a:lvl1pPr>
              <a:defRPr lang="en-US">
                <a:solidFill>
                  <a:schemeClr val="bg1"/>
                </a:solidFill>
              </a:defRPr>
            </a:lvl1pPr>
          </a:lstStyle>
          <a:p>
            <a:pPr>
              <a:defRPr/>
            </a:pPr>
            <a:fld id="{FCCBCA27-0E9E-43BA-B6EC-6AEB441A5C63}" type="slidenum">
              <a:rPr/>
              <a:pPr>
                <a:defRPr/>
              </a:pPr>
              <a:t>‹#›</a:t>
            </a:fld>
            <a:endParaRPr dirty="0"/>
          </a:p>
        </p:txBody>
      </p:sp>
    </p:spTree>
    <p:extLst>
      <p:ext uri="{BB962C8B-B14F-4D97-AF65-F5344CB8AC3E}">
        <p14:creationId xmlns:p14="http://schemas.microsoft.com/office/powerpoint/2010/main" val="326381959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860A509-E05D-FD3B-ECE6-7B693244E0D0}"/>
              </a:ext>
            </a:extLst>
          </p:cNvPr>
          <p:cNvSpPr/>
          <p:nvPr userDrawn="1"/>
        </p:nvSpPr>
        <p:spPr>
          <a:xfrm flipV="1">
            <a:off x="0" y="0"/>
            <a:ext cx="9144000" cy="1155700"/>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p>
        </p:txBody>
      </p:sp>
      <p:sp>
        <p:nvSpPr>
          <p:cNvPr id="4" name="TextBox 3" hidden="1">
            <a:extLst>
              <a:ext uri="{FF2B5EF4-FFF2-40B4-BE49-F238E27FC236}">
                <a16:creationId xmlns:a16="http://schemas.microsoft.com/office/drawing/2014/main" id="{4A1F647D-AA29-8470-4AB6-1B0E5CFCB9EA}"/>
              </a:ext>
            </a:extLst>
          </p:cNvPr>
          <p:cNvSpPr txBox="1"/>
          <p:nvPr userDrawn="1"/>
        </p:nvSpPr>
        <p:spPr>
          <a:xfrm>
            <a:off x="0" y="5005388"/>
            <a:ext cx="6858000" cy="161925"/>
          </a:xfrm>
          <a:prstGeom prst="rect">
            <a:avLst/>
          </a:prstGeom>
          <a:noFill/>
        </p:spPr>
        <p:txBody>
          <a:bodyPr>
            <a:spAutoFit/>
          </a:bodyPr>
          <a:lstStyle/>
          <a:p>
            <a:pPr>
              <a:defRPr/>
            </a:pPr>
            <a:r>
              <a:rPr lang="en-US" sz="450" dirty="0">
                <a:solidFill>
                  <a:schemeClr val="bg2">
                    <a:lumMod val="75000"/>
                  </a:schemeClr>
                </a:solidFill>
              </a:rPr>
              <a:t>© 2019 Rotary International. Internal Use Only. Not For Distribution. Private and Confidential.</a:t>
            </a:r>
          </a:p>
        </p:txBody>
      </p:sp>
      <p:sp>
        <p:nvSpPr>
          <p:cNvPr id="2" name="Title 1"/>
          <p:cNvSpPr>
            <a:spLocks noGrp="1"/>
          </p:cNvSpPr>
          <p:nvPr>
            <p:ph type="title"/>
          </p:nvPr>
        </p:nvSpPr>
        <p:spPr>
          <a:xfrm>
            <a:off x="285750" y="1"/>
            <a:ext cx="8629650" cy="1155032"/>
          </a:xfrm>
        </p:spPr>
        <p:txBody>
          <a:bodyPr tIns="0" bIns="91440" anchor="b"/>
          <a:lstStyle>
            <a:lvl1pPr>
              <a:defRPr cap="all" baseline="0">
                <a:solidFill>
                  <a:schemeClr val="bg1"/>
                </a:solidFill>
              </a:defRPr>
            </a:lvl1pPr>
          </a:lstStyle>
          <a:p>
            <a:r>
              <a:rPr lang="en-US" dirty="0"/>
              <a:t>Click to edit Master title style</a:t>
            </a:r>
          </a:p>
        </p:txBody>
      </p:sp>
      <p:sp>
        <p:nvSpPr>
          <p:cNvPr id="10" name="Content Placeholder 2"/>
          <p:cNvSpPr>
            <a:spLocks noGrp="1"/>
          </p:cNvSpPr>
          <p:nvPr>
            <p:ph idx="1"/>
          </p:nvPr>
        </p:nvSpPr>
        <p:spPr>
          <a:xfrm>
            <a:off x="285750" y="1606550"/>
            <a:ext cx="8629649" cy="3026172"/>
          </a:xfrm>
        </p:spPr>
        <p:txBody>
          <a:bodyPr/>
          <a:lstStyle>
            <a:lvl1pPr>
              <a:defRPr sz="1800">
                <a:solidFill>
                  <a:srgbClr val="333333"/>
                </a:solidFill>
              </a:defRPr>
            </a:lvl1pPr>
            <a:lvl2pPr marL="342900" indent="-171450">
              <a:defRPr sz="1500">
                <a:solidFill>
                  <a:srgbClr val="333333"/>
                </a:solidFill>
              </a:defRPr>
            </a:lvl2pPr>
            <a:lvl3pPr marL="514350" indent="-171450">
              <a:defRPr sz="1350">
                <a:solidFill>
                  <a:srgbClr val="333333"/>
                </a:solidFill>
              </a:defRPr>
            </a:lvl3pPr>
            <a:lvl4pPr marL="685800" indent="-171450">
              <a:defRPr sz="1200">
                <a:solidFill>
                  <a:srgbClr val="333333"/>
                </a:solidFill>
              </a:defRPr>
            </a:lvl4pPr>
            <a:lvl5pPr marL="857250" indent="-171450">
              <a:defRPr sz="1200">
                <a:solidFill>
                  <a:srgbClr val="33333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a:extLst>
              <a:ext uri="{FF2B5EF4-FFF2-40B4-BE49-F238E27FC236}">
                <a16:creationId xmlns:a16="http://schemas.microsoft.com/office/drawing/2014/main" id="{AB39117C-51B0-6671-0757-B3BDCF08E6FE}"/>
              </a:ext>
            </a:extLst>
          </p:cNvPr>
          <p:cNvSpPr>
            <a:spLocks noGrp="1"/>
          </p:cNvSpPr>
          <p:nvPr>
            <p:ph type="sldNum" sz="quarter" idx="10"/>
          </p:nvPr>
        </p:nvSpPr>
        <p:spPr>
          <a:xfrm>
            <a:off x="8737600" y="87313"/>
            <a:ext cx="317500" cy="273050"/>
          </a:xfrm>
        </p:spPr>
        <p:txBody>
          <a:bodyPr/>
          <a:lstStyle>
            <a:lvl1pPr>
              <a:defRPr lang="en-US">
                <a:solidFill>
                  <a:schemeClr val="tx1"/>
                </a:solidFill>
              </a:defRPr>
            </a:lvl1pPr>
          </a:lstStyle>
          <a:p>
            <a:pPr>
              <a:defRPr/>
            </a:pPr>
            <a:fld id="{5579824E-80FC-4A58-8FA6-C05FAEB0D361}" type="slidenum">
              <a:rPr/>
              <a:pPr>
                <a:defRPr/>
              </a:pPr>
              <a:t>‹#›</a:t>
            </a:fld>
            <a:endParaRPr dirty="0"/>
          </a:p>
        </p:txBody>
      </p:sp>
    </p:spTree>
    <p:extLst>
      <p:ext uri="{BB962C8B-B14F-4D97-AF65-F5344CB8AC3E}">
        <p14:creationId xmlns:p14="http://schemas.microsoft.com/office/powerpoint/2010/main" val="355359443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92D8897-B21F-654B-3FE6-1F8B5722E1D9}"/>
              </a:ext>
            </a:extLst>
          </p:cNvPr>
          <p:cNvSpPr/>
          <p:nvPr userDrawn="1"/>
        </p:nvSpPr>
        <p:spPr>
          <a:xfrm flipV="1">
            <a:off x="0" y="0"/>
            <a:ext cx="9144000" cy="1155700"/>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p>
        </p:txBody>
      </p:sp>
      <p:sp>
        <p:nvSpPr>
          <p:cNvPr id="4" name="TextBox 3" hidden="1">
            <a:extLst>
              <a:ext uri="{FF2B5EF4-FFF2-40B4-BE49-F238E27FC236}">
                <a16:creationId xmlns:a16="http://schemas.microsoft.com/office/drawing/2014/main" id="{6CA3F53C-EBA3-CEF1-EFE6-A3045011B5C5}"/>
              </a:ext>
            </a:extLst>
          </p:cNvPr>
          <p:cNvSpPr txBox="1"/>
          <p:nvPr userDrawn="1"/>
        </p:nvSpPr>
        <p:spPr>
          <a:xfrm>
            <a:off x="0" y="5005388"/>
            <a:ext cx="6858000" cy="161925"/>
          </a:xfrm>
          <a:prstGeom prst="rect">
            <a:avLst/>
          </a:prstGeom>
          <a:noFill/>
        </p:spPr>
        <p:txBody>
          <a:bodyPr>
            <a:spAutoFit/>
          </a:bodyPr>
          <a:lstStyle/>
          <a:p>
            <a:pPr>
              <a:defRPr/>
            </a:pPr>
            <a:r>
              <a:rPr lang="en-US" sz="450" dirty="0">
                <a:solidFill>
                  <a:schemeClr val="bg2">
                    <a:lumMod val="75000"/>
                  </a:schemeClr>
                </a:solidFill>
              </a:rPr>
              <a:t>© 2019 Rotary International. Internal Use Only. Not For Distribution. Private and Confidential.</a:t>
            </a:r>
          </a:p>
        </p:txBody>
      </p:sp>
      <p:sp>
        <p:nvSpPr>
          <p:cNvPr id="2" name="Title 1"/>
          <p:cNvSpPr>
            <a:spLocks noGrp="1"/>
          </p:cNvSpPr>
          <p:nvPr>
            <p:ph type="title"/>
          </p:nvPr>
        </p:nvSpPr>
        <p:spPr>
          <a:xfrm>
            <a:off x="285750" y="1"/>
            <a:ext cx="8629650" cy="1155032"/>
          </a:xfrm>
        </p:spPr>
        <p:txBody>
          <a:bodyPr tIns="0" bIns="91440" anchor="b"/>
          <a:lstStyle>
            <a:lvl1pPr>
              <a:defRPr cap="all" baseline="0">
                <a:solidFill>
                  <a:schemeClr val="bg1"/>
                </a:solidFill>
              </a:defRPr>
            </a:lvl1pPr>
          </a:lstStyle>
          <a:p>
            <a:r>
              <a:rPr lang="en-US" dirty="0"/>
              <a:t>Click to edit Master title style</a:t>
            </a:r>
          </a:p>
        </p:txBody>
      </p:sp>
      <p:sp>
        <p:nvSpPr>
          <p:cNvPr id="10" name="Content Placeholder 2"/>
          <p:cNvSpPr>
            <a:spLocks noGrp="1"/>
          </p:cNvSpPr>
          <p:nvPr>
            <p:ph idx="1"/>
          </p:nvPr>
        </p:nvSpPr>
        <p:spPr>
          <a:xfrm>
            <a:off x="285750" y="1827609"/>
            <a:ext cx="8629649" cy="2877742"/>
          </a:xfrm>
        </p:spPr>
        <p:txBody>
          <a:bodyPr/>
          <a:lstStyle>
            <a:lvl1pPr>
              <a:defRPr sz="1800">
                <a:solidFill>
                  <a:srgbClr val="333333"/>
                </a:solidFill>
              </a:defRPr>
            </a:lvl1pPr>
            <a:lvl2pPr marL="342900" indent="-171450">
              <a:defRPr sz="1500">
                <a:solidFill>
                  <a:srgbClr val="333333"/>
                </a:solidFill>
              </a:defRPr>
            </a:lvl2pPr>
            <a:lvl3pPr marL="514350" indent="-171450">
              <a:defRPr sz="1350">
                <a:solidFill>
                  <a:srgbClr val="333333"/>
                </a:solidFill>
              </a:defRPr>
            </a:lvl3pPr>
            <a:lvl4pPr marL="685800" indent="-171450">
              <a:defRPr sz="1200">
                <a:solidFill>
                  <a:srgbClr val="333333"/>
                </a:solidFill>
              </a:defRPr>
            </a:lvl4pPr>
            <a:lvl5pPr marL="857250" indent="-171450">
              <a:defRPr sz="1200">
                <a:solidFill>
                  <a:srgbClr val="33333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Subtitle 2"/>
          <p:cNvSpPr>
            <a:spLocks noGrp="1"/>
          </p:cNvSpPr>
          <p:nvPr>
            <p:ph type="subTitle" idx="13"/>
          </p:nvPr>
        </p:nvSpPr>
        <p:spPr>
          <a:xfrm>
            <a:off x="285750" y="1347100"/>
            <a:ext cx="8629649" cy="461459"/>
          </a:xfrm>
        </p:spPr>
        <p:txBody>
          <a:bodyPr/>
          <a:lstStyle>
            <a:lvl1pPr marL="0" indent="0" algn="l">
              <a:buNone/>
              <a:defRPr sz="1800" b="1" cap="all" baseline="0">
                <a:solidFill>
                  <a:srgbClr val="333333"/>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5" name="Slide Number Placeholder 5">
            <a:extLst>
              <a:ext uri="{FF2B5EF4-FFF2-40B4-BE49-F238E27FC236}">
                <a16:creationId xmlns:a16="http://schemas.microsoft.com/office/drawing/2014/main" id="{ECD480E9-4964-DB81-99AD-4A768FC3A93F}"/>
              </a:ext>
            </a:extLst>
          </p:cNvPr>
          <p:cNvSpPr>
            <a:spLocks noGrp="1"/>
          </p:cNvSpPr>
          <p:nvPr>
            <p:ph type="sldNum" sz="quarter" idx="14"/>
          </p:nvPr>
        </p:nvSpPr>
        <p:spPr>
          <a:xfrm>
            <a:off x="8737600" y="87313"/>
            <a:ext cx="317500" cy="273050"/>
          </a:xfrm>
        </p:spPr>
        <p:txBody>
          <a:bodyPr/>
          <a:lstStyle>
            <a:lvl1pPr>
              <a:defRPr lang="en-US">
                <a:solidFill>
                  <a:schemeClr val="tx1"/>
                </a:solidFill>
              </a:defRPr>
            </a:lvl1pPr>
          </a:lstStyle>
          <a:p>
            <a:pPr>
              <a:defRPr/>
            </a:pPr>
            <a:fld id="{261F3029-27AD-4940-8DCE-C1FD7E008DB7}" type="slidenum">
              <a:rPr/>
              <a:pPr>
                <a:defRPr/>
              </a:pPr>
              <a:t>‹#›</a:t>
            </a:fld>
            <a:endParaRPr dirty="0"/>
          </a:p>
        </p:txBody>
      </p:sp>
    </p:spTree>
    <p:extLst>
      <p:ext uri="{BB962C8B-B14F-4D97-AF65-F5344CB8AC3E}">
        <p14:creationId xmlns:p14="http://schemas.microsoft.com/office/powerpoint/2010/main" val="39730088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DBD1684-6F9E-69DF-BF65-49EEA9BAFC0C}"/>
              </a:ext>
            </a:extLst>
          </p:cNvPr>
          <p:cNvSpPr/>
          <p:nvPr userDrawn="1"/>
        </p:nvSpPr>
        <p:spPr>
          <a:xfrm>
            <a:off x="0" y="1155700"/>
            <a:ext cx="9144000" cy="3987800"/>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p>
        </p:txBody>
      </p:sp>
      <p:sp>
        <p:nvSpPr>
          <p:cNvPr id="3" name="TextBox 2" hidden="1">
            <a:extLst>
              <a:ext uri="{FF2B5EF4-FFF2-40B4-BE49-F238E27FC236}">
                <a16:creationId xmlns:a16="http://schemas.microsoft.com/office/drawing/2014/main" id="{E30F1E1A-1EA4-D42C-C93B-B2D6D45D1FD0}"/>
              </a:ext>
            </a:extLst>
          </p:cNvPr>
          <p:cNvSpPr txBox="1"/>
          <p:nvPr userDrawn="1"/>
        </p:nvSpPr>
        <p:spPr>
          <a:xfrm>
            <a:off x="0" y="5005388"/>
            <a:ext cx="6858000" cy="161925"/>
          </a:xfrm>
          <a:prstGeom prst="rect">
            <a:avLst/>
          </a:prstGeom>
          <a:noFill/>
        </p:spPr>
        <p:txBody>
          <a:bodyPr>
            <a:spAutoFit/>
          </a:bodyPr>
          <a:lstStyle/>
          <a:p>
            <a:pPr>
              <a:defRPr/>
            </a:pPr>
            <a:r>
              <a:rPr lang="en-US" sz="450" dirty="0">
                <a:solidFill>
                  <a:schemeClr val="bg2">
                    <a:lumMod val="50000"/>
                  </a:schemeClr>
                </a:solidFill>
              </a:rPr>
              <a:t>© 2019 Rotary International. Internal Use Only. Not For Distribution. Private and Confidential.</a:t>
            </a:r>
          </a:p>
        </p:txBody>
      </p:sp>
      <p:sp>
        <p:nvSpPr>
          <p:cNvPr id="4" name="Slide Number Placeholder 5">
            <a:extLst>
              <a:ext uri="{FF2B5EF4-FFF2-40B4-BE49-F238E27FC236}">
                <a16:creationId xmlns:a16="http://schemas.microsoft.com/office/drawing/2014/main" id="{F91DBF95-EE73-73EB-BB5E-20E6B4F6F778}"/>
              </a:ext>
            </a:extLst>
          </p:cNvPr>
          <p:cNvSpPr txBox="1">
            <a:spLocks/>
          </p:cNvSpPr>
          <p:nvPr userDrawn="1"/>
        </p:nvSpPr>
        <p:spPr>
          <a:xfrm>
            <a:off x="8737600" y="87313"/>
            <a:ext cx="317500" cy="273050"/>
          </a:xfrm>
          <a:prstGeom prst="rect">
            <a:avLst/>
          </a:prstGeom>
        </p:spPr>
        <p:txBody>
          <a:bodyPr lIns="68580" tIns="34290" rIns="68580" bIns="34290" anchor="ctr"/>
          <a:lstStyle>
            <a:defPPr>
              <a:defRPr lang="en-US"/>
            </a:defPPr>
            <a:lvl1pPr marL="0" algn="r" defTabSz="914400" rtl="0" eaLnBrk="1" latinLnBrk="0" hangingPunct="1">
              <a:defRPr lang="en-US" sz="1200" kern="1200" smtClean="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E227F68-2C0E-498D-8636-90CA9004C969}" type="slidenum">
              <a:rPr sz="900">
                <a:solidFill>
                  <a:schemeClr val="tx1"/>
                </a:solidFill>
              </a:rPr>
              <a:pPr>
                <a:defRPr/>
              </a:pPr>
              <a:t>‹#›</a:t>
            </a:fld>
            <a:endParaRPr sz="900" dirty="0">
              <a:solidFill>
                <a:schemeClr val="tx1"/>
              </a:solidFill>
            </a:endParaRPr>
          </a:p>
        </p:txBody>
      </p:sp>
      <p:sp>
        <p:nvSpPr>
          <p:cNvPr id="8" name="Title 1"/>
          <p:cNvSpPr>
            <a:spLocks noGrp="1"/>
          </p:cNvSpPr>
          <p:nvPr>
            <p:ph type="title"/>
          </p:nvPr>
        </p:nvSpPr>
        <p:spPr>
          <a:xfrm>
            <a:off x="285750" y="1"/>
            <a:ext cx="8629650" cy="1155032"/>
          </a:xfrm>
        </p:spPr>
        <p:txBody>
          <a:bodyPr tIns="0" bIns="91440" anchor="b"/>
          <a:lstStyle>
            <a:lvl1pPr>
              <a:defRPr cap="all" baseline="0">
                <a:solidFill>
                  <a:srgbClr val="48595D"/>
                </a:solidFill>
              </a:defRPr>
            </a:lvl1pPr>
          </a:lstStyle>
          <a:p>
            <a:r>
              <a:rPr lang="en-US" dirty="0"/>
              <a:t>Click to edit Master title style</a:t>
            </a:r>
          </a:p>
        </p:txBody>
      </p:sp>
      <p:sp>
        <p:nvSpPr>
          <p:cNvPr id="5" name="Slide Number Placeholder 5">
            <a:extLst>
              <a:ext uri="{FF2B5EF4-FFF2-40B4-BE49-F238E27FC236}">
                <a16:creationId xmlns:a16="http://schemas.microsoft.com/office/drawing/2014/main" id="{232B84F6-E117-79B6-30F7-8CB9A84FDD09}"/>
              </a:ext>
            </a:extLst>
          </p:cNvPr>
          <p:cNvSpPr>
            <a:spLocks noGrp="1"/>
          </p:cNvSpPr>
          <p:nvPr>
            <p:ph type="sldNum" sz="quarter" idx="10"/>
          </p:nvPr>
        </p:nvSpPr>
        <p:spPr>
          <a:xfrm>
            <a:off x="8737600" y="4767263"/>
            <a:ext cx="317500" cy="274637"/>
          </a:xfrm>
        </p:spPr>
        <p:txBody>
          <a:bodyPr/>
          <a:lstStyle>
            <a:lvl1pPr>
              <a:defRPr/>
            </a:lvl1pPr>
          </a:lstStyle>
          <a:p>
            <a:pPr>
              <a:defRPr/>
            </a:pPr>
            <a:fld id="{6C9C21E2-9740-42B9-A154-FF3164F1385E}" type="slidenum">
              <a:rPr lang="en-US"/>
              <a:pPr>
                <a:defRPr/>
              </a:pPr>
              <a:t>‹#›</a:t>
            </a:fld>
            <a:endParaRPr lang="en-US" dirty="0"/>
          </a:p>
        </p:txBody>
      </p:sp>
    </p:spTree>
    <p:extLst>
      <p:ext uri="{BB962C8B-B14F-4D97-AF65-F5344CB8AC3E}">
        <p14:creationId xmlns:p14="http://schemas.microsoft.com/office/powerpoint/2010/main" val="257469543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2_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9660C5E-B6E7-EF85-E2C8-857F20B4F1E8}"/>
              </a:ext>
            </a:extLst>
          </p:cNvPr>
          <p:cNvSpPr/>
          <p:nvPr userDrawn="1"/>
        </p:nvSpPr>
        <p:spPr>
          <a:xfrm>
            <a:off x="0" y="0"/>
            <a:ext cx="9144000" cy="1155700"/>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p>
        </p:txBody>
      </p:sp>
      <p:sp>
        <p:nvSpPr>
          <p:cNvPr id="3" name="TextBox 2" hidden="1">
            <a:extLst>
              <a:ext uri="{FF2B5EF4-FFF2-40B4-BE49-F238E27FC236}">
                <a16:creationId xmlns:a16="http://schemas.microsoft.com/office/drawing/2014/main" id="{AC724A8B-791A-231A-068A-244F65EEE29A}"/>
              </a:ext>
            </a:extLst>
          </p:cNvPr>
          <p:cNvSpPr txBox="1"/>
          <p:nvPr userDrawn="1"/>
        </p:nvSpPr>
        <p:spPr>
          <a:xfrm>
            <a:off x="0" y="5005388"/>
            <a:ext cx="6858000" cy="161925"/>
          </a:xfrm>
          <a:prstGeom prst="rect">
            <a:avLst/>
          </a:prstGeom>
          <a:noFill/>
        </p:spPr>
        <p:txBody>
          <a:bodyPr>
            <a:spAutoFit/>
          </a:bodyPr>
          <a:lstStyle/>
          <a:p>
            <a:pPr>
              <a:defRPr/>
            </a:pPr>
            <a:r>
              <a:rPr lang="en-US" sz="450" dirty="0">
                <a:solidFill>
                  <a:schemeClr val="bg2">
                    <a:lumMod val="75000"/>
                  </a:schemeClr>
                </a:solidFill>
              </a:rPr>
              <a:t>© 2019 Rotary International. Internal Use Only. Not For Distribution. Private and Confidential.</a:t>
            </a:r>
          </a:p>
        </p:txBody>
      </p:sp>
      <p:sp>
        <p:nvSpPr>
          <p:cNvPr id="5" name="Title 1"/>
          <p:cNvSpPr>
            <a:spLocks noGrp="1"/>
          </p:cNvSpPr>
          <p:nvPr>
            <p:ph type="title"/>
          </p:nvPr>
        </p:nvSpPr>
        <p:spPr>
          <a:xfrm>
            <a:off x="285750" y="1"/>
            <a:ext cx="8629650" cy="1155032"/>
          </a:xfrm>
        </p:spPr>
        <p:txBody>
          <a:bodyPr tIns="0" bIns="91440" anchor="b"/>
          <a:lstStyle>
            <a:lvl1pPr>
              <a:defRPr cap="all" baseline="0">
                <a:solidFill>
                  <a:schemeClr val="bg1"/>
                </a:solidFill>
              </a:defRPr>
            </a:lvl1pPr>
          </a:lstStyle>
          <a:p>
            <a:r>
              <a:rPr lang="en-US" dirty="0"/>
              <a:t>Click to edit Master title style</a:t>
            </a:r>
          </a:p>
        </p:txBody>
      </p:sp>
      <p:sp>
        <p:nvSpPr>
          <p:cNvPr id="4" name="Slide Number Placeholder 5">
            <a:extLst>
              <a:ext uri="{FF2B5EF4-FFF2-40B4-BE49-F238E27FC236}">
                <a16:creationId xmlns:a16="http://schemas.microsoft.com/office/drawing/2014/main" id="{BC8AFDC2-A86D-DAB0-3E9B-2FD0D36509D5}"/>
              </a:ext>
            </a:extLst>
          </p:cNvPr>
          <p:cNvSpPr>
            <a:spLocks noGrp="1"/>
          </p:cNvSpPr>
          <p:nvPr>
            <p:ph type="sldNum" sz="quarter" idx="10"/>
          </p:nvPr>
        </p:nvSpPr>
        <p:spPr>
          <a:xfrm>
            <a:off x="8737600" y="87313"/>
            <a:ext cx="317500" cy="273050"/>
          </a:xfrm>
        </p:spPr>
        <p:txBody>
          <a:bodyPr/>
          <a:lstStyle>
            <a:lvl1pPr>
              <a:defRPr lang="en-US">
                <a:solidFill>
                  <a:schemeClr val="tx1"/>
                </a:solidFill>
              </a:defRPr>
            </a:lvl1pPr>
          </a:lstStyle>
          <a:p>
            <a:pPr>
              <a:defRPr/>
            </a:pPr>
            <a:fld id="{3F901B7D-5C89-45A5-B276-3B819E2FB606}" type="slidenum">
              <a:rPr/>
              <a:pPr>
                <a:defRPr/>
              </a:pPr>
              <a:t>‹#›</a:t>
            </a:fld>
            <a:endParaRPr dirty="0"/>
          </a:p>
        </p:txBody>
      </p:sp>
    </p:spTree>
    <p:extLst>
      <p:ext uri="{BB962C8B-B14F-4D97-AF65-F5344CB8AC3E}">
        <p14:creationId xmlns:p14="http://schemas.microsoft.com/office/powerpoint/2010/main" val="120706526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444F935-CAF5-8F15-B309-A9AA3F084B9E}"/>
              </a:ext>
            </a:extLst>
          </p:cNvPr>
          <p:cNvSpPr/>
          <p:nvPr userDrawn="1"/>
        </p:nvSpPr>
        <p:spPr>
          <a:xfrm>
            <a:off x="0" y="0"/>
            <a:ext cx="4572000" cy="5143500"/>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p>
        </p:txBody>
      </p:sp>
      <p:sp>
        <p:nvSpPr>
          <p:cNvPr id="3" name="TextBox 2" hidden="1">
            <a:extLst>
              <a:ext uri="{FF2B5EF4-FFF2-40B4-BE49-F238E27FC236}">
                <a16:creationId xmlns:a16="http://schemas.microsoft.com/office/drawing/2014/main" id="{D5318981-7ABE-580A-EA48-A55C54808452}"/>
              </a:ext>
            </a:extLst>
          </p:cNvPr>
          <p:cNvSpPr txBox="1"/>
          <p:nvPr userDrawn="1"/>
        </p:nvSpPr>
        <p:spPr>
          <a:xfrm>
            <a:off x="0" y="5005388"/>
            <a:ext cx="6858000" cy="161925"/>
          </a:xfrm>
          <a:prstGeom prst="rect">
            <a:avLst/>
          </a:prstGeom>
          <a:noFill/>
        </p:spPr>
        <p:txBody>
          <a:bodyPr>
            <a:spAutoFit/>
          </a:bodyPr>
          <a:lstStyle/>
          <a:p>
            <a:pPr>
              <a:defRPr/>
            </a:pPr>
            <a:r>
              <a:rPr lang="en-US" sz="450" dirty="0">
                <a:solidFill>
                  <a:schemeClr val="bg2">
                    <a:lumMod val="50000"/>
                  </a:schemeClr>
                </a:solidFill>
              </a:rPr>
              <a:t>© 2019 Rotary International. Internal Use Only. Not For Distribution. Private and Confidential.</a:t>
            </a:r>
          </a:p>
        </p:txBody>
      </p:sp>
      <p:sp>
        <p:nvSpPr>
          <p:cNvPr id="12" name="Text Placeholder 11"/>
          <p:cNvSpPr>
            <a:spLocks noGrp="1"/>
          </p:cNvSpPr>
          <p:nvPr>
            <p:ph type="body" sz="quarter" idx="12"/>
          </p:nvPr>
        </p:nvSpPr>
        <p:spPr>
          <a:xfrm>
            <a:off x="4762500" y="1606153"/>
            <a:ext cx="4152900" cy="2356247"/>
          </a:xfrm>
        </p:spPr>
        <p:txBody>
          <a:bodyPr/>
          <a:lstStyle>
            <a:lvl1pPr marL="0" indent="0">
              <a:buNone/>
              <a:defRPr sz="1650"/>
            </a:lvl1pPr>
            <a:lvl2pPr marL="171450" indent="-127397">
              <a:lnSpc>
                <a:spcPct val="100000"/>
              </a:lnSpc>
              <a:spcBef>
                <a:spcPts val="900"/>
              </a:spcBef>
              <a:spcAft>
                <a:spcPts val="900"/>
              </a:spcAft>
              <a:defRPr sz="1350"/>
            </a:lvl2pPr>
            <a:lvl3pPr>
              <a:defRPr sz="1350"/>
            </a:lvl3pPr>
            <a:lvl4pPr>
              <a:defRPr sz="1200"/>
            </a:lvl4pPr>
            <a:lvl5pPr>
              <a:defRPr sz="1200"/>
            </a:lvl5pPr>
          </a:lstStyle>
          <a:p>
            <a:pPr lvl="0"/>
            <a:r>
              <a:rPr lang="en-US" dirty="0"/>
              <a:t>Click to edit Master text styles</a:t>
            </a:r>
          </a:p>
          <a:p>
            <a:pPr lvl="1"/>
            <a:r>
              <a:rPr lang="en-US" dirty="0"/>
              <a:t>Second level</a:t>
            </a:r>
          </a:p>
        </p:txBody>
      </p:sp>
      <p:sp>
        <p:nvSpPr>
          <p:cNvPr id="21" name="Text Placeholder 11"/>
          <p:cNvSpPr>
            <a:spLocks noGrp="1"/>
          </p:cNvSpPr>
          <p:nvPr>
            <p:ph type="body" sz="quarter" idx="14"/>
          </p:nvPr>
        </p:nvSpPr>
        <p:spPr>
          <a:xfrm>
            <a:off x="419100" y="1606153"/>
            <a:ext cx="3733800" cy="851297"/>
          </a:xfr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3300" b="1" cap="all" baseline="0">
                <a:solidFill>
                  <a:schemeClr val="bg1"/>
                </a:solidFill>
                <a:latin typeface="+mj-lt"/>
              </a:defRPr>
            </a:lvl1pPr>
            <a:lvl2pPr marL="0" indent="0">
              <a:buNone/>
              <a:defRPr sz="1500">
                <a:solidFill>
                  <a:schemeClr val="bg1"/>
                </a:solidFill>
              </a:defRPr>
            </a:lvl2pPr>
            <a:lvl3pPr>
              <a:defRPr sz="1350"/>
            </a:lvl3pPr>
            <a:lvl4pPr>
              <a:defRPr sz="1200"/>
            </a:lvl4pPr>
            <a:lvl5pPr>
              <a:defRPr sz="1200"/>
            </a:lvl5pPr>
          </a:lstStyle>
          <a:p>
            <a:pPr lvl="0"/>
            <a:r>
              <a:rPr lang="en-US"/>
              <a:t>Click to edit Master text styles</a:t>
            </a:r>
          </a:p>
        </p:txBody>
      </p:sp>
      <p:sp>
        <p:nvSpPr>
          <p:cNvPr id="22" name="Subtitle 2"/>
          <p:cNvSpPr>
            <a:spLocks noGrp="1"/>
          </p:cNvSpPr>
          <p:nvPr>
            <p:ph type="subTitle" idx="1"/>
          </p:nvPr>
        </p:nvSpPr>
        <p:spPr>
          <a:xfrm>
            <a:off x="415926" y="2537724"/>
            <a:ext cx="3740150" cy="1481823"/>
          </a:xfrm>
        </p:spPr>
        <p:txBody>
          <a:bodyPr/>
          <a:lstStyle>
            <a:lvl1pPr marL="0" indent="0" algn="l">
              <a:buNone/>
              <a:defRPr sz="165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4" name="Slide Number Placeholder 5">
            <a:extLst>
              <a:ext uri="{FF2B5EF4-FFF2-40B4-BE49-F238E27FC236}">
                <a16:creationId xmlns:a16="http://schemas.microsoft.com/office/drawing/2014/main" id="{3DE5CFC9-D54F-08F8-139B-5AF52DC3EA08}"/>
              </a:ext>
            </a:extLst>
          </p:cNvPr>
          <p:cNvSpPr>
            <a:spLocks noGrp="1"/>
          </p:cNvSpPr>
          <p:nvPr>
            <p:ph type="sldNum" sz="quarter" idx="15"/>
          </p:nvPr>
        </p:nvSpPr>
        <p:spPr>
          <a:xfrm>
            <a:off x="8737600" y="87313"/>
            <a:ext cx="317500" cy="273050"/>
          </a:xfrm>
        </p:spPr>
        <p:txBody>
          <a:bodyPr/>
          <a:lstStyle>
            <a:lvl1pPr>
              <a:defRPr lang="en-US">
                <a:solidFill>
                  <a:schemeClr val="tx1"/>
                </a:solidFill>
              </a:defRPr>
            </a:lvl1pPr>
          </a:lstStyle>
          <a:p>
            <a:pPr>
              <a:defRPr/>
            </a:pPr>
            <a:fld id="{32616C1D-384D-481A-B6BD-7A665BDEF9D8}" type="slidenum">
              <a:rPr/>
              <a:pPr>
                <a:defRPr/>
              </a:pPr>
              <a:t>‹#›</a:t>
            </a:fld>
            <a:endParaRPr dirty="0"/>
          </a:p>
        </p:txBody>
      </p:sp>
    </p:spTree>
    <p:extLst>
      <p:ext uri="{BB962C8B-B14F-4D97-AF65-F5344CB8AC3E}">
        <p14:creationId xmlns:p14="http://schemas.microsoft.com/office/powerpoint/2010/main" val="243902076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815BE24-DF42-F290-CD08-53B933CDD228}"/>
              </a:ext>
            </a:extLst>
          </p:cNvPr>
          <p:cNvSpPr/>
          <p:nvPr userDrawn="1"/>
        </p:nvSpPr>
        <p:spPr>
          <a:xfrm>
            <a:off x="4572000" y="0"/>
            <a:ext cx="4572000" cy="5143500"/>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p>
        </p:txBody>
      </p:sp>
      <p:sp>
        <p:nvSpPr>
          <p:cNvPr id="4" name="TextBox 3" hidden="1">
            <a:extLst>
              <a:ext uri="{FF2B5EF4-FFF2-40B4-BE49-F238E27FC236}">
                <a16:creationId xmlns:a16="http://schemas.microsoft.com/office/drawing/2014/main" id="{60754F56-D5F5-807B-1A2A-825AB0ED6915}"/>
              </a:ext>
            </a:extLst>
          </p:cNvPr>
          <p:cNvSpPr txBox="1"/>
          <p:nvPr userDrawn="1"/>
        </p:nvSpPr>
        <p:spPr>
          <a:xfrm>
            <a:off x="0" y="5005388"/>
            <a:ext cx="6858000" cy="161925"/>
          </a:xfrm>
          <a:prstGeom prst="rect">
            <a:avLst/>
          </a:prstGeom>
          <a:noFill/>
        </p:spPr>
        <p:txBody>
          <a:bodyPr>
            <a:spAutoFit/>
          </a:bodyPr>
          <a:lstStyle/>
          <a:p>
            <a:pPr>
              <a:defRPr/>
            </a:pPr>
            <a:r>
              <a:rPr lang="en-US" sz="450" dirty="0">
                <a:solidFill>
                  <a:schemeClr val="bg2">
                    <a:lumMod val="75000"/>
                  </a:schemeClr>
                </a:solidFill>
              </a:rPr>
              <a:t>© 2019 Rotary International. Internal Use Only. Not For Distribution. Private and Confidential.</a:t>
            </a:r>
          </a:p>
        </p:txBody>
      </p:sp>
      <p:sp>
        <p:nvSpPr>
          <p:cNvPr id="3" name="Picture Placeholder 2"/>
          <p:cNvSpPr>
            <a:spLocks noGrp="1"/>
          </p:cNvSpPr>
          <p:nvPr>
            <p:ph type="pic" sz="quarter" idx="15"/>
          </p:nvPr>
        </p:nvSpPr>
        <p:spPr>
          <a:xfrm>
            <a:off x="4889898" y="298847"/>
            <a:ext cx="3949303" cy="4514850"/>
          </a:xfrm>
        </p:spPr>
        <p:txBody>
          <a:bodyPr rtlCol="0">
            <a:normAutofit/>
          </a:bodyPr>
          <a:lstStyle/>
          <a:p>
            <a:pPr lvl="0"/>
            <a:endParaRPr lang="en-US" noProof="0" dirty="0"/>
          </a:p>
        </p:txBody>
      </p:sp>
      <p:sp>
        <p:nvSpPr>
          <p:cNvPr id="10" name="Text Placeholder 11"/>
          <p:cNvSpPr>
            <a:spLocks noGrp="1"/>
          </p:cNvSpPr>
          <p:nvPr>
            <p:ph type="body" sz="quarter" idx="14"/>
          </p:nvPr>
        </p:nvSpPr>
        <p:spPr>
          <a:xfrm>
            <a:off x="419100" y="1606153"/>
            <a:ext cx="3733800" cy="851297"/>
          </a:xfrm>
          <a:ln w="25400">
            <a:gradFill flip="none" rotWithShape="1">
              <a:gsLst>
                <a:gs pos="100000">
                  <a:srgbClr val="333333"/>
                </a:gs>
                <a:gs pos="97000">
                  <a:schemeClr val="bg1">
                    <a:alpha val="0"/>
                  </a:schemeClr>
                </a:gs>
              </a:gsLst>
              <a:lin ang="5400000" scaled="1"/>
              <a:tileRect/>
            </a:gradFill>
          </a:ln>
        </p:spPr>
        <p:txBody>
          <a:bodyPr anchor="b">
            <a:noAutofit/>
          </a:bodyPr>
          <a:lstStyle>
            <a:lvl1pPr marL="0" indent="0">
              <a:buNone/>
              <a:defRPr sz="3300" b="1" cap="all" baseline="0">
                <a:solidFill>
                  <a:srgbClr val="333333"/>
                </a:solidFill>
                <a:latin typeface="+mj-lt"/>
              </a:defRPr>
            </a:lvl1pPr>
            <a:lvl2pPr marL="0" indent="0">
              <a:buNone/>
              <a:defRPr sz="1500">
                <a:solidFill>
                  <a:schemeClr val="bg1"/>
                </a:solidFill>
              </a:defRPr>
            </a:lvl2pPr>
            <a:lvl3pPr>
              <a:defRPr sz="1350"/>
            </a:lvl3pPr>
            <a:lvl4pPr>
              <a:defRPr sz="1200"/>
            </a:lvl4pPr>
            <a:lvl5pPr>
              <a:defRPr sz="1200"/>
            </a:lvl5pPr>
          </a:lstStyle>
          <a:p>
            <a:pPr lvl="0"/>
            <a:r>
              <a:rPr lang="en-US"/>
              <a:t>Click to edit Master text styles</a:t>
            </a:r>
          </a:p>
        </p:txBody>
      </p:sp>
      <p:sp>
        <p:nvSpPr>
          <p:cNvPr id="11" name="Subtitle 2"/>
          <p:cNvSpPr>
            <a:spLocks noGrp="1"/>
          </p:cNvSpPr>
          <p:nvPr>
            <p:ph type="subTitle" idx="1"/>
          </p:nvPr>
        </p:nvSpPr>
        <p:spPr>
          <a:xfrm>
            <a:off x="415926" y="2537724"/>
            <a:ext cx="3740150" cy="1481823"/>
          </a:xfrm>
        </p:spPr>
        <p:txBody>
          <a:bodyPr/>
          <a:lstStyle>
            <a:lvl1pPr marL="0" indent="0" algn="l">
              <a:buNone/>
              <a:defRPr sz="1650">
                <a:solidFill>
                  <a:srgbClr val="333333"/>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5" name="Slide Number Placeholder 5">
            <a:extLst>
              <a:ext uri="{FF2B5EF4-FFF2-40B4-BE49-F238E27FC236}">
                <a16:creationId xmlns:a16="http://schemas.microsoft.com/office/drawing/2014/main" id="{5C1C07DB-6074-0559-D828-B22D553D47DE}"/>
              </a:ext>
            </a:extLst>
          </p:cNvPr>
          <p:cNvSpPr>
            <a:spLocks noGrp="1"/>
          </p:cNvSpPr>
          <p:nvPr>
            <p:ph type="sldNum" sz="quarter" idx="16"/>
          </p:nvPr>
        </p:nvSpPr>
        <p:spPr>
          <a:xfrm>
            <a:off x="8737600" y="87313"/>
            <a:ext cx="317500" cy="273050"/>
          </a:xfrm>
        </p:spPr>
        <p:txBody>
          <a:bodyPr/>
          <a:lstStyle>
            <a:lvl1pPr>
              <a:defRPr>
                <a:solidFill>
                  <a:schemeClr val="bg1"/>
                </a:solidFill>
              </a:defRPr>
            </a:lvl1pPr>
          </a:lstStyle>
          <a:p>
            <a:pPr>
              <a:defRPr/>
            </a:pPr>
            <a:fld id="{DCD1E42C-33A9-4BAE-830A-562AFE191E74}" type="slidenum">
              <a:rPr lang="en-US"/>
              <a:pPr>
                <a:defRPr/>
              </a:pPr>
              <a:t>‹#›</a:t>
            </a:fld>
            <a:endParaRPr lang="en-US" dirty="0"/>
          </a:p>
        </p:txBody>
      </p:sp>
    </p:spTree>
    <p:extLst>
      <p:ext uri="{BB962C8B-B14F-4D97-AF65-F5344CB8AC3E}">
        <p14:creationId xmlns:p14="http://schemas.microsoft.com/office/powerpoint/2010/main" val="296255949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9" name="Picture Placeholder 8"/>
          <p:cNvSpPr>
            <a:spLocks noGrp="1"/>
          </p:cNvSpPr>
          <p:nvPr>
            <p:ph type="pic" sz="quarter" idx="13"/>
          </p:nvPr>
        </p:nvSpPr>
        <p:spPr>
          <a:xfrm>
            <a:off x="0" y="0"/>
            <a:ext cx="4572001" cy="5143500"/>
          </a:xfrm>
          <a:custGeom>
            <a:avLst/>
            <a:gdLst>
              <a:gd name="connsiteX0" fmla="*/ 1 w 6096001"/>
              <a:gd name="connsiteY0" fmla="*/ 0 h 6858000"/>
              <a:gd name="connsiteX1" fmla="*/ 6096001 w 6096001"/>
              <a:gd name="connsiteY1" fmla="*/ 0 h 6858000"/>
              <a:gd name="connsiteX2" fmla="*/ 6096001 w 6096001"/>
              <a:gd name="connsiteY2" fmla="*/ 6858000 h 6858000"/>
              <a:gd name="connsiteX3" fmla="*/ 4539049 w 6096001"/>
              <a:gd name="connsiteY3" fmla="*/ 6858000 h 6858000"/>
              <a:gd name="connsiteX4" fmla="*/ 1 w 6096001"/>
              <a:gd name="connsiteY4" fmla="*/ 6858000 h 6858000"/>
              <a:gd name="connsiteX5" fmla="*/ 0 w 6096001"/>
              <a:gd name="connsiteY5" fmla="*/ 6858000 h 6858000"/>
              <a:gd name="connsiteX6" fmla="*/ 0 w 6096001"/>
              <a:gd name="connsiteY6" fmla="*/ 6273113 h 6858000"/>
              <a:gd name="connsiteX7" fmla="*/ 1 w 6096001"/>
              <a:gd name="connsiteY7"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1" h="6858000">
                <a:moveTo>
                  <a:pt x="1" y="0"/>
                </a:moveTo>
                <a:lnTo>
                  <a:pt x="6096001" y="0"/>
                </a:lnTo>
                <a:lnTo>
                  <a:pt x="6096001" y="6858000"/>
                </a:lnTo>
                <a:lnTo>
                  <a:pt x="4539049" y="6858000"/>
                </a:lnTo>
                <a:lnTo>
                  <a:pt x="1" y="6858000"/>
                </a:lnTo>
                <a:lnTo>
                  <a:pt x="0" y="6858000"/>
                </a:lnTo>
                <a:lnTo>
                  <a:pt x="0" y="6273113"/>
                </a:lnTo>
                <a:lnTo>
                  <a:pt x="1" y="6273113"/>
                </a:lnTo>
                <a:close/>
              </a:path>
            </a:pathLst>
          </a:custGeom>
        </p:spPr>
        <p:txBody>
          <a:bodyPr rtlCol="0">
            <a:noAutofit/>
          </a:bodyPr>
          <a:lstStyle/>
          <a:p>
            <a:pPr lvl="0"/>
            <a:endParaRPr lang="en-US" noProof="0" dirty="0"/>
          </a:p>
        </p:txBody>
      </p:sp>
      <p:sp>
        <p:nvSpPr>
          <p:cNvPr id="19" name="Text Placeholder 18"/>
          <p:cNvSpPr>
            <a:spLocks noGrp="1"/>
          </p:cNvSpPr>
          <p:nvPr>
            <p:ph type="body" sz="quarter" idx="16"/>
          </p:nvPr>
        </p:nvSpPr>
        <p:spPr>
          <a:xfrm>
            <a:off x="4572001" y="0"/>
            <a:ext cx="4572000" cy="5143500"/>
          </a:xfrm>
          <a:solidFill>
            <a:srgbClr val="48595D"/>
          </a:solidFill>
        </p:spPr>
        <p:txBody>
          <a:bodyPr anchor="b"/>
          <a:lstStyle>
            <a:lvl1pPr marL="0" indent="0" algn="r">
              <a:buNone/>
              <a:defRPr>
                <a:solidFill>
                  <a:schemeClr val="tx1">
                    <a:alpha val="0"/>
                  </a:schemeClr>
                </a:solidFill>
              </a:defRPr>
            </a:lvl1pPr>
          </a:lstStyle>
          <a:p>
            <a:pPr lvl="0"/>
            <a:r>
              <a:rPr lang="en-US"/>
              <a:t>Click to edit Master text styles</a:t>
            </a:r>
          </a:p>
        </p:txBody>
      </p:sp>
      <p:sp>
        <p:nvSpPr>
          <p:cNvPr id="7" name="Text Placeholder 11"/>
          <p:cNvSpPr>
            <a:spLocks noGrp="1"/>
          </p:cNvSpPr>
          <p:nvPr>
            <p:ph type="body" sz="quarter" idx="14"/>
          </p:nvPr>
        </p:nvSpPr>
        <p:spPr>
          <a:xfrm>
            <a:off x="5159828" y="1606153"/>
            <a:ext cx="3733800" cy="851297"/>
          </a:xfr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3300" b="1" cap="all" baseline="0">
                <a:solidFill>
                  <a:schemeClr val="bg1"/>
                </a:solidFill>
                <a:latin typeface="+mj-lt"/>
              </a:defRPr>
            </a:lvl1pPr>
            <a:lvl2pPr marL="0" indent="0">
              <a:buNone/>
              <a:defRPr sz="1500">
                <a:solidFill>
                  <a:schemeClr val="bg1"/>
                </a:solidFill>
              </a:defRPr>
            </a:lvl2pPr>
            <a:lvl3pPr>
              <a:defRPr sz="1350"/>
            </a:lvl3pPr>
            <a:lvl4pPr>
              <a:defRPr sz="1200"/>
            </a:lvl4pPr>
            <a:lvl5pPr>
              <a:defRPr sz="1200"/>
            </a:lvl5pPr>
          </a:lstStyle>
          <a:p>
            <a:pPr lvl="0"/>
            <a:r>
              <a:rPr lang="en-US"/>
              <a:t>Click to edit Master text styles</a:t>
            </a:r>
          </a:p>
        </p:txBody>
      </p:sp>
      <p:sp>
        <p:nvSpPr>
          <p:cNvPr id="20" name="Subtitle 2"/>
          <p:cNvSpPr>
            <a:spLocks noGrp="1"/>
          </p:cNvSpPr>
          <p:nvPr>
            <p:ph type="subTitle" idx="1"/>
          </p:nvPr>
        </p:nvSpPr>
        <p:spPr>
          <a:xfrm>
            <a:off x="5153479" y="2537724"/>
            <a:ext cx="3740150" cy="1481823"/>
          </a:xfrm>
        </p:spPr>
        <p:txBody>
          <a:bodyPr/>
          <a:lstStyle>
            <a:lvl1pPr marL="0" indent="0" algn="l">
              <a:buNone/>
              <a:defRPr sz="165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2" name="Slide Number Placeholder 5">
            <a:extLst>
              <a:ext uri="{FF2B5EF4-FFF2-40B4-BE49-F238E27FC236}">
                <a16:creationId xmlns:a16="http://schemas.microsoft.com/office/drawing/2014/main" id="{CBD36539-A4F3-D127-B9C5-5A236D45178B}"/>
              </a:ext>
            </a:extLst>
          </p:cNvPr>
          <p:cNvSpPr>
            <a:spLocks noGrp="1"/>
          </p:cNvSpPr>
          <p:nvPr>
            <p:ph type="sldNum" sz="quarter" idx="17"/>
          </p:nvPr>
        </p:nvSpPr>
        <p:spPr>
          <a:xfrm>
            <a:off x="8737600" y="87313"/>
            <a:ext cx="317500" cy="273050"/>
          </a:xfrm>
        </p:spPr>
        <p:txBody>
          <a:bodyPr/>
          <a:lstStyle>
            <a:lvl1pPr>
              <a:defRPr>
                <a:solidFill>
                  <a:schemeClr val="bg1"/>
                </a:solidFill>
              </a:defRPr>
            </a:lvl1pPr>
          </a:lstStyle>
          <a:p>
            <a:pPr>
              <a:defRPr/>
            </a:pPr>
            <a:fld id="{CE27A649-C437-4B6D-98E9-0D8D9D539F0A}" type="slidenum">
              <a:rPr lang="en-US"/>
              <a:pPr>
                <a:defRPr/>
              </a:pPr>
              <a:t>‹#›</a:t>
            </a:fld>
            <a:endParaRPr lang="en-US" dirty="0"/>
          </a:p>
        </p:txBody>
      </p:sp>
    </p:spTree>
    <p:extLst>
      <p:ext uri="{BB962C8B-B14F-4D97-AF65-F5344CB8AC3E}">
        <p14:creationId xmlns:p14="http://schemas.microsoft.com/office/powerpoint/2010/main" val="399844958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4_Title and Content">
    <p:spTree>
      <p:nvGrpSpPr>
        <p:cNvPr id="1" name=""/>
        <p:cNvGrpSpPr/>
        <p:nvPr/>
      </p:nvGrpSpPr>
      <p:grpSpPr>
        <a:xfrm>
          <a:off x="0" y="0"/>
          <a:ext cx="0" cy="0"/>
          <a:chOff x="0" y="0"/>
          <a:chExt cx="0" cy="0"/>
        </a:xfrm>
      </p:grpSpPr>
      <p:sp>
        <p:nvSpPr>
          <p:cNvPr id="9" name="Picture Placeholder 8"/>
          <p:cNvSpPr>
            <a:spLocks noGrp="1"/>
          </p:cNvSpPr>
          <p:nvPr>
            <p:ph type="pic" sz="quarter" idx="13"/>
          </p:nvPr>
        </p:nvSpPr>
        <p:spPr>
          <a:xfrm>
            <a:off x="0" y="0"/>
            <a:ext cx="4572001" cy="5143500"/>
          </a:xfrm>
          <a:custGeom>
            <a:avLst/>
            <a:gdLst>
              <a:gd name="connsiteX0" fmla="*/ 1 w 6096001"/>
              <a:gd name="connsiteY0" fmla="*/ 0 h 6858000"/>
              <a:gd name="connsiteX1" fmla="*/ 6096001 w 6096001"/>
              <a:gd name="connsiteY1" fmla="*/ 0 h 6858000"/>
              <a:gd name="connsiteX2" fmla="*/ 6096001 w 6096001"/>
              <a:gd name="connsiteY2" fmla="*/ 6858000 h 6858000"/>
              <a:gd name="connsiteX3" fmla="*/ 4539049 w 6096001"/>
              <a:gd name="connsiteY3" fmla="*/ 6858000 h 6858000"/>
              <a:gd name="connsiteX4" fmla="*/ 1 w 6096001"/>
              <a:gd name="connsiteY4" fmla="*/ 6858000 h 6858000"/>
              <a:gd name="connsiteX5" fmla="*/ 0 w 6096001"/>
              <a:gd name="connsiteY5" fmla="*/ 6858000 h 6858000"/>
              <a:gd name="connsiteX6" fmla="*/ 0 w 6096001"/>
              <a:gd name="connsiteY6" fmla="*/ 6273113 h 6858000"/>
              <a:gd name="connsiteX7" fmla="*/ 1 w 6096001"/>
              <a:gd name="connsiteY7"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1" h="6858000">
                <a:moveTo>
                  <a:pt x="1" y="0"/>
                </a:moveTo>
                <a:lnTo>
                  <a:pt x="6096001" y="0"/>
                </a:lnTo>
                <a:lnTo>
                  <a:pt x="6096001" y="6858000"/>
                </a:lnTo>
                <a:lnTo>
                  <a:pt x="4539049" y="6858000"/>
                </a:lnTo>
                <a:lnTo>
                  <a:pt x="1" y="6858000"/>
                </a:lnTo>
                <a:lnTo>
                  <a:pt x="0" y="6858000"/>
                </a:lnTo>
                <a:lnTo>
                  <a:pt x="0" y="6273113"/>
                </a:lnTo>
                <a:lnTo>
                  <a:pt x="1" y="6273113"/>
                </a:lnTo>
                <a:close/>
              </a:path>
            </a:pathLst>
          </a:custGeom>
        </p:spPr>
        <p:txBody>
          <a:bodyPr rtlCol="0">
            <a:noAutofit/>
          </a:bodyPr>
          <a:lstStyle/>
          <a:p>
            <a:pPr lvl="0"/>
            <a:endParaRPr lang="en-US" noProof="0" dirty="0"/>
          </a:p>
        </p:txBody>
      </p:sp>
      <p:sp>
        <p:nvSpPr>
          <p:cNvPr id="19" name="Text Placeholder 18"/>
          <p:cNvSpPr>
            <a:spLocks noGrp="1"/>
          </p:cNvSpPr>
          <p:nvPr>
            <p:ph type="body" sz="quarter" idx="16"/>
          </p:nvPr>
        </p:nvSpPr>
        <p:spPr>
          <a:xfrm>
            <a:off x="4572001" y="0"/>
            <a:ext cx="4572000" cy="5143500"/>
          </a:xfrm>
          <a:solidFill>
            <a:srgbClr val="00B4E6"/>
          </a:solidFill>
        </p:spPr>
        <p:txBody>
          <a:bodyPr anchor="b"/>
          <a:lstStyle>
            <a:lvl1pPr marL="0" indent="0" algn="r">
              <a:buNone/>
              <a:defRPr>
                <a:solidFill>
                  <a:schemeClr val="tx1">
                    <a:alpha val="0"/>
                  </a:schemeClr>
                </a:solidFill>
              </a:defRPr>
            </a:lvl1pPr>
          </a:lstStyle>
          <a:p>
            <a:pPr lvl="0"/>
            <a:r>
              <a:rPr lang="en-US"/>
              <a:t>Click to edit Master text styles</a:t>
            </a:r>
          </a:p>
        </p:txBody>
      </p:sp>
      <p:sp>
        <p:nvSpPr>
          <p:cNvPr id="7" name="Text Placeholder 11"/>
          <p:cNvSpPr>
            <a:spLocks noGrp="1"/>
          </p:cNvSpPr>
          <p:nvPr>
            <p:ph type="body" sz="quarter" idx="14"/>
          </p:nvPr>
        </p:nvSpPr>
        <p:spPr>
          <a:xfrm>
            <a:off x="5159828" y="1606153"/>
            <a:ext cx="3733800" cy="851297"/>
          </a:xfr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3300" b="1" cap="all" baseline="0">
                <a:solidFill>
                  <a:schemeClr val="bg1"/>
                </a:solidFill>
                <a:latin typeface="+mj-lt"/>
              </a:defRPr>
            </a:lvl1pPr>
            <a:lvl2pPr marL="0" indent="0">
              <a:buNone/>
              <a:defRPr sz="1500">
                <a:solidFill>
                  <a:schemeClr val="bg1"/>
                </a:solidFill>
              </a:defRPr>
            </a:lvl2pPr>
            <a:lvl3pPr>
              <a:defRPr sz="1350"/>
            </a:lvl3pPr>
            <a:lvl4pPr>
              <a:defRPr sz="1200"/>
            </a:lvl4pPr>
            <a:lvl5pPr>
              <a:defRPr sz="1200"/>
            </a:lvl5pPr>
          </a:lstStyle>
          <a:p>
            <a:pPr lvl="0"/>
            <a:r>
              <a:rPr lang="en-US"/>
              <a:t>Click to edit Master text styles</a:t>
            </a:r>
          </a:p>
        </p:txBody>
      </p:sp>
      <p:sp>
        <p:nvSpPr>
          <p:cNvPr id="20" name="Subtitle 2"/>
          <p:cNvSpPr>
            <a:spLocks noGrp="1"/>
          </p:cNvSpPr>
          <p:nvPr>
            <p:ph type="subTitle" idx="1"/>
          </p:nvPr>
        </p:nvSpPr>
        <p:spPr>
          <a:xfrm>
            <a:off x="5153479" y="2537724"/>
            <a:ext cx="3740150" cy="1481823"/>
          </a:xfrm>
        </p:spPr>
        <p:txBody>
          <a:bodyPr/>
          <a:lstStyle>
            <a:lvl1pPr marL="0" indent="0" algn="l">
              <a:buNone/>
              <a:defRPr sz="165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2" name="Slide Number Placeholder 5">
            <a:extLst>
              <a:ext uri="{FF2B5EF4-FFF2-40B4-BE49-F238E27FC236}">
                <a16:creationId xmlns:a16="http://schemas.microsoft.com/office/drawing/2014/main" id="{B07C0292-3D04-EB2C-C97C-B031BF42B638}"/>
              </a:ext>
            </a:extLst>
          </p:cNvPr>
          <p:cNvSpPr>
            <a:spLocks noGrp="1"/>
          </p:cNvSpPr>
          <p:nvPr>
            <p:ph type="sldNum" sz="quarter" idx="17"/>
          </p:nvPr>
        </p:nvSpPr>
        <p:spPr>
          <a:xfrm>
            <a:off x="8737600" y="87313"/>
            <a:ext cx="317500" cy="273050"/>
          </a:xfrm>
        </p:spPr>
        <p:txBody>
          <a:bodyPr/>
          <a:lstStyle>
            <a:lvl1pPr>
              <a:defRPr>
                <a:solidFill>
                  <a:schemeClr val="bg1"/>
                </a:solidFill>
              </a:defRPr>
            </a:lvl1pPr>
          </a:lstStyle>
          <a:p>
            <a:pPr>
              <a:defRPr/>
            </a:pPr>
            <a:fld id="{19B66BC9-C721-4734-B78A-0087CE977026}" type="slidenum">
              <a:rPr lang="en-US"/>
              <a:pPr>
                <a:defRPr/>
              </a:pPr>
              <a:t>‹#›</a:t>
            </a:fld>
            <a:endParaRPr lang="en-US" dirty="0"/>
          </a:p>
        </p:txBody>
      </p:sp>
    </p:spTree>
    <p:extLst>
      <p:ext uri="{BB962C8B-B14F-4D97-AF65-F5344CB8AC3E}">
        <p14:creationId xmlns:p14="http://schemas.microsoft.com/office/powerpoint/2010/main" val="1669269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Freeform: Shape 1">
            <a:extLst>
              <a:ext uri="{FF2B5EF4-FFF2-40B4-BE49-F238E27FC236}">
                <a16:creationId xmlns:a16="http://schemas.microsoft.com/office/drawing/2014/main" id="{82D71534-63A3-8DBD-90EF-86DF8FD0E56A}"/>
              </a:ext>
            </a:extLst>
          </p:cNvPr>
          <p:cNvSpPr/>
          <p:nvPr userDrawn="1"/>
        </p:nvSpPr>
        <p:spPr>
          <a:xfrm>
            <a:off x="0" y="1155700"/>
            <a:ext cx="9144000" cy="3987800"/>
          </a:xfrm>
          <a:custGeom>
            <a:avLst/>
            <a:gdLst>
              <a:gd name="connsiteX0" fmla="*/ 0 w 12192000"/>
              <a:gd name="connsiteY0" fmla="*/ 0 h 5317958"/>
              <a:gd name="connsiteX1" fmla="*/ 12192000 w 12192000"/>
              <a:gd name="connsiteY1" fmla="*/ 0 h 5317958"/>
              <a:gd name="connsiteX2" fmla="*/ 12192000 w 12192000"/>
              <a:gd name="connsiteY2" fmla="*/ 5317958 h 5317958"/>
              <a:gd name="connsiteX3" fmla="*/ 4539049 w 12192000"/>
              <a:gd name="connsiteY3" fmla="*/ 5317958 h 5317958"/>
              <a:gd name="connsiteX4" fmla="*/ 0 w 12192000"/>
              <a:gd name="connsiteY4" fmla="*/ 5317958 h 5317958"/>
              <a:gd name="connsiteX5" fmla="*/ 0 w 12192000"/>
              <a:gd name="connsiteY5" fmla="*/ 4733071 h 5317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5317958">
                <a:moveTo>
                  <a:pt x="0" y="0"/>
                </a:moveTo>
                <a:lnTo>
                  <a:pt x="12192000" y="0"/>
                </a:lnTo>
                <a:lnTo>
                  <a:pt x="12192000" y="5317958"/>
                </a:lnTo>
                <a:lnTo>
                  <a:pt x="4539049" y="5317958"/>
                </a:lnTo>
                <a:lnTo>
                  <a:pt x="0" y="5317958"/>
                </a:lnTo>
                <a:lnTo>
                  <a:pt x="0" y="4733071"/>
                </a:lnTo>
                <a:close/>
              </a:path>
            </a:pathLst>
          </a:cu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solidFill>
                <a:schemeClr val="bg1"/>
              </a:solidFill>
            </a:endParaRPr>
          </a:p>
        </p:txBody>
      </p:sp>
      <p:sp>
        <p:nvSpPr>
          <p:cNvPr id="4" name="TextBox 3" hidden="1">
            <a:extLst>
              <a:ext uri="{FF2B5EF4-FFF2-40B4-BE49-F238E27FC236}">
                <a16:creationId xmlns:a16="http://schemas.microsoft.com/office/drawing/2014/main" id="{9AFD769F-EFE4-68EF-CD9D-CD7BB042FC31}"/>
              </a:ext>
            </a:extLst>
          </p:cNvPr>
          <p:cNvSpPr txBox="1"/>
          <p:nvPr userDrawn="1"/>
        </p:nvSpPr>
        <p:spPr>
          <a:xfrm>
            <a:off x="0" y="5005388"/>
            <a:ext cx="6858000" cy="161925"/>
          </a:xfrm>
          <a:prstGeom prst="rect">
            <a:avLst/>
          </a:prstGeom>
          <a:noFill/>
        </p:spPr>
        <p:txBody>
          <a:bodyPr>
            <a:spAutoFit/>
          </a:bodyPr>
          <a:lstStyle/>
          <a:p>
            <a:pPr>
              <a:defRPr/>
            </a:pPr>
            <a:r>
              <a:rPr lang="en-US" sz="450" dirty="0">
                <a:solidFill>
                  <a:schemeClr val="bg2">
                    <a:lumMod val="75000"/>
                  </a:schemeClr>
                </a:solidFill>
              </a:rPr>
              <a:t>© 2019 Rotary International. Internal Use Only. Not For Distribution. Private and Confidential.</a:t>
            </a:r>
          </a:p>
        </p:txBody>
      </p:sp>
      <p:sp>
        <p:nvSpPr>
          <p:cNvPr id="5" name="Rectangle 4" hidden="1">
            <a:extLst>
              <a:ext uri="{FF2B5EF4-FFF2-40B4-BE49-F238E27FC236}">
                <a16:creationId xmlns:a16="http://schemas.microsoft.com/office/drawing/2014/main" id="{0580DC39-10C9-35FC-CAE5-FAD560F5E4CE}"/>
              </a:ext>
            </a:extLst>
          </p:cNvPr>
          <p:cNvSpPr/>
          <p:nvPr userDrawn="1"/>
        </p:nvSpPr>
        <p:spPr>
          <a:xfrm>
            <a:off x="0" y="4705350"/>
            <a:ext cx="3403600" cy="4381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p>
        </p:txBody>
      </p:sp>
      <p:sp>
        <p:nvSpPr>
          <p:cNvPr id="3" name="Content Placeholder 2"/>
          <p:cNvSpPr>
            <a:spLocks noGrp="1"/>
          </p:cNvSpPr>
          <p:nvPr>
            <p:ph idx="1"/>
          </p:nvPr>
        </p:nvSpPr>
        <p:spPr>
          <a:xfrm>
            <a:off x="285750" y="1606550"/>
            <a:ext cx="8629649" cy="3026172"/>
          </a:xfrm>
        </p:spPr>
        <p:txBody>
          <a:bodyPr/>
          <a:lstStyle>
            <a:lvl1pPr>
              <a:defRPr sz="1800">
                <a:solidFill>
                  <a:schemeClr val="bg1"/>
                </a:solidFill>
              </a:defRPr>
            </a:lvl1pPr>
            <a:lvl2pPr marL="342900" indent="-171450">
              <a:defRPr sz="1500">
                <a:solidFill>
                  <a:schemeClr val="bg1"/>
                </a:solidFill>
              </a:defRPr>
            </a:lvl2pPr>
            <a:lvl3pPr marL="514350" indent="-171450">
              <a:defRPr sz="1350">
                <a:solidFill>
                  <a:schemeClr val="bg1"/>
                </a:solidFill>
              </a:defRPr>
            </a:lvl3pPr>
            <a:lvl4pPr marL="685800" indent="-171450">
              <a:defRPr sz="1200">
                <a:solidFill>
                  <a:schemeClr val="bg1"/>
                </a:solidFill>
              </a:defRPr>
            </a:lvl4pPr>
            <a:lvl5pPr marL="857250" indent="-171450">
              <a:defRPr sz="12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itle 1"/>
          <p:cNvSpPr>
            <a:spLocks noGrp="1"/>
          </p:cNvSpPr>
          <p:nvPr>
            <p:ph type="title"/>
          </p:nvPr>
        </p:nvSpPr>
        <p:spPr>
          <a:xfrm>
            <a:off x="285750" y="1"/>
            <a:ext cx="8629650" cy="1155032"/>
          </a:xfrm>
        </p:spPr>
        <p:txBody>
          <a:bodyPr tIns="0" bIns="91440" anchor="b"/>
          <a:lstStyle>
            <a:lvl1pPr>
              <a:defRPr cap="all" baseline="0">
                <a:solidFill>
                  <a:srgbClr val="48595D"/>
                </a:solidFill>
              </a:defRPr>
            </a:lvl1pPr>
          </a:lstStyle>
          <a:p>
            <a:r>
              <a:rPr lang="en-US" dirty="0"/>
              <a:t>Click to edit Master title style</a:t>
            </a:r>
          </a:p>
        </p:txBody>
      </p:sp>
      <p:sp>
        <p:nvSpPr>
          <p:cNvPr id="6" name="Slide Number Placeholder 5">
            <a:extLst>
              <a:ext uri="{FF2B5EF4-FFF2-40B4-BE49-F238E27FC236}">
                <a16:creationId xmlns:a16="http://schemas.microsoft.com/office/drawing/2014/main" id="{6157ACB2-4569-AC25-ED10-9703FF0CC3CA}"/>
              </a:ext>
            </a:extLst>
          </p:cNvPr>
          <p:cNvSpPr>
            <a:spLocks noGrp="1"/>
          </p:cNvSpPr>
          <p:nvPr>
            <p:ph type="sldNum" sz="quarter" idx="10"/>
          </p:nvPr>
        </p:nvSpPr>
        <p:spPr>
          <a:xfrm>
            <a:off x="8737600" y="87313"/>
            <a:ext cx="317500" cy="273050"/>
          </a:xfrm>
        </p:spPr>
        <p:txBody>
          <a:bodyPr/>
          <a:lstStyle>
            <a:lvl1pPr>
              <a:defRPr lang="en-US">
                <a:solidFill>
                  <a:schemeClr val="tx1"/>
                </a:solidFill>
              </a:defRPr>
            </a:lvl1pPr>
          </a:lstStyle>
          <a:p>
            <a:pPr>
              <a:defRPr/>
            </a:pPr>
            <a:fld id="{0A4F7B26-0E03-4EE1-B0BE-EEA5486D2717}" type="slidenum">
              <a:rPr/>
              <a:pPr>
                <a:defRPr/>
              </a:pPr>
              <a:t>‹#›</a:t>
            </a:fld>
            <a:endParaRPr dirty="0"/>
          </a:p>
        </p:txBody>
      </p:sp>
    </p:spTree>
    <p:extLst>
      <p:ext uri="{BB962C8B-B14F-4D97-AF65-F5344CB8AC3E}">
        <p14:creationId xmlns:p14="http://schemas.microsoft.com/office/powerpoint/2010/main" val="71692452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F58E687-E3B3-3904-C4F8-A09DF0D64442}"/>
              </a:ext>
            </a:extLst>
          </p:cNvPr>
          <p:cNvSpPr/>
          <p:nvPr userDrawn="1"/>
        </p:nvSpPr>
        <p:spPr>
          <a:xfrm>
            <a:off x="0" y="0"/>
            <a:ext cx="9144000" cy="5143500"/>
          </a:xfrm>
          <a:prstGeom prst="rect">
            <a:avLst/>
          </a:pr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solidFill>
                <a:schemeClr val="bg1"/>
              </a:solidFill>
            </a:endParaRPr>
          </a:p>
        </p:txBody>
      </p:sp>
      <p:sp>
        <p:nvSpPr>
          <p:cNvPr id="4" name="TextBox 3" hidden="1">
            <a:extLst>
              <a:ext uri="{FF2B5EF4-FFF2-40B4-BE49-F238E27FC236}">
                <a16:creationId xmlns:a16="http://schemas.microsoft.com/office/drawing/2014/main" id="{0A0E219E-6DE9-0675-7DEA-CCDDB83614DF}"/>
              </a:ext>
            </a:extLst>
          </p:cNvPr>
          <p:cNvSpPr txBox="1"/>
          <p:nvPr userDrawn="1"/>
        </p:nvSpPr>
        <p:spPr>
          <a:xfrm>
            <a:off x="0" y="5005388"/>
            <a:ext cx="6858000" cy="161925"/>
          </a:xfrm>
          <a:prstGeom prst="rect">
            <a:avLst/>
          </a:prstGeom>
          <a:noFill/>
        </p:spPr>
        <p:txBody>
          <a:bodyPr>
            <a:spAutoFit/>
          </a:bodyPr>
          <a:lstStyle/>
          <a:p>
            <a:pPr>
              <a:defRPr/>
            </a:pPr>
            <a:r>
              <a:rPr lang="en-US" sz="450" dirty="0">
                <a:solidFill>
                  <a:schemeClr val="bg2">
                    <a:lumMod val="75000"/>
                  </a:schemeClr>
                </a:solidFill>
              </a:rPr>
              <a:t>© 2019 Rotary International. Internal Use Only. Not For Distribution. Private and Confidential.</a:t>
            </a:r>
          </a:p>
        </p:txBody>
      </p:sp>
      <p:sp>
        <p:nvSpPr>
          <p:cNvPr id="3" name="Content Placeholder 2"/>
          <p:cNvSpPr>
            <a:spLocks noGrp="1"/>
          </p:cNvSpPr>
          <p:nvPr>
            <p:ph idx="1"/>
          </p:nvPr>
        </p:nvSpPr>
        <p:spPr>
          <a:xfrm>
            <a:off x="285750" y="1606550"/>
            <a:ext cx="8629649" cy="3026172"/>
          </a:xfrm>
        </p:spPr>
        <p:txBody>
          <a:bodyPr/>
          <a:lstStyle>
            <a:lvl1pPr>
              <a:defRPr sz="1800">
                <a:solidFill>
                  <a:schemeClr val="bg1"/>
                </a:solidFill>
              </a:defRPr>
            </a:lvl1pPr>
            <a:lvl2pPr marL="342900" indent="-171450">
              <a:defRPr sz="1500">
                <a:solidFill>
                  <a:schemeClr val="bg1"/>
                </a:solidFill>
              </a:defRPr>
            </a:lvl2pPr>
            <a:lvl3pPr marL="514350" indent="-171450">
              <a:defRPr sz="1350">
                <a:solidFill>
                  <a:schemeClr val="bg1"/>
                </a:solidFill>
              </a:defRPr>
            </a:lvl3pPr>
            <a:lvl4pPr marL="685800" indent="-171450">
              <a:defRPr sz="1200">
                <a:solidFill>
                  <a:schemeClr val="bg1"/>
                </a:solidFill>
              </a:defRPr>
            </a:lvl4pPr>
            <a:lvl5pPr marL="857250" indent="-171450">
              <a:defRPr sz="12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itle 1"/>
          <p:cNvSpPr>
            <a:spLocks noGrp="1"/>
          </p:cNvSpPr>
          <p:nvPr>
            <p:ph type="title"/>
          </p:nvPr>
        </p:nvSpPr>
        <p:spPr>
          <a:xfrm>
            <a:off x="0" y="1"/>
            <a:ext cx="9144000" cy="704849"/>
          </a:xfrm>
          <a:noFill/>
        </p:spPr>
        <p:txBody>
          <a:bodyPr tIns="274320" bIns="91440" anchor="t">
            <a:normAutofit/>
          </a:bodyPr>
          <a:lstStyle>
            <a:lvl1pPr marL="298847" indent="0">
              <a:defRPr sz="3300" cap="all" baseline="0">
                <a:solidFill>
                  <a:srgbClr val="01B4E7"/>
                </a:solidFill>
              </a:defRPr>
            </a:lvl1pPr>
          </a:lstStyle>
          <a:p>
            <a:r>
              <a:rPr lang="en-US"/>
              <a:t>Click to edit Master title style</a:t>
            </a:r>
            <a:endParaRPr lang="en-US" dirty="0"/>
          </a:p>
        </p:txBody>
      </p:sp>
      <p:sp>
        <p:nvSpPr>
          <p:cNvPr id="10" name="Subtitle 2"/>
          <p:cNvSpPr>
            <a:spLocks noGrp="1"/>
          </p:cNvSpPr>
          <p:nvPr>
            <p:ph type="subTitle" idx="13"/>
          </p:nvPr>
        </p:nvSpPr>
        <p:spPr>
          <a:xfrm>
            <a:off x="285749" y="759673"/>
            <a:ext cx="8524421" cy="450002"/>
          </a:xfrm>
        </p:spPr>
        <p:txBody>
          <a:bodyPr/>
          <a:lstStyle>
            <a:lvl1pPr marL="0" indent="0" algn="l">
              <a:buNone/>
              <a:defRPr sz="210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5" name="Slide Number Placeholder 5">
            <a:extLst>
              <a:ext uri="{FF2B5EF4-FFF2-40B4-BE49-F238E27FC236}">
                <a16:creationId xmlns:a16="http://schemas.microsoft.com/office/drawing/2014/main" id="{A42133BB-ACD8-3347-3534-00B522AC2BCB}"/>
              </a:ext>
            </a:extLst>
          </p:cNvPr>
          <p:cNvSpPr>
            <a:spLocks noGrp="1"/>
          </p:cNvSpPr>
          <p:nvPr>
            <p:ph type="sldNum" sz="quarter" idx="14"/>
          </p:nvPr>
        </p:nvSpPr>
        <p:spPr>
          <a:xfrm>
            <a:off x="8737600" y="87313"/>
            <a:ext cx="317500" cy="273050"/>
          </a:xfrm>
        </p:spPr>
        <p:txBody>
          <a:bodyPr/>
          <a:lstStyle>
            <a:lvl1pPr>
              <a:defRPr>
                <a:solidFill>
                  <a:schemeClr val="bg1"/>
                </a:solidFill>
              </a:defRPr>
            </a:lvl1pPr>
          </a:lstStyle>
          <a:p>
            <a:pPr>
              <a:defRPr/>
            </a:pPr>
            <a:fld id="{942ECE4F-D9C8-4E47-BDEE-7561D926C212}" type="slidenum">
              <a:rPr lang="en-US"/>
              <a:pPr>
                <a:defRPr/>
              </a:pPr>
              <a:t>‹#›</a:t>
            </a:fld>
            <a:endParaRPr lang="en-US" dirty="0"/>
          </a:p>
        </p:txBody>
      </p:sp>
    </p:spTree>
    <p:extLst>
      <p:ext uri="{BB962C8B-B14F-4D97-AF65-F5344CB8AC3E}">
        <p14:creationId xmlns:p14="http://schemas.microsoft.com/office/powerpoint/2010/main" val="301024859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774512D-1082-81DE-B1B4-E1260F21D48A}"/>
              </a:ext>
            </a:extLst>
          </p:cNvPr>
          <p:cNvSpPr/>
          <p:nvPr userDrawn="1"/>
        </p:nvSpPr>
        <p:spPr>
          <a:xfrm>
            <a:off x="0" y="1801813"/>
            <a:ext cx="9144000" cy="3341687"/>
          </a:xfrm>
          <a:prstGeom prst="rect">
            <a:avLst/>
          </a:pr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solidFill>
                <a:schemeClr val="bg1"/>
              </a:solidFill>
            </a:endParaRPr>
          </a:p>
        </p:txBody>
      </p:sp>
      <p:sp>
        <p:nvSpPr>
          <p:cNvPr id="4" name="TextBox 3" hidden="1">
            <a:extLst>
              <a:ext uri="{FF2B5EF4-FFF2-40B4-BE49-F238E27FC236}">
                <a16:creationId xmlns:a16="http://schemas.microsoft.com/office/drawing/2014/main" id="{C1DEAD35-B264-7DA8-C9B9-7653FDB1B6F7}"/>
              </a:ext>
            </a:extLst>
          </p:cNvPr>
          <p:cNvSpPr txBox="1"/>
          <p:nvPr userDrawn="1"/>
        </p:nvSpPr>
        <p:spPr>
          <a:xfrm>
            <a:off x="0" y="5005388"/>
            <a:ext cx="6858000" cy="161925"/>
          </a:xfrm>
          <a:prstGeom prst="rect">
            <a:avLst/>
          </a:prstGeom>
          <a:noFill/>
        </p:spPr>
        <p:txBody>
          <a:bodyPr>
            <a:spAutoFit/>
          </a:bodyPr>
          <a:lstStyle/>
          <a:p>
            <a:pPr>
              <a:defRPr/>
            </a:pPr>
            <a:r>
              <a:rPr lang="en-US" sz="450" dirty="0">
                <a:solidFill>
                  <a:schemeClr val="bg2">
                    <a:lumMod val="75000"/>
                  </a:schemeClr>
                </a:solidFill>
              </a:rPr>
              <a:t>© 2019 Rotary International. Internal Use Only. Not For Distribution. Private and Confidential.</a:t>
            </a:r>
          </a:p>
        </p:txBody>
      </p:sp>
      <p:sp>
        <p:nvSpPr>
          <p:cNvPr id="5" name="Picture Placeholder 4"/>
          <p:cNvSpPr>
            <a:spLocks noGrp="1"/>
          </p:cNvSpPr>
          <p:nvPr>
            <p:ph type="pic" sz="quarter" idx="13"/>
          </p:nvPr>
        </p:nvSpPr>
        <p:spPr>
          <a:xfrm>
            <a:off x="1" y="1"/>
            <a:ext cx="9144000" cy="1802501"/>
          </a:xfrm>
        </p:spPr>
        <p:txBody>
          <a:bodyPr rtlCol="0">
            <a:normAutofit/>
          </a:bodyPr>
          <a:lstStyle/>
          <a:p>
            <a:pPr lvl="0"/>
            <a:endParaRPr lang="en-US" noProof="0" dirty="0"/>
          </a:p>
        </p:txBody>
      </p:sp>
      <p:sp>
        <p:nvSpPr>
          <p:cNvPr id="3" name="Content Placeholder 2"/>
          <p:cNvSpPr>
            <a:spLocks noGrp="1"/>
          </p:cNvSpPr>
          <p:nvPr>
            <p:ph idx="1"/>
          </p:nvPr>
        </p:nvSpPr>
        <p:spPr>
          <a:xfrm>
            <a:off x="285750" y="2000740"/>
            <a:ext cx="8629649" cy="2830221"/>
          </a:xfrm>
        </p:spPr>
        <p:txBody>
          <a:bodyPr/>
          <a:lstStyle>
            <a:lvl1pPr>
              <a:defRPr sz="1800">
                <a:solidFill>
                  <a:schemeClr val="bg1"/>
                </a:solidFill>
              </a:defRPr>
            </a:lvl1pPr>
            <a:lvl2pPr marL="342900" indent="-171450">
              <a:defRPr sz="1500">
                <a:solidFill>
                  <a:schemeClr val="bg1"/>
                </a:solidFill>
              </a:defRPr>
            </a:lvl2pPr>
            <a:lvl3pPr marL="514350" indent="-171450">
              <a:defRPr sz="1350">
                <a:solidFill>
                  <a:schemeClr val="bg1"/>
                </a:solidFill>
              </a:defRPr>
            </a:lvl3pPr>
            <a:lvl4pPr marL="685800" indent="-171450">
              <a:defRPr sz="1200">
                <a:solidFill>
                  <a:schemeClr val="bg1"/>
                </a:solidFill>
              </a:defRPr>
            </a:lvl4pPr>
            <a:lvl5pPr marL="857250" indent="-171450">
              <a:defRPr sz="12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4"/>
          </p:nvPr>
        </p:nvSpPr>
        <p:spPr>
          <a:xfrm>
            <a:off x="0" y="0"/>
            <a:ext cx="9144000" cy="1814303"/>
          </a:xfrm>
          <a:solidFill>
            <a:srgbClr val="48595D">
              <a:alpha val="70000"/>
            </a:srgbClr>
          </a:solidFill>
        </p:spPr>
        <p:txBody>
          <a:bodyPr lIns="822960" tIns="457200"/>
          <a:lstStyle>
            <a:lvl1pPr marL="0" indent="0">
              <a:buNone/>
              <a:defRPr sz="3300" b="1">
                <a:solidFill>
                  <a:schemeClr val="bg1"/>
                </a:solidFill>
                <a:latin typeface="+mj-lt"/>
              </a:defRPr>
            </a:lvl1pPr>
          </a:lstStyle>
          <a:p>
            <a:pPr lvl="0"/>
            <a:r>
              <a:rPr lang="en-US" dirty="0"/>
              <a:t>Click to edit Master text styles</a:t>
            </a:r>
          </a:p>
        </p:txBody>
      </p:sp>
      <p:sp>
        <p:nvSpPr>
          <p:cNvPr id="6" name="Slide Number Placeholder 5">
            <a:extLst>
              <a:ext uri="{FF2B5EF4-FFF2-40B4-BE49-F238E27FC236}">
                <a16:creationId xmlns:a16="http://schemas.microsoft.com/office/drawing/2014/main" id="{BD965F9C-232C-B5C2-9EA8-E6E9EC4668C7}"/>
              </a:ext>
            </a:extLst>
          </p:cNvPr>
          <p:cNvSpPr>
            <a:spLocks noGrp="1"/>
          </p:cNvSpPr>
          <p:nvPr>
            <p:ph type="sldNum" sz="quarter" idx="15"/>
          </p:nvPr>
        </p:nvSpPr>
        <p:spPr>
          <a:xfrm>
            <a:off x="8737600" y="87313"/>
            <a:ext cx="317500" cy="273050"/>
          </a:xfrm>
        </p:spPr>
        <p:txBody>
          <a:bodyPr/>
          <a:lstStyle>
            <a:lvl1pPr>
              <a:defRPr>
                <a:solidFill>
                  <a:schemeClr val="bg1"/>
                </a:solidFill>
              </a:defRPr>
            </a:lvl1pPr>
          </a:lstStyle>
          <a:p>
            <a:pPr>
              <a:defRPr/>
            </a:pPr>
            <a:fld id="{144A3360-EDCC-4469-9D96-F510E0F60D18}" type="slidenum">
              <a:rPr lang="en-US"/>
              <a:pPr>
                <a:defRPr/>
              </a:pPr>
              <a:t>‹#›</a:t>
            </a:fld>
            <a:endParaRPr lang="en-US" dirty="0"/>
          </a:p>
        </p:txBody>
      </p:sp>
    </p:spTree>
    <p:extLst>
      <p:ext uri="{BB962C8B-B14F-4D97-AF65-F5344CB8AC3E}">
        <p14:creationId xmlns:p14="http://schemas.microsoft.com/office/powerpoint/2010/main" val="269169067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15" name="Picture Placeholder 14"/>
          <p:cNvSpPr>
            <a:spLocks noGrp="1"/>
          </p:cNvSpPr>
          <p:nvPr>
            <p:ph type="pic" sz="quarter" idx="13"/>
          </p:nvPr>
        </p:nvSpPr>
        <p:spPr>
          <a:xfrm>
            <a:off x="0" y="0"/>
            <a:ext cx="9144000" cy="5143500"/>
          </a:xfrm>
          <a:custGeom>
            <a:avLst/>
            <a:gdLst>
              <a:gd name="connsiteX0" fmla="*/ 11603402 w 12192000"/>
              <a:gd name="connsiteY0" fmla="*/ 6440005 h 6858000"/>
              <a:gd name="connsiteX1" fmla="*/ 11613605 w 12192000"/>
              <a:gd name="connsiteY1" fmla="*/ 6440005 h 6858000"/>
              <a:gd name="connsiteX2" fmla="*/ 11617686 w 12192000"/>
              <a:gd name="connsiteY2" fmla="*/ 6448343 h 6858000"/>
              <a:gd name="connsiteX3" fmla="*/ 11623808 w 12192000"/>
              <a:gd name="connsiteY3" fmla="*/ 6550487 h 6858000"/>
              <a:gd name="connsiteX4" fmla="*/ 11621767 w 12192000"/>
              <a:gd name="connsiteY4" fmla="*/ 6560909 h 6858000"/>
              <a:gd name="connsiteX5" fmla="*/ 11615645 w 12192000"/>
              <a:gd name="connsiteY5" fmla="*/ 6560909 h 6858000"/>
              <a:gd name="connsiteX6" fmla="*/ 11509533 w 12192000"/>
              <a:gd name="connsiteY6" fmla="*/ 6498373 h 6858000"/>
              <a:gd name="connsiteX7" fmla="*/ 11505451 w 12192000"/>
              <a:gd name="connsiteY7" fmla="*/ 6492120 h 6858000"/>
              <a:gd name="connsiteX8" fmla="*/ 11505451 w 12192000"/>
              <a:gd name="connsiteY8" fmla="*/ 6490034 h 6858000"/>
              <a:gd name="connsiteX9" fmla="*/ 11511573 w 12192000"/>
              <a:gd name="connsiteY9" fmla="*/ 6485865 h 6858000"/>
              <a:gd name="connsiteX10" fmla="*/ 11603402 w 12192000"/>
              <a:gd name="connsiteY10" fmla="*/ 6440005 h 6858000"/>
              <a:gd name="connsiteX11" fmla="*/ 11686136 w 12192000"/>
              <a:gd name="connsiteY11" fmla="*/ 6437921 h 6858000"/>
              <a:gd name="connsiteX12" fmla="*/ 11696438 w 12192000"/>
              <a:gd name="connsiteY12" fmla="*/ 6437921 h 6858000"/>
              <a:gd name="connsiteX13" fmla="*/ 11787097 w 12192000"/>
              <a:gd name="connsiteY13" fmla="*/ 6483687 h 6858000"/>
              <a:gd name="connsiteX14" fmla="*/ 11795339 w 12192000"/>
              <a:gd name="connsiteY14" fmla="*/ 6489928 h 6858000"/>
              <a:gd name="connsiteX15" fmla="*/ 11791218 w 12192000"/>
              <a:gd name="connsiteY15" fmla="*/ 6496168 h 6858000"/>
              <a:gd name="connsiteX16" fmla="*/ 11684076 w 12192000"/>
              <a:gd name="connsiteY16" fmla="*/ 6558576 h 6858000"/>
              <a:gd name="connsiteX17" fmla="*/ 11675833 w 12192000"/>
              <a:gd name="connsiteY17" fmla="*/ 6558576 h 6858000"/>
              <a:gd name="connsiteX18" fmla="*/ 11673773 w 12192000"/>
              <a:gd name="connsiteY18" fmla="*/ 6550255 h 6858000"/>
              <a:gd name="connsiteX19" fmla="*/ 11682015 w 12192000"/>
              <a:gd name="connsiteY19" fmla="*/ 6446242 h 6858000"/>
              <a:gd name="connsiteX20" fmla="*/ 11686136 w 12192000"/>
              <a:gd name="connsiteY20" fmla="*/ 6437921 h 6858000"/>
              <a:gd name="connsiteX21" fmla="*/ 10868401 w 12192000"/>
              <a:gd name="connsiteY21" fmla="*/ 6398178 h 6858000"/>
              <a:gd name="connsiteX22" fmla="*/ 10868401 w 12192000"/>
              <a:gd name="connsiteY22" fmla="*/ 6441381 h 6858000"/>
              <a:gd name="connsiteX23" fmla="*/ 10820512 w 12192000"/>
              <a:gd name="connsiteY23" fmla="*/ 6449610 h 6858000"/>
              <a:gd name="connsiteX24" fmla="*/ 10801773 w 12192000"/>
              <a:gd name="connsiteY24" fmla="*/ 6424923 h 6858000"/>
              <a:gd name="connsiteX25" fmla="*/ 10826759 w 12192000"/>
              <a:gd name="connsiteY25" fmla="*/ 6400236 h 6858000"/>
              <a:gd name="connsiteX26" fmla="*/ 10518900 w 12192000"/>
              <a:gd name="connsiteY26" fmla="*/ 6328044 h 6858000"/>
              <a:gd name="connsiteX27" fmla="*/ 10559811 w 12192000"/>
              <a:gd name="connsiteY27" fmla="*/ 6388243 h 6858000"/>
              <a:gd name="connsiteX28" fmla="*/ 10518900 w 12192000"/>
              <a:gd name="connsiteY28" fmla="*/ 6448441 h 6858000"/>
              <a:gd name="connsiteX29" fmla="*/ 10477988 w 12192000"/>
              <a:gd name="connsiteY29" fmla="*/ 6388243 h 6858000"/>
              <a:gd name="connsiteX30" fmla="*/ 10518900 w 12192000"/>
              <a:gd name="connsiteY30" fmla="*/ 6328044 h 6858000"/>
              <a:gd name="connsiteX31" fmla="*/ 11673123 w 12192000"/>
              <a:gd name="connsiteY31" fmla="*/ 6319732 h 6858000"/>
              <a:gd name="connsiteX32" fmla="*/ 11682116 w 12192000"/>
              <a:gd name="connsiteY32" fmla="*/ 6320771 h 6858000"/>
              <a:gd name="connsiteX33" fmla="*/ 11708840 w 12192000"/>
              <a:gd name="connsiteY33" fmla="*/ 6372722 h 6858000"/>
              <a:gd name="connsiteX34" fmla="*/ 11649226 w 12192000"/>
              <a:gd name="connsiteY34" fmla="*/ 6430907 h 6858000"/>
              <a:gd name="connsiteX35" fmla="*/ 11589612 w 12192000"/>
              <a:gd name="connsiteY35" fmla="*/ 6372722 h 6858000"/>
              <a:gd name="connsiteX36" fmla="*/ 11616336 w 12192000"/>
              <a:gd name="connsiteY36" fmla="*/ 6322850 h 6858000"/>
              <a:gd name="connsiteX37" fmla="*/ 11632781 w 12192000"/>
              <a:gd name="connsiteY37" fmla="*/ 6324927 h 6858000"/>
              <a:gd name="connsiteX38" fmla="*/ 11630725 w 12192000"/>
              <a:gd name="connsiteY38" fmla="*/ 6341552 h 6858000"/>
              <a:gd name="connsiteX39" fmla="*/ 11614280 w 12192000"/>
              <a:gd name="connsiteY39" fmla="*/ 6372722 h 6858000"/>
              <a:gd name="connsiteX40" fmla="*/ 11649226 w 12192000"/>
              <a:gd name="connsiteY40" fmla="*/ 6408049 h 6858000"/>
              <a:gd name="connsiteX41" fmla="*/ 11684172 w 12192000"/>
              <a:gd name="connsiteY41" fmla="*/ 6372722 h 6858000"/>
              <a:gd name="connsiteX42" fmla="*/ 11667727 w 12192000"/>
              <a:gd name="connsiteY42" fmla="*/ 6341552 h 6858000"/>
              <a:gd name="connsiteX43" fmla="*/ 11665671 w 12192000"/>
              <a:gd name="connsiteY43" fmla="*/ 6324927 h 6858000"/>
              <a:gd name="connsiteX44" fmla="*/ 11673123 w 12192000"/>
              <a:gd name="connsiteY44" fmla="*/ 6319732 h 6858000"/>
              <a:gd name="connsiteX45" fmla="*/ 11822057 w 12192000"/>
              <a:gd name="connsiteY45" fmla="*/ 6304666 h 6858000"/>
              <a:gd name="connsiteX46" fmla="*/ 11826190 w 12192000"/>
              <a:gd name="connsiteY46" fmla="*/ 6310895 h 6858000"/>
              <a:gd name="connsiteX47" fmla="*/ 11826190 w 12192000"/>
              <a:gd name="connsiteY47" fmla="*/ 6435462 h 6858000"/>
              <a:gd name="connsiteX48" fmla="*/ 11822057 w 12192000"/>
              <a:gd name="connsiteY48" fmla="*/ 6441690 h 6858000"/>
              <a:gd name="connsiteX49" fmla="*/ 11813791 w 12192000"/>
              <a:gd name="connsiteY49" fmla="*/ 6439614 h 6858000"/>
              <a:gd name="connsiteX50" fmla="*/ 11729066 w 12192000"/>
              <a:gd name="connsiteY50" fmla="*/ 6381482 h 6858000"/>
              <a:gd name="connsiteX51" fmla="*/ 11722867 w 12192000"/>
              <a:gd name="connsiteY51" fmla="*/ 6373178 h 6858000"/>
              <a:gd name="connsiteX52" fmla="*/ 11729066 w 12192000"/>
              <a:gd name="connsiteY52" fmla="*/ 6364874 h 6858000"/>
              <a:gd name="connsiteX53" fmla="*/ 11813791 w 12192000"/>
              <a:gd name="connsiteY53" fmla="*/ 6306743 h 6858000"/>
              <a:gd name="connsiteX54" fmla="*/ 11822057 w 12192000"/>
              <a:gd name="connsiteY54" fmla="*/ 6304666 h 6858000"/>
              <a:gd name="connsiteX55" fmla="*/ 11476229 w 12192000"/>
              <a:gd name="connsiteY55" fmla="*/ 6304666 h 6858000"/>
              <a:gd name="connsiteX56" fmla="*/ 11484412 w 12192000"/>
              <a:gd name="connsiteY56" fmla="*/ 6308818 h 6858000"/>
              <a:gd name="connsiteX57" fmla="*/ 11568280 w 12192000"/>
              <a:gd name="connsiteY57" fmla="*/ 6364874 h 6858000"/>
              <a:gd name="connsiteX58" fmla="*/ 11574417 w 12192000"/>
              <a:gd name="connsiteY58" fmla="*/ 6373178 h 6858000"/>
              <a:gd name="connsiteX59" fmla="*/ 11568280 w 12192000"/>
              <a:gd name="connsiteY59" fmla="*/ 6381482 h 6858000"/>
              <a:gd name="connsiteX60" fmla="*/ 11484412 w 12192000"/>
              <a:gd name="connsiteY60" fmla="*/ 6439614 h 6858000"/>
              <a:gd name="connsiteX61" fmla="*/ 11476229 w 12192000"/>
              <a:gd name="connsiteY61" fmla="*/ 6441690 h 6858000"/>
              <a:gd name="connsiteX62" fmla="*/ 11472138 w 12192000"/>
              <a:gd name="connsiteY62" fmla="*/ 6435462 h 6858000"/>
              <a:gd name="connsiteX63" fmla="*/ 11472138 w 12192000"/>
              <a:gd name="connsiteY63" fmla="*/ 6310895 h 6858000"/>
              <a:gd name="connsiteX64" fmla="*/ 11476229 w 12192000"/>
              <a:gd name="connsiteY64" fmla="*/ 6304666 h 6858000"/>
              <a:gd name="connsiteX65" fmla="*/ 11088184 w 12192000"/>
              <a:gd name="connsiteY65" fmla="*/ 6294146 h 6858000"/>
              <a:gd name="connsiteX66" fmla="*/ 11082024 w 12192000"/>
              <a:gd name="connsiteY66" fmla="*/ 6296224 h 6858000"/>
              <a:gd name="connsiteX67" fmla="*/ 11079972 w 12192000"/>
              <a:gd name="connsiteY67" fmla="*/ 6302454 h 6858000"/>
              <a:gd name="connsiteX68" fmla="*/ 11121033 w 12192000"/>
              <a:gd name="connsiteY68" fmla="*/ 6460305 h 6858000"/>
              <a:gd name="connsiteX69" fmla="*/ 11145670 w 12192000"/>
              <a:gd name="connsiteY69" fmla="*/ 6481074 h 6858000"/>
              <a:gd name="connsiteX70" fmla="*/ 11153882 w 12192000"/>
              <a:gd name="connsiteY70" fmla="*/ 6481074 h 6858000"/>
              <a:gd name="connsiteX71" fmla="*/ 11149776 w 12192000"/>
              <a:gd name="connsiteY71" fmla="*/ 6489382 h 6858000"/>
              <a:gd name="connsiteX72" fmla="*/ 11149776 w 12192000"/>
              <a:gd name="connsiteY72" fmla="*/ 6491459 h 6858000"/>
              <a:gd name="connsiteX73" fmla="*/ 11125139 w 12192000"/>
              <a:gd name="connsiteY73" fmla="*/ 6510152 h 6858000"/>
              <a:gd name="connsiteX74" fmla="*/ 11090237 w 12192000"/>
              <a:gd name="connsiteY74" fmla="*/ 6508075 h 6858000"/>
              <a:gd name="connsiteX75" fmla="*/ 11084078 w 12192000"/>
              <a:gd name="connsiteY75" fmla="*/ 6510152 h 6858000"/>
              <a:gd name="connsiteX76" fmla="*/ 11082024 w 12192000"/>
              <a:gd name="connsiteY76" fmla="*/ 6514306 h 6858000"/>
              <a:gd name="connsiteX77" fmla="*/ 11082024 w 12192000"/>
              <a:gd name="connsiteY77" fmla="*/ 6532999 h 6858000"/>
              <a:gd name="connsiteX78" fmla="*/ 11088184 w 12192000"/>
              <a:gd name="connsiteY78" fmla="*/ 6539230 h 6858000"/>
              <a:gd name="connsiteX79" fmla="*/ 11135404 w 12192000"/>
              <a:gd name="connsiteY79" fmla="*/ 6545460 h 6858000"/>
              <a:gd name="connsiteX80" fmla="*/ 11137458 w 12192000"/>
              <a:gd name="connsiteY80" fmla="*/ 6545460 h 6858000"/>
              <a:gd name="connsiteX81" fmla="*/ 11190838 w 12192000"/>
              <a:gd name="connsiteY81" fmla="*/ 6493536 h 6858000"/>
              <a:gd name="connsiteX82" fmla="*/ 11223687 w 12192000"/>
              <a:gd name="connsiteY82" fmla="*/ 6364764 h 6858000"/>
              <a:gd name="connsiteX83" fmla="*/ 11236005 w 12192000"/>
              <a:gd name="connsiteY83" fmla="*/ 6323224 h 6858000"/>
              <a:gd name="connsiteX84" fmla="*/ 11240111 w 12192000"/>
              <a:gd name="connsiteY84" fmla="*/ 6302454 h 6858000"/>
              <a:gd name="connsiteX85" fmla="*/ 11238058 w 12192000"/>
              <a:gd name="connsiteY85" fmla="*/ 6296224 h 6858000"/>
              <a:gd name="connsiteX86" fmla="*/ 11233952 w 12192000"/>
              <a:gd name="connsiteY86" fmla="*/ 6294146 h 6858000"/>
              <a:gd name="connsiteX87" fmla="*/ 11205209 w 12192000"/>
              <a:gd name="connsiteY87" fmla="*/ 6294146 h 6858000"/>
              <a:gd name="connsiteX88" fmla="*/ 11199050 w 12192000"/>
              <a:gd name="connsiteY88" fmla="*/ 6298301 h 6858000"/>
              <a:gd name="connsiteX89" fmla="*/ 11162094 w 12192000"/>
              <a:gd name="connsiteY89" fmla="*/ 6439535 h 6858000"/>
              <a:gd name="connsiteX90" fmla="*/ 11160041 w 12192000"/>
              <a:gd name="connsiteY90" fmla="*/ 6439535 h 6858000"/>
              <a:gd name="connsiteX91" fmla="*/ 11121033 w 12192000"/>
              <a:gd name="connsiteY91" fmla="*/ 6298301 h 6858000"/>
              <a:gd name="connsiteX92" fmla="*/ 11114874 w 12192000"/>
              <a:gd name="connsiteY92" fmla="*/ 6294146 h 6858000"/>
              <a:gd name="connsiteX93" fmla="*/ 11088184 w 12192000"/>
              <a:gd name="connsiteY93" fmla="*/ 6294146 h 6858000"/>
              <a:gd name="connsiteX94" fmla="*/ 11048412 w 12192000"/>
              <a:gd name="connsiteY94" fmla="*/ 6291809 h 6858000"/>
              <a:gd name="connsiteX95" fmla="*/ 10999317 w 12192000"/>
              <a:gd name="connsiteY95" fmla="*/ 6312618 h 6858000"/>
              <a:gd name="connsiteX96" fmla="*/ 10999317 w 12192000"/>
              <a:gd name="connsiteY96" fmla="*/ 6300133 h 6858000"/>
              <a:gd name="connsiteX97" fmla="*/ 10993181 w 12192000"/>
              <a:gd name="connsiteY97" fmla="*/ 6293890 h 6858000"/>
              <a:gd name="connsiteX98" fmla="*/ 10964542 w 12192000"/>
              <a:gd name="connsiteY98" fmla="*/ 6293890 h 6858000"/>
              <a:gd name="connsiteX99" fmla="*/ 10958406 w 12192000"/>
              <a:gd name="connsiteY99" fmla="*/ 6300133 h 6858000"/>
              <a:gd name="connsiteX100" fmla="*/ 10958406 w 12192000"/>
              <a:gd name="connsiteY100" fmla="*/ 6474928 h 6858000"/>
              <a:gd name="connsiteX101" fmla="*/ 10964542 w 12192000"/>
              <a:gd name="connsiteY101" fmla="*/ 6481171 h 6858000"/>
              <a:gd name="connsiteX102" fmla="*/ 10993181 w 12192000"/>
              <a:gd name="connsiteY102" fmla="*/ 6481171 h 6858000"/>
              <a:gd name="connsiteX103" fmla="*/ 10999317 w 12192000"/>
              <a:gd name="connsiteY103" fmla="*/ 6474928 h 6858000"/>
              <a:gd name="connsiteX104" fmla="*/ 10999317 w 12192000"/>
              <a:gd name="connsiteY104" fmla="*/ 6354236 h 6858000"/>
              <a:gd name="connsiteX105" fmla="*/ 11050457 w 12192000"/>
              <a:gd name="connsiteY105" fmla="*/ 6331346 h 6858000"/>
              <a:gd name="connsiteX106" fmla="*/ 11056594 w 12192000"/>
              <a:gd name="connsiteY106" fmla="*/ 6325103 h 6858000"/>
              <a:gd name="connsiteX107" fmla="*/ 11056594 w 12192000"/>
              <a:gd name="connsiteY107" fmla="*/ 6298052 h 6858000"/>
              <a:gd name="connsiteX108" fmla="*/ 11054548 w 12192000"/>
              <a:gd name="connsiteY108" fmla="*/ 6293890 h 6858000"/>
              <a:gd name="connsiteX109" fmla="*/ 11048412 w 12192000"/>
              <a:gd name="connsiteY109" fmla="*/ 6291809 h 6858000"/>
              <a:gd name="connsiteX110" fmla="*/ 10847504 w 12192000"/>
              <a:gd name="connsiteY110" fmla="*/ 6288302 h 6858000"/>
              <a:gd name="connsiteX111" fmla="*/ 10777148 w 12192000"/>
              <a:gd name="connsiteY111" fmla="*/ 6296620 h 6858000"/>
              <a:gd name="connsiteX112" fmla="*/ 10770940 w 12192000"/>
              <a:gd name="connsiteY112" fmla="*/ 6302858 h 6858000"/>
              <a:gd name="connsiteX113" fmla="*/ 10773009 w 12192000"/>
              <a:gd name="connsiteY113" fmla="*/ 6327811 h 6858000"/>
              <a:gd name="connsiteX114" fmla="*/ 10775079 w 12192000"/>
              <a:gd name="connsiteY114" fmla="*/ 6331970 h 6858000"/>
              <a:gd name="connsiteX115" fmla="*/ 10779217 w 12192000"/>
              <a:gd name="connsiteY115" fmla="*/ 6334049 h 6858000"/>
              <a:gd name="connsiteX116" fmla="*/ 10845434 w 12192000"/>
              <a:gd name="connsiteY116" fmla="*/ 6329890 h 6858000"/>
              <a:gd name="connsiteX117" fmla="*/ 10868196 w 12192000"/>
              <a:gd name="connsiteY117" fmla="*/ 6352764 h 6858000"/>
              <a:gd name="connsiteX118" fmla="*/ 10868196 w 12192000"/>
              <a:gd name="connsiteY118" fmla="*/ 6365240 h 6858000"/>
              <a:gd name="connsiteX119" fmla="*/ 10822672 w 12192000"/>
              <a:gd name="connsiteY119" fmla="*/ 6369399 h 6858000"/>
              <a:gd name="connsiteX120" fmla="*/ 10758524 w 12192000"/>
              <a:gd name="connsiteY120" fmla="*/ 6425543 h 6858000"/>
              <a:gd name="connsiteX121" fmla="*/ 10814395 w 12192000"/>
              <a:gd name="connsiteY121" fmla="*/ 6485846 h 6858000"/>
              <a:gd name="connsiteX122" fmla="*/ 10874404 w 12192000"/>
              <a:gd name="connsiteY122" fmla="*/ 6473370 h 6858000"/>
              <a:gd name="connsiteX123" fmla="*/ 10903374 w 12192000"/>
              <a:gd name="connsiteY123" fmla="*/ 6485846 h 6858000"/>
              <a:gd name="connsiteX124" fmla="*/ 10909582 w 12192000"/>
              <a:gd name="connsiteY124" fmla="*/ 6483767 h 6858000"/>
              <a:gd name="connsiteX125" fmla="*/ 10911651 w 12192000"/>
              <a:gd name="connsiteY125" fmla="*/ 6477529 h 6858000"/>
              <a:gd name="connsiteX126" fmla="*/ 10911651 w 12192000"/>
              <a:gd name="connsiteY126" fmla="*/ 6352764 h 6858000"/>
              <a:gd name="connsiteX127" fmla="*/ 10847504 w 12192000"/>
              <a:gd name="connsiteY127" fmla="*/ 6288302 h 6858000"/>
              <a:gd name="connsiteX128" fmla="*/ 10518899 w 12192000"/>
              <a:gd name="connsiteY128" fmla="*/ 6288302 h 6858000"/>
              <a:gd name="connsiteX129" fmla="*/ 10434738 w 12192000"/>
              <a:gd name="connsiteY129" fmla="*/ 6387074 h 6858000"/>
              <a:gd name="connsiteX130" fmla="*/ 10518899 w 12192000"/>
              <a:gd name="connsiteY130" fmla="*/ 6485846 h 6858000"/>
              <a:gd name="connsiteX131" fmla="*/ 10603060 w 12192000"/>
              <a:gd name="connsiteY131" fmla="*/ 6387074 h 6858000"/>
              <a:gd name="connsiteX132" fmla="*/ 10518899 w 12192000"/>
              <a:gd name="connsiteY132" fmla="*/ 6288302 h 6858000"/>
              <a:gd name="connsiteX133" fmla="*/ 10302945 w 12192000"/>
              <a:gd name="connsiteY133" fmla="*/ 6262586 h 6858000"/>
              <a:gd name="connsiteX134" fmla="*/ 10319310 w 12192000"/>
              <a:gd name="connsiteY134" fmla="*/ 6262586 h 6858000"/>
              <a:gd name="connsiteX135" fmla="*/ 10362267 w 12192000"/>
              <a:gd name="connsiteY135" fmla="*/ 6302328 h 6858000"/>
              <a:gd name="connsiteX136" fmla="*/ 10317264 w 12192000"/>
              <a:gd name="connsiteY136" fmla="*/ 6339979 h 6858000"/>
              <a:gd name="connsiteX137" fmla="*/ 10272261 w 12192000"/>
              <a:gd name="connsiteY137" fmla="*/ 6339979 h 6858000"/>
              <a:gd name="connsiteX138" fmla="*/ 10272261 w 12192000"/>
              <a:gd name="connsiteY138" fmla="*/ 6264678 h 6858000"/>
              <a:gd name="connsiteX139" fmla="*/ 10302945 w 12192000"/>
              <a:gd name="connsiteY139" fmla="*/ 6262586 h 6858000"/>
              <a:gd name="connsiteX140" fmla="*/ 10679182 w 12192000"/>
              <a:gd name="connsiteY140" fmla="*/ 6250897 h 6858000"/>
              <a:gd name="connsiteX141" fmla="*/ 10650472 w 12192000"/>
              <a:gd name="connsiteY141" fmla="*/ 6257141 h 6858000"/>
              <a:gd name="connsiteX142" fmla="*/ 10644320 w 12192000"/>
              <a:gd name="connsiteY142" fmla="*/ 6263385 h 6858000"/>
              <a:gd name="connsiteX143" fmla="*/ 10644320 w 12192000"/>
              <a:gd name="connsiteY143" fmla="*/ 6294607 h 6858000"/>
              <a:gd name="connsiteX144" fmla="*/ 10627914 w 12192000"/>
              <a:gd name="connsiteY144" fmla="*/ 6294607 h 6858000"/>
              <a:gd name="connsiteX145" fmla="*/ 10621762 w 12192000"/>
              <a:gd name="connsiteY145" fmla="*/ 6300852 h 6858000"/>
              <a:gd name="connsiteX146" fmla="*/ 10621762 w 12192000"/>
              <a:gd name="connsiteY146" fmla="*/ 6325830 h 6858000"/>
              <a:gd name="connsiteX147" fmla="*/ 10627914 w 12192000"/>
              <a:gd name="connsiteY147" fmla="*/ 6332074 h 6858000"/>
              <a:gd name="connsiteX148" fmla="*/ 10644320 w 12192000"/>
              <a:gd name="connsiteY148" fmla="*/ 6332074 h 6858000"/>
              <a:gd name="connsiteX149" fmla="*/ 10644320 w 12192000"/>
              <a:gd name="connsiteY149" fmla="*/ 6415333 h 6858000"/>
              <a:gd name="connsiteX150" fmla="*/ 10699689 w 12192000"/>
              <a:gd name="connsiteY150" fmla="*/ 6488184 h 6858000"/>
              <a:gd name="connsiteX151" fmla="*/ 10732500 w 12192000"/>
              <a:gd name="connsiteY151" fmla="*/ 6484021 h 6858000"/>
              <a:gd name="connsiteX152" fmla="*/ 10738652 w 12192000"/>
              <a:gd name="connsiteY152" fmla="*/ 6475695 h 6858000"/>
              <a:gd name="connsiteX153" fmla="*/ 10736602 w 12192000"/>
              <a:gd name="connsiteY153" fmla="*/ 6452799 h 6858000"/>
              <a:gd name="connsiteX154" fmla="*/ 10730449 w 12192000"/>
              <a:gd name="connsiteY154" fmla="*/ 6444473 h 6858000"/>
              <a:gd name="connsiteX155" fmla="*/ 10705841 w 12192000"/>
              <a:gd name="connsiteY155" fmla="*/ 6446555 h 6858000"/>
              <a:gd name="connsiteX156" fmla="*/ 10687385 w 12192000"/>
              <a:gd name="connsiteY156" fmla="*/ 6409088 h 6858000"/>
              <a:gd name="connsiteX157" fmla="*/ 10687385 w 12192000"/>
              <a:gd name="connsiteY157" fmla="*/ 6332074 h 6858000"/>
              <a:gd name="connsiteX158" fmla="*/ 10730449 w 12192000"/>
              <a:gd name="connsiteY158" fmla="*/ 6332074 h 6858000"/>
              <a:gd name="connsiteX159" fmla="*/ 10736602 w 12192000"/>
              <a:gd name="connsiteY159" fmla="*/ 6325830 h 6858000"/>
              <a:gd name="connsiteX160" fmla="*/ 10736602 w 12192000"/>
              <a:gd name="connsiteY160" fmla="*/ 6300852 h 6858000"/>
              <a:gd name="connsiteX161" fmla="*/ 10730449 w 12192000"/>
              <a:gd name="connsiteY161" fmla="*/ 6294607 h 6858000"/>
              <a:gd name="connsiteX162" fmla="*/ 10687385 w 12192000"/>
              <a:gd name="connsiteY162" fmla="*/ 6294607 h 6858000"/>
              <a:gd name="connsiteX163" fmla="*/ 10687385 w 12192000"/>
              <a:gd name="connsiteY163" fmla="*/ 6257141 h 6858000"/>
              <a:gd name="connsiteX164" fmla="*/ 10685334 w 12192000"/>
              <a:gd name="connsiteY164" fmla="*/ 6250897 h 6858000"/>
              <a:gd name="connsiteX165" fmla="*/ 10679182 w 12192000"/>
              <a:gd name="connsiteY165" fmla="*/ 6250897 h 6858000"/>
              <a:gd name="connsiteX166" fmla="*/ 10313278 w 12192000"/>
              <a:gd name="connsiteY166" fmla="*/ 6221675 h 6858000"/>
              <a:gd name="connsiteX167" fmla="*/ 10232861 w 12192000"/>
              <a:gd name="connsiteY167" fmla="*/ 6225827 h 6858000"/>
              <a:gd name="connsiteX168" fmla="*/ 10226674 w 12192000"/>
              <a:gd name="connsiteY168" fmla="*/ 6234131 h 6858000"/>
              <a:gd name="connsiteX169" fmla="*/ 10226674 w 12192000"/>
              <a:gd name="connsiteY169" fmla="*/ 6474943 h 6858000"/>
              <a:gd name="connsiteX170" fmla="*/ 10234922 w 12192000"/>
              <a:gd name="connsiteY170" fmla="*/ 6481171 h 6858000"/>
              <a:gd name="connsiteX171" fmla="*/ 10263790 w 12192000"/>
              <a:gd name="connsiteY171" fmla="*/ 6481171 h 6858000"/>
              <a:gd name="connsiteX172" fmla="*/ 10272038 w 12192000"/>
              <a:gd name="connsiteY172" fmla="*/ 6474943 h 6858000"/>
              <a:gd name="connsiteX173" fmla="*/ 10272038 w 12192000"/>
              <a:gd name="connsiteY173" fmla="*/ 6379449 h 6858000"/>
              <a:gd name="connsiteX174" fmla="*/ 10321526 w 12192000"/>
              <a:gd name="connsiteY174" fmla="*/ 6381524 h 6858000"/>
              <a:gd name="connsiteX175" fmla="*/ 10362766 w 12192000"/>
              <a:gd name="connsiteY175" fmla="*/ 6477018 h 6858000"/>
              <a:gd name="connsiteX176" fmla="*/ 10368952 w 12192000"/>
              <a:gd name="connsiteY176" fmla="*/ 6481171 h 6858000"/>
              <a:gd name="connsiteX177" fmla="*/ 10401944 w 12192000"/>
              <a:gd name="connsiteY177" fmla="*/ 6481171 h 6858000"/>
              <a:gd name="connsiteX178" fmla="*/ 10408130 w 12192000"/>
              <a:gd name="connsiteY178" fmla="*/ 6479095 h 6858000"/>
              <a:gd name="connsiteX179" fmla="*/ 10410192 w 12192000"/>
              <a:gd name="connsiteY179" fmla="*/ 6472867 h 6858000"/>
              <a:gd name="connsiteX180" fmla="*/ 10362766 w 12192000"/>
              <a:gd name="connsiteY180" fmla="*/ 6369069 h 6858000"/>
              <a:gd name="connsiteX181" fmla="*/ 10408130 w 12192000"/>
              <a:gd name="connsiteY181" fmla="*/ 6300561 h 6858000"/>
              <a:gd name="connsiteX182" fmla="*/ 10319464 w 12192000"/>
              <a:gd name="connsiteY182" fmla="*/ 6221675 h 6858000"/>
              <a:gd name="connsiteX183" fmla="*/ 10313278 w 12192000"/>
              <a:gd name="connsiteY183" fmla="*/ 6221675 h 6858000"/>
              <a:gd name="connsiteX184" fmla="*/ 11675833 w 12192000"/>
              <a:gd name="connsiteY184" fmla="*/ 6188669 h 6858000"/>
              <a:gd name="connsiteX185" fmla="*/ 11684076 w 12192000"/>
              <a:gd name="connsiteY185" fmla="*/ 6188669 h 6858000"/>
              <a:gd name="connsiteX186" fmla="*/ 11791218 w 12192000"/>
              <a:gd name="connsiteY186" fmla="*/ 6250482 h 6858000"/>
              <a:gd name="connsiteX187" fmla="*/ 11795339 w 12192000"/>
              <a:gd name="connsiteY187" fmla="*/ 6256663 h 6858000"/>
              <a:gd name="connsiteX188" fmla="*/ 11787097 w 12192000"/>
              <a:gd name="connsiteY188" fmla="*/ 6262844 h 6858000"/>
              <a:gd name="connsiteX189" fmla="*/ 11696438 w 12192000"/>
              <a:gd name="connsiteY189" fmla="*/ 6306113 h 6858000"/>
              <a:gd name="connsiteX190" fmla="*/ 11686136 w 12192000"/>
              <a:gd name="connsiteY190" fmla="*/ 6308173 h 6858000"/>
              <a:gd name="connsiteX191" fmla="*/ 11682015 w 12192000"/>
              <a:gd name="connsiteY191" fmla="*/ 6297871 h 6858000"/>
              <a:gd name="connsiteX192" fmla="*/ 11673773 w 12192000"/>
              <a:gd name="connsiteY192" fmla="*/ 6196910 h 6858000"/>
              <a:gd name="connsiteX193" fmla="*/ 11675833 w 12192000"/>
              <a:gd name="connsiteY193" fmla="*/ 6188669 h 6858000"/>
              <a:gd name="connsiteX194" fmla="*/ 11618498 w 12192000"/>
              <a:gd name="connsiteY194" fmla="*/ 6187898 h 6858000"/>
              <a:gd name="connsiteX195" fmla="*/ 11622619 w 12192000"/>
              <a:gd name="connsiteY195" fmla="*/ 6188673 h 6858000"/>
              <a:gd name="connsiteX196" fmla="*/ 11624679 w 12192000"/>
              <a:gd name="connsiteY196" fmla="*/ 6198998 h 6858000"/>
              <a:gd name="connsiteX197" fmla="*/ 11616438 w 12192000"/>
              <a:gd name="connsiteY197" fmla="*/ 6300186 h 6858000"/>
              <a:gd name="connsiteX198" fmla="*/ 11612316 w 12192000"/>
              <a:gd name="connsiteY198" fmla="*/ 6308446 h 6858000"/>
              <a:gd name="connsiteX199" fmla="*/ 11602015 w 12192000"/>
              <a:gd name="connsiteY199" fmla="*/ 6308446 h 6858000"/>
              <a:gd name="connsiteX200" fmla="*/ 11511355 w 12192000"/>
              <a:gd name="connsiteY200" fmla="*/ 6263015 h 6858000"/>
              <a:gd name="connsiteX201" fmla="*/ 11503114 w 12192000"/>
              <a:gd name="connsiteY201" fmla="*/ 6256820 h 6858000"/>
              <a:gd name="connsiteX202" fmla="*/ 11507235 w 12192000"/>
              <a:gd name="connsiteY202" fmla="*/ 6250624 h 6858000"/>
              <a:gd name="connsiteX203" fmla="*/ 11614377 w 12192000"/>
              <a:gd name="connsiteY203" fmla="*/ 6188673 h 6858000"/>
              <a:gd name="connsiteX204" fmla="*/ 11618498 w 12192000"/>
              <a:gd name="connsiteY204" fmla="*/ 6187898 h 6858000"/>
              <a:gd name="connsiteX205" fmla="*/ 11649811 w 12192000"/>
              <a:gd name="connsiteY205" fmla="*/ 6152709 h 6858000"/>
              <a:gd name="connsiteX206" fmla="*/ 11432980 w 12192000"/>
              <a:gd name="connsiteY206" fmla="*/ 6371879 h 6858000"/>
              <a:gd name="connsiteX207" fmla="*/ 11649811 w 12192000"/>
              <a:gd name="connsiteY207" fmla="*/ 6591048 h 6858000"/>
              <a:gd name="connsiteX208" fmla="*/ 11866643 w 12192000"/>
              <a:gd name="connsiteY208" fmla="*/ 6371879 h 6858000"/>
              <a:gd name="connsiteX209" fmla="*/ 11649811 w 12192000"/>
              <a:gd name="connsiteY209" fmla="*/ 6152709 h 6858000"/>
              <a:gd name="connsiteX210" fmla="*/ 11649226 w 12192000"/>
              <a:gd name="connsiteY210" fmla="*/ 6121150 h 6858000"/>
              <a:gd name="connsiteX211" fmla="*/ 11895865 w 12192000"/>
              <a:gd name="connsiteY211" fmla="*/ 6370711 h 6858000"/>
              <a:gd name="connsiteX212" fmla="*/ 11649226 w 12192000"/>
              <a:gd name="connsiteY212" fmla="*/ 6620272 h 6858000"/>
              <a:gd name="connsiteX213" fmla="*/ 11402588 w 12192000"/>
              <a:gd name="connsiteY213" fmla="*/ 6370711 h 6858000"/>
              <a:gd name="connsiteX214" fmla="*/ 11649226 w 12192000"/>
              <a:gd name="connsiteY214" fmla="*/ 6121150 h 6858000"/>
              <a:gd name="connsiteX215" fmla="*/ 11636303 w 12192000"/>
              <a:gd name="connsiteY215" fmla="*/ 6042574 h 6858000"/>
              <a:gd name="connsiteX216" fmla="*/ 11623964 w 12192000"/>
              <a:gd name="connsiteY216" fmla="*/ 6092457 h 6858000"/>
              <a:gd name="connsiteX217" fmla="*/ 11601342 w 12192000"/>
              <a:gd name="connsiteY217" fmla="*/ 6096614 h 6858000"/>
              <a:gd name="connsiteX218" fmla="*/ 11574607 w 12192000"/>
              <a:gd name="connsiteY218" fmla="*/ 6050888 h 6858000"/>
              <a:gd name="connsiteX219" fmla="*/ 11574607 w 12192000"/>
              <a:gd name="connsiteY219" fmla="*/ 6048809 h 6858000"/>
              <a:gd name="connsiteX220" fmla="*/ 11572550 w 12192000"/>
              <a:gd name="connsiteY220" fmla="*/ 6050888 h 6858000"/>
              <a:gd name="connsiteX221" fmla="*/ 11551985 w 12192000"/>
              <a:gd name="connsiteY221" fmla="*/ 6055045 h 6858000"/>
              <a:gd name="connsiteX222" fmla="*/ 11551985 w 12192000"/>
              <a:gd name="connsiteY222" fmla="*/ 6057123 h 6858000"/>
              <a:gd name="connsiteX223" fmla="*/ 11547872 w 12192000"/>
              <a:gd name="connsiteY223" fmla="*/ 6082065 h 6858000"/>
              <a:gd name="connsiteX224" fmla="*/ 11551985 w 12192000"/>
              <a:gd name="connsiteY224" fmla="*/ 6109085 h 6858000"/>
              <a:gd name="connsiteX225" fmla="*/ 11531420 w 12192000"/>
              <a:gd name="connsiteY225" fmla="*/ 6117398 h 6858000"/>
              <a:gd name="connsiteX226" fmla="*/ 11494402 w 12192000"/>
              <a:gd name="connsiteY226" fmla="*/ 6082065 h 6858000"/>
              <a:gd name="connsiteX227" fmla="*/ 11494402 w 12192000"/>
              <a:gd name="connsiteY227" fmla="*/ 6079986 h 6858000"/>
              <a:gd name="connsiteX228" fmla="*/ 11492346 w 12192000"/>
              <a:gd name="connsiteY228" fmla="*/ 6079986 h 6858000"/>
              <a:gd name="connsiteX229" fmla="*/ 11473837 w 12192000"/>
              <a:gd name="connsiteY229" fmla="*/ 6092457 h 6858000"/>
              <a:gd name="connsiteX230" fmla="*/ 11473837 w 12192000"/>
              <a:gd name="connsiteY230" fmla="*/ 6094535 h 6858000"/>
              <a:gd name="connsiteX231" fmla="*/ 11486176 w 12192000"/>
              <a:gd name="connsiteY231" fmla="*/ 6144418 h 6858000"/>
              <a:gd name="connsiteX232" fmla="*/ 11469724 w 12192000"/>
              <a:gd name="connsiteY232" fmla="*/ 6156889 h 6858000"/>
              <a:gd name="connsiteX233" fmla="*/ 11426536 w 12192000"/>
              <a:gd name="connsiteY233" fmla="*/ 6129869 h 6858000"/>
              <a:gd name="connsiteX234" fmla="*/ 11424480 w 12192000"/>
              <a:gd name="connsiteY234" fmla="*/ 6129869 h 6858000"/>
              <a:gd name="connsiteX235" fmla="*/ 11424480 w 12192000"/>
              <a:gd name="connsiteY235" fmla="*/ 6131947 h 6858000"/>
              <a:gd name="connsiteX236" fmla="*/ 11408027 w 12192000"/>
              <a:gd name="connsiteY236" fmla="*/ 6146497 h 6858000"/>
              <a:gd name="connsiteX237" fmla="*/ 11408027 w 12192000"/>
              <a:gd name="connsiteY237" fmla="*/ 6148575 h 6858000"/>
              <a:gd name="connsiteX238" fmla="*/ 11434763 w 12192000"/>
              <a:gd name="connsiteY238" fmla="*/ 6194301 h 6858000"/>
              <a:gd name="connsiteX239" fmla="*/ 11420366 w 12192000"/>
              <a:gd name="connsiteY239" fmla="*/ 6210929 h 6858000"/>
              <a:gd name="connsiteX240" fmla="*/ 11371010 w 12192000"/>
              <a:gd name="connsiteY240" fmla="*/ 6198458 h 6858000"/>
              <a:gd name="connsiteX241" fmla="*/ 11368953 w 12192000"/>
              <a:gd name="connsiteY241" fmla="*/ 6198458 h 6858000"/>
              <a:gd name="connsiteX242" fmla="*/ 11358671 w 12192000"/>
              <a:gd name="connsiteY242" fmla="*/ 6217164 h 6858000"/>
              <a:gd name="connsiteX243" fmla="*/ 11358671 w 12192000"/>
              <a:gd name="connsiteY243" fmla="*/ 6219243 h 6858000"/>
              <a:gd name="connsiteX244" fmla="*/ 11395688 w 12192000"/>
              <a:gd name="connsiteY244" fmla="*/ 6256655 h 6858000"/>
              <a:gd name="connsiteX245" fmla="*/ 11387462 w 12192000"/>
              <a:gd name="connsiteY245" fmla="*/ 6275361 h 6858000"/>
              <a:gd name="connsiteX246" fmla="*/ 11336049 w 12192000"/>
              <a:gd name="connsiteY246" fmla="*/ 6275361 h 6858000"/>
              <a:gd name="connsiteX247" fmla="*/ 11333992 w 12192000"/>
              <a:gd name="connsiteY247" fmla="*/ 6275361 h 6858000"/>
              <a:gd name="connsiteX248" fmla="*/ 11333992 w 12192000"/>
              <a:gd name="connsiteY248" fmla="*/ 6277439 h 6858000"/>
              <a:gd name="connsiteX249" fmla="*/ 11327823 w 12192000"/>
              <a:gd name="connsiteY249" fmla="*/ 6298223 h 6858000"/>
              <a:gd name="connsiteX250" fmla="*/ 11329879 w 12192000"/>
              <a:gd name="connsiteY250" fmla="*/ 6300302 h 6858000"/>
              <a:gd name="connsiteX251" fmla="*/ 11373066 w 12192000"/>
              <a:gd name="connsiteY251" fmla="*/ 6325243 h 6858000"/>
              <a:gd name="connsiteX252" fmla="*/ 11371010 w 12192000"/>
              <a:gd name="connsiteY252" fmla="*/ 6348107 h 6858000"/>
              <a:gd name="connsiteX253" fmla="*/ 11321653 w 12192000"/>
              <a:gd name="connsiteY253" fmla="*/ 6360578 h 6858000"/>
              <a:gd name="connsiteX254" fmla="*/ 11319596 w 12192000"/>
              <a:gd name="connsiteY254" fmla="*/ 6360578 h 6858000"/>
              <a:gd name="connsiteX255" fmla="*/ 11319596 w 12192000"/>
              <a:gd name="connsiteY255" fmla="*/ 6362655 h 6858000"/>
              <a:gd name="connsiteX256" fmla="*/ 11319596 w 12192000"/>
              <a:gd name="connsiteY256" fmla="*/ 6373048 h 6858000"/>
              <a:gd name="connsiteX257" fmla="*/ 11319596 w 12192000"/>
              <a:gd name="connsiteY257" fmla="*/ 6383440 h 6858000"/>
              <a:gd name="connsiteX258" fmla="*/ 11319596 w 12192000"/>
              <a:gd name="connsiteY258" fmla="*/ 6385519 h 6858000"/>
              <a:gd name="connsiteX259" fmla="*/ 11321653 w 12192000"/>
              <a:gd name="connsiteY259" fmla="*/ 6385519 h 6858000"/>
              <a:gd name="connsiteX260" fmla="*/ 11371010 w 12192000"/>
              <a:gd name="connsiteY260" fmla="*/ 6397990 h 6858000"/>
              <a:gd name="connsiteX261" fmla="*/ 11375123 w 12192000"/>
              <a:gd name="connsiteY261" fmla="*/ 6420852 h 6858000"/>
              <a:gd name="connsiteX262" fmla="*/ 11329879 w 12192000"/>
              <a:gd name="connsiteY262" fmla="*/ 6447872 h 6858000"/>
              <a:gd name="connsiteX263" fmla="*/ 11327823 w 12192000"/>
              <a:gd name="connsiteY263" fmla="*/ 6447872 h 6858000"/>
              <a:gd name="connsiteX264" fmla="*/ 11327823 w 12192000"/>
              <a:gd name="connsiteY264" fmla="*/ 6449951 h 6858000"/>
              <a:gd name="connsiteX265" fmla="*/ 11333992 w 12192000"/>
              <a:gd name="connsiteY265" fmla="*/ 6470736 h 6858000"/>
              <a:gd name="connsiteX266" fmla="*/ 11336049 w 12192000"/>
              <a:gd name="connsiteY266" fmla="*/ 6470736 h 6858000"/>
              <a:gd name="connsiteX267" fmla="*/ 11387462 w 12192000"/>
              <a:gd name="connsiteY267" fmla="*/ 6470736 h 6858000"/>
              <a:gd name="connsiteX268" fmla="*/ 11395688 w 12192000"/>
              <a:gd name="connsiteY268" fmla="*/ 6491519 h 6858000"/>
              <a:gd name="connsiteX269" fmla="*/ 11358671 w 12192000"/>
              <a:gd name="connsiteY269" fmla="*/ 6528932 h 6858000"/>
              <a:gd name="connsiteX270" fmla="*/ 11358671 w 12192000"/>
              <a:gd name="connsiteY270" fmla="*/ 6531010 h 6858000"/>
              <a:gd name="connsiteX271" fmla="*/ 11371010 w 12192000"/>
              <a:gd name="connsiteY271" fmla="*/ 6549716 h 6858000"/>
              <a:gd name="connsiteX272" fmla="*/ 11422423 w 12192000"/>
              <a:gd name="connsiteY272" fmla="*/ 6535168 h 6858000"/>
              <a:gd name="connsiteX273" fmla="*/ 11434763 w 12192000"/>
              <a:gd name="connsiteY273" fmla="*/ 6553874 h 6858000"/>
              <a:gd name="connsiteX274" fmla="*/ 11408027 w 12192000"/>
              <a:gd name="connsiteY274" fmla="*/ 6599600 h 6858000"/>
              <a:gd name="connsiteX275" fmla="*/ 11410084 w 12192000"/>
              <a:gd name="connsiteY275" fmla="*/ 6601677 h 6858000"/>
              <a:gd name="connsiteX276" fmla="*/ 11424480 w 12192000"/>
              <a:gd name="connsiteY276" fmla="*/ 6616227 h 6858000"/>
              <a:gd name="connsiteX277" fmla="*/ 11426536 w 12192000"/>
              <a:gd name="connsiteY277" fmla="*/ 6616227 h 6858000"/>
              <a:gd name="connsiteX278" fmla="*/ 11471780 w 12192000"/>
              <a:gd name="connsiteY278" fmla="*/ 6589207 h 6858000"/>
              <a:gd name="connsiteX279" fmla="*/ 11488233 w 12192000"/>
              <a:gd name="connsiteY279" fmla="*/ 6603756 h 6858000"/>
              <a:gd name="connsiteX280" fmla="*/ 11475894 w 12192000"/>
              <a:gd name="connsiteY280" fmla="*/ 6653639 h 6858000"/>
              <a:gd name="connsiteX281" fmla="*/ 11475894 w 12192000"/>
              <a:gd name="connsiteY281" fmla="*/ 6655718 h 6858000"/>
              <a:gd name="connsiteX282" fmla="*/ 11494402 w 12192000"/>
              <a:gd name="connsiteY282" fmla="*/ 6666109 h 6858000"/>
              <a:gd name="connsiteX283" fmla="*/ 11494402 w 12192000"/>
              <a:gd name="connsiteY283" fmla="*/ 6668188 h 6858000"/>
              <a:gd name="connsiteX284" fmla="*/ 11496459 w 12192000"/>
              <a:gd name="connsiteY284" fmla="*/ 6666109 h 6858000"/>
              <a:gd name="connsiteX285" fmla="*/ 11533476 w 12192000"/>
              <a:gd name="connsiteY285" fmla="*/ 6628698 h 6858000"/>
              <a:gd name="connsiteX286" fmla="*/ 11551985 w 12192000"/>
              <a:gd name="connsiteY286" fmla="*/ 6637012 h 6858000"/>
              <a:gd name="connsiteX287" fmla="*/ 11549928 w 12192000"/>
              <a:gd name="connsiteY287" fmla="*/ 6664032 h 6858000"/>
              <a:gd name="connsiteX288" fmla="*/ 11551985 w 12192000"/>
              <a:gd name="connsiteY288" fmla="*/ 6688973 h 6858000"/>
              <a:gd name="connsiteX289" fmla="*/ 11551985 w 12192000"/>
              <a:gd name="connsiteY289" fmla="*/ 6691051 h 6858000"/>
              <a:gd name="connsiteX290" fmla="*/ 11554042 w 12192000"/>
              <a:gd name="connsiteY290" fmla="*/ 6691051 h 6858000"/>
              <a:gd name="connsiteX291" fmla="*/ 11574607 w 12192000"/>
              <a:gd name="connsiteY291" fmla="*/ 6697286 h 6858000"/>
              <a:gd name="connsiteX292" fmla="*/ 11576663 w 12192000"/>
              <a:gd name="connsiteY292" fmla="*/ 6697286 h 6858000"/>
              <a:gd name="connsiteX293" fmla="*/ 11601342 w 12192000"/>
              <a:gd name="connsiteY293" fmla="*/ 6651561 h 6858000"/>
              <a:gd name="connsiteX294" fmla="*/ 11623964 w 12192000"/>
              <a:gd name="connsiteY294" fmla="*/ 6653639 h 6858000"/>
              <a:gd name="connsiteX295" fmla="*/ 11636303 w 12192000"/>
              <a:gd name="connsiteY295" fmla="*/ 6705600 h 6858000"/>
              <a:gd name="connsiteX296" fmla="*/ 11638359 w 12192000"/>
              <a:gd name="connsiteY296" fmla="*/ 6705600 h 6858000"/>
              <a:gd name="connsiteX297" fmla="*/ 11658925 w 12192000"/>
              <a:gd name="connsiteY297" fmla="*/ 6705600 h 6858000"/>
              <a:gd name="connsiteX298" fmla="*/ 11660982 w 12192000"/>
              <a:gd name="connsiteY298" fmla="*/ 6705600 h 6858000"/>
              <a:gd name="connsiteX299" fmla="*/ 11675378 w 12192000"/>
              <a:gd name="connsiteY299" fmla="*/ 6653639 h 6858000"/>
              <a:gd name="connsiteX300" fmla="*/ 11695943 w 12192000"/>
              <a:gd name="connsiteY300" fmla="*/ 6651561 h 6858000"/>
              <a:gd name="connsiteX301" fmla="*/ 11722678 w 12192000"/>
              <a:gd name="connsiteY301" fmla="*/ 6697286 h 6858000"/>
              <a:gd name="connsiteX302" fmla="*/ 11743243 w 12192000"/>
              <a:gd name="connsiteY302" fmla="*/ 6691051 h 6858000"/>
              <a:gd name="connsiteX303" fmla="*/ 11745300 w 12192000"/>
              <a:gd name="connsiteY303" fmla="*/ 6691051 h 6858000"/>
              <a:gd name="connsiteX304" fmla="*/ 11747356 w 12192000"/>
              <a:gd name="connsiteY304" fmla="*/ 6664032 h 6858000"/>
              <a:gd name="connsiteX305" fmla="*/ 11745300 w 12192000"/>
              <a:gd name="connsiteY305" fmla="*/ 6637012 h 6858000"/>
              <a:gd name="connsiteX306" fmla="*/ 11765865 w 12192000"/>
              <a:gd name="connsiteY306" fmla="*/ 6628698 h 6858000"/>
              <a:gd name="connsiteX307" fmla="*/ 11802882 w 12192000"/>
              <a:gd name="connsiteY307" fmla="*/ 6666109 h 6858000"/>
              <a:gd name="connsiteX308" fmla="*/ 11821391 w 12192000"/>
              <a:gd name="connsiteY308" fmla="*/ 6655718 h 6858000"/>
              <a:gd name="connsiteX309" fmla="*/ 11823448 w 12192000"/>
              <a:gd name="connsiteY309" fmla="*/ 6653639 h 6858000"/>
              <a:gd name="connsiteX310" fmla="*/ 11823448 w 12192000"/>
              <a:gd name="connsiteY310" fmla="*/ 6651561 h 6858000"/>
              <a:gd name="connsiteX311" fmla="*/ 11809052 w 12192000"/>
              <a:gd name="connsiteY311" fmla="*/ 6603756 h 6858000"/>
              <a:gd name="connsiteX312" fmla="*/ 11825504 w 12192000"/>
              <a:gd name="connsiteY312" fmla="*/ 6589207 h 6858000"/>
              <a:gd name="connsiteX313" fmla="*/ 11870748 w 12192000"/>
              <a:gd name="connsiteY313" fmla="*/ 6616227 h 6858000"/>
              <a:gd name="connsiteX314" fmla="*/ 11872805 w 12192000"/>
              <a:gd name="connsiteY314" fmla="*/ 6616227 h 6858000"/>
              <a:gd name="connsiteX315" fmla="*/ 11887201 w 12192000"/>
              <a:gd name="connsiteY315" fmla="*/ 6599600 h 6858000"/>
              <a:gd name="connsiteX316" fmla="*/ 11889257 w 12192000"/>
              <a:gd name="connsiteY316" fmla="*/ 6599600 h 6858000"/>
              <a:gd name="connsiteX317" fmla="*/ 11862522 w 12192000"/>
              <a:gd name="connsiteY317" fmla="*/ 6553874 h 6858000"/>
              <a:gd name="connsiteX318" fmla="*/ 11874861 w 12192000"/>
              <a:gd name="connsiteY318" fmla="*/ 6535168 h 6858000"/>
              <a:gd name="connsiteX319" fmla="*/ 11926275 w 12192000"/>
              <a:gd name="connsiteY319" fmla="*/ 6549716 h 6858000"/>
              <a:gd name="connsiteX320" fmla="*/ 11928331 w 12192000"/>
              <a:gd name="connsiteY320" fmla="*/ 6547638 h 6858000"/>
              <a:gd name="connsiteX321" fmla="*/ 11938614 w 12192000"/>
              <a:gd name="connsiteY321" fmla="*/ 6528932 h 6858000"/>
              <a:gd name="connsiteX322" fmla="*/ 11938614 w 12192000"/>
              <a:gd name="connsiteY322" fmla="*/ 6526854 h 6858000"/>
              <a:gd name="connsiteX323" fmla="*/ 11901596 w 12192000"/>
              <a:gd name="connsiteY323" fmla="*/ 6491519 h 6858000"/>
              <a:gd name="connsiteX324" fmla="*/ 11909822 w 12192000"/>
              <a:gd name="connsiteY324" fmla="*/ 6470736 h 6858000"/>
              <a:gd name="connsiteX325" fmla="*/ 11961236 w 12192000"/>
              <a:gd name="connsiteY325" fmla="*/ 6470736 h 6858000"/>
              <a:gd name="connsiteX326" fmla="*/ 11963292 w 12192000"/>
              <a:gd name="connsiteY326" fmla="*/ 6470736 h 6858000"/>
              <a:gd name="connsiteX327" fmla="*/ 11967405 w 12192000"/>
              <a:gd name="connsiteY327" fmla="*/ 6449951 h 6858000"/>
              <a:gd name="connsiteX328" fmla="*/ 11967405 w 12192000"/>
              <a:gd name="connsiteY328" fmla="*/ 6447872 h 6858000"/>
              <a:gd name="connsiteX329" fmla="*/ 11922162 w 12192000"/>
              <a:gd name="connsiteY329" fmla="*/ 6420852 h 6858000"/>
              <a:gd name="connsiteX330" fmla="*/ 11926275 w 12192000"/>
              <a:gd name="connsiteY330" fmla="*/ 6400068 h 6858000"/>
              <a:gd name="connsiteX331" fmla="*/ 11975632 w 12192000"/>
              <a:gd name="connsiteY331" fmla="*/ 6385519 h 6858000"/>
              <a:gd name="connsiteX332" fmla="*/ 11977688 w 12192000"/>
              <a:gd name="connsiteY332" fmla="*/ 6385519 h 6858000"/>
              <a:gd name="connsiteX333" fmla="*/ 11977688 w 12192000"/>
              <a:gd name="connsiteY333" fmla="*/ 6373048 h 6858000"/>
              <a:gd name="connsiteX334" fmla="*/ 11977688 w 12192000"/>
              <a:gd name="connsiteY334" fmla="*/ 6362655 h 6858000"/>
              <a:gd name="connsiteX335" fmla="*/ 11975632 w 12192000"/>
              <a:gd name="connsiteY335" fmla="*/ 6362655 h 6858000"/>
              <a:gd name="connsiteX336" fmla="*/ 11926275 w 12192000"/>
              <a:gd name="connsiteY336" fmla="*/ 6348107 h 6858000"/>
              <a:gd name="connsiteX337" fmla="*/ 11924218 w 12192000"/>
              <a:gd name="connsiteY337" fmla="*/ 6327322 h 6858000"/>
              <a:gd name="connsiteX338" fmla="*/ 11967405 w 12192000"/>
              <a:gd name="connsiteY338" fmla="*/ 6300302 h 6858000"/>
              <a:gd name="connsiteX339" fmla="*/ 11969462 w 12192000"/>
              <a:gd name="connsiteY339" fmla="*/ 6300302 h 6858000"/>
              <a:gd name="connsiteX340" fmla="*/ 11969462 w 12192000"/>
              <a:gd name="connsiteY340" fmla="*/ 6298223 h 6858000"/>
              <a:gd name="connsiteX341" fmla="*/ 11963292 w 12192000"/>
              <a:gd name="connsiteY341" fmla="*/ 6277439 h 6858000"/>
              <a:gd name="connsiteX342" fmla="*/ 11961236 w 12192000"/>
              <a:gd name="connsiteY342" fmla="*/ 6277439 h 6858000"/>
              <a:gd name="connsiteX343" fmla="*/ 11909822 w 12192000"/>
              <a:gd name="connsiteY343" fmla="*/ 6277439 h 6858000"/>
              <a:gd name="connsiteX344" fmla="*/ 11901596 w 12192000"/>
              <a:gd name="connsiteY344" fmla="*/ 6256655 h 6858000"/>
              <a:gd name="connsiteX345" fmla="*/ 11938614 w 12192000"/>
              <a:gd name="connsiteY345" fmla="*/ 6219243 h 6858000"/>
              <a:gd name="connsiteX346" fmla="*/ 11938614 w 12192000"/>
              <a:gd name="connsiteY346" fmla="*/ 6217164 h 6858000"/>
              <a:gd name="connsiteX347" fmla="*/ 11928331 w 12192000"/>
              <a:gd name="connsiteY347" fmla="*/ 6198458 h 6858000"/>
              <a:gd name="connsiteX348" fmla="*/ 11926275 w 12192000"/>
              <a:gd name="connsiteY348" fmla="*/ 6198458 h 6858000"/>
              <a:gd name="connsiteX349" fmla="*/ 11876918 w 12192000"/>
              <a:gd name="connsiteY349" fmla="*/ 6210929 h 6858000"/>
              <a:gd name="connsiteX350" fmla="*/ 11862522 w 12192000"/>
              <a:gd name="connsiteY350" fmla="*/ 6194301 h 6858000"/>
              <a:gd name="connsiteX351" fmla="*/ 11889257 w 12192000"/>
              <a:gd name="connsiteY351" fmla="*/ 6148575 h 6858000"/>
              <a:gd name="connsiteX352" fmla="*/ 11889257 w 12192000"/>
              <a:gd name="connsiteY352" fmla="*/ 6146497 h 6858000"/>
              <a:gd name="connsiteX353" fmla="*/ 11872805 w 12192000"/>
              <a:gd name="connsiteY353" fmla="*/ 6131947 h 6858000"/>
              <a:gd name="connsiteX354" fmla="*/ 11827561 w 12192000"/>
              <a:gd name="connsiteY354" fmla="*/ 6156889 h 6858000"/>
              <a:gd name="connsiteX355" fmla="*/ 11809052 w 12192000"/>
              <a:gd name="connsiteY355" fmla="*/ 6144418 h 6858000"/>
              <a:gd name="connsiteX356" fmla="*/ 11823448 w 12192000"/>
              <a:gd name="connsiteY356" fmla="*/ 6094535 h 6858000"/>
              <a:gd name="connsiteX357" fmla="*/ 11823448 w 12192000"/>
              <a:gd name="connsiteY357" fmla="*/ 6092457 h 6858000"/>
              <a:gd name="connsiteX358" fmla="*/ 11804939 w 12192000"/>
              <a:gd name="connsiteY358" fmla="*/ 6082065 h 6858000"/>
              <a:gd name="connsiteX359" fmla="*/ 11802882 w 12192000"/>
              <a:gd name="connsiteY359" fmla="*/ 6079986 h 6858000"/>
              <a:gd name="connsiteX360" fmla="*/ 11802882 w 12192000"/>
              <a:gd name="connsiteY360" fmla="*/ 6082065 h 6858000"/>
              <a:gd name="connsiteX361" fmla="*/ 11765865 w 12192000"/>
              <a:gd name="connsiteY361" fmla="*/ 6117398 h 6858000"/>
              <a:gd name="connsiteX362" fmla="*/ 11745300 w 12192000"/>
              <a:gd name="connsiteY362" fmla="*/ 6109085 h 6858000"/>
              <a:gd name="connsiteX363" fmla="*/ 11749412 w 12192000"/>
              <a:gd name="connsiteY363" fmla="*/ 6082065 h 6858000"/>
              <a:gd name="connsiteX364" fmla="*/ 11745300 w 12192000"/>
              <a:gd name="connsiteY364" fmla="*/ 6057123 h 6858000"/>
              <a:gd name="connsiteX365" fmla="*/ 11745300 w 12192000"/>
              <a:gd name="connsiteY365" fmla="*/ 6055045 h 6858000"/>
              <a:gd name="connsiteX366" fmla="*/ 11743243 w 12192000"/>
              <a:gd name="connsiteY366" fmla="*/ 6055045 h 6858000"/>
              <a:gd name="connsiteX367" fmla="*/ 11722678 w 12192000"/>
              <a:gd name="connsiteY367" fmla="*/ 6050888 h 6858000"/>
              <a:gd name="connsiteX368" fmla="*/ 11695943 w 12192000"/>
              <a:gd name="connsiteY368" fmla="*/ 6096614 h 6858000"/>
              <a:gd name="connsiteX369" fmla="*/ 11673321 w 12192000"/>
              <a:gd name="connsiteY369" fmla="*/ 6092457 h 6858000"/>
              <a:gd name="connsiteX370" fmla="*/ 11660982 w 12192000"/>
              <a:gd name="connsiteY370" fmla="*/ 6042574 h 6858000"/>
              <a:gd name="connsiteX371" fmla="*/ 11658925 w 12192000"/>
              <a:gd name="connsiteY371" fmla="*/ 6042574 h 6858000"/>
              <a:gd name="connsiteX372" fmla="*/ 11638359 w 12192000"/>
              <a:gd name="connsiteY372" fmla="*/ 6042574 h 6858000"/>
              <a:gd name="connsiteX373" fmla="*/ 11636303 w 12192000"/>
              <a:gd name="connsiteY373" fmla="*/ 6042574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0005"/>
                </a:moveTo>
                <a:cubicBezTo>
                  <a:pt x="11607483" y="6437921"/>
                  <a:pt x="11609524" y="6437921"/>
                  <a:pt x="11613605" y="6440005"/>
                </a:cubicBezTo>
                <a:cubicBezTo>
                  <a:pt x="11615645" y="6442090"/>
                  <a:pt x="11617686" y="6444174"/>
                  <a:pt x="11617686" y="6448343"/>
                </a:cubicBezTo>
                <a:cubicBezTo>
                  <a:pt x="11623808" y="6550487"/>
                  <a:pt x="11623808" y="6550487"/>
                  <a:pt x="11623808" y="6550487"/>
                </a:cubicBezTo>
                <a:cubicBezTo>
                  <a:pt x="11625848" y="6556740"/>
                  <a:pt x="11623808" y="6558825"/>
                  <a:pt x="11621767" y="6560909"/>
                </a:cubicBezTo>
                <a:cubicBezTo>
                  <a:pt x="11619727" y="6562994"/>
                  <a:pt x="11617686" y="6560909"/>
                  <a:pt x="11615645" y="6560909"/>
                </a:cubicBezTo>
                <a:cubicBezTo>
                  <a:pt x="11570752" y="6550487"/>
                  <a:pt x="11540142" y="6531725"/>
                  <a:pt x="11509533" y="6498373"/>
                </a:cubicBezTo>
                <a:cubicBezTo>
                  <a:pt x="11507492" y="6496289"/>
                  <a:pt x="11505451" y="6494204"/>
                  <a:pt x="11505451" y="6492120"/>
                </a:cubicBezTo>
                <a:cubicBezTo>
                  <a:pt x="11505451" y="6492120"/>
                  <a:pt x="11505451" y="6492120"/>
                  <a:pt x="11505451" y="6490034"/>
                </a:cubicBezTo>
                <a:cubicBezTo>
                  <a:pt x="11505451" y="6487950"/>
                  <a:pt x="11509533" y="6485865"/>
                  <a:pt x="11511573" y="6485865"/>
                </a:cubicBezTo>
                <a:cubicBezTo>
                  <a:pt x="11603402" y="6440005"/>
                  <a:pt x="11603402" y="6440005"/>
                  <a:pt x="11603402" y="6440005"/>
                </a:cubicBezTo>
                <a:close/>
                <a:moveTo>
                  <a:pt x="11686136" y="6437921"/>
                </a:moveTo>
                <a:cubicBezTo>
                  <a:pt x="11690256" y="6437921"/>
                  <a:pt x="11692317" y="6437921"/>
                  <a:pt x="11696438" y="6437921"/>
                </a:cubicBezTo>
                <a:cubicBezTo>
                  <a:pt x="11787097" y="6483687"/>
                  <a:pt x="11787097" y="6483687"/>
                  <a:pt x="11787097" y="6483687"/>
                </a:cubicBezTo>
                <a:cubicBezTo>
                  <a:pt x="11791218" y="6485767"/>
                  <a:pt x="11793278" y="6487847"/>
                  <a:pt x="11795339" y="6489928"/>
                </a:cubicBezTo>
                <a:cubicBezTo>
                  <a:pt x="11795339" y="6492008"/>
                  <a:pt x="11793278" y="6494088"/>
                  <a:pt x="11791218" y="6496168"/>
                </a:cubicBezTo>
                <a:cubicBezTo>
                  <a:pt x="11760312" y="6529452"/>
                  <a:pt x="11727344" y="6548175"/>
                  <a:pt x="11684076" y="6558576"/>
                </a:cubicBezTo>
                <a:cubicBezTo>
                  <a:pt x="11679954" y="6560656"/>
                  <a:pt x="11677894" y="6560656"/>
                  <a:pt x="11675833" y="6558576"/>
                </a:cubicBezTo>
                <a:cubicBezTo>
                  <a:pt x="11673773" y="6556496"/>
                  <a:pt x="11673773" y="6552335"/>
                  <a:pt x="11673773" y="6550255"/>
                </a:cubicBezTo>
                <a:cubicBezTo>
                  <a:pt x="11682015" y="6446242"/>
                  <a:pt x="11682015" y="6446242"/>
                  <a:pt x="11682015" y="6446242"/>
                </a:cubicBezTo>
                <a:cubicBezTo>
                  <a:pt x="11682015" y="6444162"/>
                  <a:pt x="11684076" y="6440001"/>
                  <a:pt x="11686136" y="6437921"/>
                </a:cubicBezTo>
                <a:close/>
                <a:moveTo>
                  <a:pt x="10868401" y="6398178"/>
                </a:moveTo>
                <a:cubicBezTo>
                  <a:pt x="10868401" y="6398178"/>
                  <a:pt x="10868401" y="6398178"/>
                  <a:pt x="10868401" y="6441381"/>
                </a:cubicBezTo>
                <a:cubicBezTo>
                  <a:pt x="10868401" y="6441381"/>
                  <a:pt x="10841333" y="6449610"/>
                  <a:pt x="10820512" y="6449610"/>
                </a:cubicBezTo>
                <a:cubicBezTo>
                  <a:pt x="10803855" y="6449610"/>
                  <a:pt x="10801773" y="6433152"/>
                  <a:pt x="10801773" y="6424923"/>
                </a:cubicBezTo>
                <a:cubicBezTo>
                  <a:pt x="10801773" y="6410522"/>
                  <a:pt x="10810102" y="6402293"/>
                  <a:pt x="10826759" y="6400236"/>
                </a:cubicBezTo>
                <a:close/>
                <a:moveTo>
                  <a:pt x="10518900" y="6328044"/>
                </a:moveTo>
                <a:cubicBezTo>
                  <a:pt x="10547537" y="6328044"/>
                  <a:pt x="10559811" y="6344651"/>
                  <a:pt x="10559811" y="6388243"/>
                </a:cubicBezTo>
                <a:cubicBezTo>
                  <a:pt x="10559811" y="6425607"/>
                  <a:pt x="10553675" y="6448441"/>
                  <a:pt x="10518900" y="6448441"/>
                </a:cubicBezTo>
                <a:cubicBezTo>
                  <a:pt x="10484125" y="6448441"/>
                  <a:pt x="10477988" y="6425607"/>
                  <a:pt x="10477988" y="6388243"/>
                </a:cubicBezTo>
                <a:cubicBezTo>
                  <a:pt x="10477988" y="6344651"/>
                  <a:pt x="10488216" y="6328044"/>
                  <a:pt x="10518900" y="6328044"/>
                </a:cubicBezTo>
                <a:close/>
                <a:moveTo>
                  <a:pt x="11673123" y="6319732"/>
                </a:moveTo>
                <a:cubicBezTo>
                  <a:pt x="11675950" y="6319213"/>
                  <a:pt x="11679033" y="6319732"/>
                  <a:pt x="11682116" y="6320771"/>
                </a:cubicBezTo>
                <a:cubicBezTo>
                  <a:pt x="11698562" y="6333240"/>
                  <a:pt x="11708840" y="6351942"/>
                  <a:pt x="11708840" y="6372722"/>
                </a:cubicBezTo>
                <a:cubicBezTo>
                  <a:pt x="11708840" y="6403893"/>
                  <a:pt x="11682116" y="6430907"/>
                  <a:pt x="11649226" y="6430907"/>
                </a:cubicBezTo>
                <a:cubicBezTo>
                  <a:pt x="11616336" y="6430907"/>
                  <a:pt x="11589612" y="6403893"/>
                  <a:pt x="11589612" y="6372722"/>
                </a:cubicBezTo>
                <a:cubicBezTo>
                  <a:pt x="11589612" y="6351942"/>
                  <a:pt x="11599890" y="6333240"/>
                  <a:pt x="11616336" y="6322850"/>
                </a:cubicBezTo>
                <a:cubicBezTo>
                  <a:pt x="11622503" y="6318693"/>
                  <a:pt x="11628669" y="6318693"/>
                  <a:pt x="11632781" y="6324927"/>
                </a:cubicBezTo>
                <a:cubicBezTo>
                  <a:pt x="11636892" y="6331162"/>
                  <a:pt x="11634837" y="6337395"/>
                  <a:pt x="11630725" y="6341552"/>
                </a:cubicBezTo>
                <a:cubicBezTo>
                  <a:pt x="11620447" y="6347786"/>
                  <a:pt x="11614280" y="6360254"/>
                  <a:pt x="11614280" y="6372722"/>
                </a:cubicBezTo>
                <a:cubicBezTo>
                  <a:pt x="11614280" y="6391425"/>
                  <a:pt x="11630725" y="6408049"/>
                  <a:pt x="11649226" y="6408049"/>
                </a:cubicBezTo>
                <a:cubicBezTo>
                  <a:pt x="11667727" y="6408049"/>
                  <a:pt x="11684172" y="6391425"/>
                  <a:pt x="11684172" y="6372722"/>
                </a:cubicBezTo>
                <a:cubicBezTo>
                  <a:pt x="11684172" y="6360254"/>
                  <a:pt x="11678005" y="6347786"/>
                  <a:pt x="11667727" y="6341552"/>
                </a:cubicBezTo>
                <a:cubicBezTo>
                  <a:pt x="11663616" y="6337395"/>
                  <a:pt x="11661560" y="6331162"/>
                  <a:pt x="11665671" y="6324927"/>
                </a:cubicBezTo>
                <a:cubicBezTo>
                  <a:pt x="11667727" y="6321811"/>
                  <a:pt x="11670297" y="6320252"/>
                  <a:pt x="11673123" y="6319732"/>
                </a:cubicBezTo>
                <a:close/>
                <a:moveTo>
                  <a:pt x="11822057" y="6304666"/>
                </a:moveTo>
                <a:cubicBezTo>
                  <a:pt x="11824124" y="6304666"/>
                  <a:pt x="11826190" y="6308818"/>
                  <a:pt x="11826190" y="6310895"/>
                </a:cubicBezTo>
                <a:cubicBezTo>
                  <a:pt x="11838588" y="6354493"/>
                  <a:pt x="11838588" y="6391863"/>
                  <a:pt x="11826190" y="6435462"/>
                </a:cubicBezTo>
                <a:cubicBezTo>
                  <a:pt x="11824124" y="6439614"/>
                  <a:pt x="11824124" y="6441690"/>
                  <a:pt x="11822057" y="6441690"/>
                </a:cubicBezTo>
                <a:cubicBezTo>
                  <a:pt x="11817924" y="6443766"/>
                  <a:pt x="11815858" y="6441690"/>
                  <a:pt x="11813791" y="6439614"/>
                </a:cubicBezTo>
                <a:cubicBezTo>
                  <a:pt x="11729066" y="6381482"/>
                  <a:pt x="11729066" y="6381482"/>
                  <a:pt x="11729066" y="6381482"/>
                </a:cubicBezTo>
                <a:cubicBezTo>
                  <a:pt x="11724933" y="6379407"/>
                  <a:pt x="11722867" y="6377330"/>
                  <a:pt x="11722867" y="6373178"/>
                </a:cubicBezTo>
                <a:cubicBezTo>
                  <a:pt x="11722867" y="6371102"/>
                  <a:pt x="11724933" y="6366950"/>
                  <a:pt x="11729066" y="6364874"/>
                </a:cubicBezTo>
                <a:cubicBezTo>
                  <a:pt x="11813791" y="6306743"/>
                  <a:pt x="11813791" y="6306743"/>
                  <a:pt x="11813791" y="6306743"/>
                </a:cubicBezTo>
                <a:cubicBezTo>
                  <a:pt x="11815858" y="6304666"/>
                  <a:pt x="11819991" y="6304666"/>
                  <a:pt x="11822057" y="6304666"/>
                </a:cubicBezTo>
                <a:close/>
                <a:moveTo>
                  <a:pt x="11476229" y="6304666"/>
                </a:moveTo>
                <a:cubicBezTo>
                  <a:pt x="11480320" y="6304666"/>
                  <a:pt x="11482366" y="6306743"/>
                  <a:pt x="11484412" y="6308818"/>
                </a:cubicBezTo>
                <a:cubicBezTo>
                  <a:pt x="11568280" y="6364874"/>
                  <a:pt x="11568280" y="6364874"/>
                  <a:pt x="11568280" y="6364874"/>
                </a:cubicBezTo>
                <a:cubicBezTo>
                  <a:pt x="11572371" y="6366950"/>
                  <a:pt x="11574417" y="6371102"/>
                  <a:pt x="11574417" y="6373178"/>
                </a:cubicBezTo>
                <a:cubicBezTo>
                  <a:pt x="11574417" y="6377330"/>
                  <a:pt x="11572371" y="6379407"/>
                  <a:pt x="11568280" y="6381482"/>
                </a:cubicBezTo>
                <a:lnTo>
                  <a:pt x="11484412" y="6439614"/>
                </a:lnTo>
                <a:cubicBezTo>
                  <a:pt x="11480320" y="6441690"/>
                  <a:pt x="11478275" y="6443766"/>
                  <a:pt x="11476229" y="6441690"/>
                </a:cubicBezTo>
                <a:cubicBezTo>
                  <a:pt x="11474184" y="6441690"/>
                  <a:pt x="11472138" y="6439614"/>
                  <a:pt x="11472138" y="6435462"/>
                </a:cubicBezTo>
                <a:cubicBezTo>
                  <a:pt x="11459865" y="6391863"/>
                  <a:pt x="11459865" y="6356569"/>
                  <a:pt x="11472138" y="6310895"/>
                </a:cubicBezTo>
                <a:cubicBezTo>
                  <a:pt x="11472138" y="6308818"/>
                  <a:pt x="11474184" y="6306743"/>
                  <a:pt x="11476229" y="6304666"/>
                </a:cubicBezTo>
                <a:close/>
                <a:moveTo>
                  <a:pt x="11088184" y="6294146"/>
                </a:moveTo>
                <a:cubicBezTo>
                  <a:pt x="11086131" y="6294146"/>
                  <a:pt x="11084078" y="6294146"/>
                  <a:pt x="11082024" y="6296224"/>
                </a:cubicBezTo>
                <a:cubicBezTo>
                  <a:pt x="11079972" y="6298301"/>
                  <a:pt x="11079972" y="6300378"/>
                  <a:pt x="11079972" y="6302454"/>
                </a:cubicBezTo>
                <a:cubicBezTo>
                  <a:pt x="11121033" y="6460305"/>
                  <a:pt x="11121033" y="6460305"/>
                  <a:pt x="11121033" y="6460305"/>
                </a:cubicBezTo>
                <a:cubicBezTo>
                  <a:pt x="11123086" y="6468613"/>
                  <a:pt x="11131299" y="6481074"/>
                  <a:pt x="11145670" y="6481074"/>
                </a:cubicBezTo>
                <a:cubicBezTo>
                  <a:pt x="11153882" y="6481074"/>
                  <a:pt x="11153882" y="6481074"/>
                  <a:pt x="11153882" y="6481074"/>
                </a:cubicBezTo>
                <a:cubicBezTo>
                  <a:pt x="11151829" y="6485228"/>
                  <a:pt x="11151829" y="6487306"/>
                  <a:pt x="11149776" y="6489382"/>
                </a:cubicBezTo>
                <a:cubicBezTo>
                  <a:pt x="11149776" y="6491459"/>
                  <a:pt x="11149776" y="6491459"/>
                  <a:pt x="11149776" y="6491459"/>
                </a:cubicBezTo>
                <a:cubicBezTo>
                  <a:pt x="11147723" y="6497691"/>
                  <a:pt x="11145670" y="6510152"/>
                  <a:pt x="11125139" y="6510152"/>
                </a:cubicBezTo>
                <a:cubicBezTo>
                  <a:pt x="11090237" y="6508075"/>
                  <a:pt x="11090237" y="6508075"/>
                  <a:pt x="11090237" y="6508075"/>
                </a:cubicBezTo>
                <a:cubicBezTo>
                  <a:pt x="11088184" y="6505998"/>
                  <a:pt x="11086131" y="6508075"/>
                  <a:pt x="11084078" y="6510152"/>
                </a:cubicBezTo>
                <a:cubicBezTo>
                  <a:pt x="11082024" y="6510152"/>
                  <a:pt x="11082024" y="6512229"/>
                  <a:pt x="11082024" y="6514306"/>
                </a:cubicBezTo>
                <a:cubicBezTo>
                  <a:pt x="11082024" y="6532999"/>
                  <a:pt x="11082024" y="6532999"/>
                  <a:pt x="11082024" y="6532999"/>
                </a:cubicBezTo>
                <a:cubicBezTo>
                  <a:pt x="11082024" y="6537153"/>
                  <a:pt x="11084078" y="6539230"/>
                  <a:pt x="11088184" y="6539230"/>
                </a:cubicBezTo>
                <a:cubicBezTo>
                  <a:pt x="11098449" y="6543383"/>
                  <a:pt x="11118980" y="6545460"/>
                  <a:pt x="11135404" y="6545460"/>
                </a:cubicBezTo>
                <a:cubicBezTo>
                  <a:pt x="11135404" y="6545460"/>
                  <a:pt x="11135404" y="6545460"/>
                  <a:pt x="11137458" y="6545460"/>
                </a:cubicBezTo>
                <a:cubicBezTo>
                  <a:pt x="11164148" y="6545460"/>
                  <a:pt x="11182625" y="6528845"/>
                  <a:pt x="11190838" y="6493536"/>
                </a:cubicBezTo>
                <a:cubicBezTo>
                  <a:pt x="11201103" y="6454073"/>
                  <a:pt x="11215474" y="6402149"/>
                  <a:pt x="11223687" y="6364764"/>
                </a:cubicBezTo>
                <a:cubicBezTo>
                  <a:pt x="11227793" y="6348148"/>
                  <a:pt x="11231899" y="6333609"/>
                  <a:pt x="11236005" y="6323224"/>
                </a:cubicBezTo>
                <a:cubicBezTo>
                  <a:pt x="11240111" y="6302454"/>
                  <a:pt x="11240111" y="6302454"/>
                  <a:pt x="11240111" y="6302454"/>
                </a:cubicBezTo>
                <a:cubicBezTo>
                  <a:pt x="11240111" y="6300378"/>
                  <a:pt x="11240111" y="6298301"/>
                  <a:pt x="11238058" y="6296224"/>
                </a:cubicBezTo>
                <a:cubicBezTo>
                  <a:pt x="11238058" y="6294146"/>
                  <a:pt x="11236005" y="6294146"/>
                  <a:pt x="11233952" y="6294146"/>
                </a:cubicBezTo>
                <a:cubicBezTo>
                  <a:pt x="11205209" y="6294146"/>
                  <a:pt x="11205209" y="6294146"/>
                  <a:pt x="11205209" y="6294146"/>
                </a:cubicBezTo>
                <a:cubicBezTo>
                  <a:pt x="11203156" y="6294146"/>
                  <a:pt x="11199050" y="6296224"/>
                  <a:pt x="11199050" y="6298301"/>
                </a:cubicBezTo>
                <a:cubicBezTo>
                  <a:pt x="11162094" y="6439535"/>
                  <a:pt x="11162094" y="6439535"/>
                  <a:pt x="11162094" y="6439535"/>
                </a:cubicBezTo>
                <a:cubicBezTo>
                  <a:pt x="11160041" y="6439535"/>
                  <a:pt x="11160041" y="6439535"/>
                  <a:pt x="11160041" y="6439535"/>
                </a:cubicBezTo>
                <a:cubicBezTo>
                  <a:pt x="11121033" y="6298301"/>
                  <a:pt x="11121033" y="6298301"/>
                  <a:pt x="11121033" y="6298301"/>
                </a:cubicBezTo>
                <a:cubicBezTo>
                  <a:pt x="11121033" y="6296224"/>
                  <a:pt x="11118980" y="6294146"/>
                  <a:pt x="11114874" y="6294146"/>
                </a:cubicBezTo>
                <a:cubicBezTo>
                  <a:pt x="11088184" y="6294146"/>
                  <a:pt x="11088184" y="6294146"/>
                  <a:pt x="11088184" y="6294146"/>
                </a:cubicBezTo>
                <a:close/>
                <a:moveTo>
                  <a:pt x="11048412" y="6291809"/>
                </a:moveTo>
                <a:cubicBezTo>
                  <a:pt x="11030001" y="6291809"/>
                  <a:pt x="11011591" y="6304294"/>
                  <a:pt x="10999317" y="6312618"/>
                </a:cubicBezTo>
                <a:cubicBezTo>
                  <a:pt x="10999317" y="6300133"/>
                  <a:pt x="10999317" y="6300133"/>
                  <a:pt x="10999317" y="6300133"/>
                </a:cubicBezTo>
                <a:cubicBezTo>
                  <a:pt x="10999317" y="6295970"/>
                  <a:pt x="10997272" y="6293890"/>
                  <a:pt x="10993181" y="6293890"/>
                </a:cubicBezTo>
                <a:cubicBezTo>
                  <a:pt x="10964542" y="6293890"/>
                  <a:pt x="10964542" y="6293890"/>
                  <a:pt x="10964542" y="6293890"/>
                </a:cubicBezTo>
                <a:cubicBezTo>
                  <a:pt x="10960451" y="6293890"/>
                  <a:pt x="10958406" y="6295970"/>
                  <a:pt x="10958406" y="6300133"/>
                </a:cubicBezTo>
                <a:cubicBezTo>
                  <a:pt x="10958406" y="6474928"/>
                  <a:pt x="10958406" y="6474928"/>
                  <a:pt x="10958406" y="6474928"/>
                </a:cubicBezTo>
                <a:cubicBezTo>
                  <a:pt x="10958406" y="6479090"/>
                  <a:pt x="10960451" y="6481171"/>
                  <a:pt x="10964542" y="6481171"/>
                </a:cubicBezTo>
                <a:cubicBezTo>
                  <a:pt x="10993181" y="6481171"/>
                  <a:pt x="10993181" y="6481171"/>
                  <a:pt x="10993181" y="6481171"/>
                </a:cubicBezTo>
                <a:cubicBezTo>
                  <a:pt x="10997272" y="6481171"/>
                  <a:pt x="10999317" y="6479090"/>
                  <a:pt x="10999317" y="6474928"/>
                </a:cubicBezTo>
                <a:cubicBezTo>
                  <a:pt x="10999317" y="6354236"/>
                  <a:pt x="10999317" y="6354236"/>
                  <a:pt x="10999317" y="6354236"/>
                </a:cubicBezTo>
                <a:cubicBezTo>
                  <a:pt x="11007500" y="6347993"/>
                  <a:pt x="11025910" y="6333427"/>
                  <a:pt x="11050457" y="6331346"/>
                </a:cubicBezTo>
                <a:cubicBezTo>
                  <a:pt x="11054548" y="6331346"/>
                  <a:pt x="11056594" y="6327184"/>
                  <a:pt x="11056594" y="6325103"/>
                </a:cubicBezTo>
                <a:cubicBezTo>
                  <a:pt x="11056594" y="6298052"/>
                  <a:pt x="11056594" y="6298052"/>
                  <a:pt x="11056594" y="6298052"/>
                </a:cubicBezTo>
                <a:cubicBezTo>
                  <a:pt x="11056594" y="6295970"/>
                  <a:pt x="11056594" y="6293890"/>
                  <a:pt x="11054548" y="6293890"/>
                </a:cubicBezTo>
                <a:cubicBezTo>
                  <a:pt x="11052503" y="6291809"/>
                  <a:pt x="11050457" y="6291809"/>
                  <a:pt x="11048412" y="6291809"/>
                </a:cubicBezTo>
                <a:close/>
                <a:moveTo>
                  <a:pt x="10847504" y="6288302"/>
                </a:moveTo>
                <a:cubicBezTo>
                  <a:pt x="10826811" y="6288302"/>
                  <a:pt x="10791633" y="6294540"/>
                  <a:pt x="10777148" y="6296620"/>
                </a:cubicBezTo>
                <a:cubicBezTo>
                  <a:pt x="10773009" y="6296620"/>
                  <a:pt x="10770940" y="6300778"/>
                  <a:pt x="10770940" y="6302858"/>
                </a:cubicBezTo>
                <a:cubicBezTo>
                  <a:pt x="10770940" y="6302858"/>
                  <a:pt x="10770940" y="6302858"/>
                  <a:pt x="10773009" y="6327811"/>
                </a:cubicBezTo>
                <a:cubicBezTo>
                  <a:pt x="10773009" y="6329890"/>
                  <a:pt x="10773009" y="6331970"/>
                  <a:pt x="10775079" y="6331970"/>
                </a:cubicBezTo>
                <a:cubicBezTo>
                  <a:pt x="10777148" y="6334049"/>
                  <a:pt x="10777148" y="6334049"/>
                  <a:pt x="10779217" y="6334049"/>
                </a:cubicBezTo>
                <a:cubicBezTo>
                  <a:pt x="10795771" y="6334049"/>
                  <a:pt x="10824741" y="6329890"/>
                  <a:pt x="10845434" y="6329890"/>
                </a:cubicBezTo>
                <a:cubicBezTo>
                  <a:pt x="10859918" y="6329890"/>
                  <a:pt x="10868196" y="6338208"/>
                  <a:pt x="10868196" y="6352764"/>
                </a:cubicBezTo>
                <a:cubicBezTo>
                  <a:pt x="10868196" y="6352764"/>
                  <a:pt x="10868196" y="6352764"/>
                  <a:pt x="10868196" y="6365240"/>
                </a:cubicBezTo>
                <a:cubicBezTo>
                  <a:pt x="10868196" y="6365240"/>
                  <a:pt x="10868196" y="6365240"/>
                  <a:pt x="10822672" y="6369399"/>
                </a:cubicBezTo>
                <a:cubicBezTo>
                  <a:pt x="10777148" y="6371479"/>
                  <a:pt x="10758524" y="6388114"/>
                  <a:pt x="10758524" y="6425543"/>
                </a:cubicBezTo>
                <a:cubicBezTo>
                  <a:pt x="10758524" y="6465052"/>
                  <a:pt x="10779217" y="6485846"/>
                  <a:pt x="10814395" y="6485846"/>
                </a:cubicBezTo>
                <a:cubicBezTo>
                  <a:pt x="10843365" y="6485846"/>
                  <a:pt x="10874404" y="6473370"/>
                  <a:pt x="10874404" y="6473370"/>
                </a:cubicBezTo>
                <a:cubicBezTo>
                  <a:pt x="10882681" y="6479608"/>
                  <a:pt x="10888889" y="6483767"/>
                  <a:pt x="10903374" y="6485846"/>
                </a:cubicBezTo>
                <a:cubicBezTo>
                  <a:pt x="10905443" y="6485846"/>
                  <a:pt x="10907512" y="6485846"/>
                  <a:pt x="10909582" y="6483767"/>
                </a:cubicBezTo>
                <a:cubicBezTo>
                  <a:pt x="10909582" y="6481687"/>
                  <a:pt x="10911651" y="6479608"/>
                  <a:pt x="10911651" y="6477529"/>
                </a:cubicBezTo>
                <a:cubicBezTo>
                  <a:pt x="10911651" y="6477529"/>
                  <a:pt x="10911651" y="6477529"/>
                  <a:pt x="10911651" y="6352764"/>
                </a:cubicBezTo>
                <a:cubicBezTo>
                  <a:pt x="10911651" y="6309096"/>
                  <a:pt x="10890958" y="6288302"/>
                  <a:pt x="10847504" y="6288302"/>
                </a:cubicBezTo>
                <a:close/>
                <a:moveTo>
                  <a:pt x="10518899" y="6288302"/>
                </a:moveTo>
                <a:cubicBezTo>
                  <a:pt x="10472419" y="6288302"/>
                  <a:pt x="10434738" y="6332523"/>
                  <a:pt x="10434738" y="6387074"/>
                </a:cubicBezTo>
                <a:cubicBezTo>
                  <a:pt x="10434738" y="6441625"/>
                  <a:pt x="10472419" y="6485846"/>
                  <a:pt x="10518899" y="6485846"/>
                </a:cubicBezTo>
                <a:cubicBezTo>
                  <a:pt x="10565380" y="6485846"/>
                  <a:pt x="10603060" y="6441625"/>
                  <a:pt x="10603060" y="6387074"/>
                </a:cubicBezTo>
                <a:cubicBezTo>
                  <a:pt x="10603060" y="6332523"/>
                  <a:pt x="10565380" y="6288302"/>
                  <a:pt x="10518899" y="6288302"/>
                </a:cubicBezTo>
                <a:close/>
                <a:moveTo>
                  <a:pt x="10302945" y="6262586"/>
                </a:moveTo>
                <a:cubicBezTo>
                  <a:pt x="10302945" y="6262586"/>
                  <a:pt x="10302945" y="6262586"/>
                  <a:pt x="10319310" y="6262586"/>
                </a:cubicBezTo>
                <a:cubicBezTo>
                  <a:pt x="10349994" y="6262586"/>
                  <a:pt x="10362267" y="6283503"/>
                  <a:pt x="10362267" y="6302328"/>
                </a:cubicBezTo>
                <a:cubicBezTo>
                  <a:pt x="10362267" y="6325338"/>
                  <a:pt x="10343857" y="6339979"/>
                  <a:pt x="10317264" y="6339979"/>
                </a:cubicBezTo>
                <a:cubicBezTo>
                  <a:pt x="10294763" y="6342071"/>
                  <a:pt x="10280444" y="6339979"/>
                  <a:pt x="10272261" y="6339979"/>
                </a:cubicBezTo>
                <a:cubicBezTo>
                  <a:pt x="10272261" y="6339979"/>
                  <a:pt x="10272261" y="6339979"/>
                  <a:pt x="10272261" y="6264678"/>
                </a:cubicBezTo>
                <a:cubicBezTo>
                  <a:pt x="10276353" y="6262586"/>
                  <a:pt x="10286581" y="6262586"/>
                  <a:pt x="10302945" y="6262586"/>
                </a:cubicBezTo>
                <a:close/>
                <a:moveTo>
                  <a:pt x="10679182" y="6250897"/>
                </a:moveTo>
                <a:cubicBezTo>
                  <a:pt x="10679182" y="6250897"/>
                  <a:pt x="10679182" y="6250897"/>
                  <a:pt x="10650472" y="6257141"/>
                </a:cubicBezTo>
                <a:cubicBezTo>
                  <a:pt x="10646371" y="6259223"/>
                  <a:pt x="10644320" y="6261305"/>
                  <a:pt x="10644320" y="6263385"/>
                </a:cubicBezTo>
                <a:cubicBezTo>
                  <a:pt x="10644320" y="6263385"/>
                  <a:pt x="10644320" y="6263385"/>
                  <a:pt x="10644320" y="6294607"/>
                </a:cubicBezTo>
                <a:cubicBezTo>
                  <a:pt x="10644320" y="6294607"/>
                  <a:pt x="10644320" y="6294607"/>
                  <a:pt x="10627914" y="6294607"/>
                </a:cubicBezTo>
                <a:cubicBezTo>
                  <a:pt x="10623813" y="6294607"/>
                  <a:pt x="10621762" y="6296689"/>
                  <a:pt x="10621762" y="6300852"/>
                </a:cubicBezTo>
                <a:cubicBezTo>
                  <a:pt x="10621762" y="6300852"/>
                  <a:pt x="10621762" y="6300852"/>
                  <a:pt x="10621762" y="6325830"/>
                </a:cubicBezTo>
                <a:cubicBezTo>
                  <a:pt x="10621762" y="6329993"/>
                  <a:pt x="10623813" y="6332074"/>
                  <a:pt x="10627914" y="6332074"/>
                </a:cubicBezTo>
                <a:cubicBezTo>
                  <a:pt x="10627914" y="6332074"/>
                  <a:pt x="10627914" y="6332074"/>
                  <a:pt x="10644320" y="6332074"/>
                </a:cubicBezTo>
                <a:cubicBezTo>
                  <a:pt x="10644320" y="6332074"/>
                  <a:pt x="10644320" y="6332074"/>
                  <a:pt x="10644320" y="6415333"/>
                </a:cubicBezTo>
                <a:cubicBezTo>
                  <a:pt x="10644320" y="6471532"/>
                  <a:pt x="10658675" y="6488184"/>
                  <a:pt x="10699689" y="6488184"/>
                </a:cubicBezTo>
                <a:cubicBezTo>
                  <a:pt x="10709943" y="6488184"/>
                  <a:pt x="10722247" y="6484021"/>
                  <a:pt x="10732500" y="6484021"/>
                </a:cubicBezTo>
                <a:cubicBezTo>
                  <a:pt x="10736602" y="6481940"/>
                  <a:pt x="10738652" y="6479858"/>
                  <a:pt x="10738652" y="6475695"/>
                </a:cubicBezTo>
                <a:cubicBezTo>
                  <a:pt x="10738652" y="6475695"/>
                  <a:pt x="10738652" y="6475695"/>
                  <a:pt x="10736602" y="6452799"/>
                </a:cubicBezTo>
                <a:cubicBezTo>
                  <a:pt x="10736602" y="6448636"/>
                  <a:pt x="10734551" y="6444473"/>
                  <a:pt x="10730449" y="6444473"/>
                </a:cubicBezTo>
                <a:cubicBezTo>
                  <a:pt x="10724297" y="6444473"/>
                  <a:pt x="10714044" y="6446555"/>
                  <a:pt x="10705841" y="6446555"/>
                </a:cubicBezTo>
                <a:cubicBezTo>
                  <a:pt x="10687385" y="6446555"/>
                  <a:pt x="10687385" y="6436148"/>
                  <a:pt x="10687385" y="6409088"/>
                </a:cubicBezTo>
                <a:cubicBezTo>
                  <a:pt x="10687385" y="6409088"/>
                  <a:pt x="10687385" y="6409088"/>
                  <a:pt x="10687385" y="6332074"/>
                </a:cubicBezTo>
                <a:cubicBezTo>
                  <a:pt x="10687385" y="6332074"/>
                  <a:pt x="10687385" y="6332074"/>
                  <a:pt x="10730449" y="6332074"/>
                </a:cubicBezTo>
                <a:cubicBezTo>
                  <a:pt x="10734551" y="6332074"/>
                  <a:pt x="10736602" y="6329993"/>
                  <a:pt x="10736602" y="6325830"/>
                </a:cubicBezTo>
                <a:cubicBezTo>
                  <a:pt x="10736602" y="6325830"/>
                  <a:pt x="10736602" y="6325830"/>
                  <a:pt x="10736602" y="6300852"/>
                </a:cubicBezTo>
                <a:cubicBezTo>
                  <a:pt x="10736602" y="6296689"/>
                  <a:pt x="10734551" y="6294607"/>
                  <a:pt x="10730449" y="6294607"/>
                </a:cubicBezTo>
                <a:cubicBezTo>
                  <a:pt x="10730449" y="6294607"/>
                  <a:pt x="10730449" y="6294607"/>
                  <a:pt x="10687385" y="6294607"/>
                </a:cubicBezTo>
                <a:cubicBezTo>
                  <a:pt x="10687385" y="6294607"/>
                  <a:pt x="10687385" y="6294607"/>
                  <a:pt x="10687385" y="6257141"/>
                </a:cubicBezTo>
                <a:cubicBezTo>
                  <a:pt x="10687385" y="6255060"/>
                  <a:pt x="10685334" y="6252978"/>
                  <a:pt x="10685334" y="6250897"/>
                </a:cubicBezTo>
                <a:cubicBezTo>
                  <a:pt x="10683283" y="6250897"/>
                  <a:pt x="10681232" y="6250897"/>
                  <a:pt x="10679182" y="6250897"/>
                </a:cubicBezTo>
                <a:close/>
                <a:moveTo>
                  <a:pt x="10313278" y="6221675"/>
                </a:moveTo>
                <a:cubicBezTo>
                  <a:pt x="10302968" y="6221675"/>
                  <a:pt x="10272038" y="6221675"/>
                  <a:pt x="10232861" y="6225827"/>
                </a:cubicBezTo>
                <a:cubicBezTo>
                  <a:pt x="10230798" y="6225827"/>
                  <a:pt x="10226674" y="6229979"/>
                  <a:pt x="10226674" y="6234131"/>
                </a:cubicBezTo>
                <a:cubicBezTo>
                  <a:pt x="10226674" y="6234131"/>
                  <a:pt x="10226674" y="6234131"/>
                  <a:pt x="10226674" y="6474943"/>
                </a:cubicBezTo>
                <a:cubicBezTo>
                  <a:pt x="10226674" y="6479095"/>
                  <a:pt x="10230798" y="6481171"/>
                  <a:pt x="10234922" y="6481171"/>
                </a:cubicBezTo>
                <a:cubicBezTo>
                  <a:pt x="10234922" y="6481171"/>
                  <a:pt x="10234922" y="6481171"/>
                  <a:pt x="10263790" y="6481171"/>
                </a:cubicBezTo>
                <a:cubicBezTo>
                  <a:pt x="10267914" y="6481171"/>
                  <a:pt x="10272038" y="6479095"/>
                  <a:pt x="10272038" y="6474943"/>
                </a:cubicBezTo>
                <a:cubicBezTo>
                  <a:pt x="10272038" y="6474943"/>
                  <a:pt x="10272038" y="6474943"/>
                  <a:pt x="10272038" y="6379449"/>
                </a:cubicBezTo>
                <a:cubicBezTo>
                  <a:pt x="10280286" y="6379449"/>
                  <a:pt x="10298844" y="6381524"/>
                  <a:pt x="10321526" y="6381524"/>
                </a:cubicBezTo>
                <a:cubicBezTo>
                  <a:pt x="10321526" y="6381524"/>
                  <a:pt x="10321526" y="6381524"/>
                  <a:pt x="10362766" y="6477018"/>
                </a:cubicBezTo>
                <a:cubicBezTo>
                  <a:pt x="10364828" y="6481171"/>
                  <a:pt x="10366890" y="6481171"/>
                  <a:pt x="10368952" y="6481171"/>
                </a:cubicBezTo>
                <a:cubicBezTo>
                  <a:pt x="10368952" y="6481171"/>
                  <a:pt x="10368952" y="6481171"/>
                  <a:pt x="10401944" y="6481171"/>
                </a:cubicBezTo>
                <a:cubicBezTo>
                  <a:pt x="10406068" y="6481171"/>
                  <a:pt x="10408130" y="6481171"/>
                  <a:pt x="10408130" y="6479095"/>
                </a:cubicBezTo>
                <a:cubicBezTo>
                  <a:pt x="10410192" y="6477018"/>
                  <a:pt x="10410192" y="6474943"/>
                  <a:pt x="10410192" y="6472867"/>
                </a:cubicBezTo>
                <a:lnTo>
                  <a:pt x="10362766" y="6369069"/>
                </a:lnTo>
                <a:cubicBezTo>
                  <a:pt x="10393696" y="6354537"/>
                  <a:pt x="10408130" y="6331701"/>
                  <a:pt x="10408130" y="6300561"/>
                </a:cubicBezTo>
                <a:cubicBezTo>
                  <a:pt x="10408130" y="6265270"/>
                  <a:pt x="10391634" y="6221675"/>
                  <a:pt x="10319464" y="6221675"/>
                </a:cubicBezTo>
                <a:cubicBezTo>
                  <a:pt x="10319464" y="6221675"/>
                  <a:pt x="10317402" y="6221675"/>
                  <a:pt x="10313278" y="6221675"/>
                </a:cubicBezTo>
                <a:close/>
                <a:moveTo>
                  <a:pt x="11675833" y="6188669"/>
                </a:moveTo>
                <a:cubicBezTo>
                  <a:pt x="11677894" y="6186608"/>
                  <a:pt x="11682015" y="6186608"/>
                  <a:pt x="11684076" y="6188669"/>
                </a:cubicBezTo>
                <a:cubicBezTo>
                  <a:pt x="11727344" y="6198970"/>
                  <a:pt x="11760312" y="6217514"/>
                  <a:pt x="11791218" y="6250482"/>
                </a:cubicBezTo>
                <a:cubicBezTo>
                  <a:pt x="11793278" y="6252542"/>
                  <a:pt x="11795339" y="6254602"/>
                  <a:pt x="11795339" y="6256663"/>
                </a:cubicBezTo>
                <a:cubicBezTo>
                  <a:pt x="11793278" y="6260783"/>
                  <a:pt x="11791218" y="6260783"/>
                  <a:pt x="11787097" y="6262844"/>
                </a:cubicBezTo>
                <a:cubicBezTo>
                  <a:pt x="11696438" y="6306113"/>
                  <a:pt x="11696438" y="6306113"/>
                  <a:pt x="11696438" y="6306113"/>
                </a:cubicBezTo>
                <a:cubicBezTo>
                  <a:pt x="11692317" y="6308173"/>
                  <a:pt x="11688196" y="6308173"/>
                  <a:pt x="11686136" y="6308173"/>
                </a:cubicBezTo>
                <a:cubicBezTo>
                  <a:pt x="11684076" y="6306113"/>
                  <a:pt x="11682015" y="6301992"/>
                  <a:pt x="11682015" y="6297871"/>
                </a:cubicBezTo>
                <a:cubicBezTo>
                  <a:pt x="11673773" y="6196910"/>
                  <a:pt x="11673773" y="6196910"/>
                  <a:pt x="11673773" y="6196910"/>
                </a:cubicBezTo>
                <a:cubicBezTo>
                  <a:pt x="11673773" y="6192789"/>
                  <a:pt x="11673773" y="6190729"/>
                  <a:pt x="11675833" y="6188669"/>
                </a:cubicBezTo>
                <a:close/>
                <a:moveTo>
                  <a:pt x="11618498" y="6187898"/>
                </a:moveTo>
                <a:cubicBezTo>
                  <a:pt x="11620043" y="6187641"/>
                  <a:pt x="11621589" y="6187641"/>
                  <a:pt x="11622619" y="6188673"/>
                </a:cubicBezTo>
                <a:cubicBezTo>
                  <a:pt x="11622619" y="6190738"/>
                  <a:pt x="11624679" y="6192803"/>
                  <a:pt x="11624679" y="6198998"/>
                </a:cubicBezTo>
                <a:cubicBezTo>
                  <a:pt x="11616438" y="6300186"/>
                  <a:pt x="11616438" y="6300186"/>
                  <a:pt x="11616438" y="6300186"/>
                </a:cubicBezTo>
                <a:cubicBezTo>
                  <a:pt x="11616438" y="6304316"/>
                  <a:pt x="11614377" y="6306381"/>
                  <a:pt x="11612316" y="6308446"/>
                </a:cubicBezTo>
                <a:cubicBezTo>
                  <a:pt x="11608196" y="6310511"/>
                  <a:pt x="11606135" y="6310511"/>
                  <a:pt x="11602015" y="6308446"/>
                </a:cubicBezTo>
                <a:cubicBezTo>
                  <a:pt x="11511355" y="6263015"/>
                  <a:pt x="11511355" y="6263015"/>
                  <a:pt x="11511355" y="6263015"/>
                </a:cubicBezTo>
                <a:cubicBezTo>
                  <a:pt x="11507235" y="6263015"/>
                  <a:pt x="11505174" y="6260950"/>
                  <a:pt x="11503114" y="6256820"/>
                </a:cubicBezTo>
                <a:cubicBezTo>
                  <a:pt x="11503114" y="6254754"/>
                  <a:pt x="11505174" y="6252690"/>
                  <a:pt x="11507235" y="6250624"/>
                </a:cubicBezTo>
                <a:cubicBezTo>
                  <a:pt x="11538141" y="6217584"/>
                  <a:pt x="11571108" y="6198998"/>
                  <a:pt x="11614377" y="6188673"/>
                </a:cubicBezTo>
                <a:cubicBezTo>
                  <a:pt x="11615407" y="6188673"/>
                  <a:pt x="11616952" y="6188157"/>
                  <a:pt x="11618498" y="6187898"/>
                </a:cubicBezTo>
                <a:close/>
                <a:moveTo>
                  <a:pt x="11649811" y="6152709"/>
                </a:moveTo>
                <a:cubicBezTo>
                  <a:pt x="11530058" y="6152709"/>
                  <a:pt x="11432980" y="6250835"/>
                  <a:pt x="11432980" y="6371879"/>
                </a:cubicBezTo>
                <a:cubicBezTo>
                  <a:pt x="11432980" y="6492922"/>
                  <a:pt x="11530058" y="6591048"/>
                  <a:pt x="11649811" y="6591048"/>
                </a:cubicBezTo>
                <a:cubicBezTo>
                  <a:pt x="11769564" y="6591048"/>
                  <a:pt x="11866643" y="6492922"/>
                  <a:pt x="11866643" y="6371879"/>
                </a:cubicBezTo>
                <a:cubicBezTo>
                  <a:pt x="11866643" y="6250835"/>
                  <a:pt x="11769564" y="6152709"/>
                  <a:pt x="11649811" y="6152709"/>
                </a:cubicBezTo>
                <a:close/>
                <a:moveTo>
                  <a:pt x="11649226" y="6121150"/>
                </a:moveTo>
                <a:cubicBezTo>
                  <a:pt x="11785441" y="6121150"/>
                  <a:pt x="11895865" y="6232882"/>
                  <a:pt x="11895865" y="6370711"/>
                </a:cubicBezTo>
                <a:cubicBezTo>
                  <a:pt x="11895865" y="6508539"/>
                  <a:pt x="11785441" y="6620272"/>
                  <a:pt x="11649226" y="6620272"/>
                </a:cubicBezTo>
                <a:cubicBezTo>
                  <a:pt x="11513012" y="6620272"/>
                  <a:pt x="11402588" y="6508539"/>
                  <a:pt x="11402588" y="6370711"/>
                </a:cubicBezTo>
                <a:cubicBezTo>
                  <a:pt x="11402588" y="6232882"/>
                  <a:pt x="11513012" y="6121150"/>
                  <a:pt x="11649226" y="6121150"/>
                </a:cubicBezTo>
                <a:close/>
                <a:moveTo>
                  <a:pt x="11636303" y="6042574"/>
                </a:moveTo>
                <a:cubicBezTo>
                  <a:pt x="11628077" y="6057123"/>
                  <a:pt x="11623964" y="6075829"/>
                  <a:pt x="11623964" y="6092457"/>
                </a:cubicBezTo>
                <a:cubicBezTo>
                  <a:pt x="11619850" y="6092457"/>
                  <a:pt x="11603398" y="6094535"/>
                  <a:pt x="11601342" y="6096614"/>
                </a:cubicBezTo>
                <a:cubicBezTo>
                  <a:pt x="11595172" y="6077908"/>
                  <a:pt x="11586946" y="6061280"/>
                  <a:pt x="11574607" y="6050888"/>
                </a:cubicBezTo>
                <a:cubicBezTo>
                  <a:pt x="11574607" y="6048809"/>
                  <a:pt x="11574607" y="6048809"/>
                  <a:pt x="11574607" y="6048809"/>
                </a:cubicBezTo>
                <a:cubicBezTo>
                  <a:pt x="11572550" y="6050888"/>
                  <a:pt x="11572550" y="6050888"/>
                  <a:pt x="11572550" y="6050888"/>
                </a:cubicBezTo>
                <a:cubicBezTo>
                  <a:pt x="11566381" y="6050888"/>
                  <a:pt x="11558155" y="6052966"/>
                  <a:pt x="11551985" y="6055045"/>
                </a:cubicBezTo>
                <a:cubicBezTo>
                  <a:pt x="11551985" y="6057123"/>
                  <a:pt x="11551985" y="6057123"/>
                  <a:pt x="11551985" y="6057123"/>
                </a:cubicBezTo>
                <a:cubicBezTo>
                  <a:pt x="11549928" y="6065437"/>
                  <a:pt x="11547872" y="6073751"/>
                  <a:pt x="11547872" y="6082065"/>
                </a:cubicBezTo>
                <a:cubicBezTo>
                  <a:pt x="11547872" y="6092457"/>
                  <a:pt x="11549928" y="6100771"/>
                  <a:pt x="11551985" y="6109085"/>
                </a:cubicBezTo>
                <a:cubicBezTo>
                  <a:pt x="11549928" y="6109085"/>
                  <a:pt x="11533476" y="6117398"/>
                  <a:pt x="11531420" y="6117398"/>
                </a:cubicBezTo>
                <a:cubicBezTo>
                  <a:pt x="11521137" y="6102849"/>
                  <a:pt x="11508798" y="6088300"/>
                  <a:pt x="11494402" y="6082065"/>
                </a:cubicBezTo>
                <a:cubicBezTo>
                  <a:pt x="11494402" y="6079986"/>
                  <a:pt x="11494402" y="6079986"/>
                  <a:pt x="11494402" y="6079986"/>
                </a:cubicBezTo>
                <a:cubicBezTo>
                  <a:pt x="11492346" y="6079986"/>
                  <a:pt x="11492346" y="6079986"/>
                  <a:pt x="11492346" y="6079986"/>
                </a:cubicBezTo>
                <a:cubicBezTo>
                  <a:pt x="11486176" y="6084143"/>
                  <a:pt x="11480006" y="6088300"/>
                  <a:pt x="11473837" y="6092457"/>
                </a:cubicBezTo>
                <a:cubicBezTo>
                  <a:pt x="11473837" y="6092457"/>
                  <a:pt x="11473837" y="6094535"/>
                  <a:pt x="11473837" y="6094535"/>
                </a:cubicBezTo>
                <a:cubicBezTo>
                  <a:pt x="11473837" y="6111163"/>
                  <a:pt x="11477950" y="6127791"/>
                  <a:pt x="11486176" y="6144418"/>
                </a:cubicBezTo>
                <a:cubicBezTo>
                  <a:pt x="11484120" y="6146497"/>
                  <a:pt x="11471780" y="6154811"/>
                  <a:pt x="11469724" y="6156889"/>
                </a:cubicBezTo>
                <a:cubicBezTo>
                  <a:pt x="11457385" y="6144418"/>
                  <a:pt x="11440932" y="6134026"/>
                  <a:pt x="11426536" y="6129869"/>
                </a:cubicBezTo>
                <a:cubicBezTo>
                  <a:pt x="11424480" y="6129869"/>
                  <a:pt x="11424480" y="6129869"/>
                  <a:pt x="11424480" y="6129869"/>
                </a:cubicBezTo>
                <a:cubicBezTo>
                  <a:pt x="11424480" y="6131947"/>
                  <a:pt x="11424480" y="6131947"/>
                  <a:pt x="11424480" y="6131947"/>
                </a:cubicBezTo>
                <a:cubicBezTo>
                  <a:pt x="11418310" y="6134026"/>
                  <a:pt x="11412140" y="6140261"/>
                  <a:pt x="11408027" y="6146497"/>
                </a:cubicBezTo>
                <a:cubicBezTo>
                  <a:pt x="11408027" y="6148575"/>
                  <a:pt x="11408027" y="6148575"/>
                  <a:pt x="11408027" y="6148575"/>
                </a:cubicBezTo>
                <a:cubicBezTo>
                  <a:pt x="11412140" y="6163124"/>
                  <a:pt x="11422423" y="6179752"/>
                  <a:pt x="11434763" y="6194301"/>
                </a:cubicBezTo>
                <a:cubicBezTo>
                  <a:pt x="11432706" y="6194301"/>
                  <a:pt x="11422423" y="6208850"/>
                  <a:pt x="11420366" y="6210929"/>
                </a:cubicBezTo>
                <a:cubicBezTo>
                  <a:pt x="11405971" y="6202615"/>
                  <a:pt x="11387462" y="6198458"/>
                  <a:pt x="11371010" y="6198458"/>
                </a:cubicBezTo>
                <a:cubicBezTo>
                  <a:pt x="11368953" y="6198458"/>
                  <a:pt x="11368953" y="6198458"/>
                  <a:pt x="11368953" y="6198458"/>
                </a:cubicBezTo>
                <a:cubicBezTo>
                  <a:pt x="11364840" y="6202615"/>
                  <a:pt x="11360727" y="6210929"/>
                  <a:pt x="11358671" y="6217164"/>
                </a:cubicBezTo>
                <a:cubicBezTo>
                  <a:pt x="11358671" y="6219243"/>
                  <a:pt x="11358671" y="6219243"/>
                  <a:pt x="11358671" y="6219243"/>
                </a:cubicBezTo>
                <a:cubicBezTo>
                  <a:pt x="11366897" y="6233791"/>
                  <a:pt x="11379236" y="6246262"/>
                  <a:pt x="11395688" y="6256655"/>
                </a:cubicBezTo>
                <a:cubicBezTo>
                  <a:pt x="11393632" y="6258733"/>
                  <a:pt x="11387462" y="6273282"/>
                  <a:pt x="11387462" y="6275361"/>
                </a:cubicBezTo>
                <a:cubicBezTo>
                  <a:pt x="11368953" y="6271204"/>
                  <a:pt x="11350444" y="6271204"/>
                  <a:pt x="11336049" y="6275361"/>
                </a:cubicBezTo>
                <a:cubicBezTo>
                  <a:pt x="11333992" y="6275361"/>
                  <a:pt x="11333992" y="6275361"/>
                  <a:pt x="11333992" y="6275361"/>
                </a:cubicBezTo>
                <a:cubicBezTo>
                  <a:pt x="11333992" y="6277439"/>
                  <a:pt x="11333992" y="6277439"/>
                  <a:pt x="11333992" y="6277439"/>
                </a:cubicBezTo>
                <a:cubicBezTo>
                  <a:pt x="11331936" y="6283675"/>
                  <a:pt x="11329879" y="6291988"/>
                  <a:pt x="11327823" y="6298223"/>
                </a:cubicBezTo>
                <a:cubicBezTo>
                  <a:pt x="11329879" y="6300302"/>
                  <a:pt x="11329879" y="6300302"/>
                  <a:pt x="11329879" y="6300302"/>
                </a:cubicBezTo>
                <a:cubicBezTo>
                  <a:pt x="11340162" y="6310694"/>
                  <a:pt x="11356614" y="6321087"/>
                  <a:pt x="11373066" y="6325243"/>
                </a:cubicBezTo>
                <a:cubicBezTo>
                  <a:pt x="11373066" y="6327322"/>
                  <a:pt x="11371010" y="6346028"/>
                  <a:pt x="11371010" y="6348107"/>
                </a:cubicBezTo>
                <a:cubicBezTo>
                  <a:pt x="11352501" y="6348107"/>
                  <a:pt x="11333992" y="6352263"/>
                  <a:pt x="11321653" y="6360578"/>
                </a:cubicBezTo>
                <a:cubicBezTo>
                  <a:pt x="11319596" y="6360578"/>
                  <a:pt x="11319596" y="6360578"/>
                  <a:pt x="11319596" y="6360578"/>
                </a:cubicBezTo>
                <a:cubicBezTo>
                  <a:pt x="11319596" y="6362655"/>
                  <a:pt x="11319596" y="6362655"/>
                  <a:pt x="11319596" y="6362655"/>
                </a:cubicBezTo>
                <a:cubicBezTo>
                  <a:pt x="11319596" y="6364734"/>
                  <a:pt x="11319596" y="6368891"/>
                  <a:pt x="11319596" y="6373048"/>
                </a:cubicBezTo>
                <a:cubicBezTo>
                  <a:pt x="11319596" y="6377205"/>
                  <a:pt x="11319596" y="6381362"/>
                  <a:pt x="11319596" y="6383440"/>
                </a:cubicBezTo>
                <a:cubicBezTo>
                  <a:pt x="11319596" y="6385519"/>
                  <a:pt x="11319596" y="6385519"/>
                  <a:pt x="11319596" y="6385519"/>
                </a:cubicBezTo>
                <a:cubicBezTo>
                  <a:pt x="11321653" y="6385519"/>
                  <a:pt x="11321653" y="6385519"/>
                  <a:pt x="11321653" y="6385519"/>
                </a:cubicBezTo>
                <a:cubicBezTo>
                  <a:pt x="11333992" y="6393833"/>
                  <a:pt x="11352501" y="6397990"/>
                  <a:pt x="11371010" y="6397990"/>
                </a:cubicBezTo>
                <a:cubicBezTo>
                  <a:pt x="11371010" y="6402146"/>
                  <a:pt x="11373066" y="6418774"/>
                  <a:pt x="11375123" y="6420852"/>
                </a:cubicBezTo>
                <a:cubicBezTo>
                  <a:pt x="11356614" y="6427087"/>
                  <a:pt x="11340162" y="6435401"/>
                  <a:pt x="11329879" y="6447872"/>
                </a:cubicBezTo>
                <a:cubicBezTo>
                  <a:pt x="11327823" y="6447872"/>
                  <a:pt x="11327823" y="6447872"/>
                  <a:pt x="11327823" y="6447872"/>
                </a:cubicBezTo>
                <a:cubicBezTo>
                  <a:pt x="11327823" y="6449951"/>
                  <a:pt x="11327823" y="6449951"/>
                  <a:pt x="11327823" y="6449951"/>
                </a:cubicBezTo>
                <a:cubicBezTo>
                  <a:pt x="11329879" y="6456186"/>
                  <a:pt x="11331936" y="6464500"/>
                  <a:pt x="11333992" y="6470736"/>
                </a:cubicBezTo>
                <a:cubicBezTo>
                  <a:pt x="11336049" y="6470736"/>
                  <a:pt x="11336049" y="6470736"/>
                  <a:pt x="11336049" y="6470736"/>
                </a:cubicBezTo>
                <a:cubicBezTo>
                  <a:pt x="11350444" y="6476971"/>
                  <a:pt x="11371010" y="6474892"/>
                  <a:pt x="11387462" y="6470736"/>
                </a:cubicBezTo>
                <a:cubicBezTo>
                  <a:pt x="11387462" y="6472813"/>
                  <a:pt x="11395688" y="6489442"/>
                  <a:pt x="11395688" y="6491519"/>
                </a:cubicBezTo>
                <a:cubicBezTo>
                  <a:pt x="11381292" y="6499833"/>
                  <a:pt x="11366897" y="6514383"/>
                  <a:pt x="11358671" y="6528932"/>
                </a:cubicBezTo>
                <a:cubicBezTo>
                  <a:pt x="11358671" y="6531010"/>
                  <a:pt x="11358671" y="6531010"/>
                  <a:pt x="11358671" y="6531010"/>
                </a:cubicBezTo>
                <a:cubicBezTo>
                  <a:pt x="11360727" y="6535168"/>
                  <a:pt x="11366897" y="6543481"/>
                  <a:pt x="11371010" y="6549716"/>
                </a:cubicBezTo>
                <a:cubicBezTo>
                  <a:pt x="11387462" y="6549716"/>
                  <a:pt x="11405971" y="6545560"/>
                  <a:pt x="11422423" y="6535168"/>
                </a:cubicBezTo>
                <a:cubicBezTo>
                  <a:pt x="11422423" y="6537245"/>
                  <a:pt x="11432706" y="6551795"/>
                  <a:pt x="11434763" y="6553874"/>
                </a:cubicBezTo>
                <a:cubicBezTo>
                  <a:pt x="11422423" y="6566344"/>
                  <a:pt x="11412140" y="6582971"/>
                  <a:pt x="11408027" y="6599600"/>
                </a:cubicBezTo>
                <a:cubicBezTo>
                  <a:pt x="11410084" y="6601677"/>
                  <a:pt x="11410084" y="6601677"/>
                  <a:pt x="11410084" y="6601677"/>
                </a:cubicBezTo>
                <a:cubicBezTo>
                  <a:pt x="11412140" y="6605835"/>
                  <a:pt x="11420366" y="6612070"/>
                  <a:pt x="11424480" y="6616227"/>
                </a:cubicBezTo>
                <a:cubicBezTo>
                  <a:pt x="11426536" y="6616227"/>
                  <a:pt x="11426536" y="6616227"/>
                  <a:pt x="11426536" y="6616227"/>
                </a:cubicBezTo>
                <a:cubicBezTo>
                  <a:pt x="11440932" y="6612070"/>
                  <a:pt x="11457385" y="6603756"/>
                  <a:pt x="11471780" y="6589207"/>
                </a:cubicBezTo>
                <a:cubicBezTo>
                  <a:pt x="11473837" y="6591286"/>
                  <a:pt x="11486176" y="6601677"/>
                  <a:pt x="11488233" y="6603756"/>
                </a:cubicBezTo>
                <a:cubicBezTo>
                  <a:pt x="11480006" y="6620383"/>
                  <a:pt x="11475894" y="6637012"/>
                  <a:pt x="11475894" y="6653639"/>
                </a:cubicBezTo>
                <a:cubicBezTo>
                  <a:pt x="11475894" y="6653639"/>
                  <a:pt x="11475894" y="6655718"/>
                  <a:pt x="11475894" y="6655718"/>
                </a:cubicBezTo>
                <a:cubicBezTo>
                  <a:pt x="11480006" y="6659874"/>
                  <a:pt x="11488233" y="6664032"/>
                  <a:pt x="11494402" y="6666109"/>
                </a:cubicBezTo>
                <a:cubicBezTo>
                  <a:pt x="11494402" y="6668188"/>
                  <a:pt x="11494402" y="6668188"/>
                  <a:pt x="11494402" y="6668188"/>
                </a:cubicBezTo>
                <a:cubicBezTo>
                  <a:pt x="11496459" y="6666109"/>
                  <a:pt x="11496459" y="6666109"/>
                  <a:pt x="11496459" y="6666109"/>
                </a:cubicBezTo>
                <a:cubicBezTo>
                  <a:pt x="11510854" y="6657796"/>
                  <a:pt x="11523194" y="6645325"/>
                  <a:pt x="11533476" y="6628698"/>
                </a:cubicBezTo>
                <a:cubicBezTo>
                  <a:pt x="11535533" y="6630776"/>
                  <a:pt x="11549928" y="6637012"/>
                  <a:pt x="11551985" y="6637012"/>
                </a:cubicBezTo>
                <a:cubicBezTo>
                  <a:pt x="11549928" y="6645325"/>
                  <a:pt x="11549928" y="6655718"/>
                  <a:pt x="11549928" y="6664032"/>
                </a:cubicBezTo>
                <a:cubicBezTo>
                  <a:pt x="11549928" y="6672345"/>
                  <a:pt x="11549928" y="6682738"/>
                  <a:pt x="11551985" y="6688973"/>
                </a:cubicBezTo>
                <a:cubicBezTo>
                  <a:pt x="11551985" y="6691051"/>
                  <a:pt x="11551985" y="6691051"/>
                  <a:pt x="11551985" y="6691051"/>
                </a:cubicBezTo>
                <a:cubicBezTo>
                  <a:pt x="11554042" y="6691051"/>
                  <a:pt x="11554042" y="6691051"/>
                  <a:pt x="11554042" y="6691051"/>
                </a:cubicBezTo>
                <a:cubicBezTo>
                  <a:pt x="11558155" y="6693130"/>
                  <a:pt x="11568437" y="6695208"/>
                  <a:pt x="11574607" y="6697286"/>
                </a:cubicBezTo>
                <a:cubicBezTo>
                  <a:pt x="11576663" y="6697286"/>
                  <a:pt x="11576663" y="6697286"/>
                  <a:pt x="11576663" y="6697286"/>
                </a:cubicBezTo>
                <a:cubicBezTo>
                  <a:pt x="11586946" y="6684816"/>
                  <a:pt x="11597229" y="6668188"/>
                  <a:pt x="11601342" y="6651561"/>
                </a:cubicBezTo>
                <a:cubicBezTo>
                  <a:pt x="11603398" y="6651561"/>
                  <a:pt x="11621907" y="6653639"/>
                  <a:pt x="11623964" y="6653639"/>
                </a:cubicBezTo>
                <a:cubicBezTo>
                  <a:pt x="11623964" y="6672345"/>
                  <a:pt x="11628077" y="6691051"/>
                  <a:pt x="11636303" y="6705600"/>
                </a:cubicBezTo>
                <a:cubicBezTo>
                  <a:pt x="11638359" y="6705600"/>
                  <a:pt x="11638359" y="6705600"/>
                  <a:pt x="11638359" y="6705600"/>
                </a:cubicBezTo>
                <a:cubicBezTo>
                  <a:pt x="11644529" y="6705600"/>
                  <a:pt x="11654812" y="6705600"/>
                  <a:pt x="11658925" y="6705600"/>
                </a:cubicBezTo>
                <a:cubicBezTo>
                  <a:pt x="11660982" y="6705600"/>
                  <a:pt x="11660982" y="6705600"/>
                  <a:pt x="11660982" y="6705600"/>
                </a:cubicBezTo>
                <a:cubicBezTo>
                  <a:pt x="11669208" y="6691051"/>
                  <a:pt x="11673321" y="6672345"/>
                  <a:pt x="11675378" y="6653639"/>
                </a:cubicBezTo>
                <a:cubicBezTo>
                  <a:pt x="11677434" y="6653639"/>
                  <a:pt x="11693886" y="6651561"/>
                  <a:pt x="11695943" y="6651561"/>
                </a:cubicBezTo>
                <a:cubicBezTo>
                  <a:pt x="11700056" y="6668188"/>
                  <a:pt x="11710338" y="6684816"/>
                  <a:pt x="11722678" y="6697286"/>
                </a:cubicBezTo>
                <a:cubicBezTo>
                  <a:pt x="11728847" y="6695208"/>
                  <a:pt x="11739130" y="6693130"/>
                  <a:pt x="11743243" y="6691051"/>
                </a:cubicBezTo>
                <a:cubicBezTo>
                  <a:pt x="11745300" y="6691051"/>
                  <a:pt x="11745300" y="6691051"/>
                  <a:pt x="11745300" y="6691051"/>
                </a:cubicBezTo>
                <a:cubicBezTo>
                  <a:pt x="11747356" y="6682738"/>
                  <a:pt x="11747356" y="6672345"/>
                  <a:pt x="11747356" y="6664032"/>
                </a:cubicBezTo>
                <a:cubicBezTo>
                  <a:pt x="11747356" y="6655718"/>
                  <a:pt x="11747356" y="6645325"/>
                  <a:pt x="11745300" y="6637012"/>
                </a:cubicBezTo>
                <a:cubicBezTo>
                  <a:pt x="11747356" y="6637012"/>
                  <a:pt x="11763808" y="6630776"/>
                  <a:pt x="11765865" y="6628698"/>
                </a:cubicBezTo>
                <a:cubicBezTo>
                  <a:pt x="11774091" y="6645325"/>
                  <a:pt x="11788487" y="6657796"/>
                  <a:pt x="11802882" y="6666109"/>
                </a:cubicBezTo>
                <a:cubicBezTo>
                  <a:pt x="11809052" y="6664032"/>
                  <a:pt x="11817278" y="6659874"/>
                  <a:pt x="11821391" y="6655718"/>
                </a:cubicBezTo>
                <a:cubicBezTo>
                  <a:pt x="11823448" y="6653639"/>
                  <a:pt x="11823448" y="6653639"/>
                  <a:pt x="11823448" y="6653639"/>
                </a:cubicBezTo>
                <a:cubicBezTo>
                  <a:pt x="11823448" y="6653639"/>
                  <a:pt x="11823448" y="6653639"/>
                  <a:pt x="11823448" y="6651561"/>
                </a:cubicBezTo>
                <a:cubicBezTo>
                  <a:pt x="11823448" y="6637012"/>
                  <a:pt x="11817278" y="6618306"/>
                  <a:pt x="11809052" y="6603756"/>
                </a:cubicBezTo>
                <a:cubicBezTo>
                  <a:pt x="11811108" y="6601677"/>
                  <a:pt x="11823448" y="6591286"/>
                  <a:pt x="11825504" y="6589207"/>
                </a:cubicBezTo>
                <a:cubicBezTo>
                  <a:pt x="11839900" y="6601677"/>
                  <a:pt x="11856352" y="6612070"/>
                  <a:pt x="11870748" y="6616227"/>
                </a:cubicBezTo>
                <a:cubicBezTo>
                  <a:pt x="11872805" y="6616227"/>
                  <a:pt x="11872805" y="6616227"/>
                  <a:pt x="11872805" y="6616227"/>
                </a:cubicBezTo>
                <a:cubicBezTo>
                  <a:pt x="11876918" y="6612070"/>
                  <a:pt x="11885144" y="6605835"/>
                  <a:pt x="11887201" y="6599600"/>
                </a:cubicBezTo>
                <a:cubicBezTo>
                  <a:pt x="11889257" y="6599600"/>
                  <a:pt x="11889257" y="6599600"/>
                  <a:pt x="11889257" y="6599600"/>
                </a:cubicBezTo>
                <a:cubicBezTo>
                  <a:pt x="11885144" y="6582971"/>
                  <a:pt x="11874861" y="6566344"/>
                  <a:pt x="11862522" y="6553874"/>
                </a:cubicBezTo>
                <a:cubicBezTo>
                  <a:pt x="11864579" y="6551795"/>
                  <a:pt x="11874861" y="6537245"/>
                  <a:pt x="11874861" y="6535168"/>
                </a:cubicBezTo>
                <a:cubicBezTo>
                  <a:pt x="11891314" y="6543481"/>
                  <a:pt x="11909822" y="6549716"/>
                  <a:pt x="11926275" y="6549716"/>
                </a:cubicBezTo>
                <a:cubicBezTo>
                  <a:pt x="11928331" y="6547638"/>
                  <a:pt x="11928331" y="6547638"/>
                  <a:pt x="11928331" y="6547638"/>
                </a:cubicBezTo>
                <a:cubicBezTo>
                  <a:pt x="11930388" y="6543481"/>
                  <a:pt x="11936557" y="6535168"/>
                  <a:pt x="11938614" y="6528932"/>
                </a:cubicBezTo>
                <a:cubicBezTo>
                  <a:pt x="11938614" y="6526854"/>
                  <a:pt x="11938614" y="6526854"/>
                  <a:pt x="11938614" y="6526854"/>
                </a:cubicBezTo>
                <a:cubicBezTo>
                  <a:pt x="11930388" y="6514383"/>
                  <a:pt x="11915992" y="6499833"/>
                  <a:pt x="11901596" y="6491519"/>
                </a:cubicBezTo>
                <a:cubicBezTo>
                  <a:pt x="11901596" y="6487363"/>
                  <a:pt x="11909822" y="6472813"/>
                  <a:pt x="11909822" y="6470736"/>
                </a:cubicBezTo>
                <a:cubicBezTo>
                  <a:pt x="11926275" y="6474892"/>
                  <a:pt x="11944784" y="6474892"/>
                  <a:pt x="11961236" y="6470736"/>
                </a:cubicBezTo>
                <a:cubicBezTo>
                  <a:pt x="11963292" y="6470736"/>
                  <a:pt x="11963292" y="6470736"/>
                  <a:pt x="11963292" y="6470736"/>
                </a:cubicBezTo>
                <a:cubicBezTo>
                  <a:pt x="11965349" y="6464500"/>
                  <a:pt x="11967405" y="6456186"/>
                  <a:pt x="11967405" y="6449951"/>
                </a:cubicBezTo>
                <a:cubicBezTo>
                  <a:pt x="11967405" y="6447872"/>
                  <a:pt x="11967405" y="6447872"/>
                  <a:pt x="11967405" y="6447872"/>
                </a:cubicBezTo>
                <a:cubicBezTo>
                  <a:pt x="11957123" y="6435401"/>
                  <a:pt x="11940670" y="6427087"/>
                  <a:pt x="11922162" y="6420852"/>
                </a:cubicBezTo>
                <a:cubicBezTo>
                  <a:pt x="11924218" y="6418774"/>
                  <a:pt x="11926275" y="6402146"/>
                  <a:pt x="11926275" y="6400068"/>
                </a:cubicBezTo>
                <a:cubicBezTo>
                  <a:pt x="11944784" y="6400068"/>
                  <a:pt x="11963292" y="6393833"/>
                  <a:pt x="11975632" y="6385519"/>
                </a:cubicBezTo>
                <a:cubicBezTo>
                  <a:pt x="11977688" y="6385519"/>
                  <a:pt x="11977688" y="6385519"/>
                  <a:pt x="11977688" y="6385519"/>
                </a:cubicBezTo>
                <a:cubicBezTo>
                  <a:pt x="11977688" y="6381362"/>
                  <a:pt x="11977688" y="6377205"/>
                  <a:pt x="11977688" y="6373048"/>
                </a:cubicBezTo>
                <a:cubicBezTo>
                  <a:pt x="11977688" y="6370969"/>
                  <a:pt x="11977688" y="6366813"/>
                  <a:pt x="11977688" y="6362655"/>
                </a:cubicBezTo>
                <a:cubicBezTo>
                  <a:pt x="11975632" y="6362655"/>
                  <a:pt x="11975632" y="6362655"/>
                  <a:pt x="11975632" y="6362655"/>
                </a:cubicBezTo>
                <a:cubicBezTo>
                  <a:pt x="11963292" y="6354342"/>
                  <a:pt x="11944784" y="6348107"/>
                  <a:pt x="11926275" y="6348107"/>
                </a:cubicBezTo>
                <a:cubicBezTo>
                  <a:pt x="11926275" y="6346028"/>
                  <a:pt x="11924218" y="6329401"/>
                  <a:pt x="11924218" y="6327322"/>
                </a:cubicBezTo>
                <a:cubicBezTo>
                  <a:pt x="11940670" y="6321087"/>
                  <a:pt x="11957123" y="6312773"/>
                  <a:pt x="11967405" y="6300302"/>
                </a:cubicBezTo>
                <a:cubicBezTo>
                  <a:pt x="11969462" y="6300302"/>
                  <a:pt x="11969462" y="6300302"/>
                  <a:pt x="11969462" y="6300302"/>
                </a:cubicBezTo>
                <a:cubicBezTo>
                  <a:pt x="11969462" y="6298223"/>
                  <a:pt x="11969462" y="6298223"/>
                  <a:pt x="11969462" y="6298223"/>
                </a:cubicBezTo>
                <a:cubicBezTo>
                  <a:pt x="11967405" y="6291988"/>
                  <a:pt x="11965349" y="6283675"/>
                  <a:pt x="11963292" y="6277439"/>
                </a:cubicBezTo>
                <a:cubicBezTo>
                  <a:pt x="11961236" y="6277439"/>
                  <a:pt x="11961236" y="6277439"/>
                  <a:pt x="11961236" y="6277439"/>
                </a:cubicBezTo>
                <a:cubicBezTo>
                  <a:pt x="11946840" y="6271204"/>
                  <a:pt x="11928331" y="6273282"/>
                  <a:pt x="11909822" y="6277439"/>
                </a:cubicBezTo>
                <a:cubicBezTo>
                  <a:pt x="11909822" y="6275361"/>
                  <a:pt x="11903653" y="6258733"/>
                  <a:pt x="11901596" y="6256655"/>
                </a:cubicBezTo>
                <a:cubicBezTo>
                  <a:pt x="11918049" y="6248341"/>
                  <a:pt x="11930388" y="6233791"/>
                  <a:pt x="11938614" y="6219243"/>
                </a:cubicBezTo>
                <a:cubicBezTo>
                  <a:pt x="11938614" y="6217164"/>
                  <a:pt x="11938614" y="6217164"/>
                  <a:pt x="11938614" y="6217164"/>
                </a:cubicBezTo>
                <a:cubicBezTo>
                  <a:pt x="11936557" y="6213007"/>
                  <a:pt x="11932444" y="6204693"/>
                  <a:pt x="11928331" y="6198458"/>
                </a:cubicBezTo>
                <a:cubicBezTo>
                  <a:pt x="11926275" y="6198458"/>
                  <a:pt x="11926275" y="6198458"/>
                  <a:pt x="11926275" y="6198458"/>
                </a:cubicBezTo>
                <a:cubicBezTo>
                  <a:pt x="11909822" y="6198458"/>
                  <a:pt x="11891314" y="6202615"/>
                  <a:pt x="11876918" y="6210929"/>
                </a:cubicBezTo>
                <a:cubicBezTo>
                  <a:pt x="11874861" y="6210929"/>
                  <a:pt x="11864579" y="6196379"/>
                  <a:pt x="11862522" y="6194301"/>
                </a:cubicBezTo>
                <a:cubicBezTo>
                  <a:pt x="11874861" y="6181830"/>
                  <a:pt x="11885144" y="6165203"/>
                  <a:pt x="11889257" y="6148575"/>
                </a:cubicBezTo>
                <a:cubicBezTo>
                  <a:pt x="11889257" y="6146497"/>
                  <a:pt x="11889257" y="6146497"/>
                  <a:pt x="11889257" y="6146497"/>
                </a:cubicBezTo>
                <a:cubicBezTo>
                  <a:pt x="11885144" y="6142340"/>
                  <a:pt x="11878975" y="6136104"/>
                  <a:pt x="11872805" y="6131947"/>
                </a:cubicBezTo>
                <a:cubicBezTo>
                  <a:pt x="11856352" y="6136104"/>
                  <a:pt x="11839900" y="6144418"/>
                  <a:pt x="11827561" y="6156889"/>
                </a:cubicBezTo>
                <a:cubicBezTo>
                  <a:pt x="11825504" y="6156889"/>
                  <a:pt x="11811108" y="6146497"/>
                  <a:pt x="11809052" y="6144418"/>
                </a:cubicBezTo>
                <a:cubicBezTo>
                  <a:pt x="11819334" y="6127791"/>
                  <a:pt x="11823448" y="6111163"/>
                  <a:pt x="11823448" y="6094535"/>
                </a:cubicBezTo>
                <a:cubicBezTo>
                  <a:pt x="11823448" y="6094535"/>
                  <a:pt x="11823448" y="6092457"/>
                  <a:pt x="11823448" y="6092457"/>
                </a:cubicBezTo>
                <a:cubicBezTo>
                  <a:pt x="11817278" y="6088300"/>
                  <a:pt x="11809052" y="6084143"/>
                  <a:pt x="11804939" y="6082065"/>
                </a:cubicBezTo>
                <a:cubicBezTo>
                  <a:pt x="11802882" y="6079986"/>
                  <a:pt x="11802882" y="6079986"/>
                  <a:pt x="11802882" y="6079986"/>
                </a:cubicBezTo>
                <a:cubicBezTo>
                  <a:pt x="11802882" y="6082065"/>
                  <a:pt x="11802882" y="6082065"/>
                  <a:pt x="11802882" y="6082065"/>
                </a:cubicBezTo>
                <a:cubicBezTo>
                  <a:pt x="11788487" y="6088300"/>
                  <a:pt x="11776147" y="6102849"/>
                  <a:pt x="11765865" y="6117398"/>
                </a:cubicBezTo>
                <a:cubicBezTo>
                  <a:pt x="11763808" y="6117398"/>
                  <a:pt x="11747356" y="6111163"/>
                  <a:pt x="11745300" y="6109085"/>
                </a:cubicBezTo>
                <a:cubicBezTo>
                  <a:pt x="11747356" y="6100771"/>
                  <a:pt x="11749412" y="6092457"/>
                  <a:pt x="11749412" y="6082065"/>
                </a:cubicBezTo>
                <a:cubicBezTo>
                  <a:pt x="11749412" y="6073751"/>
                  <a:pt x="11747356" y="6065437"/>
                  <a:pt x="11745300" y="6057123"/>
                </a:cubicBezTo>
                <a:cubicBezTo>
                  <a:pt x="11745300" y="6055045"/>
                  <a:pt x="11745300" y="6055045"/>
                  <a:pt x="11745300" y="6055045"/>
                </a:cubicBezTo>
                <a:cubicBezTo>
                  <a:pt x="11743243" y="6055045"/>
                  <a:pt x="11743243" y="6055045"/>
                  <a:pt x="11743243" y="6055045"/>
                </a:cubicBezTo>
                <a:cubicBezTo>
                  <a:pt x="11739130" y="6052966"/>
                  <a:pt x="11730904" y="6050888"/>
                  <a:pt x="11722678" y="6050888"/>
                </a:cubicBezTo>
                <a:cubicBezTo>
                  <a:pt x="11710338" y="6061280"/>
                  <a:pt x="11700056" y="6077908"/>
                  <a:pt x="11695943" y="6096614"/>
                </a:cubicBezTo>
                <a:cubicBezTo>
                  <a:pt x="11693886" y="6094535"/>
                  <a:pt x="11677434" y="6092457"/>
                  <a:pt x="11673321" y="6092457"/>
                </a:cubicBezTo>
                <a:cubicBezTo>
                  <a:pt x="11673321" y="6075829"/>
                  <a:pt x="11669208" y="6057123"/>
                  <a:pt x="11660982" y="6042574"/>
                </a:cubicBezTo>
                <a:cubicBezTo>
                  <a:pt x="11658925" y="6042574"/>
                  <a:pt x="11658925" y="6042574"/>
                  <a:pt x="11658925" y="6042574"/>
                </a:cubicBezTo>
                <a:cubicBezTo>
                  <a:pt x="11652756" y="6040495"/>
                  <a:pt x="11644529" y="6040495"/>
                  <a:pt x="11638359" y="6042574"/>
                </a:cubicBezTo>
                <a:cubicBezTo>
                  <a:pt x="11636303" y="6042574"/>
                  <a:pt x="11636303" y="6042574"/>
                  <a:pt x="11636303" y="6042574"/>
                </a:cubicBezTo>
                <a:close/>
                <a:moveTo>
                  <a:pt x="0" y="0"/>
                </a:moveTo>
                <a:lnTo>
                  <a:pt x="12192000" y="0"/>
                </a:lnTo>
                <a:lnTo>
                  <a:pt x="12192000" y="6858000"/>
                </a:lnTo>
                <a:lnTo>
                  <a:pt x="4539049" y="6858000"/>
                </a:lnTo>
                <a:lnTo>
                  <a:pt x="0" y="6858000"/>
                </a:lnTo>
                <a:lnTo>
                  <a:pt x="0" y="6273113"/>
                </a:lnTo>
                <a:close/>
              </a:path>
            </a:pathLst>
          </a:custGeom>
        </p:spPr>
        <p:txBody>
          <a:bodyPr rtlCol="0">
            <a:noAutofit/>
          </a:bodyPr>
          <a:lstStyle/>
          <a:p>
            <a:pPr lvl="0"/>
            <a:endParaRPr lang="en-US" noProof="0" dirty="0"/>
          </a:p>
        </p:txBody>
      </p:sp>
      <p:sp>
        <p:nvSpPr>
          <p:cNvPr id="11" name="Text Placeholder 10"/>
          <p:cNvSpPr>
            <a:spLocks noGrp="1"/>
          </p:cNvSpPr>
          <p:nvPr>
            <p:ph type="body" sz="quarter" idx="16"/>
          </p:nvPr>
        </p:nvSpPr>
        <p:spPr>
          <a:xfrm>
            <a:off x="0" y="0"/>
            <a:ext cx="9144000" cy="5143500"/>
          </a:xfrm>
          <a:custGeom>
            <a:avLst/>
            <a:gdLst>
              <a:gd name="connsiteX0" fmla="*/ 11603402 w 12192000"/>
              <a:gd name="connsiteY0" fmla="*/ 6448102 h 6858000"/>
              <a:gd name="connsiteX1" fmla="*/ 11613605 w 12192000"/>
              <a:gd name="connsiteY1" fmla="*/ 6448102 h 6858000"/>
              <a:gd name="connsiteX2" fmla="*/ 11617686 w 12192000"/>
              <a:gd name="connsiteY2" fmla="*/ 6456440 h 6858000"/>
              <a:gd name="connsiteX3" fmla="*/ 11623808 w 12192000"/>
              <a:gd name="connsiteY3" fmla="*/ 6558584 h 6858000"/>
              <a:gd name="connsiteX4" fmla="*/ 11621767 w 12192000"/>
              <a:gd name="connsiteY4" fmla="*/ 6569006 h 6858000"/>
              <a:gd name="connsiteX5" fmla="*/ 11615645 w 12192000"/>
              <a:gd name="connsiteY5" fmla="*/ 6569006 h 6858000"/>
              <a:gd name="connsiteX6" fmla="*/ 11509533 w 12192000"/>
              <a:gd name="connsiteY6" fmla="*/ 6506470 h 6858000"/>
              <a:gd name="connsiteX7" fmla="*/ 11505451 w 12192000"/>
              <a:gd name="connsiteY7" fmla="*/ 6500217 h 6858000"/>
              <a:gd name="connsiteX8" fmla="*/ 11505451 w 12192000"/>
              <a:gd name="connsiteY8" fmla="*/ 6498131 h 6858000"/>
              <a:gd name="connsiteX9" fmla="*/ 11511573 w 12192000"/>
              <a:gd name="connsiteY9" fmla="*/ 6493962 h 6858000"/>
              <a:gd name="connsiteX10" fmla="*/ 11603402 w 12192000"/>
              <a:gd name="connsiteY10" fmla="*/ 6448102 h 6858000"/>
              <a:gd name="connsiteX11" fmla="*/ 11686136 w 12192000"/>
              <a:gd name="connsiteY11" fmla="*/ 6446018 h 6858000"/>
              <a:gd name="connsiteX12" fmla="*/ 11696438 w 12192000"/>
              <a:gd name="connsiteY12" fmla="*/ 6446018 h 6858000"/>
              <a:gd name="connsiteX13" fmla="*/ 11787097 w 12192000"/>
              <a:gd name="connsiteY13" fmla="*/ 6491784 h 6858000"/>
              <a:gd name="connsiteX14" fmla="*/ 11795339 w 12192000"/>
              <a:gd name="connsiteY14" fmla="*/ 6498025 h 6858000"/>
              <a:gd name="connsiteX15" fmla="*/ 11791218 w 12192000"/>
              <a:gd name="connsiteY15" fmla="*/ 6504265 h 6858000"/>
              <a:gd name="connsiteX16" fmla="*/ 11684076 w 12192000"/>
              <a:gd name="connsiteY16" fmla="*/ 6566673 h 6858000"/>
              <a:gd name="connsiteX17" fmla="*/ 11675833 w 12192000"/>
              <a:gd name="connsiteY17" fmla="*/ 6566673 h 6858000"/>
              <a:gd name="connsiteX18" fmla="*/ 11673773 w 12192000"/>
              <a:gd name="connsiteY18" fmla="*/ 6558352 h 6858000"/>
              <a:gd name="connsiteX19" fmla="*/ 11682015 w 12192000"/>
              <a:gd name="connsiteY19" fmla="*/ 6454339 h 6858000"/>
              <a:gd name="connsiteX20" fmla="*/ 11686136 w 12192000"/>
              <a:gd name="connsiteY20" fmla="*/ 6446018 h 6858000"/>
              <a:gd name="connsiteX21" fmla="*/ 10868401 w 12192000"/>
              <a:gd name="connsiteY21" fmla="*/ 6406275 h 6858000"/>
              <a:gd name="connsiteX22" fmla="*/ 10868401 w 12192000"/>
              <a:gd name="connsiteY22" fmla="*/ 6449478 h 6858000"/>
              <a:gd name="connsiteX23" fmla="*/ 10820512 w 12192000"/>
              <a:gd name="connsiteY23" fmla="*/ 6457707 h 6858000"/>
              <a:gd name="connsiteX24" fmla="*/ 10801773 w 12192000"/>
              <a:gd name="connsiteY24" fmla="*/ 6433020 h 6858000"/>
              <a:gd name="connsiteX25" fmla="*/ 10826759 w 12192000"/>
              <a:gd name="connsiteY25" fmla="*/ 6408333 h 6858000"/>
              <a:gd name="connsiteX26" fmla="*/ 10518900 w 12192000"/>
              <a:gd name="connsiteY26" fmla="*/ 6336141 h 6858000"/>
              <a:gd name="connsiteX27" fmla="*/ 10559811 w 12192000"/>
              <a:gd name="connsiteY27" fmla="*/ 6396340 h 6858000"/>
              <a:gd name="connsiteX28" fmla="*/ 10518900 w 12192000"/>
              <a:gd name="connsiteY28" fmla="*/ 6456538 h 6858000"/>
              <a:gd name="connsiteX29" fmla="*/ 10477988 w 12192000"/>
              <a:gd name="connsiteY29" fmla="*/ 6396340 h 6858000"/>
              <a:gd name="connsiteX30" fmla="*/ 10518900 w 12192000"/>
              <a:gd name="connsiteY30" fmla="*/ 6336141 h 6858000"/>
              <a:gd name="connsiteX31" fmla="*/ 11673123 w 12192000"/>
              <a:gd name="connsiteY31" fmla="*/ 6327829 h 6858000"/>
              <a:gd name="connsiteX32" fmla="*/ 11682116 w 12192000"/>
              <a:gd name="connsiteY32" fmla="*/ 6328868 h 6858000"/>
              <a:gd name="connsiteX33" fmla="*/ 11708840 w 12192000"/>
              <a:gd name="connsiteY33" fmla="*/ 6380819 h 6858000"/>
              <a:gd name="connsiteX34" fmla="*/ 11649226 w 12192000"/>
              <a:gd name="connsiteY34" fmla="*/ 6439004 h 6858000"/>
              <a:gd name="connsiteX35" fmla="*/ 11589612 w 12192000"/>
              <a:gd name="connsiteY35" fmla="*/ 6380819 h 6858000"/>
              <a:gd name="connsiteX36" fmla="*/ 11616336 w 12192000"/>
              <a:gd name="connsiteY36" fmla="*/ 6330947 h 6858000"/>
              <a:gd name="connsiteX37" fmla="*/ 11632781 w 12192000"/>
              <a:gd name="connsiteY37" fmla="*/ 6333024 h 6858000"/>
              <a:gd name="connsiteX38" fmla="*/ 11630725 w 12192000"/>
              <a:gd name="connsiteY38" fmla="*/ 6349649 h 6858000"/>
              <a:gd name="connsiteX39" fmla="*/ 11614280 w 12192000"/>
              <a:gd name="connsiteY39" fmla="*/ 6380819 h 6858000"/>
              <a:gd name="connsiteX40" fmla="*/ 11649226 w 12192000"/>
              <a:gd name="connsiteY40" fmla="*/ 6416146 h 6858000"/>
              <a:gd name="connsiteX41" fmla="*/ 11684172 w 12192000"/>
              <a:gd name="connsiteY41" fmla="*/ 6380819 h 6858000"/>
              <a:gd name="connsiteX42" fmla="*/ 11667727 w 12192000"/>
              <a:gd name="connsiteY42" fmla="*/ 6349649 h 6858000"/>
              <a:gd name="connsiteX43" fmla="*/ 11665671 w 12192000"/>
              <a:gd name="connsiteY43" fmla="*/ 6333024 h 6858000"/>
              <a:gd name="connsiteX44" fmla="*/ 11673123 w 12192000"/>
              <a:gd name="connsiteY44" fmla="*/ 6327829 h 6858000"/>
              <a:gd name="connsiteX45" fmla="*/ 11822057 w 12192000"/>
              <a:gd name="connsiteY45" fmla="*/ 6312763 h 6858000"/>
              <a:gd name="connsiteX46" fmla="*/ 11826190 w 12192000"/>
              <a:gd name="connsiteY46" fmla="*/ 6318992 h 6858000"/>
              <a:gd name="connsiteX47" fmla="*/ 11826190 w 12192000"/>
              <a:gd name="connsiteY47" fmla="*/ 6443559 h 6858000"/>
              <a:gd name="connsiteX48" fmla="*/ 11822057 w 12192000"/>
              <a:gd name="connsiteY48" fmla="*/ 6449787 h 6858000"/>
              <a:gd name="connsiteX49" fmla="*/ 11813791 w 12192000"/>
              <a:gd name="connsiteY49" fmla="*/ 6447711 h 6858000"/>
              <a:gd name="connsiteX50" fmla="*/ 11729066 w 12192000"/>
              <a:gd name="connsiteY50" fmla="*/ 6389579 h 6858000"/>
              <a:gd name="connsiteX51" fmla="*/ 11722867 w 12192000"/>
              <a:gd name="connsiteY51" fmla="*/ 6381275 h 6858000"/>
              <a:gd name="connsiteX52" fmla="*/ 11729066 w 12192000"/>
              <a:gd name="connsiteY52" fmla="*/ 6372971 h 6858000"/>
              <a:gd name="connsiteX53" fmla="*/ 11813791 w 12192000"/>
              <a:gd name="connsiteY53" fmla="*/ 6314840 h 6858000"/>
              <a:gd name="connsiteX54" fmla="*/ 11822057 w 12192000"/>
              <a:gd name="connsiteY54" fmla="*/ 6312763 h 6858000"/>
              <a:gd name="connsiteX55" fmla="*/ 11476229 w 12192000"/>
              <a:gd name="connsiteY55" fmla="*/ 6312763 h 6858000"/>
              <a:gd name="connsiteX56" fmla="*/ 11484412 w 12192000"/>
              <a:gd name="connsiteY56" fmla="*/ 6316915 h 6858000"/>
              <a:gd name="connsiteX57" fmla="*/ 11568280 w 12192000"/>
              <a:gd name="connsiteY57" fmla="*/ 6372971 h 6858000"/>
              <a:gd name="connsiteX58" fmla="*/ 11574417 w 12192000"/>
              <a:gd name="connsiteY58" fmla="*/ 6381275 h 6858000"/>
              <a:gd name="connsiteX59" fmla="*/ 11568280 w 12192000"/>
              <a:gd name="connsiteY59" fmla="*/ 6389579 h 6858000"/>
              <a:gd name="connsiteX60" fmla="*/ 11484412 w 12192000"/>
              <a:gd name="connsiteY60" fmla="*/ 6447711 h 6858000"/>
              <a:gd name="connsiteX61" fmla="*/ 11476229 w 12192000"/>
              <a:gd name="connsiteY61" fmla="*/ 6449787 h 6858000"/>
              <a:gd name="connsiteX62" fmla="*/ 11472138 w 12192000"/>
              <a:gd name="connsiteY62" fmla="*/ 6443559 h 6858000"/>
              <a:gd name="connsiteX63" fmla="*/ 11472138 w 12192000"/>
              <a:gd name="connsiteY63" fmla="*/ 6318992 h 6858000"/>
              <a:gd name="connsiteX64" fmla="*/ 11476229 w 12192000"/>
              <a:gd name="connsiteY64" fmla="*/ 6312763 h 6858000"/>
              <a:gd name="connsiteX65" fmla="*/ 11088184 w 12192000"/>
              <a:gd name="connsiteY65" fmla="*/ 6302243 h 6858000"/>
              <a:gd name="connsiteX66" fmla="*/ 11082024 w 12192000"/>
              <a:gd name="connsiteY66" fmla="*/ 6304321 h 6858000"/>
              <a:gd name="connsiteX67" fmla="*/ 11079972 w 12192000"/>
              <a:gd name="connsiteY67" fmla="*/ 6310551 h 6858000"/>
              <a:gd name="connsiteX68" fmla="*/ 11121033 w 12192000"/>
              <a:gd name="connsiteY68" fmla="*/ 6468402 h 6858000"/>
              <a:gd name="connsiteX69" fmla="*/ 11145670 w 12192000"/>
              <a:gd name="connsiteY69" fmla="*/ 6489171 h 6858000"/>
              <a:gd name="connsiteX70" fmla="*/ 11153882 w 12192000"/>
              <a:gd name="connsiteY70" fmla="*/ 6489171 h 6858000"/>
              <a:gd name="connsiteX71" fmla="*/ 11149776 w 12192000"/>
              <a:gd name="connsiteY71" fmla="*/ 6497479 h 6858000"/>
              <a:gd name="connsiteX72" fmla="*/ 11149776 w 12192000"/>
              <a:gd name="connsiteY72" fmla="*/ 6499556 h 6858000"/>
              <a:gd name="connsiteX73" fmla="*/ 11125139 w 12192000"/>
              <a:gd name="connsiteY73" fmla="*/ 6518249 h 6858000"/>
              <a:gd name="connsiteX74" fmla="*/ 11090237 w 12192000"/>
              <a:gd name="connsiteY74" fmla="*/ 6516172 h 6858000"/>
              <a:gd name="connsiteX75" fmla="*/ 11084078 w 12192000"/>
              <a:gd name="connsiteY75" fmla="*/ 6518249 h 6858000"/>
              <a:gd name="connsiteX76" fmla="*/ 11082024 w 12192000"/>
              <a:gd name="connsiteY76" fmla="*/ 6522403 h 6858000"/>
              <a:gd name="connsiteX77" fmla="*/ 11082024 w 12192000"/>
              <a:gd name="connsiteY77" fmla="*/ 6541096 h 6858000"/>
              <a:gd name="connsiteX78" fmla="*/ 11088184 w 12192000"/>
              <a:gd name="connsiteY78" fmla="*/ 6547327 h 6858000"/>
              <a:gd name="connsiteX79" fmla="*/ 11135404 w 12192000"/>
              <a:gd name="connsiteY79" fmla="*/ 6553557 h 6858000"/>
              <a:gd name="connsiteX80" fmla="*/ 11137458 w 12192000"/>
              <a:gd name="connsiteY80" fmla="*/ 6553557 h 6858000"/>
              <a:gd name="connsiteX81" fmla="*/ 11190838 w 12192000"/>
              <a:gd name="connsiteY81" fmla="*/ 6501633 h 6858000"/>
              <a:gd name="connsiteX82" fmla="*/ 11223687 w 12192000"/>
              <a:gd name="connsiteY82" fmla="*/ 6372861 h 6858000"/>
              <a:gd name="connsiteX83" fmla="*/ 11236005 w 12192000"/>
              <a:gd name="connsiteY83" fmla="*/ 6331321 h 6858000"/>
              <a:gd name="connsiteX84" fmla="*/ 11240111 w 12192000"/>
              <a:gd name="connsiteY84" fmla="*/ 6310551 h 6858000"/>
              <a:gd name="connsiteX85" fmla="*/ 11238058 w 12192000"/>
              <a:gd name="connsiteY85" fmla="*/ 6304321 h 6858000"/>
              <a:gd name="connsiteX86" fmla="*/ 11233952 w 12192000"/>
              <a:gd name="connsiteY86" fmla="*/ 6302243 h 6858000"/>
              <a:gd name="connsiteX87" fmla="*/ 11205209 w 12192000"/>
              <a:gd name="connsiteY87" fmla="*/ 6302243 h 6858000"/>
              <a:gd name="connsiteX88" fmla="*/ 11199050 w 12192000"/>
              <a:gd name="connsiteY88" fmla="*/ 6306398 h 6858000"/>
              <a:gd name="connsiteX89" fmla="*/ 11162094 w 12192000"/>
              <a:gd name="connsiteY89" fmla="*/ 6447632 h 6858000"/>
              <a:gd name="connsiteX90" fmla="*/ 11160041 w 12192000"/>
              <a:gd name="connsiteY90" fmla="*/ 6447632 h 6858000"/>
              <a:gd name="connsiteX91" fmla="*/ 11121033 w 12192000"/>
              <a:gd name="connsiteY91" fmla="*/ 6306398 h 6858000"/>
              <a:gd name="connsiteX92" fmla="*/ 11114874 w 12192000"/>
              <a:gd name="connsiteY92" fmla="*/ 6302243 h 6858000"/>
              <a:gd name="connsiteX93" fmla="*/ 11088184 w 12192000"/>
              <a:gd name="connsiteY93" fmla="*/ 6302243 h 6858000"/>
              <a:gd name="connsiteX94" fmla="*/ 11048412 w 12192000"/>
              <a:gd name="connsiteY94" fmla="*/ 6299906 h 6858000"/>
              <a:gd name="connsiteX95" fmla="*/ 10999317 w 12192000"/>
              <a:gd name="connsiteY95" fmla="*/ 6320715 h 6858000"/>
              <a:gd name="connsiteX96" fmla="*/ 10999317 w 12192000"/>
              <a:gd name="connsiteY96" fmla="*/ 6308230 h 6858000"/>
              <a:gd name="connsiteX97" fmla="*/ 10993181 w 12192000"/>
              <a:gd name="connsiteY97" fmla="*/ 6301987 h 6858000"/>
              <a:gd name="connsiteX98" fmla="*/ 10964542 w 12192000"/>
              <a:gd name="connsiteY98" fmla="*/ 6301987 h 6858000"/>
              <a:gd name="connsiteX99" fmla="*/ 10958406 w 12192000"/>
              <a:gd name="connsiteY99" fmla="*/ 6308230 h 6858000"/>
              <a:gd name="connsiteX100" fmla="*/ 10958406 w 12192000"/>
              <a:gd name="connsiteY100" fmla="*/ 6483025 h 6858000"/>
              <a:gd name="connsiteX101" fmla="*/ 10964542 w 12192000"/>
              <a:gd name="connsiteY101" fmla="*/ 6489268 h 6858000"/>
              <a:gd name="connsiteX102" fmla="*/ 10993181 w 12192000"/>
              <a:gd name="connsiteY102" fmla="*/ 6489268 h 6858000"/>
              <a:gd name="connsiteX103" fmla="*/ 10999317 w 12192000"/>
              <a:gd name="connsiteY103" fmla="*/ 6483025 h 6858000"/>
              <a:gd name="connsiteX104" fmla="*/ 10999317 w 12192000"/>
              <a:gd name="connsiteY104" fmla="*/ 6362333 h 6858000"/>
              <a:gd name="connsiteX105" fmla="*/ 11050457 w 12192000"/>
              <a:gd name="connsiteY105" fmla="*/ 6339443 h 6858000"/>
              <a:gd name="connsiteX106" fmla="*/ 11056594 w 12192000"/>
              <a:gd name="connsiteY106" fmla="*/ 6333200 h 6858000"/>
              <a:gd name="connsiteX107" fmla="*/ 11056594 w 12192000"/>
              <a:gd name="connsiteY107" fmla="*/ 6306149 h 6858000"/>
              <a:gd name="connsiteX108" fmla="*/ 11054548 w 12192000"/>
              <a:gd name="connsiteY108" fmla="*/ 6301987 h 6858000"/>
              <a:gd name="connsiteX109" fmla="*/ 11048412 w 12192000"/>
              <a:gd name="connsiteY109" fmla="*/ 6299906 h 6858000"/>
              <a:gd name="connsiteX110" fmla="*/ 10847504 w 12192000"/>
              <a:gd name="connsiteY110" fmla="*/ 6296399 h 6858000"/>
              <a:gd name="connsiteX111" fmla="*/ 10777148 w 12192000"/>
              <a:gd name="connsiteY111" fmla="*/ 6304717 h 6858000"/>
              <a:gd name="connsiteX112" fmla="*/ 10770940 w 12192000"/>
              <a:gd name="connsiteY112" fmla="*/ 6310955 h 6858000"/>
              <a:gd name="connsiteX113" fmla="*/ 10773009 w 12192000"/>
              <a:gd name="connsiteY113" fmla="*/ 6335908 h 6858000"/>
              <a:gd name="connsiteX114" fmla="*/ 10775079 w 12192000"/>
              <a:gd name="connsiteY114" fmla="*/ 6340067 h 6858000"/>
              <a:gd name="connsiteX115" fmla="*/ 10779217 w 12192000"/>
              <a:gd name="connsiteY115" fmla="*/ 6342146 h 6858000"/>
              <a:gd name="connsiteX116" fmla="*/ 10845434 w 12192000"/>
              <a:gd name="connsiteY116" fmla="*/ 6337987 h 6858000"/>
              <a:gd name="connsiteX117" fmla="*/ 10868196 w 12192000"/>
              <a:gd name="connsiteY117" fmla="*/ 6360861 h 6858000"/>
              <a:gd name="connsiteX118" fmla="*/ 10868196 w 12192000"/>
              <a:gd name="connsiteY118" fmla="*/ 6373337 h 6858000"/>
              <a:gd name="connsiteX119" fmla="*/ 10822672 w 12192000"/>
              <a:gd name="connsiteY119" fmla="*/ 6377496 h 6858000"/>
              <a:gd name="connsiteX120" fmla="*/ 10758524 w 12192000"/>
              <a:gd name="connsiteY120" fmla="*/ 6433640 h 6858000"/>
              <a:gd name="connsiteX121" fmla="*/ 10814395 w 12192000"/>
              <a:gd name="connsiteY121" fmla="*/ 6493943 h 6858000"/>
              <a:gd name="connsiteX122" fmla="*/ 10874404 w 12192000"/>
              <a:gd name="connsiteY122" fmla="*/ 6481467 h 6858000"/>
              <a:gd name="connsiteX123" fmla="*/ 10903374 w 12192000"/>
              <a:gd name="connsiteY123" fmla="*/ 6493943 h 6858000"/>
              <a:gd name="connsiteX124" fmla="*/ 10909582 w 12192000"/>
              <a:gd name="connsiteY124" fmla="*/ 6491864 h 6858000"/>
              <a:gd name="connsiteX125" fmla="*/ 10911651 w 12192000"/>
              <a:gd name="connsiteY125" fmla="*/ 6485626 h 6858000"/>
              <a:gd name="connsiteX126" fmla="*/ 10911651 w 12192000"/>
              <a:gd name="connsiteY126" fmla="*/ 6360861 h 6858000"/>
              <a:gd name="connsiteX127" fmla="*/ 10847504 w 12192000"/>
              <a:gd name="connsiteY127" fmla="*/ 6296399 h 6858000"/>
              <a:gd name="connsiteX128" fmla="*/ 10518899 w 12192000"/>
              <a:gd name="connsiteY128" fmla="*/ 6296399 h 6858000"/>
              <a:gd name="connsiteX129" fmla="*/ 10434738 w 12192000"/>
              <a:gd name="connsiteY129" fmla="*/ 6395171 h 6858000"/>
              <a:gd name="connsiteX130" fmla="*/ 10518899 w 12192000"/>
              <a:gd name="connsiteY130" fmla="*/ 6493943 h 6858000"/>
              <a:gd name="connsiteX131" fmla="*/ 10603060 w 12192000"/>
              <a:gd name="connsiteY131" fmla="*/ 6395171 h 6858000"/>
              <a:gd name="connsiteX132" fmla="*/ 10518899 w 12192000"/>
              <a:gd name="connsiteY132" fmla="*/ 6296399 h 6858000"/>
              <a:gd name="connsiteX133" fmla="*/ 10302945 w 12192000"/>
              <a:gd name="connsiteY133" fmla="*/ 6270683 h 6858000"/>
              <a:gd name="connsiteX134" fmla="*/ 10319310 w 12192000"/>
              <a:gd name="connsiteY134" fmla="*/ 6270683 h 6858000"/>
              <a:gd name="connsiteX135" fmla="*/ 10362267 w 12192000"/>
              <a:gd name="connsiteY135" fmla="*/ 6310425 h 6858000"/>
              <a:gd name="connsiteX136" fmla="*/ 10317264 w 12192000"/>
              <a:gd name="connsiteY136" fmla="*/ 6348076 h 6858000"/>
              <a:gd name="connsiteX137" fmla="*/ 10272261 w 12192000"/>
              <a:gd name="connsiteY137" fmla="*/ 6348076 h 6858000"/>
              <a:gd name="connsiteX138" fmla="*/ 10272261 w 12192000"/>
              <a:gd name="connsiteY138" fmla="*/ 6272775 h 6858000"/>
              <a:gd name="connsiteX139" fmla="*/ 10302945 w 12192000"/>
              <a:gd name="connsiteY139" fmla="*/ 6270683 h 6858000"/>
              <a:gd name="connsiteX140" fmla="*/ 10679182 w 12192000"/>
              <a:gd name="connsiteY140" fmla="*/ 6258994 h 6858000"/>
              <a:gd name="connsiteX141" fmla="*/ 10650472 w 12192000"/>
              <a:gd name="connsiteY141" fmla="*/ 6265238 h 6858000"/>
              <a:gd name="connsiteX142" fmla="*/ 10644320 w 12192000"/>
              <a:gd name="connsiteY142" fmla="*/ 6271482 h 6858000"/>
              <a:gd name="connsiteX143" fmla="*/ 10644320 w 12192000"/>
              <a:gd name="connsiteY143" fmla="*/ 6302704 h 6858000"/>
              <a:gd name="connsiteX144" fmla="*/ 10627914 w 12192000"/>
              <a:gd name="connsiteY144" fmla="*/ 6302704 h 6858000"/>
              <a:gd name="connsiteX145" fmla="*/ 10621762 w 12192000"/>
              <a:gd name="connsiteY145" fmla="*/ 6308949 h 6858000"/>
              <a:gd name="connsiteX146" fmla="*/ 10621762 w 12192000"/>
              <a:gd name="connsiteY146" fmla="*/ 6333927 h 6858000"/>
              <a:gd name="connsiteX147" fmla="*/ 10627914 w 12192000"/>
              <a:gd name="connsiteY147" fmla="*/ 6340171 h 6858000"/>
              <a:gd name="connsiteX148" fmla="*/ 10644320 w 12192000"/>
              <a:gd name="connsiteY148" fmla="*/ 6340171 h 6858000"/>
              <a:gd name="connsiteX149" fmla="*/ 10644320 w 12192000"/>
              <a:gd name="connsiteY149" fmla="*/ 6423430 h 6858000"/>
              <a:gd name="connsiteX150" fmla="*/ 10699689 w 12192000"/>
              <a:gd name="connsiteY150" fmla="*/ 6496281 h 6858000"/>
              <a:gd name="connsiteX151" fmla="*/ 10732500 w 12192000"/>
              <a:gd name="connsiteY151" fmla="*/ 6492118 h 6858000"/>
              <a:gd name="connsiteX152" fmla="*/ 10738652 w 12192000"/>
              <a:gd name="connsiteY152" fmla="*/ 6483792 h 6858000"/>
              <a:gd name="connsiteX153" fmla="*/ 10736602 w 12192000"/>
              <a:gd name="connsiteY153" fmla="*/ 6460896 h 6858000"/>
              <a:gd name="connsiteX154" fmla="*/ 10730449 w 12192000"/>
              <a:gd name="connsiteY154" fmla="*/ 6452570 h 6858000"/>
              <a:gd name="connsiteX155" fmla="*/ 10705841 w 12192000"/>
              <a:gd name="connsiteY155" fmla="*/ 6454652 h 6858000"/>
              <a:gd name="connsiteX156" fmla="*/ 10687385 w 12192000"/>
              <a:gd name="connsiteY156" fmla="*/ 6417185 h 6858000"/>
              <a:gd name="connsiteX157" fmla="*/ 10687385 w 12192000"/>
              <a:gd name="connsiteY157" fmla="*/ 6340171 h 6858000"/>
              <a:gd name="connsiteX158" fmla="*/ 10730449 w 12192000"/>
              <a:gd name="connsiteY158" fmla="*/ 6340171 h 6858000"/>
              <a:gd name="connsiteX159" fmla="*/ 10736602 w 12192000"/>
              <a:gd name="connsiteY159" fmla="*/ 6333927 h 6858000"/>
              <a:gd name="connsiteX160" fmla="*/ 10736602 w 12192000"/>
              <a:gd name="connsiteY160" fmla="*/ 6308949 h 6858000"/>
              <a:gd name="connsiteX161" fmla="*/ 10730449 w 12192000"/>
              <a:gd name="connsiteY161" fmla="*/ 6302704 h 6858000"/>
              <a:gd name="connsiteX162" fmla="*/ 10687385 w 12192000"/>
              <a:gd name="connsiteY162" fmla="*/ 6302704 h 6858000"/>
              <a:gd name="connsiteX163" fmla="*/ 10687385 w 12192000"/>
              <a:gd name="connsiteY163" fmla="*/ 6265238 h 6858000"/>
              <a:gd name="connsiteX164" fmla="*/ 10685334 w 12192000"/>
              <a:gd name="connsiteY164" fmla="*/ 6258994 h 6858000"/>
              <a:gd name="connsiteX165" fmla="*/ 10679182 w 12192000"/>
              <a:gd name="connsiteY165" fmla="*/ 6258994 h 6858000"/>
              <a:gd name="connsiteX166" fmla="*/ 10313278 w 12192000"/>
              <a:gd name="connsiteY166" fmla="*/ 6229772 h 6858000"/>
              <a:gd name="connsiteX167" fmla="*/ 10232861 w 12192000"/>
              <a:gd name="connsiteY167" fmla="*/ 6233924 h 6858000"/>
              <a:gd name="connsiteX168" fmla="*/ 10226674 w 12192000"/>
              <a:gd name="connsiteY168" fmla="*/ 6242228 h 6858000"/>
              <a:gd name="connsiteX169" fmla="*/ 10226674 w 12192000"/>
              <a:gd name="connsiteY169" fmla="*/ 6483040 h 6858000"/>
              <a:gd name="connsiteX170" fmla="*/ 10234922 w 12192000"/>
              <a:gd name="connsiteY170" fmla="*/ 6489268 h 6858000"/>
              <a:gd name="connsiteX171" fmla="*/ 10263790 w 12192000"/>
              <a:gd name="connsiteY171" fmla="*/ 6489268 h 6858000"/>
              <a:gd name="connsiteX172" fmla="*/ 10272038 w 12192000"/>
              <a:gd name="connsiteY172" fmla="*/ 6483040 h 6858000"/>
              <a:gd name="connsiteX173" fmla="*/ 10272038 w 12192000"/>
              <a:gd name="connsiteY173" fmla="*/ 6387546 h 6858000"/>
              <a:gd name="connsiteX174" fmla="*/ 10321526 w 12192000"/>
              <a:gd name="connsiteY174" fmla="*/ 6389621 h 6858000"/>
              <a:gd name="connsiteX175" fmla="*/ 10362766 w 12192000"/>
              <a:gd name="connsiteY175" fmla="*/ 6485115 h 6858000"/>
              <a:gd name="connsiteX176" fmla="*/ 10368952 w 12192000"/>
              <a:gd name="connsiteY176" fmla="*/ 6489268 h 6858000"/>
              <a:gd name="connsiteX177" fmla="*/ 10401944 w 12192000"/>
              <a:gd name="connsiteY177" fmla="*/ 6489268 h 6858000"/>
              <a:gd name="connsiteX178" fmla="*/ 10408130 w 12192000"/>
              <a:gd name="connsiteY178" fmla="*/ 6487192 h 6858000"/>
              <a:gd name="connsiteX179" fmla="*/ 10410192 w 12192000"/>
              <a:gd name="connsiteY179" fmla="*/ 6480964 h 6858000"/>
              <a:gd name="connsiteX180" fmla="*/ 10362766 w 12192000"/>
              <a:gd name="connsiteY180" fmla="*/ 6377166 h 6858000"/>
              <a:gd name="connsiteX181" fmla="*/ 10408130 w 12192000"/>
              <a:gd name="connsiteY181" fmla="*/ 6308658 h 6858000"/>
              <a:gd name="connsiteX182" fmla="*/ 10319464 w 12192000"/>
              <a:gd name="connsiteY182" fmla="*/ 6229772 h 6858000"/>
              <a:gd name="connsiteX183" fmla="*/ 10313278 w 12192000"/>
              <a:gd name="connsiteY183" fmla="*/ 6229772 h 6858000"/>
              <a:gd name="connsiteX184" fmla="*/ 11675833 w 12192000"/>
              <a:gd name="connsiteY184" fmla="*/ 6196766 h 6858000"/>
              <a:gd name="connsiteX185" fmla="*/ 11684076 w 12192000"/>
              <a:gd name="connsiteY185" fmla="*/ 6196766 h 6858000"/>
              <a:gd name="connsiteX186" fmla="*/ 11791218 w 12192000"/>
              <a:gd name="connsiteY186" fmla="*/ 6258579 h 6858000"/>
              <a:gd name="connsiteX187" fmla="*/ 11795339 w 12192000"/>
              <a:gd name="connsiteY187" fmla="*/ 6264760 h 6858000"/>
              <a:gd name="connsiteX188" fmla="*/ 11787097 w 12192000"/>
              <a:gd name="connsiteY188" fmla="*/ 6270941 h 6858000"/>
              <a:gd name="connsiteX189" fmla="*/ 11696438 w 12192000"/>
              <a:gd name="connsiteY189" fmla="*/ 6314210 h 6858000"/>
              <a:gd name="connsiteX190" fmla="*/ 11686136 w 12192000"/>
              <a:gd name="connsiteY190" fmla="*/ 6316270 h 6858000"/>
              <a:gd name="connsiteX191" fmla="*/ 11682015 w 12192000"/>
              <a:gd name="connsiteY191" fmla="*/ 6305968 h 6858000"/>
              <a:gd name="connsiteX192" fmla="*/ 11673773 w 12192000"/>
              <a:gd name="connsiteY192" fmla="*/ 6205007 h 6858000"/>
              <a:gd name="connsiteX193" fmla="*/ 11675833 w 12192000"/>
              <a:gd name="connsiteY193" fmla="*/ 6196766 h 6858000"/>
              <a:gd name="connsiteX194" fmla="*/ 11618498 w 12192000"/>
              <a:gd name="connsiteY194" fmla="*/ 6195995 h 6858000"/>
              <a:gd name="connsiteX195" fmla="*/ 11622619 w 12192000"/>
              <a:gd name="connsiteY195" fmla="*/ 6196770 h 6858000"/>
              <a:gd name="connsiteX196" fmla="*/ 11624679 w 12192000"/>
              <a:gd name="connsiteY196" fmla="*/ 6207095 h 6858000"/>
              <a:gd name="connsiteX197" fmla="*/ 11616438 w 12192000"/>
              <a:gd name="connsiteY197" fmla="*/ 6308283 h 6858000"/>
              <a:gd name="connsiteX198" fmla="*/ 11612316 w 12192000"/>
              <a:gd name="connsiteY198" fmla="*/ 6316543 h 6858000"/>
              <a:gd name="connsiteX199" fmla="*/ 11602015 w 12192000"/>
              <a:gd name="connsiteY199" fmla="*/ 6316543 h 6858000"/>
              <a:gd name="connsiteX200" fmla="*/ 11511355 w 12192000"/>
              <a:gd name="connsiteY200" fmla="*/ 6271112 h 6858000"/>
              <a:gd name="connsiteX201" fmla="*/ 11503114 w 12192000"/>
              <a:gd name="connsiteY201" fmla="*/ 6264917 h 6858000"/>
              <a:gd name="connsiteX202" fmla="*/ 11507235 w 12192000"/>
              <a:gd name="connsiteY202" fmla="*/ 6258721 h 6858000"/>
              <a:gd name="connsiteX203" fmla="*/ 11614377 w 12192000"/>
              <a:gd name="connsiteY203" fmla="*/ 6196770 h 6858000"/>
              <a:gd name="connsiteX204" fmla="*/ 11618498 w 12192000"/>
              <a:gd name="connsiteY204" fmla="*/ 6195995 h 6858000"/>
              <a:gd name="connsiteX205" fmla="*/ 11649811 w 12192000"/>
              <a:gd name="connsiteY205" fmla="*/ 6160806 h 6858000"/>
              <a:gd name="connsiteX206" fmla="*/ 11432980 w 12192000"/>
              <a:gd name="connsiteY206" fmla="*/ 6379976 h 6858000"/>
              <a:gd name="connsiteX207" fmla="*/ 11649811 w 12192000"/>
              <a:gd name="connsiteY207" fmla="*/ 6599145 h 6858000"/>
              <a:gd name="connsiteX208" fmla="*/ 11866643 w 12192000"/>
              <a:gd name="connsiteY208" fmla="*/ 6379976 h 6858000"/>
              <a:gd name="connsiteX209" fmla="*/ 11649811 w 12192000"/>
              <a:gd name="connsiteY209" fmla="*/ 6160806 h 6858000"/>
              <a:gd name="connsiteX210" fmla="*/ 11649226 w 12192000"/>
              <a:gd name="connsiteY210" fmla="*/ 6129247 h 6858000"/>
              <a:gd name="connsiteX211" fmla="*/ 11895865 w 12192000"/>
              <a:gd name="connsiteY211" fmla="*/ 6378808 h 6858000"/>
              <a:gd name="connsiteX212" fmla="*/ 11649226 w 12192000"/>
              <a:gd name="connsiteY212" fmla="*/ 6628369 h 6858000"/>
              <a:gd name="connsiteX213" fmla="*/ 11402588 w 12192000"/>
              <a:gd name="connsiteY213" fmla="*/ 6378808 h 6858000"/>
              <a:gd name="connsiteX214" fmla="*/ 11649226 w 12192000"/>
              <a:gd name="connsiteY214" fmla="*/ 6129247 h 6858000"/>
              <a:gd name="connsiteX215" fmla="*/ 11636303 w 12192000"/>
              <a:gd name="connsiteY215" fmla="*/ 6050671 h 6858000"/>
              <a:gd name="connsiteX216" fmla="*/ 11623964 w 12192000"/>
              <a:gd name="connsiteY216" fmla="*/ 6100554 h 6858000"/>
              <a:gd name="connsiteX217" fmla="*/ 11601342 w 12192000"/>
              <a:gd name="connsiteY217" fmla="*/ 6104711 h 6858000"/>
              <a:gd name="connsiteX218" fmla="*/ 11574607 w 12192000"/>
              <a:gd name="connsiteY218" fmla="*/ 6058985 h 6858000"/>
              <a:gd name="connsiteX219" fmla="*/ 11574607 w 12192000"/>
              <a:gd name="connsiteY219" fmla="*/ 6056906 h 6858000"/>
              <a:gd name="connsiteX220" fmla="*/ 11572550 w 12192000"/>
              <a:gd name="connsiteY220" fmla="*/ 6058985 h 6858000"/>
              <a:gd name="connsiteX221" fmla="*/ 11551985 w 12192000"/>
              <a:gd name="connsiteY221" fmla="*/ 6063142 h 6858000"/>
              <a:gd name="connsiteX222" fmla="*/ 11551985 w 12192000"/>
              <a:gd name="connsiteY222" fmla="*/ 6065220 h 6858000"/>
              <a:gd name="connsiteX223" fmla="*/ 11547872 w 12192000"/>
              <a:gd name="connsiteY223" fmla="*/ 6090162 h 6858000"/>
              <a:gd name="connsiteX224" fmla="*/ 11551985 w 12192000"/>
              <a:gd name="connsiteY224" fmla="*/ 6117182 h 6858000"/>
              <a:gd name="connsiteX225" fmla="*/ 11531420 w 12192000"/>
              <a:gd name="connsiteY225" fmla="*/ 6125495 h 6858000"/>
              <a:gd name="connsiteX226" fmla="*/ 11494402 w 12192000"/>
              <a:gd name="connsiteY226" fmla="*/ 6090162 h 6858000"/>
              <a:gd name="connsiteX227" fmla="*/ 11494402 w 12192000"/>
              <a:gd name="connsiteY227" fmla="*/ 6088083 h 6858000"/>
              <a:gd name="connsiteX228" fmla="*/ 11492346 w 12192000"/>
              <a:gd name="connsiteY228" fmla="*/ 6088083 h 6858000"/>
              <a:gd name="connsiteX229" fmla="*/ 11473837 w 12192000"/>
              <a:gd name="connsiteY229" fmla="*/ 6100554 h 6858000"/>
              <a:gd name="connsiteX230" fmla="*/ 11473837 w 12192000"/>
              <a:gd name="connsiteY230" fmla="*/ 6102632 h 6858000"/>
              <a:gd name="connsiteX231" fmla="*/ 11486176 w 12192000"/>
              <a:gd name="connsiteY231" fmla="*/ 6152515 h 6858000"/>
              <a:gd name="connsiteX232" fmla="*/ 11469724 w 12192000"/>
              <a:gd name="connsiteY232" fmla="*/ 6164986 h 6858000"/>
              <a:gd name="connsiteX233" fmla="*/ 11426536 w 12192000"/>
              <a:gd name="connsiteY233" fmla="*/ 6137966 h 6858000"/>
              <a:gd name="connsiteX234" fmla="*/ 11424480 w 12192000"/>
              <a:gd name="connsiteY234" fmla="*/ 6137966 h 6858000"/>
              <a:gd name="connsiteX235" fmla="*/ 11424480 w 12192000"/>
              <a:gd name="connsiteY235" fmla="*/ 6140044 h 6858000"/>
              <a:gd name="connsiteX236" fmla="*/ 11408027 w 12192000"/>
              <a:gd name="connsiteY236" fmla="*/ 6154594 h 6858000"/>
              <a:gd name="connsiteX237" fmla="*/ 11408027 w 12192000"/>
              <a:gd name="connsiteY237" fmla="*/ 6156672 h 6858000"/>
              <a:gd name="connsiteX238" fmla="*/ 11434763 w 12192000"/>
              <a:gd name="connsiteY238" fmla="*/ 6202398 h 6858000"/>
              <a:gd name="connsiteX239" fmla="*/ 11420366 w 12192000"/>
              <a:gd name="connsiteY239" fmla="*/ 6219026 h 6858000"/>
              <a:gd name="connsiteX240" fmla="*/ 11371010 w 12192000"/>
              <a:gd name="connsiteY240" fmla="*/ 6206555 h 6858000"/>
              <a:gd name="connsiteX241" fmla="*/ 11368953 w 12192000"/>
              <a:gd name="connsiteY241" fmla="*/ 6206555 h 6858000"/>
              <a:gd name="connsiteX242" fmla="*/ 11358671 w 12192000"/>
              <a:gd name="connsiteY242" fmla="*/ 6225261 h 6858000"/>
              <a:gd name="connsiteX243" fmla="*/ 11358671 w 12192000"/>
              <a:gd name="connsiteY243" fmla="*/ 6227340 h 6858000"/>
              <a:gd name="connsiteX244" fmla="*/ 11395688 w 12192000"/>
              <a:gd name="connsiteY244" fmla="*/ 6264752 h 6858000"/>
              <a:gd name="connsiteX245" fmla="*/ 11387462 w 12192000"/>
              <a:gd name="connsiteY245" fmla="*/ 6283458 h 6858000"/>
              <a:gd name="connsiteX246" fmla="*/ 11336049 w 12192000"/>
              <a:gd name="connsiteY246" fmla="*/ 6283458 h 6858000"/>
              <a:gd name="connsiteX247" fmla="*/ 11333992 w 12192000"/>
              <a:gd name="connsiteY247" fmla="*/ 6283458 h 6858000"/>
              <a:gd name="connsiteX248" fmla="*/ 11333992 w 12192000"/>
              <a:gd name="connsiteY248" fmla="*/ 6285536 h 6858000"/>
              <a:gd name="connsiteX249" fmla="*/ 11327823 w 12192000"/>
              <a:gd name="connsiteY249" fmla="*/ 6306320 h 6858000"/>
              <a:gd name="connsiteX250" fmla="*/ 11329879 w 12192000"/>
              <a:gd name="connsiteY250" fmla="*/ 6308399 h 6858000"/>
              <a:gd name="connsiteX251" fmla="*/ 11373066 w 12192000"/>
              <a:gd name="connsiteY251" fmla="*/ 6333340 h 6858000"/>
              <a:gd name="connsiteX252" fmla="*/ 11371010 w 12192000"/>
              <a:gd name="connsiteY252" fmla="*/ 6356204 h 6858000"/>
              <a:gd name="connsiteX253" fmla="*/ 11321653 w 12192000"/>
              <a:gd name="connsiteY253" fmla="*/ 6368675 h 6858000"/>
              <a:gd name="connsiteX254" fmla="*/ 11319596 w 12192000"/>
              <a:gd name="connsiteY254" fmla="*/ 6368675 h 6858000"/>
              <a:gd name="connsiteX255" fmla="*/ 11319596 w 12192000"/>
              <a:gd name="connsiteY255" fmla="*/ 6370752 h 6858000"/>
              <a:gd name="connsiteX256" fmla="*/ 11319596 w 12192000"/>
              <a:gd name="connsiteY256" fmla="*/ 6381145 h 6858000"/>
              <a:gd name="connsiteX257" fmla="*/ 11319596 w 12192000"/>
              <a:gd name="connsiteY257" fmla="*/ 6391537 h 6858000"/>
              <a:gd name="connsiteX258" fmla="*/ 11319596 w 12192000"/>
              <a:gd name="connsiteY258" fmla="*/ 6393616 h 6858000"/>
              <a:gd name="connsiteX259" fmla="*/ 11321653 w 12192000"/>
              <a:gd name="connsiteY259" fmla="*/ 6393616 h 6858000"/>
              <a:gd name="connsiteX260" fmla="*/ 11371010 w 12192000"/>
              <a:gd name="connsiteY260" fmla="*/ 6406087 h 6858000"/>
              <a:gd name="connsiteX261" fmla="*/ 11375123 w 12192000"/>
              <a:gd name="connsiteY261" fmla="*/ 6428949 h 6858000"/>
              <a:gd name="connsiteX262" fmla="*/ 11329879 w 12192000"/>
              <a:gd name="connsiteY262" fmla="*/ 6455969 h 6858000"/>
              <a:gd name="connsiteX263" fmla="*/ 11327823 w 12192000"/>
              <a:gd name="connsiteY263" fmla="*/ 6455969 h 6858000"/>
              <a:gd name="connsiteX264" fmla="*/ 11327823 w 12192000"/>
              <a:gd name="connsiteY264" fmla="*/ 6458048 h 6858000"/>
              <a:gd name="connsiteX265" fmla="*/ 11333992 w 12192000"/>
              <a:gd name="connsiteY265" fmla="*/ 6478833 h 6858000"/>
              <a:gd name="connsiteX266" fmla="*/ 11336049 w 12192000"/>
              <a:gd name="connsiteY266" fmla="*/ 6478833 h 6858000"/>
              <a:gd name="connsiteX267" fmla="*/ 11387462 w 12192000"/>
              <a:gd name="connsiteY267" fmla="*/ 6478833 h 6858000"/>
              <a:gd name="connsiteX268" fmla="*/ 11395688 w 12192000"/>
              <a:gd name="connsiteY268" fmla="*/ 6499616 h 6858000"/>
              <a:gd name="connsiteX269" fmla="*/ 11358671 w 12192000"/>
              <a:gd name="connsiteY269" fmla="*/ 6537029 h 6858000"/>
              <a:gd name="connsiteX270" fmla="*/ 11358671 w 12192000"/>
              <a:gd name="connsiteY270" fmla="*/ 6539107 h 6858000"/>
              <a:gd name="connsiteX271" fmla="*/ 11371010 w 12192000"/>
              <a:gd name="connsiteY271" fmla="*/ 6557813 h 6858000"/>
              <a:gd name="connsiteX272" fmla="*/ 11422423 w 12192000"/>
              <a:gd name="connsiteY272" fmla="*/ 6543265 h 6858000"/>
              <a:gd name="connsiteX273" fmla="*/ 11434763 w 12192000"/>
              <a:gd name="connsiteY273" fmla="*/ 6561971 h 6858000"/>
              <a:gd name="connsiteX274" fmla="*/ 11408027 w 12192000"/>
              <a:gd name="connsiteY274" fmla="*/ 6607697 h 6858000"/>
              <a:gd name="connsiteX275" fmla="*/ 11410084 w 12192000"/>
              <a:gd name="connsiteY275" fmla="*/ 6609774 h 6858000"/>
              <a:gd name="connsiteX276" fmla="*/ 11424480 w 12192000"/>
              <a:gd name="connsiteY276" fmla="*/ 6624324 h 6858000"/>
              <a:gd name="connsiteX277" fmla="*/ 11426536 w 12192000"/>
              <a:gd name="connsiteY277" fmla="*/ 6624324 h 6858000"/>
              <a:gd name="connsiteX278" fmla="*/ 11471780 w 12192000"/>
              <a:gd name="connsiteY278" fmla="*/ 6597304 h 6858000"/>
              <a:gd name="connsiteX279" fmla="*/ 11488233 w 12192000"/>
              <a:gd name="connsiteY279" fmla="*/ 6611853 h 6858000"/>
              <a:gd name="connsiteX280" fmla="*/ 11475894 w 12192000"/>
              <a:gd name="connsiteY280" fmla="*/ 6661736 h 6858000"/>
              <a:gd name="connsiteX281" fmla="*/ 11475894 w 12192000"/>
              <a:gd name="connsiteY281" fmla="*/ 6663815 h 6858000"/>
              <a:gd name="connsiteX282" fmla="*/ 11494402 w 12192000"/>
              <a:gd name="connsiteY282" fmla="*/ 6674206 h 6858000"/>
              <a:gd name="connsiteX283" fmla="*/ 11494402 w 12192000"/>
              <a:gd name="connsiteY283" fmla="*/ 6676285 h 6858000"/>
              <a:gd name="connsiteX284" fmla="*/ 11496459 w 12192000"/>
              <a:gd name="connsiteY284" fmla="*/ 6674206 h 6858000"/>
              <a:gd name="connsiteX285" fmla="*/ 11533476 w 12192000"/>
              <a:gd name="connsiteY285" fmla="*/ 6636795 h 6858000"/>
              <a:gd name="connsiteX286" fmla="*/ 11551985 w 12192000"/>
              <a:gd name="connsiteY286" fmla="*/ 6645109 h 6858000"/>
              <a:gd name="connsiteX287" fmla="*/ 11549928 w 12192000"/>
              <a:gd name="connsiteY287" fmla="*/ 6672129 h 6858000"/>
              <a:gd name="connsiteX288" fmla="*/ 11551985 w 12192000"/>
              <a:gd name="connsiteY288" fmla="*/ 6697070 h 6858000"/>
              <a:gd name="connsiteX289" fmla="*/ 11551985 w 12192000"/>
              <a:gd name="connsiteY289" fmla="*/ 6699148 h 6858000"/>
              <a:gd name="connsiteX290" fmla="*/ 11554042 w 12192000"/>
              <a:gd name="connsiteY290" fmla="*/ 6699148 h 6858000"/>
              <a:gd name="connsiteX291" fmla="*/ 11574607 w 12192000"/>
              <a:gd name="connsiteY291" fmla="*/ 6705383 h 6858000"/>
              <a:gd name="connsiteX292" fmla="*/ 11576663 w 12192000"/>
              <a:gd name="connsiteY292" fmla="*/ 6705383 h 6858000"/>
              <a:gd name="connsiteX293" fmla="*/ 11601342 w 12192000"/>
              <a:gd name="connsiteY293" fmla="*/ 6659658 h 6858000"/>
              <a:gd name="connsiteX294" fmla="*/ 11623964 w 12192000"/>
              <a:gd name="connsiteY294" fmla="*/ 6661736 h 6858000"/>
              <a:gd name="connsiteX295" fmla="*/ 11636303 w 12192000"/>
              <a:gd name="connsiteY295" fmla="*/ 6713697 h 6858000"/>
              <a:gd name="connsiteX296" fmla="*/ 11638359 w 12192000"/>
              <a:gd name="connsiteY296" fmla="*/ 6713697 h 6858000"/>
              <a:gd name="connsiteX297" fmla="*/ 11658925 w 12192000"/>
              <a:gd name="connsiteY297" fmla="*/ 6713697 h 6858000"/>
              <a:gd name="connsiteX298" fmla="*/ 11660982 w 12192000"/>
              <a:gd name="connsiteY298" fmla="*/ 6713697 h 6858000"/>
              <a:gd name="connsiteX299" fmla="*/ 11675378 w 12192000"/>
              <a:gd name="connsiteY299" fmla="*/ 6661736 h 6858000"/>
              <a:gd name="connsiteX300" fmla="*/ 11695943 w 12192000"/>
              <a:gd name="connsiteY300" fmla="*/ 6659658 h 6858000"/>
              <a:gd name="connsiteX301" fmla="*/ 11722678 w 12192000"/>
              <a:gd name="connsiteY301" fmla="*/ 6705383 h 6858000"/>
              <a:gd name="connsiteX302" fmla="*/ 11743243 w 12192000"/>
              <a:gd name="connsiteY302" fmla="*/ 6699148 h 6858000"/>
              <a:gd name="connsiteX303" fmla="*/ 11745300 w 12192000"/>
              <a:gd name="connsiteY303" fmla="*/ 6699148 h 6858000"/>
              <a:gd name="connsiteX304" fmla="*/ 11747356 w 12192000"/>
              <a:gd name="connsiteY304" fmla="*/ 6672129 h 6858000"/>
              <a:gd name="connsiteX305" fmla="*/ 11745300 w 12192000"/>
              <a:gd name="connsiteY305" fmla="*/ 6645109 h 6858000"/>
              <a:gd name="connsiteX306" fmla="*/ 11765865 w 12192000"/>
              <a:gd name="connsiteY306" fmla="*/ 6636795 h 6858000"/>
              <a:gd name="connsiteX307" fmla="*/ 11802882 w 12192000"/>
              <a:gd name="connsiteY307" fmla="*/ 6674206 h 6858000"/>
              <a:gd name="connsiteX308" fmla="*/ 11821391 w 12192000"/>
              <a:gd name="connsiteY308" fmla="*/ 6663815 h 6858000"/>
              <a:gd name="connsiteX309" fmla="*/ 11823448 w 12192000"/>
              <a:gd name="connsiteY309" fmla="*/ 6661736 h 6858000"/>
              <a:gd name="connsiteX310" fmla="*/ 11823448 w 12192000"/>
              <a:gd name="connsiteY310" fmla="*/ 6659658 h 6858000"/>
              <a:gd name="connsiteX311" fmla="*/ 11809052 w 12192000"/>
              <a:gd name="connsiteY311" fmla="*/ 6611853 h 6858000"/>
              <a:gd name="connsiteX312" fmla="*/ 11825504 w 12192000"/>
              <a:gd name="connsiteY312" fmla="*/ 6597304 h 6858000"/>
              <a:gd name="connsiteX313" fmla="*/ 11870748 w 12192000"/>
              <a:gd name="connsiteY313" fmla="*/ 6624324 h 6858000"/>
              <a:gd name="connsiteX314" fmla="*/ 11872805 w 12192000"/>
              <a:gd name="connsiteY314" fmla="*/ 6624324 h 6858000"/>
              <a:gd name="connsiteX315" fmla="*/ 11887201 w 12192000"/>
              <a:gd name="connsiteY315" fmla="*/ 6607697 h 6858000"/>
              <a:gd name="connsiteX316" fmla="*/ 11889257 w 12192000"/>
              <a:gd name="connsiteY316" fmla="*/ 6607697 h 6858000"/>
              <a:gd name="connsiteX317" fmla="*/ 11862522 w 12192000"/>
              <a:gd name="connsiteY317" fmla="*/ 6561971 h 6858000"/>
              <a:gd name="connsiteX318" fmla="*/ 11874861 w 12192000"/>
              <a:gd name="connsiteY318" fmla="*/ 6543265 h 6858000"/>
              <a:gd name="connsiteX319" fmla="*/ 11926275 w 12192000"/>
              <a:gd name="connsiteY319" fmla="*/ 6557813 h 6858000"/>
              <a:gd name="connsiteX320" fmla="*/ 11928331 w 12192000"/>
              <a:gd name="connsiteY320" fmla="*/ 6555735 h 6858000"/>
              <a:gd name="connsiteX321" fmla="*/ 11938614 w 12192000"/>
              <a:gd name="connsiteY321" fmla="*/ 6537029 h 6858000"/>
              <a:gd name="connsiteX322" fmla="*/ 11938614 w 12192000"/>
              <a:gd name="connsiteY322" fmla="*/ 6534951 h 6858000"/>
              <a:gd name="connsiteX323" fmla="*/ 11901596 w 12192000"/>
              <a:gd name="connsiteY323" fmla="*/ 6499616 h 6858000"/>
              <a:gd name="connsiteX324" fmla="*/ 11909822 w 12192000"/>
              <a:gd name="connsiteY324" fmla="*/ 6478833 h 6858000"/>
              <a:gd name="connsiteX325" fmla="*/ 11961236 w 12192000"/>
              <a:gd name="connsiteY325" fmla="*/ 6478833 h 6858000"/>
              <a:gd name="connsiteX326" fmla="*/ 11963292 w 12192000"/>
              <a:gd name="connsiteY326" fmla="*/ 6478833 h 6858000"/>
              <a:gd name="connsiteX327" fmla="*/ 11967405 w 12192000"/>
              <a:gd name="connsiteY327" fmla="*/ 6458048 h 6858000"/>
              <a:gd name="connsiteX328" fmla="*/ 11967405 w 12192000"/>
              <a:gd name="connsiteY328" fmla="*/ 6455969 h 6858000"/>
              <a:gd name="connsiteX329" fmla="*/ 11922162 w 12192000"/>
              <a:gd name="connsiteY329" fmla="*/ 6428949 h 6858000"/>
              <a:gd name="connsiteX330" fmla="*/ 11926275 w 12192000"/>
              <a:gd name="connsiteY330" fmla="*/ 6408165 h 6858000"/>
              <a:gd name="connsiteX331" fmla="*/ 11975632 w 12192000"/>
              <a:gd name="connsiteY331" fmla="*/ 6393616 h 6858000"/>
              <a:gd name="connsiteX332" fmla="*/ 11977688 w 12192000"/>
              <a:gd name="connsiteY332" fmla="*/ 6393616 h 6858000"/>
              <a:gd name="connsiteX333" fmla="*/ 11977688 w 12192000"/>
              <a:gd name="connsiteY333" fmla="*/ 6381145 h 6858000"/>
              <a:gd name="connsiteX334" fmla="*/ 11977688 w 12192000"/>
              <a:gd name="connsiteY334" fmla="*/ 6370752 h 6858000"/>
              <a:gd name="connsiteX335" fmla="*/ 11975632 w 12192000"/>
              <a:gd name="connsiteY335" fmla="*/ 6370752 h 6858000"/>
              <a:gd name="connsiteX336" fmla="*/ 11926275 w 12192000"/>
              <a:gd name="connsiteY336" fmla="*/ 6356204 h 6858000"/>
              <a:gd name="connsiteX337" fmla="*/ 11924218 w 12192000"/>
              <a:gd name="connsiteY337" fmla="*/ 6335419 h 6858000"/>
              <a:gd name="connsiteX338" fmla="*/ 11967405 w 12192000"/>
              <a:gd name="connsiteY338" fmla="*/ 6308399 h 6858000"/>
              <a:gd name="connsiteX339" fmla="*/ 11969462 w 12192000"/>
              <a:gd name="connsiteY339" fmla="*/ 6308399 h 6858000"/>
              <a:gd name="connsiteX340" fmla="*/ 11969462 w 12192000"/>
              <a:gd name="connsiteY340" fmla="*/ 6306320 h 6858000"/>
              <a:gd name="connsiteX341" fmla="*/ 11963292 w 12192000"/>
              <a:gd name="connsiteY341" fmla="*/ 6285536 h 6858000"/>
              <a:gd name="connsiteX342" fmla="*/ 11961236 w 12192000"/>
              <a:gd name="connsiteY342" fmla="*/ 6285536 h 6858000"/>
              <a:gd name="connsiteX343" fmla="*/ 11909822 w 12192000"/>
              <a:gd name="connsiteY343" fmla="*/ 6285536 h 6858000"/>
              <a:gd name="connsiteX344" fmla="*/ 11901596 w 12192000"/>
              <a:gd name="connsiteY344" fmla="*/ 6264752 h 6858000"/>
              <a:gd name="connsiteX345" fmla="*/ 11938614 w 12192000"/>
              <a:gd name="connsiteY345" fmla="*/ 6227340 h 6858000"/>
              <a:gd name="connsiteX346" fmla="*/ 11938614 w 12192000"/>
              <a:gd name="connsiteY346" fmla="*/ 6225261 h 6858000"/>
              <a:gd name="connsiteX347" fmla="*/ 11928331 w 12192000"/>
              <a:gd name="connsiteY347" fmla="*/ 6206555 h 6858000"/>
              <a:gd name="connsiteX348" fmla="*/ 11926275 w 12192000"/>
              <a:gd name="connsiteY348" fmla="*/ 6206555 h 6858000"/>
              <a:gd name="connsiteX349" fmla="*/ 11876918 w 12192000"/>
              <a:gd name="connsiteY349" fmla="*/ 6219026 h 6858000"/>
              <a:gd name="connsiteX350" fmla="*/ 11862522 w 12192000"/>
              <a:gd name="connsiteY350" fmla="*/ 6202398 h 6858000"/>
              <a:gd name="connsiteX351" fmla="*/ 11889257 w 12192000"/>
              <a:gd name="connsiteY351" fmla="*/ 6156672 h 6858000"/>
              <a:gd name="connsiteX352" fmla="*/ 11889257 w 12192000"/>
              <a:gd name="connsiteY352" fmla="*/ 6154594 h 6858000"/>
              <a:gd name="connsiteX353" fmla="*/ 11872805 w 12192000"/>
              <a:gd name="connsiteY353" fmla="*/ 6140044 h 6858000"/>
              <a:gd name="connsiteX354" fmla="*/ 11827561 w 12192000"/>
              <a:gd name="connsiteY354" fmla="*/ 6164986 h 6858000"/>
              <a:gd name="connsiteX355" fmla="*/ 11809052 w 12192000"/>
              <a:gd name="connsiteY355" fmla="*/ 6152515 h 6858000"/>
              <a:gd name="connsiteX356" fmla="*/ 11823448 w 12192000"/>
              <a:gd name="connsiteY356" fmla="*/ 6102632 h 6858000"/>
              <a:gd name="connsiteX357" fmla="*/ 11823448 w 12192000"/>
              <a:gd name="connsiteY357" fmla="*/ 6100554 h 6858000"/>
              <a:gd name="connsiteX358" fmla="*/ 11804939 w 12192000"/>
              <a:gd name="connsiteY358" fmla="*/ 6090162 h 6858000"/>
              <a:gd name="connsiteX359" fmla="*/ 11802882 w 12192000"/>
              <a:gd name="connsiteY359" fmla="*/ 6088083 h 6858000"/>
              <a:gd name="connsiteX360" fmla="*/ 11802882 w 12192000"/>
              <a:gd name="connsiteY360" fmla="*/ 6090162 h 6858000"/>
              <a:gd name="connsiteX361" fmla="*/ 11765865 w 12192000"/>
              <a:gd name="connsiteY361" fmla="*/ 6125495 h 6858000"/>
              <a:gd name="connsiteX362" fmla="*/ 11745300 w 12192000"/>
              <a:gd name="connsiteY362" fmla="*/ 6117182 h 6858000"/>
              <a:gd name="connsiteX363" fmla="*/ 11749412 w 12192000"/>
              <a:gd name="connsiteY363" fmla="*/ 6090162 h 6858000"/>
              <a:gd name="connsiteX364" fmla="*/ 11745300 w 12192000"/>
              <a:gd name="connsiteY364" fmla="*/ 6065220 h 6858000"/>
              <a:gd name="connsiteX365" fmla="*/ 11745300 w 12192000"/>
              <a:gd name="connsiteY365" fmla="*/ 6063142 h 6858000"/>
              <a:gd name="connsiteX366" fmla="*/ 11743243 w 12192000"/>
              <a:gd name="connsiteY366" fmla="*/ 6063142 h 6858000"/>
              <a:gd name="connsiteX367" fmla="*/ 11722678 w 12192000"/>
              <a:gd name="connsiteY367" fmla="*/ 6058985 h 6858000"/>
              <a:gd name="connsiteX368" fmla="*/ 11695943 w 12192000"/>
              <a:gd name="connsiteY368" fmla="*/ 6104711 h 6858000"/>
              <a:gd name="connsiteX369" fmla="*/ 11673321 w 12192000"/>
              <a:gd name="connsiteY369" fmla="*/ 6100554 h 6858000"/>
              <a:gd name="connsiteX370" fmla="*/ 11660982 w 12192000"/>
              <a:gd name="connsiteY370" fmla="*/ 6050671 h 6858000"/>
              <a:gd name="connsiteX371" fmla="*/ 11658925 w 12192000"/>
              <a:gd name="connsiteY371" fmla="*/ 6050671 h 6858000"/>
              <a:gd name="connsiteX372" fmla="*/ 11638359 w 12192000"/>
              <a:gd name="connsiteY372" fmla="*/ 6050671 h 6858000"/>
              <a:gd name="connsiteX373" fmla="*/ 11636303 w 12192000"/>
              <a:gd name="connsiteY373" fmla="*/ 6050671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8102"/>
                </a:moveTo>
                <a:cubicBezTo>
                  <a:pt x="11607483" y="6446018"/>
                  <a:pt x="11609524" y="6446018"/>
                  <a:pt x="11613605" y="6448102"/>
                </a:cubicBezTo>
                <a:cubicBezTo>
                  <a:pt x="11615645" y="6450187"/>
                  <a:pt x="11617686" y="6452271"/>
                  <a:pt x="11617686" y="6456440"/>
                </a:cubicBezTo>
                <a:cubicBezTo>
                  <a:pt x="11623808" y="6558584"/>
                  <a:pt x="11623808" y="6558584"/>
                  <a:pt x="11623808" y="6558584"/>
                </a:cubicBezTo>
                <a:cubicBezTo>
                  <a:pt x="11625848" y="6564837"/>
                  <a:pt x="11623808" y="6566922"/>
                  <a:pt x="11621767" y="6569006"/>
                </a:cubicBezTo>
                <a:cubicBezTo>
                  <a:pt x="11619727" y="6571091"/>
                  <a:pt x="11617686" y="6569006"/>
                  <a:pt x="11615645" y="6569006"/>
                </a:cubicBezTo>
                <a:cubicBezTo>
                  <a:pt x="11570752" y="6558584"/>
                  <a:pt x="11540142" y="6539822"/>
                  <a:pt x="11509533" y="6506470"/>
                </a:cubicBezTo>
                <a:cubicBezTo>
                  <a:pt x="11507492" y="6504386"/>
                  <a:pt x="11505451" y="6502301"/>
                  <a:pt x="11505451" y="6500217"/>
                </a:cubicBezTo>
                <a:cubicBezTo>
                  <a:pt x="11505451" y="6500217"/>
                  <a:pt x="11505451" y="6500217"/>
                  <a:pt x="11505451" y="6498131"/>
                </a:cubicBezTo>
                <a:cubicBezTo>
                  <a:pt x="11505451" y="6496047"/>
                  <a:pt x="11509533" y="6493962"/>
                  <a:pt x="11511573" y="6493962"/>
                </a:cubicBezTo>
                <a:cubicBezTo>
                  <a:pt x="11603402" y="6448102"/>
                  <a:pt x="11603402" y="6448102"/>
                  <a:pt x="11603402" y="6448102"/>
                </a:cubicBezTo>
                <a:close/>
                <a:moveTo>
                  <a:pt x="11686136" y="6446018"/>
                </a:moveTo>
                <a:cubicBezTo>
                  <a:pt x="11690256" y="6446018"/>
                  <a:pt x="11692317" y="6446018"/>
                  <a:pt x="11696438" y="6446018"/>
                </a:cubicBezTo>
                <a:cubicBezTo>
                  <a:pt x="11787097" y="6491784"/>
                  <a:pt x="11787097" y="6491784"/>
                  <a:pt x="11787097" y="6491784"/>
                </a:cubicBezTo>
                <a:cubicBezTo>
                  <a:pt x="11791218" y="6493864"/>
                  <a:pt x="11793278" y="6495944"/>
                  <a:pt x="11795339" y="6498025"/>
                </a:cubicBezTo>
                <a:cubicBezTo>
                  <a:pt x="11795339" y="6500105"/>
                  <a:pt x="11793278" y="6502185"/>
                  <a:pt x="11791218" y="6504265"/>
                </a:cubicBezTo>
                <a:cubicBezTo>
                  <a:pt x="11760312" y="6537549"/>
                  <a:pt x="11727344" y="6556272"/>
                  <a:pt x="11684076" y="6566673"/>
                </a:cubicBezTo>
                <a:cubicBezTo>
                  <a:pt x="11679954" y="6568753"/>
                  <a:pt x="11677894" y="6568753"/>
                  <a:pt x="11675833" y="6566673"/>
                </a:cubicBezTo>
                <a:cubicBezTo>
                  <a:pt x="11673773" y="6564593"/>
                  <a:pt x="11673773" y="6560432"/>
                  <a:pt x="11673773" y="6558352"/>
                </a:cubicBezTo>
                <a:cubicBezTo>
                  <a:pt x="11682015" y="6454339"/>
                  <a:pt x="11682015" y="6454339"/>
                  <a:pt x="11682015" y="6454339"/>
                </a:cubicBezTo>
                <a:cubicBezTo>
                  <a:pt x="11682015" y="6452259"/>
                  <a:pt x="11684076" y="6448098"/>
                  <a:pt x="11686136" y="6446018"/>
                </a:cubicBezTo>
                <a:close/>
                <a:moveTo>
                  <a:pt x="10868401" y="6406275"/>
                </a:moveTo>
                <a:cubicBezTo>
                  <a:pt x="10868401" y="6406275"/>
                  <a:pt x="10868401" y="6406275"/>
                  <a:pt x="10868401" y="6449478"/>
                </a:cubicBezTo>
                <a:cubicBezTo>
                  <a:pt x="10868401" y="6449478"/>
                  <a:pt x="10841333" y="6457707"/>
                  <a:pt x="10820512" y="6457707"/>
                </a:cubicBezTo>
                <a:cubicBezTo>
                  <a:pt x="10803855" y="6457707"/>
                  <a:pt x="10801773" y="6441249"/>
                  <a:pt x="10801773" y="6433020"/>
                </a:cubicBezTo>
                <a:cubicBezTo>
                  <a:pt x="10801773" y="6418619"/>
                  <a:pt x="10810102" y="6410390"/>
                  <a:pt x="10826759" y="6408333"/>
                </a:cubicBezTo>
                <a:close/>
                <a:moveTo>
                  <a:pt x="10518900" y="6336141"/>
                </a:moveTo>
                <a:cubicBezTo>
                  <a:pt x="10547537" y="6336141"/>
                  <a:pt x="10559811" y="6352748"/>
                  <a:pt x="10559811" y="6396340"/>
                </a:cubicBezTo>
                <a:cubicBezTo>
                  <a:pt x="10559811" y="6433704"/>
                  <a:pt x="10553675" y="6456538"/>
                  <a:pt x="10518900" y="6456538"/>
                </a:cubicBezTo>
                <a:cubicBezTo>
                  <a:pt x="10484125" y="6456538"/>
                  <a:pt x="10477988" y="6433704"/>
                  <a:pt x="10477988" y="6396340"/>
                </a:cubicBezTo>
                <a:cubicBezTo>
                  <a:pt x="10477988" y="6352748"/>
                  <a:pt x="10488216" y="6336141"/>
                  <a:pt x="10518900" y="6336141"/>
                </a:cubicBezTo>
                <a:close/>
                <a:moveTo>
                  <a:pt x="11673123" y="6327829"/>
                </a:moveTo>
                <a:cubicBezTo>
                  <a:pt x="11675950" y="6327310"/>
                  <a:pt x="11679033" y="6327829"/>
                  <a:pt x="11682116" y="6328868"/>
                </a:cubicBezTo>
                <a:cubicBezTo>
                  <a:pt x="11698562" y="6341337"/>
                  <a:pt x="11708840" y="6360039"/>
                  <a:pt x="11708840" y="6380819"/>
                </a:cubicBezTo>
                <a:cubicBezTo>
                  <a:pt x="11708840" y="6411990"/>
                  <a:pt x="11682116" y="6439004"/>
                  <a:pt x="11649226" y="6439004"/>
                </a:cubicBezTo>
                <a:cubicBezTo>
                  <a:pt x="11616336" y="6439004"/>
                  <a:pt x="11589612" y="6411990"/>
                  <a:pt x="11589612" y="6380819"/>
                </a:cubicBezTo>
                <a:cubicBezTo>
                  <a:pt x="11589612" y="6360039"/>
                  <a:pt x="11599890" y="6341337"/>
                  <a:pt x="11616336" y="6330947"/>
                </a:cubicBezTo>
                <a:cubicBezTo>
                  <a:pt x="11622503" y="6326790"/>
                  <a:pt x="11628669" y="6326790"/>
                  <a:pt x="11632781" y="6333024"/>
                </a:cubicBezTo>
                <a:cubicBezTo>
                  <a:pt x="11636892" y="6339259"/>
                  <a:pt x="11634837" y="6345492"/>
                  <a:pt x="11630725" y="6349649"/>
                </a:cubicBezTo>
                <a:cubicBezTo>
                  <a:pt x="11620447" y="6355883"/>
                  <a:pt x="11614280" y="6368351"/>
                  <a:pt x="11614280" y="6380819"/>
                </a:cubicBezTo>
                <a:cubicBezTo>
                  <a:pt x="11614280" y="6399522"/>
                  <a:pt x="11630725" y="6416146"/>
                  <a:pt x="11649226" y="6416146"/>
                </a:cubicBezTo>
                <a:cubicBezTo>
                  <a:pt x="11667727" y="6416146"/>
                  <a:pt x="11684172" y="6399522"/>
                  <a:pt x="11684172" y="6380819"/>
                </a:cubicBezTo>
                <a:cubicBezTo>
                  <a:pt x="11684172" y="6368351"/>
                  <a:pt x="11678005" y="6355883"/>
                  <a:pt x="11667727" y="6349649"/>
                </a:cubicBezTo>
                <a:cubicBezTo>
                  <a:pt x="11663616" y="6345492"/>
                  <a:pt x="11661560" y="6339259"/>
                  <a:pt x="11665671" y="6333024"/>
                </a:cubicBezTo>
                <a:cubicBezTo>
                  <a:pt x="11667727" y="6329908"/>
                  <a:pt x="11670297" y="6328349"/>
                  <a:pt x="11673123" y="6327829"/>
                </a:cubicBezTo>
                <a:close/>
                <a:moveTo>
                  <a:pt x="11822057" y="6312763"/>
                </a:moveTo>
                <a:cubicBezTo>
                  <a:pt x="11824124" y="6312763"/>
                  <a:pt x="11826190" y="6316915"/>
                  <a:pt x="11826190" y="6318992"/>
                </a:cubicBezTo>
                <a:cubicBezTo>
                  <a:pt x="11838588" y="6362590"/>
                  <a:pt x="11838588" y="6399960"/>
                  <a:pt x="11826190" y="6443559"/>
                </a:cubicBezTo>
                <a:cubicBezTo>
                  <a:pt x="11824124" y="6447711"/>
                  <a:pt x="11824124" y="6449787"/>
                  <a:pt x="11822057" y="6449787"/>
                </a:cubicBezTo>
                <a:cubicBezTo>
                  <a:pt x="11817924" y="6451863"/>
                  <a:pt x="11815858" y="6449787"/>
                  <a:pt x="11813791" y="6447711"/>
                </a:cubicBezTo>
                <a:cubicBezTo>
                  <a:pt x="11729066" y="6389579"/>
                  <a:pt x="11729066" y="6389579"/>
                  <a:pt x="11729066" y="6389579"/>
                </a:cubicBezTo>
                <a:cubicBezTo>
                  <a:pt x="11724933" y="6387504"/>
                  <a:pt x="11722867" y="6385427"/>
                  <a:pt x="11722867" y="6381275"/>
                </a:cubicBezTo>
                <a:cubicBezTo>
                  <a:pt x="11722867" y="6379199"/>
                  <a:pt x="11724933" y="6375047"/>
                  <a:pt x="11729066" y="6372971"/>
                </a:cubicBezTo>
                <a:cubicBezTo>
                  <a:pt x="11813791" y="6314840"/>
                  <a:pt x="11813791" y="6314840"/>
                  <a:pt x="11813791" y="6314840"/>
                </a:cubicBezTo>
                <a:cubicBezTo>
                  <a:pt x="11815858" y="6312763"/>
                  <a:pt x="11819991" y="6312763"/>
                  <a:pt x="11822057" y="6312763"/>
                </a:cubicBezTo>
                <a:close/>
                <a:moveTo>
                  <a:pt x="11476229" y="6312763"/>
                </a:moveTo>
                <a:cubicBezTo>
                  <a:pt x="11480320" y="6312763"/>
                  <a:pt x="11482366" y="6314840"/>
                  <a:pt x="11484412" y="6316915"/>
                </a:cubicBezTo>
                <a:cubicBezTo>
                  <a:pt x="11568280" y="6372971"/>
                  <a:pt x="11568280" y="6372971"/>
                  <a:pt x="11568280" y="6372971"/>
                </a:cubicBezTo>
                <a:cubicBezTo>
                  <a:pt x="11572371" y="6375047"/>
                  <a:pt x="11574417" y="6379199"/>
                  <a:pt x="11574417" y="6381275"/>
                </a:cubicBezTo>
                <a:cubicBezTo>
                  <a:pt x="11574417" y="6385427"/>
                  <a:pt x="11572371" y="6387504"/>
                  <a:pt x="11568280" y="6389579"/>
                </a:cubicBezTo>
                <a:lnTo>
                  <a:pt x="11484412" y="6447711"/>
                </a:lnTo>
                <a:cubicBezTo>
                  <a:pt x="11480320" y="6449787"/>
                  <a:pt x="11478275" y="6451863"/>
                  <a:pt x="11476229" y="6449787"/>
                </a:cubicBezTo>
                <a:cubicBezTo>
                  <a:pt x="11474184" y="6449787"/>
                  <a:pt x="11472138" y="6447711"/>
                  <a:pt x="11472138" y="6443559"/>
                </a:cubicBezTo>
                <a:cubicBezTo>
                  <a:pt x="11459865" y="6399960"/>
                  <a:pt x="11459865" y="6364666"/>
                  <a:pt x="11472138" y="6318992"/>
                </a:cubicBezTo>
                <a:cubicBezTo>
                  <a:pt x="11472138" y="6316915"/>
                  <a:pt x="11474184" y="6314840"/>
                  <a:pt x="11476229" y="6312763"/>
                </a:cubicBezTo>
                <a:close/>
                <a:moveTo>
                  <a:pt x="11088184" y="6302243"/>
                </a:moveTo>
                <a:cubicBezTo>
                  <a:pt x="11086131" y="6302243"/>
                  <a:pt x="11084078" y="6302243"/>
                  <a:pt x="11082024" y="6304321"/>
                </a:cubicBezTo>
                <a:cubicBezTo>
                  <a:pt x="11079972" y="6306398"/>
                  <a:pt x="11079972" y="6308475"/>
                  <a:pt x="11079972" y="6310551"/>
                </a:cubicBezTo>
                <a:cubicBezTo>
                  <a:pt x="11121033" y="6468402"/>
                  <a:pt x="11121033" y="6468402"/>
                  <a:pt x="11121033" y="6468402"/>
                </a:cubicBezTo>
                <a:cubicBezTo>
                  <a:pt x="11123086" y="6476710"/>
                  <a:pt x="11131299" y="6489171"/>
                  <a:pt x="11145670" y="6489171"/>
                </a:cubicBezTo>
                <a:cubicBezTo>
                  <a:pt x="11153882" y="6489171"/>
                  <a:pt x="11153882" y="6489171"/>
                  <a:pt x="11153882" y="6489171"/>
                </a:cubicBezTo>
                <a:cubicBezTo>
                  <a:pt x="11151829" y="6493325"/>
                  <a:pt x="11151829" y="6495403"/>
                  <a:pt x="11149776" y="6497479"/>
                </a:cubicBezTo>
                <a:cubicBezTo>
                  <a:pt x="11149776" y="6499556"/>
                  <a:pt x="11149776" y="6499556"/>
                  <a:pt x="11149776" y="6499556"/>
                </a:cubicBezTo>
                <a:cubicBezTo>
                  <a:pt x="11147723" y="6505788"/>
                  <a:pt x="11145670" y="6518249"/>
                  <a:pt x="11125139" y="6518249"/>
                </a:cubicBezTo>
                <a:cubicBezTo>
                  <a:pt x="11090237" y="6516172"/>
                  <a:pt x="11090237" y="6516172"/>
                  <a:pt x="11090237" y="6516172"/>
                </a:cubicBezTo>
                <a:cubicBezTo>
                  <a:pt x="11088184" y="6514095"/>
                  <a:pt x="11086131" y="6516172"/>
                  <a:pt x="11084078" y="6518249"/>
                </a:cubicBezTo>
                <a:cubicBezTo>
                  <a:pt x="11082024" y="6518249"/>
                  <a:pt x="11082024" y="6520326"/>
                  <a:pt x="11082024" y="6522403"/>
                </a:cubicBezTo>
                <a:cubicBezTo>
                  <a:pt x="11082024" y="6541096"/>
                  <a:pt x="11082024" y="6541096"/>
                  <a:pt x="11082024" y="6541096"/>
                </a:cubicBezTo>
                <a:cubicBezTo>
                  <a:pt x="11082024" y="6545250"/>
                  <a:pt x="11084078" y="6547327"/>
                  <a:pt x="11088184" y="6547327"/>
                </a:cubicBezTo>
                <a:cubicBezTo>
                  <a:pt x="11098449" y="6551480"/>
                  <a:pt x="11118980" y="6553557"/>
                  <a:pt x="11135404" y="6553557"/>
                </a:cubicBezTo>
                <a:cubicBezTo>
                  <a:pt x="11135404" y="6553557"/>
                  <a:pt x="11135404" y="6553557"/>
                  <a:pt x="11137458" y="6553557"/>
                </a:cubicBezTo>
                <a:cubicBezTo>
                  <a:pt x="11164148" y="6553557"/>
                  <a:pt x="11182625" y="6536942"/>
                  <a:pt x="11190838" y="6501633"/>
                </a:cubicBezTo>
                <a:cubicBezTo>
                  <a:pt x="11201103" y="6462170"/>
                  <a:pt x="11215474" y="6410246"/>
                  <a:pt x="11223687" y="6372861"/>
                </a:cubicBezTo>
                <a:cubicBezTo>
                  <a:pt x="11227793" y="6356245"/>
                  <a:pt x="11231899" y="6341706"/>
                  <a:pt x="11236005" y="6331321"/>
                </a:cubicBezTo>
                <a:cubicBezTo>
                  <a:pt x="11240111" y="6310551"/>
                  <a:pt x="11240111" y="6310551"/>
                  <a:pt x="11240111" y="6310551"/>
                </a:cubicBezTo>
                <a:cubicBezTo>
                  <a:pt x="11240111" y="6308475"/>
                  <a:pt x="11240111" y="6306398"/>
                  <a:pt x="11238058" y="6304321"/>
                </a:cubicBezTo>
                <a:cubicBezTo>
                  <a:pt x="11238058" y="6302243"/>
                  <a:pt x="11236005" y="6302243"/>
                  <a:pt x="11233952" y="6302243"/>
                </a:cubicBezTo>
                <a:cubicBezTo>
                  <a:pt x="11205209" y="6302243"/>
                  <a:pt x="11205209" y="6302243"/>
                  <a:pt x="11205209" y="6302243"/>
                </a:cubicBezTo>
                <a:cubicBezTo>
                  <a:pt x="11203156" y="6302243"/>
                  <a:pt x="11199050" y="6304321"/>
                  <a:pt x="11199050" y="6306398"/>
                </a:cubicBezTo>
                <a:cubicBezTo>
                  <a:pt x="11162094" y="6447632"/>
                  <a:pt x="11162094" y="6447632"/>
                  <a:pt x="11162094" y="6447632"/>
                </a:cubicBezTo>
                <a:cubicBezTo>
                  <a:pt x="11160041" y="6447632"/>
                  <a:pt x="11160041" y="6447632"/>
                  <a:pt x="11160041" y="6447632"/>
                </a:cubicBezTo>
                <a:cubicBezTo>
                  <a:pt x="11121033" y="6306398"/>
                  <a:pt x="11121033" y="6306398"/>
                  <a:pt x="11121033" y="6306398"/>
                </a:cubicBezTo>
                <a:cubicBezTo>
                  <a:pt x="11121033" y="6304321"/>
                  <a:pt x="11118980" y="6302243"/>
                  <a:pt x="11114874" y="6302243"/>
                </a:cubicBezTo>
                <a:cubicBezTo>
                  <a:pt x="11088184" y="6302243"/>
                  <a:pt x="11088184" y="6302243"/>
                  <a:pt x="11088184" y="6302243"/>
                </a:cubicBezTo>
                <a:close/>
                <a:moveTo>
                  <a:pt x="11048412" y="6299906"/>
                </a:moveTo>
                <a:cubicBezTo>
                  <a:pt x="11030001" y="6299906"/>
                  <a:pt x="11011591" y="6312391"/>
                  <a:pt x="10999317" y="6320715"/>
                </a:cubicBezTo>
                <a:cubicBezTo>
                  <a:pt x="10999317" y="6308230"/>
                  <a:pt x="10999317" y="6308230"/>
                  <a:pt x="10999317" y="6308230"/>
                </a:cubicBezTo>
                <a:cubicBezTo>
                  <a:pt x="10999317" y="6304067"/>
                  <a:pt x="10997272" y="6301987"/>
                  <a:pt x="10993181" y="6301987"/>
                </a:cubicBezTo>
                <a:cubicBezTo>
                  <a:pt x="10964542" y="6301987"/>
                  <a:pt x="10964542" y="6301987"/>
                  <a:pt x="10964542" y="6301987"/>
                </a:cubicBezTo>
                <a:cubicBezTo>
                  <a:pt x="10960451" y="6301987"/>
                  <a:pt x="10958406" y="6304067"/>
                  <a:pt x="10958406" y="6308230"/>
                </a:cubicBezTo>
                <a:cubicBezTo>
                  <a:pt x="10958406" y="6483025"/>
                  <a:pt x="10958406" y="6483025"/>
                  <a:pt x="10958406" y="6483025"/>
                </a:cubicBezTo>
                <a:cubicBezTo>
                  <a:pt x="10958406" y="6487187"/>
                  <a:pt x="10960451" y="6489268"/>
                  <a:pt x="10964542" y="6489268"/>
                </a:cubicBezTo>
                <a:cubicBezTo>
                  <a:pt x="10993181" y="6489268"/>
                  <a:pt x="10993181" y="6489268"/>
                  <a:pt x="10993181" y="6489268"/>
                </a:cubicBezTo>
                <a:cubicBezTo>
                  <a:pt x="10997272" y="6489268"/>
                  <a:pt x="10999317" y="6487187"/>
                  <a:pt x="10999317" y="6483025"/>
                </a:cubicBezTo>
                <a:cubicBezTo>
                  <a:pt x="10999317" y="6362333"/>
                  <a:pt x="10999317" y="6362333"/>
                  <a:pt x="10999317" y="6362333"/>
                </a:cubicBezTo>
                <a:cubicBezTo>
                  <a:pt x="11007500" y="6356090"/>
                  <a:pt x="11025910" y="6341524"/>
                  <a:pt x="11050457" y="6339443"/>
                </a:cubicBezTo>
                <a:cubicBezTo>
                  <a:pt x="11054548" y="6339443"/>
                  <a:pt x="11056594" y="6335281"/>
                  <a:pt x="11056594" y="6333200"/>
                </a:cubicBezTo>
                <a:cubicBezTo>
                  <a:pt x="11056594" y="6306149"/>
                  <a:pt x="11056594" y="6306149"/>
                  <a:pt x="11056594" y="6306149"/>
                </a:cubicBezTo>
                <a:cubicBezTo>
                  <a:pt x="11056594" y="6304067"/>
                  <a:pt x="11056594" y="6301987"/>
                  <a:pt x="11054548" y="6301987"/>
                </a:cubicBezTo>
                <a:cubicBezTo>
                  <a:pt x="11052503" y="6299906"/>
                  <a:pt x="11050457" y="6299906"/>
                  <a:pt x="11048412" y="6299906"/>
                </a:cubicBezTo>
                <a:close/>
                <a:moveTo>
                  <a:pt x="10847504" y="6296399"/>
                </a:moveTo>
                <a:cubicBezTo>
                  <a:pt x="10826811" y="6296399"/>
                  <a:pt x="10791633" y="6302637"/>
                  <a:pt x="10777148" y="6304717"/>
                </a:cubicBezTo>
                <a:cubicBezTo>
                  <a:pt x="10773009" y="6304717"/>
                  <a:pt x="10770940" y="6308875"/>
                  <a:pt x="10770940" y="6310955"/>
                </a:cubicBezTo>
                <a:cubicBezTo>
                  <a:pt x="10770940" y="6310955"/>
                  <a:pt x="10770940" y="6310955"/>
                  <a:pt x="10773009" y="6335908"/>
                </a:cubicBezTo>
                <a:cubicBezTo>
                  <a:pt x="10773009" y="6337987"/>
                  <a:pt x="10773009" y="6340067"/>
                  <a:pt x="10775079" y="6340067"/>
                </a:cubicBezTo>
                <a:cubicBezTo>
                  <a:pt x="10777148" y="6342146"/>
                  <a:pt x="10777148" y="6342146"/>
                  <a:pt x="10779217" y="6342146"/>
                </a:cubicBezTo>
                <a:cubicBezTo>
                  <a:pt x="10795771" y="6342146"/>
                  <a:pt x="10824741" y="6337987"/>
                  <a:pt x="10845434" y="6337987"/>
                </a:cubicBezTo>
                <a:cubicBezTo>
                  <a:pt x="10859918" y="6337987"/>
                  <a:pt x="10868196" y="6346305"/>
                  <a:pt x="10868196" y="6360861"/>
                </a:cubicBezTo>
                <a:cubicBezTo>
                  <a:pt x="10868196" y="6360861"/>
                  <a:pt x="10868196" y="6360861"/>
                  <a:pt x="10868196" y="6373337"/>
                </a:cubicBezTo>
                <a:cubicBezTo>
                  <a:pt x="10868196" y="6373337"/>
                  <a:pt x="10868196" y="6373337"/>
                  <a:pt x="10822672" y="6377496"/>
                </a:cubicBezTo>
                <a:cubicBezTo>
                  <a:pt x="10777148" y="6379576"/>
                  <a:pt x="10758524" y="6396211"/>
                  <a:pt x="10758524" y="6433640"/>
                </a:cubicBezTo>
                <a:cubicBezTo>
                  <a:pt x="10758524" y="6473149"/>
                  <a:pt x="10779217" y="6493943"/>
                  <a:pt x="10814395" y="6493943"/>
                </a:cubicBezTo>
                <a:cubicBezTo>
                  <a:pt x="10843365" y="6493943"/>
                  <a:pt x="10874404" y="6481467"/>
                  <a:pt x="10874404" y="6481467"/>
                </a:cubicBezTo>
                <a:cubicBezTo>
                  <a:pt x="10882681" y="6487705"/>
                  <a:pt x="10888889" y="6491864"/>
                  <a:pt x="10903374" y="6493943"/>
                </a:cubicBezTo>
                <a:cubicBezTo>
                  <a:pt x="10905443" y="6493943"/>
                  <a:pt x="10907512" y="6493943"/>
                  <a:pt x="10909582" y="6491864"/>
                </a:cubicBezTo>
                <a:cubicBezTo>
                  <a:pt x="10909582" y="6489784"/>
                  <a:pt x="10911651" y="6487705"/>
                  <a:pt x="10911651" y="6485626"/>
                </a:cubicBezTo>
                <a:cubicBezTo>
                  <a:pt x="10911651" y="6485626"/>
                  <a:pt x="10911651" y="6485626"/>
                  <a:pt x="10911651" y="6360861"/>
                </a:cubicBezTo>
                <a:cubicBezTo>
                  <a:pt x="10911651" y="6317193"/>
                  <a:pt x="10890958" y="6296399"/>
                  <a:pt x="10847504" y="6296399"/>
                </a:cubicBezTo>
                <a:close/>
                <a:moveTo>
                  <a:pt x="10518899" y="6296399"/>
                </a:moveTo>
                <a:cubicBezTo>
                  <a:pt x="10472419" y="6296399"/>
                  <a:pt x="10434738" y="6340620"/>
                  <a:pt x="10434738" y="6395171"/>
                </a:cubicBezTo>
                <a:cubicBezTo>
                  <a:pt x="10434738" y="6449722"/>
                  <a:pt x="10472419" y="6493943"/>
                  <a:pt x="10518899" y="6493943"/>
                </a:cubicBezTo>
                <a:cubicBezTo>
                  <a:pt x="10565380" y="6493943"/>
                  <a:pt x="10603060" y="6449722"/>
                  <a:pt x="10603060" y="6395171"/>
                </a:cubicBezTo>
                <a:cubicBezTo>
                  <a:pt x="10603060" y="6340620"/>
                  <a:pt x="10565380" y="6296399"/>
                  <a:pt x="10518899" y="6296399"/>
                </a:cubicBezTo>
                <a:close/>
                <a:moveTo>
                  <a:pt x="10302945" y="6270683"/>
                </a:moveTo>
                <a:cubicBezTo>
                  <a:pt x="10302945" y="6270683"/>
                  <a:pt x="10302945" y="6270683"/>
                  <a:pt x="10319310" y="6270683"/>
                </a:cubicBezTo>
                <a:cubicBezTo>
                  <a:pt x="10349994" y="6270683"/>
                  <a:pt x="10362267" y="6291600"/>
                  <a:pt x="10362267" y="6310425"/>
                </a:cubicBezTo>
                <a:cubicBezTo>
                  <a:pt x="10362267" y="6333435"/>
                  <a:pt x="10343857" y="6348076"/>
                  <a:pt x="10317264" y="6348076"/>
                </a:cubicBezTo>
                <a:cubicBezTo>
                  <a:pt x="10294763" y="6350168"/>
                  <a:pt x="10280444" y="6348076"/>
                  <a:pt x="10272261" y="6348076"/>
                </a:cubicBezTo>
                <a:cubicBezTo>
                  <a:pt x="10272261" y="6348076"/>
                  <a:pt x="10272261" y="6348076"/>
                  <a:pt x="10272261" y="6272775"/>
                </a:cubicBezTo>
                <a:cubicBezTo>
                  <a:pt x="10276353" y="6270683"/>
                  <a:pt x="10286581" y="6270683"/>
                  <a:pt x="10302945" y="6270683"/>
                </a:cubicBezTo>
                <a:close/>
                <a:moveTo>
                  <a:pt x="10679182" y="6258994"/>
                </a:moveTo>
                <a:cubicBezTo>
                  <a:pt x="10679182" y="6258994"/>
                  <a:pt x="10679182" y="6258994"/>
                  <a:pt x="10650472" y="6265238"/>
                </a:cubicBezTo>
                <a:cubicBezTo>
                  <a:pt x="10646371" y="6267320"/>
                  <a:pt x="10644320" y="6269402"/>
                  <a:pt x="10644320" y="6271482"/>
                </a:cubicBezTo>
                <a:cubicBezTo>
                  <a:pt x="10644320" y="6271482"/>
                  <a:pt x="10644320" y="6271482"/>
                  <a:pt x="10644320" y="6302704"/>
                </a:cubicBezTo>
                <a:cubicBezTo>
                  <a:pt x="10644320" y="6302704"/>
                  <a:pt x="10644320" y="6302704"/>
                  <a:pt x="10627914" y="6302704"/>
                </a:cubicBezTo>
                <a:cubicBezTo>
                  <a:pt x="10623813" y="6302704"/>
                  <a:pt x="10621762" y="6304786"/>
                  <a:pt x="10621762" y="6308949"/>
                </a:cubicBezTo>
                <a:cubicBezTo>
                  <a:pt x="10621762" y="6308949"/>
                  <a:pt x="10621762" y="6308949"/>
                  <a:pt x="10621762" y="6333927"/>
                </a:cubicBezTo>
                <a:cubicBezTo>
                  <a:pt x="10621762" y="6338090"/>
                  <a:pt x="10623813" y="6340171"/>
                  <a:pt x="10627914" y="6340171"/>
                </a:cubicBezTo>
                <a:cubicBezTo>
                  <a:pt x="10627914" y="6340171"/>
                  <a:pt x="10627914" y="6340171"/>
                  <a:pt x="10644320" y="6340171"/>
                </a:cubicBezTo>
                <a:cubicBezTo>
                  <a:pt x="10644320" y="6340171"/>
                  <a:pt x="10644320" y="6340171"/>
                  <a:pt x="10644320" y="6423430"/>
                </a:cubicBezTo>
                <a:cubicBezTo>
                  <a:pt x="10644320" y="6479629"/>
                  <a:pt x="10658675" y="6496281"/>
                  <a:pt x="10699689" y="6496281"/>
                </a:cubicBezTo>
                <a:cubicBezTo>
                  <a:pt x="10709943" y="6496281"/>
                  <a:pt x="10722247" y="6492118"/>
                  <a:pt x="10732500" y="6492118"/>
                </a:cubicBezTo>
                <a:cubicBezTo>
                  <a:pt x="10736602" y="6490037"/>
                  <a:pt x="10738652" y="6487955"/>
                  <a:pt x="10738652" y="6483792"/>
                </a:cubicBezTo>
                <a:cubicBezTo>
                  <a:pt x="10738652" y="6483792"/>
                  <a:pt x="10738652" y="6483792"/>
                  <a:pt x="10736602" y="6460896"/>
                </a:cubicBezTo>
                <a:cubicBezTo>
                  <a:pt x="10736602" y="6456733"/>
                  <a:pt x="10734551" y="6452570"/>
                  <a:pt x="10730449" y="6452570"/>
                </a:cubicBezTo>
                <a:cubicBezTo>
                  <a:pt x="10724297" y="6452570"/>
                  <a:pt x="10714044" y="6454652"/>
                  <a:pt x="10705841" y="6454652"/>
                </a:cubicBezTo>
                <a:cubicBezTo>
                  <a:pt x="10687385" y="6454652"/>
                  <a:pt x="10687385" y="6444245"/>
                  <a:pt x="10687385" y="6417185"/>
                </a:cubicBezTo>
                <a:cubicBezTo>
                  <a:pt x="10687385" y="6417185"/>
                  <a:pt x="10687385" y="6417185"/>
                  <a:pt x="10687385" y="6340171"/>
                </a:cubicBezTo>
                <a:cubicBezTo>
                  <a:pt x="10687385" y="6340171"/>
                  <a:pt x="10687385" y="6340171"/>
                  <a:pt x="10730449" y="6340171"/>
                </a:cubicBezTo>
                <a:cubicBezTo>
                  <a:pt x="10734551" y="6340171"/>
                  <a:pt x="10736602" y="6338090"/>
                  <a:pt x="10736602" y="6333927"/>
                </a:cubicBezTo>
                <a:cubicBezTo>
                  <a:pt x="10736602" y="6333927"/>
                  <a:pt x="10736602" y="6333927"/>
                  <a:pt x="10736602" y="6308949"/>
                </a:cubicBezTo>
                <a:cubicBezTo>
                  <a:pt x="10736602" y="6304786"/>
                  <a:pt x="10734551" y="6302704"/>
                  <a:pt x="10730449" y="6302704"/>
                </a:cubicBezTo>
                <a:cubicBezTo>
                  <a:pt x="10730449" y="6302704"/>
                  <a:pt x="10730449" y="6302704"/>
                  <a:pt x="10687385" y="6302704"/>
                </a:cubicBezTo>
                <a:cubicBezTo>
                  <a:pt x="10687385" y="6302704"/>
                  <a:pt x="10687385" y="6302704"/>
                  <a:pt x="10687385" y="6265238"/>
                </a:cubicBezTo>
                <a:cubicBezTo>
                  <a:pt x="10687385" y="6263157"/>
                  <a:pt x="10685334" y="6261075"/>
                  <a:pt x="10685334" y="6258994"/>
                </a:cubicBezTo>
                <a:cubicBezTo>
                  <a:pt x="10683283" y="6258994"/>
                  <a:pt x="10681232" y="6258994"/>
                  <a:pt x="10679182" y="6258994"/>
                </a:cubicBezTo>
                <a:close/>
                <a:moveTo>
                  <a:pt x="10313278" y="6229772"/>
                </a:moveTo>
                <a:cubicBezTo>
                  <a:pt x="10302968" y="6229772"/>
                  <a:pt x="10272038" y="6229772"/>
                  <a:pt x="10232861" y="6233924"/>
                </a:cubicBezTo>
                <a:cubicBezTo>
                  <a:pt x="10230798" y="6233924"/>
                  <a:pt x="10226674" y="6238076"/>
                  <a:pt x="10226674" y="6242228"/>
                </a:cubicBezTo>
                <a:cubicBezTo>
                  <a:pt x="10226674" y="6242228"/>
                  <a:pt x="10226674" y="6242228"/>
                  <a:pt x="10226674" y="6483040"/>
                </a:cubicBezTo>
                <a:cubicBezTo>
                  <a:pt x="10226674" y="6487192"/>
                  <a:pt x="10230798" y="6489268"/>
                  <a:pt x="10234922" y="6489268"/>
                </a:cubicBezTo>
                <a:cubicBezTo>
                  <a:pt x="10234922" y="6489268"/>
                  <a:pt x="10234922" y="6489268"/>
                  <a:pt x="10263790" y="6489268"/>
                </a:cubicBezTo>
                <a:cubicBezTo>
                  <a:pt x="10267914" y="6489268"/>
                  <a:pt x="10272038" y="6487192"/>
                  <a:pt x="10272038" y="6483040"/>
                </a:cubicBezTo>
                <a:cubicBezTo>
                  <a:pt x="10272038" y="6483040"/>
                  <a:pt x="10272038" y="6483040"/>
                  <a:pt x="10272038" y="6387546"/>
                </a:cubicBezTo>
                <a:cubicBezTo>
                  <a:pt x="10280286" y="6387546"/>
                  <a:pt x="10298844" y="6389621"/>
                  <a:pt x="10321526" y="6389621"/>
                </a:cubicBezTo>
                <a:cubicBezTo>
                  <a:pt x="10321526" y="6389621"/>
                  <a:pt x="10321526" y="6389621"/>
                  <a:pt x="10362766" y="6485115"/>
                </a:cubicBezTo>
                <a:cubicBezTo>
                  <a:pt x="10364828" y="6489268"/>
                  <a:pt x="10366890" y="6489268"/>
                  <a:pt x="10368952" y="6489268"/>
                </a:cubicBezTo>
                <a:cubicBezTo>
                  <a:pt x="10368952" y="6489268"/>
                  <a:pt x="10368952" y="6489268"/>
                  <a:pt x="10401944" y="6489268"/>
                </a:cubicBezTo>
                <a:cubicBezTo>
                  <a:pt x="10406068" y="6489268"/>
                  <a:pt x="10408130" y="6489268"/>
                  <a:pt x="10408130" y="6487192"/>
                </a:cubicBezTo>
                <a:cubicBezTo>
                  <a:pt x="10410192" y="6485115"/>
                  <a:pt x="10410192" y="6483040"/>
                  <a:pt x="10410192" y="6480964"/>
                </a:cubicBezTo>
                <a:lnTo>
                  <a:pt x="10362766" y="6377166"/>
                </a:lnTo>
                <a:cubicBezTo>
                  <a:pt x="10393696" y="6362634"/>
                  <a:pt x="10408130" y="6339798"/>
                  <a:pt x="10408130" y="6308658"/>
                </a:cubicBezTo>
                <a:cubicBezTo>
                  <a:pt x="10408130" y="6273367"/>
                  <a:pt x="10391634" y="6229772"/>
                  <a:pt x="10319464" y="6229772"/>
                </a:cubicBezTo>
                <a:cubicBezTo>
                  <a:pt x="10319464" y="6229772"/>
                  <a:pt x="10317402" y="6229772"/>
                  <a:pt x="10313278" y="6229772"/>
                </a:cubicBezTo>
                <a:close/>
                <a:moveTo>
                  <a:pt x="11675833" y="6196766"/>
                </a:moveTo>
                <a:cubicBezTo>
                  <a:pt x="11677894" y="6194705"/>
                  <a:pt x="11682015" y="6194705"/>
                  <a:pt x="11684076" y="6196766"/>
                </a:cubicBezTo>
                <a:cubicBezTo>
                  <a:pt x="11727344" y="6207067"/>
                  <a:pt x="11760312" y="6225611"/>
                  <a:pt x="11791218" y="6258579"/>
                </a:cubicBezTo>
                <a:cubicBezTo>
                  <a:pt x="11793278" y="6260639"/>
                  <a:pt x="11795339" y="6262699"/>
                  <a:pt x="11795339" y="6264760"/>
                </a:cubicBezTo>
                <a:cubicBezTo>
                  <a:pt x="11793278" y="6268880"/>
                  <a:pt x="11791218" y="6268880"/>
                  <a:pt x="11787097" y="6270941"/>
                </a:cubicBezTo>
                <a:cubicBezTo>
                  <a:pt x="11696438" y="6314210"/>
                  <a:pt x="11696438" y="6314210"/>
                  <a:pt x="11696438" y="6314210"/>
                </a:cubicBezTo>
                <a:cubicBezTo>
                  <a:pt x="11692317" y="6316270"/>
                  <a:pt x="11688196" y="6316270"/>
                  <a:pt x="11686136" y="6316270"/>
                </a:cubicBezTo>
                <a:cubicBezTo>
                  <a:pt x="11684076" y="6314210"/>
                  <a:pt x="11682015" y="6310089"/>
                  <a:pt x="11682015" y="6305968"/>
                </a:cubicBezTo>
                <a:cubicBezTo>
                  <a:pt x="11673773" y="6205007"/>
                  <a:pt x="11673773" y="6205007"/>
                  <a:pt x="11673773" y="6205007"/>
                </a:cubicBezTo>
                <a:cubicBezTo>
                  <a:pt x="11673773" y="6200886"/>
                  <a:pt x="11673773" y="6198826"/>
                  <a:pt x="11675833" y="6196766"/>
                </a:cubicBezTo>
                <a:close/>
                <a:moveTo>
                  <a:pt x="11618498" y="6195995"/>
                </a:moveTo>
                <a:cubicBezTo>
                  <a:pt x="11620043" y="6195738"/>
                  <a:pt x="11621589" y="6195738"/>
                  <a:pt x="11622619" y="6196770"/>
                </a:cubicBezTo>
                <a:cubicBezTo>
                  <a:pt x="11622619" y="6198835"/>
                  <a:pt x="11624679" y="6200900"/>
                  <a:pt x="11624679" y="6207095"/>
                </a:cubicBezTo>
                <a:cubicBezTo>
                  <a:pt x="11616438" y="6308283"/>
                  <a:pt x="11616438" y="6308283"/>
                  <a:pt x="11616438" y="6308283"/>
                </a:cubicBezTo>
                <a:cubicBezTo>
                  <a:pt x="11616438" y="6312413"/>
                  <a:pt x="11614377" y="6314478"/>
                  <a:pt x="11612316" y="6316543"/>
                </a:cubicBezTo>
                <a:cubicBezTo>
                  <a:pt x="11608196" y="6318608"/>
                  <a:pt x="11606135" y="6318608"/>
                  <a:pt x="11602015" y="6316543"/>
                </a:cubicBezTo>
                <a:cubicBezTo>
                  <a:pt x="11511355" y="6271112"/>
                  <a:pt x="11511355" y="6271112"/>
                  <a:pt x="11511355" y="6271112"/>
                </a:cubicBezTo>
                <a:cubicBezTo>
                  <a:pt x="11507235" y="6271112"/>
                  <a:pt x="11505174" y="6269047"/>
                  <a:pt x="11503114" y="6264917"/>
                </a:cubicBezTo>
                <a:cubicBezTo>
                  <a:pt x="11503114" y="6262851"/>
                  <a:pt x="11505174" y="6260787"/>
                  <a:pt x="11507235" y="6258721"/>
                </a:cubicBezTo>
                <a:cubicBezTo>
                  <a:pt x="11538141" y="6225681"/>
                  <a:pt x="11571108" y="6207095"/>
                  <a:pt x="11614377" y="6196770"/>
                </a:cubicBezTo>
                <a:cubicBezTo>
                  <a:pt x="11615407" y="6196770"/>
                  <a:pt x="11616952" y="6196254"/>
                  <a:pt x="11618498" y="6195995"/>
                </a:cubicBezTo>
                <a:close/>
                <a:moveTo>
                  <a:pt x="11649811" y="6160806"/>
                </a:moveTo>
                <a:cubicBezTo>
                  <a:pt x="11530058" y="6160806"/>
                  <a:pt x="11432980" y="6258932"/>
                  <a:pt x="11432980" y="6379976"/>
                </a:cubicBezTo>
                <a:cubicBezTo>
                  <a:pt x="11432980" y="6501019"/>
                  <a:pt x="11530058" y="6599145"/>
                  <a:pt x="11649811" y="6599145"/>
                </a:cubicBezTo>
                <a:cubicBezTo>
                  <a:pt x="11769564" y="6599145"/>
                  <a:pt x="11866643" y="6501019"/>
                  <a:pt x="11866643" y="6379976"/>
                </a:cubicBezTo>
                <a:cubicBezTo>
                  <a:pt x="11866643" y="6258932"/>
                  <a:pt x="11769564" y="6160806"/>
                  <a:pt x="11649811" y="6160806"/>
                </a:cubicBezTo>
                <a:close/>
                <a:moveTo>
                  <a:pt x="11649226" y="6129247"/>
                </a:moveTo>
                <a:cubicBezTo>
                  <a:pt x="11785441" y="6129247"/>
                  <a:pt x="11895865" y="6240979"/>
                  <a:pt x="11895865" y="6378808"/>
                </a:cubicBezTo>
                <a:cubicBezTo>
                  <a:pt x="11895865" y="6516636"/>
                  <a:pt x="11785441" y="6628369"/>
                  <a:pt x="11649226" y="6628369"/>
                </a:cubicBezTo>
                <a:cubicBezTo>
                  <a:pt x="11513012" y="6628369"/>
                  <a:pt x="11402588" y="6516636"/>
                  <a:pt x="11402588" y="6378808"/>
                </a:cubicBezTo>
                <a:cubicBezTo>
                  <a:pt x="11402588" y="6240979"/>
                  <a:pt x="11513012" y="6129247"/>
                  <a:pt x="11649226" y="6129247"/>
                </a:cubicBezTo>
                <a:close/>
                <a:moveTo>
                  <a:pt x="11636303" y="6050671"/>
                </a:moveTo>
                <a:cubicBezTo>
                  <a:pt x="11628077" y="6065220"/>
                  <a:pt x="11623964" y="6083926"/>
                  <a:pt x="11623964" y="6100554"/>
                </a:cubicBezTo>
                <a:cubicBezTo>
                  <a:pt x="11619850" y="6100554"/>
                  <a:pt x="11603398" y="6102632"/>
                  <a:pt x="11601342" y="6104711"/>
                </a:cubicBezTo>
                <a:cubicBezTo>
                  <a:pt x="11595172" y="6086005"/>
                  <a:pt x="11586946" y="6069377"/>
                  <a:pt x="11574607" y="6058985"/>
                </a:cubicBezTo>
                <a:cubicBezTo>
                  <a:pt x="11574607" y="6056906"/>
                  <a:pt x="11574607" y="6056906"/>
                  <a:pt x="11574607" y="6056906"/>
                </a:cubicBezTo>
                <a:cubicBezTo>
                  <a:pt x="11572550" y="6058985"/>
                  <a:pt x="11572550" y="6058985"/>
                  <a:pt x="11572550" y="6058985"/>
                </a:cubicBezTo>
                <a:cubicBezTo>
                  <a:pt x="11566381" y="6058985"/>
                  <a:pt x="11558155" y="6061063"/>
                  <a:pt x="11551985" y="6063142"/>
                </a:cubicBezTo>
                <a:cubicBezTo>
                  <a:pt x="11551985" y="6065220"/>
                  <a:pt x="11551985" y="6065220"/>
                  <a:pt x="11551985" y="6065220"/>
                </a:cubicBezTo>
                <a:cubicBezTo>
                  <a:pt x="11549928" y="6073534"/>
                  <a:pt x="11547872" y="6081848"/>
                  <a:pt x="11547872" y="6090162"/>
                </a:cubicBezTo>
                <a:cubicBezTo>
                  <a:pt x="11547872" y="6100554"/>
                  <a:pt x="11549928" y="6108868"/>
                  <a:pt x="11551985" y="6117182"/>
                </a:cubicBezTo>
                <a:cubicBezTo>
                  <a:pt x="11549928" y="6117182"/>
                  <a:pt x="11533476" y="6125495"/>
                  <a:pt x="11531420" y="6125495"/>
                </a:cubicBezTo>
                <a:cubicBezTo>
                  <a:pt x="11521137" y="6110946"/>
                  <a:pt x="11508798" y="6096397"/>
                  <a:pt x="11494402" y="6090162"/>
                </a:cubicBezTo>
                <a:cubicBezTo>
                  <a:pt x="11494402" y="6088083"/>
                  <a:pt x="11494402" y="6088083"/>
                  <a:pt x="11494402" y="6088083"/>
                </a:cubicBezTo>
                <a:cubicBezTo>
                  <a:pt x="11492346" y="6088083"/>
                  <a:pt x="11492346" y="6088083"/>
                  <a:pt x="11492346" y="6088083"/>
                </a:cubicBezTo>
                <a:cubicBezTo>
                  <a:pt x="11486176" y="6092240"/>
                  <a:pt x="11480006" y="6096397"/>
                  <a:pt x="11473837" y="6100554"/>
                </a:cubicBezTo>
                <a:cubicBezTo>
                  <a:pt x="11473837" y="6100554"/>
                  <a:pt x="11473837" y="6102632"/>
                  <a:pt x="11473837" y="6102632"/>
                </a:cubicBezTo>
                <a:cubicBezTo>
                  <a:pt x="11473837" y="6119260"/>
                  <a:pt x="11477950" y="6135888"/>
                  <a:pt x="11486176" y="6152515"/>
                </a:cubicBezTo>
                <a:cubicBezTo>
                  <a:pt x="11484120" y="6154594"/>
                  <a:pt x="11471780" y="6162908"/>
                  <a:pt x="11469724" y="6164986"/>
                </a:cubicBezTo>
                <a:cubicBezTo>
                  <a:pt x="11457385" y="6152515"/>
                  <a:pt x="11440932" y="6142123"/>
                  <a:pt x="11426536" y="6137966"/>
                </a:cubicBezTo>
                <a:cubicBezTo>
                  <a:pt x="11424480" y="6137966"/>
                  <a:pt x="11424480" y="6137966"/>
                  <a:pt x="11424480" y="6137966"/>
                </a:cubicBezTo>
                <a:cubicBezTo>
                  <a:pt x="11424480" y="6140044"/>
                  <a:pt x="11424480" y="6140044"/>
                  <a:pt x="11424480" y="6140044"/>
                </a:cubicBezTo>
                <a:cubicBezTo>
                  <a:pt x="11418310" y="6142123"/>
                  <a:pt x="11412140" y="6148358"/>
                  <a:pt x="11408027" y="6154594"/>
                </a:cubicBezTo>
                <a:cubicBezTo>
                  <a:pt x="11408027" y="6156672"/>
                  <a:pt x="11408027" y="6156672"/>
                  <a:pt x="11408027" y="6156672"/>
                </a:cubicBezTo>
                <a:cubicBezTo>
                  <a:pt x="11412140" y="6171221"/>
                  <a:pt x="11422423" y="6187849"/>
                  <a:pt x="11434763" y="6202398"/>
                </a:cubicBezTo>
                <a:cubicBezTo>
                  <a:pt x="11432706" y="6202398"/>
                  <a:pt x="11422423" y="6216947"/>
                  <a:pt x="11420366" y="6219026"/>
                </a:cubicBezTo>
                <a:cubicBezTo>
                  <a:pt x="11405971" y="6210712"/>
                  <a:pt x="11387462" y="6206555"/>
                  <a:pt x="11371010" y="6206555"/>
                </a:cubicBezTo>
                <a:cubicBezTo>
                  <a:pt x="11368953" y="6206555"/>
                  <a:pt x="11368953" y="6206555"/>
                  <a:pt x="11368953" y="6206555"/>
                </a:cubicBezTo>
                <a:cubicBezTo>
                  <a:pt x="11364840" y="6210712"/>
                  <a:pt x="11360727" y="6219026"/>
                  <a:pt x="11358671" y="6225261"/>
                </a:cubicBezTo>
                <a:cubicBezTo>
                  <a:pt x="11358671" y="6227340"/>
                  <a:pt x="11358671" y="6227340"/>
                  <a:pt x="11358671" y="6227340"/>
                </a:cubicBezTo>
                <a:cubicBezTo>
                  <a:pt x="11366897" y="6241888"/>
                  <a:pt x="11379236" y="6254359"/>
                  <a:pt x="11395688" y="6264752"/>
                </a:cubicBezTo>
                <a:cubicBezTo>
                  <a:pt x="11393632" y="6266830"/>
                  <a:pt x="11387462" y="6281379"/>
                  <a:pt x="11387462" y="6283458"/>
                </a:cubicBezTo>
                <a:cubicBezTo>
                  <a:pt x="11368953" y="6279301"/>
                  <a:pt x="11350444" y="6279301"/>
                  <a:pt x="11336049" y="6283458"/>
                </a:cubicBezTo>
                <a:cubicBezTo>
                  <a:pt x="11333992" y="6283458"/>
                  <a:pt x="11333992" y="6283458"/>
                  <a:pt x="11333992" y="6283458"/>
                </a:cubicBezTo>
                <a:cubicBezTo>
                  <a:pt x="11333992" y="6285536"/>
                  <a:pt x="11333992" y="6285536"/>
                  <a:pt x="11333992" y="6285536"/>
                </a:cubicBezTo>
                <a:cubicBezTo>
                  <a:pt x="11331936" y="6291772"/>
                  <a:pt x="11329879" y="6300085"/>
                  <a:pt x="11327823" y="6306320"/>
                </a:cubicBezTo>
                <a:cubicBezTo>
                  <a:pt x="11329879" y="6308399"/>
                  <a:pt x="11329879" y="6308399"/>
                  <a:pt x="11329879" y="6308399"/>
                </a:cubicBezTo>
                <a:cubicBezTo>
                  <a:pt x="11340162" y="6318791"/>
                  <a:pt x="11356614" y="6329184"/>
                  <a:pt x="11373066" y="6333340"/>
                </a:cubicBezTo>
                <a:cubicBezTo>
                  <a:pt x="11373066" y="6335419"/>
                  <a:pt x="11371010" y="6354125"/>
                  <a:pt x="11371010" y="6356204"/>
                </a:cubicBezTo>
                <a:cubicBezTo>
                  <a:pt x="11352501" y="6356204"/>
                  <a:pt x="11333992" y="6360360"/>
                  <a:pt x="11321653" y="6368675"/>
                </a:cubicBezTo>
                <a:cubicBezTo>
                  <a:pt x="11319596" y="6368675"/>
                  <a:pt x="11319596" y="6368675"/>
                  <a:pt x="11319596" y="6368675"/>
                </a:cubicBezTo>
                <a:cubicBezTo>
                  <a:pt x="11319596" y="6370752"/>
                  <a:pt x="11319596" y="6370752"/>
                  <a:pt x="11319596" y="6370752"/>
                </a:cubicBezTo>
                <a:cubicBezTo>
                  <a:pt x="11319596" y="6372831"/>
                  <a:pt x="11319596" y="6376988"/>
                  <a:pt x="11319596" y="6381145"/>
                </a:cubicBezTo>
                <a:cubicBezTo>
                  <a:pt x="11319596" y="6385302"/>
                  <a:pt x="11319596" y="6389459"/>
                  <a:pt x="11319596" y="6391537"/>
                </a:cubicBezTo>
                <a:cubicBezTo>
                  <a:pt x="11319596" y="6393616"/>
                  <a:pt x="11319596" y="6393616"/>
                  <a:pt x="11319596" y="6393616"/>
                </a:cubicBezTo>
                <a:cubicBezTo>
                  <a:pt x="11321653" y="6393616"/>
                  <a:pt x="11321653" y="6393616"/>
                  <a:pt x="11321653" y="6393616"/>
                </a:cubicBezTo>
                <a:cubicBezTo>
                  <a:pt x="11333992" y="6401930"/>
                  <a:pt x="11352501" y="6406087"/>
                  <a:pt x="11371010" y="6406087"/>
                </a:cubicBezTo>
                <a:cubicBezTo>
                  <a:pt x="11371010" y="6410243"/>
                  <a:pt x="11373066" y="6426871"/>
                  <a:pt x="11375123" y="6428949"/>
                </a:cubicBezTo>
                <a:cubicBezTo>
                  <a:pt x="11356614" y="6435184"/>
                  <a:pt x="11340162" y="6443498"/>
                  <a:pt x="11329879" y="6455969"/>
                </a:cubicBezTo>
                <a:cubicBezTo>
                  <a:pt x="11327823" y="6455969"/>
                  <a:pt x="11327823" y="6455969"/>
                  <a:pt x="11327823" y="6455969"/>
                </a:cubicBezTo>
                <a:cubicBezTo>
                  <a:pt x="11327823" y="6458048"/>
                  <a:pt x="11327823" y="6458048"/>
                  <a:pt x="11327823" y="6458048"/>
                </a:cubicBezTo>
                <a:cubicBezTo>
                  <a:pt x="11329879" y="6464283"/>
                  <a:pt x="11331936" y="6472597"/>
                  <a:pt x="11333992" y="6478833"/>
                </a:cubicBezTo>
                <a:cubicBezTo>
                  <a:pt x="11336049" y="6478833"/>
                  <a:pt x="11336049" y="6478833"/>
                  <a:pt x="11336049" y="6478833"/>
                </a:cubicBezTo>
                <a:cubicBezTo>
                  <a:pt x="11350444" y="6485068"/>
                  <a:pt x="11371010" y="6482989"/>
                  <a:pt x="11387462" y="6478833"/>
                </a:cubicBezTo>
                <a:cubicBezTo>
                  <a:pt x="11387462" y="6480910"/>
                  <a:pt x="11395688" y="6497539"/>
                  <a:pt x="11395688" y="6499616"/>
                </a:cubicBezTo>
                <a:cubicBezTo>
                  <a:pt x="11381292" y="6507930"/>
                  <a:pt x="11366897" y="6522480"/>
                  <a:pt x="11358671" y="6537029"/>
                </a:cubicBezTo>
                <a:cubicBezTo>
                  <a:pt x="11358671" y="6539107"/>
                  <a:pt x="11358671" y="6539107"/>
                  <a:pt x="11358671" y="6539107"/>
                </a:cubicBezTo>
                <a:cubicBezTo>
                  <a:pt x="11360727" y="6543265"/>
                  <a:pt x="11366897" y="6551578"/>
                  <a:pt x="11371010" y="6557813"/>
                </a:cubicBezTo>
                <a:cubicBezTo>
                  <a:pt x="11387462" y="6557813"/>
                  <a:pt x="11405971" y="6553657"/>
                  <a:pt x="11422423" y="6543265"/>
                </a:cubicBezTo>
                <a:cubicBezTo>
                  <a:pt x="11422423" y="6545342"/>
                  <a:pt x="11432706" y="6559892"/>
                  <a:pt x="11434763" y="6561971"/>
                </a:cubicBezTo>
                <a:cubicBezTo>
                  <a:pt x="11422423" y="6574441"/>
                  <a:pt x="11412140" y="6591068"/>
                  <a:pt x="11408027" y="6607697"/>
                </a:cubicBezTo>
                <a:cubicBezTo>
                  <a:pt x="11410084" y="6609774"/>
                  <a:pt x="11410084" y="6609774"/>
                  <a:pt x="11410084" y="6609774"/>
                </a:cubicBezTo>
                <a:cubicBezTo>
                  <a:pt x="11412140" y="6613932"/>
                  <a:pt x="11420366" y="6620167"/>
                  <a:pt x="11424480" y="6624324"/>
                </a:cubicBezTo>
                <a:cubicBezTo>
                  <a:pt x="11426536" y="6624324"/>
                  <a:pt x="11426536" y="6624324"/>
                  <a:pt x="11426536" y="6624324"/>
                </a:cubicBezTo>
                <a:cubicBezTo>
                  <a:pt x="11440932" y="6620167"/>
                  <a:pt x="11457385" y="6611853"/>
                  <a:pt x="11471780" y="6597304"/>
                </a:cubicBezTo>
                <a:cubicBezTo>
                  <a:pt x="11473837" y="6599383"/>
                  <a:pt x="11486176" y="6609774"/>
                  <a:pt x="11488233" y="6611853"/>
                </a:cubicBezTo>
                <a:cubicBezTo>
                  <a:pt x="11480006" y="6628480"/>
                  <a:pt x="11475894" y="6645109"/>
                  <a:pt x="11475894" y="6661736"/>
                </a:cubicBezTo>
                <a:cubicBezTo>
                  <a:pt x="11475894" y="6661736"/>
                  <a:pt x="11475894" y="6663815"/>
                  <a:pt x="11475894" y="6663815"/>
                </a:cubicBezTo>
                <a:cubicBezTo>
                  <a:pt x="11480006" y="6667971"/>
                  <a:pt x="11488233" y="6672129"/>
                  <a:pt x="11494402" y="6674206"/>
                </a:cubicBezTo>
                <a:cubicBezTo>
                  <a:pt x="11494402" y="6676285"/>
                  <a:pt x="11494402" y="6676285"/>
                  <a:pt x="11494402" y="6676285"/>
                </a:cubicBezTo>
                <a:cubicBezTo>
                  <a:pt x="11496459" y="6674206"/>
                  <a:pt x="11496459" y="6674206"/>
                  <a:pt x="11496459" y="6674206"/>
                </a:cubicBezTo>
                <a:cubicBezTo>
                  <a:pt x="11510854" y="6665893"/>
                  <a:pt x="11523194" y="6653422"/>
                  <a:pt x="11533476" y="6636795"/>
                </a:cubicBezTo>
                <a:cubicBezTo>
                  <a:pt x="11535533" y="6638873"/>
                  <a:pt x="11549928" y="6645109"/>
                  <a:pt x="11551985" y="6645109"/>
                </a:cubicBezTo>
                <a:cubicBezTo>
                  <a:pt x="11549928" y="6653422"/>
                  <a:pt x="11549928" y="6663815"/>
                  <a:pt x="11549928" y="6672129"/>
                </a:cubicBezTo>
                <a:cubicBezTo>
                  <a:pt x="11549928" y="6680442"/>
                  <a:pt x="11549928" y="6690835"/>
                  <a:pt x="11551985" y="6697070"/>
                </a:cubicBezTo>
                <a:cubicBezTo>
                  <a:pt x="11551985" y="6699148"/>
                  <a:pt x="11551985" y="6699148"/>
                  <a:pt x="11551985" y="6699148"/>
                </a:cubicBezTo>
                <a:cubicBezTo>
                  <a:pt x="11554042" y="6699148"/>
                  <a:pt x="11554042" y="6699148"/>
                  <a:pt x="11554042" y="6699148"/>
                </a:cubicBezTo>
                <a:cubicBezTo>
                  <a:pt x="11558155" y="6701227"/>
                  <a:pt x="11568437" y="6703305"/>
                  <a:pt x="11574607" y="6705383"/>
                </a:cubicBezTo>
                <a:cubicBezTo>
                  <a:pt x="11576663" y="6705383"/>
                  <a:pt x="11576663" y="6705383"/>
                  <a:pt x="11576663" y="6705383"/>
                </a:cubicBezTo>
                <a:cubicBezTo>
                  <a:pt x="11586946" y="6692913"/>
                  <a:pt x="11597229" y="6676285"/>
                  <a:pt x="11601342" y="6659658"/>
                </a:cubicBezTo>
                <a:cubicBezTo>
                  <a:pt x="11603398" y="6659658"/>
                  <a:pt x="11621907" y="6661736"/>
                  <a:pt x="11623964" y="6661736"/>
                </a:cubicBezTo>
                <a:cubicBezTo>
                  <a:pt x="11623964" y="6680442"/>
                  <a:pt x="11628077" y="6699148"/>
                  <a:pt x="11636303" y="6713697"/>
                </a:cubicBezTo>
                <a:cubicBezTo>
                  <a:pt x="11638359" y="6713697"/>
                  <a:pt x="11638359" y="6713697"/>
                  <a:pt x="11638359" y="6713697"/>
                </a:cubicBezTo>
                <a:cubicBezTo>
                  <a:pt x="11644529" y="6713697"/>
                  <a:pt x="11654812" y="6713697"/>
                  <a:pt x="11658925" y="6713697"/>
                </a:cubicBezTo>
                <a:cubicBezTo>
                  <a:pt x="11660982" y="6713697"/>
                  <a:pt x="11660982" y="6713697"/>
                  <a:pt x="11660982" y="6713697"/>
                </a:cubicBezTo>
                <a:cubicBezTo>
                  <a:pt x="11669208" y="6699148"/>
                  <a:pt x="11673321" y="6680442"/>
                  <a:pt x="11675378" y="6661736"/>
                </a:cubicBezTo>
                <a:cubicBezTo>
                  <a:pt x="11677434" y="6661736"/>
                  <a:pt x="11693886" y="6659658"/>
                  <a:pt x="11695943" y="6659658"/>
                </a:cubicBezTo>
                <a:cubicBezTo>
                  <a:pt x="11700056" y="6676285"/>
                  <a:pt x="11710338" y="6692913"/>
                  <a:pt x="11722678" y="6705383"/>
                </a:cubicBezTo>
                <a:cubicBezTo>
                  <a:pt x="11728847" y="6703305"/>
                  <a:pt x="11739130" y="6701227"/>
                  <a:pt x="11743243" y="6699148"/>
                </a:cubicBezTo>
                <a:cubicBezTo>
                  <a:pt x="11745300" y="6699148"/>
                  <a:pt x="11745300" y="6699148"/>
                  <a:pt x="11745300" y="6699148"/>
                </a:cubicBezTo>
                <a:cubicBezTo>
                  <a:pt x="11747356" y="6690835"/>
                  <a:pt x="11747356" y="6680442"/>
                  <a:pt x="11747356" y="6672129"/>
                </a:cubicBezTo>
                <a:cubicBezTo>
                  <a:pt x="11747356" y="6663815"/>
                  <a:pt x="11747356" y="6653422"/>
                  <a:pt x="11745300" y="6645109"/>
                </a:cubicBezTo>
                <a:cubicBezTo>
                  <a:pt x="11747356" y="6645109"/>
                  <a:pt x="11763808" y="6638873"/>
                  <a:pt x="11765865" y="6636795"/>
                </a:cubicBezTo>
                <a:cubicBezTo>
                  <a:pt x="11774091" y="6653422"/>
                  <a:pt x="11788487" y="6665893"/>
                  <a:pt x="11802882" y="6674206"/>
                </a:cubicBezTo>
                <a:cubicBezTo>
                  <a:pt x="11809052" y="6672129"/>
                  <a:pt x="11817278" y="6667971"/>
                  <a:pt x="11821391" y="6663815"/>
                </a:cubicBezTo>
                <a:cubicBezTo>
                  <a:pt x="11823448" y="6661736"/>
                  <a:pt x="11823448" y="6661736"/>
                  <a:pt x="11823448" y="6661736"/>
                </a:cubicBezTo>
                <a:cubicBezTo>
                  <a:pt x="11823448" y="6661736"/>
                  <a:pt x="11823448" y="6661736"/>
                  <a:pt x="11823448" y="6659658"/>
                </a:cubicBezTo>
                <a:cubicBezTo>
                  <a:pt x="11823448" y="6645109"/>
                  <a:pt x="11817278" y="6626403"/>
                  <a:pt x="11809052" y="6611853"/>
                </a:cubicBezTo>
                <a:cubicBezTo>
                  <a:pt x="11811108" y="6609774"/>
                  <a:pt x="11823448" y="6599383"/>
                  <a:pt x="11825504" y="6597304"/>
                </a:cubicBezTo>
                <a:cubicBezTo>
                  <a:pt x="11839900" y="6609774"/>
                  <a:pt x="11856352" y="6620167"/>
                  <a:pt x="11870748" y="6624324"/>
                </a:cubicBezTo>
                <a:cubicBezTo>
                  <a:pt x="11872805" y="6624324"/>
                  <a:pt x="11872805" y="6624324"/>
                  <a:pt x="11872805" y="6624324"/>
                </a:cubicBezTo>
                <a:cubicBezTo>
                  <a:pt x="11876918" y="6620167"/>
                  <a:pt x="11885144" y="6613932"/>
                  <a:pt x="11887201" y="6607697"/>
                </a:cubicBezTo>
                <a:cubicBezTo>
                  <a:pt x="11889257" y="6607697"/>
                  <a:pt x="11889257" y="6607697"/>
                  <a:pt x="11889257" y="6607697"/>
                </a:cubicBezTo>
                <a:cubicBezTo>
                  <a:pt x="11885144" y="6591068"/>
                  <a:pt x="11874861" y="6574441"/>
                  <a:pt x="11862522" y="6561971"/>
                </a:cubicBezTo>
                <a:cubicBezTo>
                  <a:pt x="11864579" y="6559892"/>
                  <a:pt x="11874861" y="6545342"/>
                  <a:pt x="11874861" y="6543265"/>
                </a:cubicBezTo>
                <a:cubicBezTo>
                  <a:pt x="11891314" y="6551578"/>
                  <a:pt x="11909822" y="6557813"/>
                  <a:pt x="11926275" y="6557813"/>
                </a:cubicBezTo>
                <a:cubicBezTo>
                  <a:pt x="11928331" y="6555735"/>
                  <a:pt x="11928331" y="6555735"/>
                  <a:pt x="11928331" y="6555735"/>
                </a:cubicBezTo>
                <a:cubicBezTo>
                  <a:pt x="11930388" y="6551578"/>
                  <a:pt x="11936557" y="6543265"/>
                  <a:pt x="11938614" y="6537029"/>
                </a:cubicBezTo>
                <a:cubicBezTo>
                  <a:pt x="11938614" y="6534951"/>
                  <a:pt x="11938614" y="6534951"/>
                  <a:pt x="11938614" y="6534951"/>
                </a:cubicBezTo>
                <a:cubicBezTo>
                  <a:pt x="11930388" y="6522480"/>
                  <a:pt x="11915992" y="6507930"/>
                  <a:pt x="11901596" y="6499616"/>
                </a:cubicBezTo>
                <a:cubicBezTo>
                  <a:pt x="11901596" y="6495460"/>
                  <a:pt x="11909822" y="6480910"/>
                  <a:pt x="11909822" y="6478833"/>
                </a:cubicBezTo>
                <a:cubicBezTo>
                  <a:pt x="11926275" y="6482989"/>
                  <a:pt x="11944784" y="6482989"/>
                  <a:pt x="11961236" y="6478833"/>
                </a:cubicBezTo>
                <a:cubicBezTo>
                  <a:pt x="11963292" y="6478833"/>
                  <a:pt x="11963292" y="6478833"/>
                  <a:pt x="11963292" y="6478833"/>
                </a:cubicBezTo>
                <a:cubicBezTo>
                  <a:pt x="11965349" y="6472597"/>
                  <a:pt x="11967405" y="6464283"/>
                  <a:pt x="11967405" y="6458048"/>
                </a:cubicBezTo>
                <a:cubicBezTo>
                  <a:pt x="11967405" y="6455969"/>
                  <a:pt x="11967405" y="6455969"/>
                  <a:pt x="11967405" y="6455969"/>
                </a:cubicBezTo>
                <a:cubicBezTo>
                  <a:pt x="11957123" y="6443498"/>
                  <a:pt x="11940670" y="6435184"/>
                  <a:pt x="11922162" y="6428949"/>
                </a:cubicBezTo>
                <a:cubicBezTo>
                  <a:pt x="11924218" y="6426871"/>
                  <a:pt x="11926275" y="6410243"/>
                  <a:pt x="11926275" y="6408165"/>
                </a:cubicBezTo>
                <a:cubicBezTo>
                  <a:pt x="11944784" y="6408165"/>
                  <a:pt x="11963292" y="6401930"/>
                  <a:pt x="11975632" y="6393616"/>
                </a:cubicBezTo>
                <a:cubicBezTo>
                  <a:pt x="11977688" y="6393616"/>
                  <a:pt x="11977688" y="6393616"/>
                  <a:pt x="11977688" y="6393616"/>
                </a:cubicBezTo>
                <a:cubicBezTo>
                  <a:pt x="11977688" y="6389459"/>
                  <a:pt x="11977688" y="6385302"/>
                  <a:pt x="11977688" y="6381145"/>
                </a:cubicBezTo>
                <a:cubicBezTo>
                  <a:pt x="11977688" y="6379066"/>
                  <a:pt x="11977688" y="6374910"/>
                  <a:pt x="11977688" y="6370752"/>
                </a:cubicBezTo>
                <a:cubicBezTo>
                  <a:pt x="11975632" y="6370752"/>
                  <a:pt x="11975632" y="6370752"/>
                  <a:pt x="11975632" y="6370752"/>
                </a:cubicBezTo>
                <a:cubicBezTo>
                  <a:pt x="11963292" y="6362439"/>
                  <a:pt x="11944784" y="6356204"/>
                  <a:pt x="11926275" y="6356204"/>
                </a:cubicBezTo>
                <a:cubicBezTo>
                  <a:pt x="11926275" y="6354125"/>
                  <a:pt x="11924218" y="6337498"/>
                  <a:pt x="11924218" y="6335419"/>
                </a:cubicBezTo>
                <a:cubicBezTo>
                  <a:pt x="11940670" y="6329184"/>
                  <a:pt x="11957123" y="6320870"/>
                  <a:pt x="11967405" y="6308399"/>
                </a:cubicBezTo>
                <a:cubicBezTo>
                  <a:pt x="11969462" y="6308399"/>
                  <a:pt x="11969462" y="6308399"/>
                  <a:pt x="11969462" y="6308399"/>
                </a:cubicBezTo>
                <a:cubicBezTo>
                  <a:pt x="11969462" y="6306320"/>
                  <a:pt x="11969462" y="6306320"/>
                  <a:pt x="11969462" y="6306320"/>
                </a:cubicBezTo>
                <a:cubicBezTo>
                  <a:pt x="11967405" y="6300085"/>
                  <a:pt x="11965349" y="6291772"/>
                  <a:pt x="11963292" y="6285536"/>
                </a:cubicBezTo>
                <a:cubicBezTo>
                  <a:pt x="11961236" y="6285536"/>
                  <a:pt x="11961236" y="6285536"/>
                  <a:pt x="11961236" y="6285536"/>
                </a:cubicBezTo>
                <a:cubicBezTo>
                  <a:pt x="11946840" y="6279301"/>
                  <a:pt x="11928331" y="6281379"/>
                  <a:pt x="11909822" y="6285536"/>
                </a:cubicBezTo>
                <a:cubicBezTo>
                  <a:pt x="11909822" y="6283458"/>
                  <a:pt x="11903653" y="6266830"/>
                  <a:pt x="11901596" y="6264752"/>
                </a:cubicBezTo>
                <a:cubicBezTo>
                  <a:pt x="11918049" y="6256438"/>
                  <a:pt x="11930388" y="6241888"/>
                  <a:pt x="11938614" y="6227340"/>
                </a:cubicBezTo>
                <a:cubicBezTo>
                  <a:pt x="11938614" y="6225261"/>
                  <a:pt x="11938614" y="6225261"/>
                  <a:pt x="11938614" y="6225261"/>
                </a:cubicBezTo>
                <a:cubicBezTo>
                  <a:pt x="11936557" y="6221104"/>
                  <a:pt x="11932444" y="6212790"/>
                  <a:pt x="11928331" y="6206555"/>
                </a:cubicBezTo>
                <a:cubicBezTo>
                  <a:pt x="11926275" y="6206555"/>
                  <a:pt x="11926275" y="6206555"/>
                  <a:pt x="11926275" y="6206555"/>
                </a:cubicBezTo>
                <a:cubicBezTo>
                  <a:pt x="11909822" y="6206555"/>
                  <a:pt x="11891314" y="6210712"/>
                  <a:pt x="11876918" y="6219026"/>
                </a:cubicBezTo>
                <a:cubicBezTo>
                  <a:pt x="11874861" y="6219026"/>
                  <a:pt x="11864579" y="6204476"/>
                  <a:pt x="11862522" y="6202398"/>
                </a:cubicBezTo>
                <a:cubicBezTo>
                  <a:pt x="11874861" y="6189927"/>
                  <a:pt x="11885144" y="6173300"/>
                  <a:pt x="11889257" y="6156672"/>
                </a:cubicBezTo>
                <a:cubicBezTo>
                  <a:pt x="11889257" y="6154594"/>
                  <a:pt x="11889257" y="6154594"/>
                  <a:pt x="11889257" y="6154594"/>
                </a:cubicBezTo>
                <a:cubicBezTo>
                  <a:pt x="11885144" y="6150437"/>
                  <a:pt x="11878975" y="6144201"/>
                  <a:pt x="11872805" y="6140044"/>
                </a:cubicBezTo>
                <a:cubicBezTo>
                  <a:pt x="11856352" y="6144201"/>
                  <a:pt x="11839900" y="6152515"/>
                  <a:pt x="11827561" y="6164986"/>
                </a:cubicBezTo>
                <a:cubicBezTo>
                  <a:pt x="11825504" y="6164986"/>
                  <a:pt x="11811108" y="6154594"/>
                  <a:pt x="11809052" y="6152515"/>
                </a:cubicBezTo>
                <a:cubicBezTo>
                  <a:pt x="11819334" y="6135888"/>
                  <a:pt x="11823448" y="6119260"/>
                  <a:pt x="11823448" y="6102632"/>
                </a:cubicBezTo>
                <a:cubicBezTo>
                  <a:pt x="11823448" y="6102632"/>
                  <a:pt x="11823448" y="6100554"/>
                  <a:pt x="11823448" y="6100554"/>
                </a:cubicBezTo>
                <a:cubicBezTo>
                  <a:pt x="11817278" y="6096397"/>
                  <a:pt x="11809052" y="6092240"/>
                  <a:pt x="11804939" y="6090162"/>
                </a:cubicBezTo>
                <a:cubicBezTo>
                  <a:pt x="11802882" y="6088083"/>
                  <a:pt x="11802882" y="6088083"/>
                  <a:pt x="11802882" y="6088083"/>
                </a:cubicBezTo>
                <a:cubicBezTo>
                  <a:pt x="11802882" y="6090162"/>
                  <a:pt x="11802882" y="6090162"/>
                  <a:pt x="11802882" y="6090162"/>
                </a:cubicBezTo>
                <a:cubicBezTo>
                  <a:pt x="11788487" y="6096397"/>
                  <a:pt x="11776147" y="6110946"/>
                  <a:pt x="11765865" y="6125495"/>
                </a:cubicBezTo>
                <a:cubicBezTo>
                  <a:pt x="11763808" y="6125495"/>
                  <a:pt x="11747356" y="6119260"/>
                  <a:pt x="11745300" y="6117182"/>
                </a:cubicBezTo>
                <a:cubicBezTo>
                  <a:pt x="11747356" y="6108868"/>
                  <a:pt x="11749412" y="6100554"/>
                  <a:pt x="11749412" y="6090162"/>
                </a:cubicBezTo>
                <a:cubicBezTo>
                  <a:pt x="11749412" y="6081848"/>
                  <a:pt x="11747356" y="6073534"/>
                  <a:pt x="11745300" y="6065220"/>
                </a:cubicBezTo>
                <a:cubicBezTo>
                  <a:pt x="11745300" y="6063142"/>
                  <a:pt x="11745300" y="6063142"/>
                  <a:pt x="11745300" y="6063142"/>
                </a:cubicBezTo>
                <a:cubicBezTo>
                  <a:pt x="11743243" y="6063142"/>
                  <a:pt x="11743243" y="6063142"/>
                  <a:pt x="11743243" y="6063142"/>
                </a:cubicBezTo>
                <a:cubicBezTo>
                  <a:pt x="11739130" y="6061063"/>
                  <a:pt x="11730904" y="6058985"/>
                  <a:pt x="11722678" y="6058985"/>
                </a:cubicBezTo>
                <a:cubicBezTo>
                  <a:pt x="11710338" y="6069377"/>
                  <a:pt x="11700056" y="6086005"/>
                  <a:pt x="11695943" y="6104711"/>
                </a:cubicBezTo>
                <a:cubicBezTo>
                  <a:pt x="11693886" y="6102632"/>
                  <a:pt x="11677434" y="6100554"/>
                  <a:pt x="11673321" y="6100554"/>
                </a:cubicBezTo>
                <a:cubicBezTo>
                  <a:pt x="11673321" y="6083926"/>
                  <a:pt x="11669208" y="6065220"/>
                  <a:pt x="11660982" y="6050671"/>
                </a:cubicBezTo>
                <a:cubicBezTo>
                  <a:pt x="11658925" y="6050671"/>
                  <a:pt x="11658925" y="6050671"/>
                  <a:pt x="11658925" y="6050671"/>
                </a:cubicBezTo>
                <a:cubicBezTo>
                  <a:pt x="11652756" y="6048592"/>
                  <a:pt x="11644529" y="6048592"/>
                  <a:pt x="11638359" y="6050671"/>
                </a:cubicBezTo>
                <a:cubicBezTo>
                  <a:pt x="11636303" y="6050671"/>
                  <a:pt x="11636303" y="6050671"/>
                  <a:pt x="11636303" y="6050671"/>
                </a:cubicBezTo>
                <a:close/>
                <a:moveTo>
                  <a:pt x="0" y="0"/>
                </a:moveTo>
                <a:lnTo>
                  <a:pt x="12192000" y="0"/>
                </a:lnTo>
                <a:lnTo>
                  <a:pt x="12192000" y="6858000"/>
                </a:lnTo>
                <a:lnTo>
                  <a:pt x="4539049" y="6858000"/>
                </a:lnTo>
                <a:lnTo>
                  <a:pt x="0" y="6858000"/>
                </a:lnTo>
                <a:lnTo>
                  <a:pt x="0" y="6273113"/>
                </a:lnTo>
                <a:close/>
              </a:path>
            </a:pathLst>
          </a:custGeom>
          <a:solidFill>
            <a:srgbClr val="48595D">
              <a:alpha val="70000"/>
            </a:srgbClr>
          </a:solidFill>
        </p:spPr>
        <p:txBody>
          <a:bodyPr tIns="0" bIns="1371600" anchor="b">
            <a:noAutofit/>
          </a:bodyPr>
          <a:lstStyle>
            <a:lvl1pPr marL="342900" indent="0" algn="l">
              <a:buNone/>
              <a:defRPr sz="4950" b="1" cap="all" baseline="0">
                <a:solidFill>
                  <a:schemeClr val="bg1">
                    <a:alpha val="0"/>
                  </a:schemeClr>
                </a:solidFill>
                <a:latin typeface="+mj-lt"/>
              </a:defRPr>
            </a:lvl1pPr>
            <a:lvl2pPr marL="0" indent="0" algn="ctr">
              <a:buNone/>
              <a:defRPr sz="1500">
                <a:solidFill>
                  <a:schemeClr val="bg1"/>
                </a:solidFill>
              </a:defRPr>
            </a:lvl2pPr>
            <a:lvl3pPr>
              <a:defRPr sz="1350"/>
            </a:lvl3pPr>
            <a:lvl4pPr>
              <a:defRPr sz="1200"/>
            </a:lvl4pPr>
            <a:lvl5pPr>
              <a:defRPr sz="1200"/>
            </a:lvl5pPr>
          </a:lstStyle>
          <a:p>
            <a:pPr lvl="0"/>
            <a:r>
              <a:rPr lang="en-US"/>
              <a:t>Click to edit Master text styles</a:t>
            </a:r>
          </a:p>
        </p:txBody>
      </p:sp>
      <p:sp>
        <p:nvSpPr>
          <p:cNvPr id="8" name="Text Placeholder 7"/>
          <p:cNvSpPr>
            <a:spLocks noGrp="1"/>
          </p:cNvSpPr>
          <p:nvPr>
            <p:ph type="body" sz="quarter" idx="14"/>
          </p:nvPr>
        </p:nvSpPr>
        <p:spPr>
          <a:xfrm>
            <a:off x="539354" y="1019176"/>
            <a:ext cx="2895600" cy="1825625"/>
          </a:xfrm>
          <a:noFill/>
          <a:ln w="50800">
            <a:solidFill>
              <a:schemeClr val="bg1"/>
            </a:solidFill>
          </a:ln>
        </p:spPr>
        <p:txBody>
          <a:bodyPr anchor="ctr"/>
          <a:lstStyle>
            <a:lvl1pPr marL="0" indent="0">
              <a:buNone/>
              <a:defRPr sz="2475">
                <a:solidFill>
                  <a:schemeClr val="bg1"/>
                </a:solidFill>
                <a:latin typeface="+mn-lt"/>
              </a:defRPr>
            </a:lvl1pPr>
            <a:lvl2pPr marL="342900" indent="0">
              <a:buFont typeface="Arial" panose="020B0604020202020204" pitchFamily="34" charset="0"/>
              <a:buNone/>
              <a:defRPr sz="2475">
                <a:solidFill>
                  <a:schemeClr val="bg1"/>
                </a:solidFill>
                <a:latin typeface="+mn-lt"/>
              </a:defRPr>
            </a:lvl2pPr>
          </a:lstStyle>
          <a:p>
            <a:pPr lvl="0"/>
            <a:r>
              <a:rPr lang="en-US" dirty="0"/>
              <a:t>Click to edit Master text styles</a:t>
            </a:r>
          </a:p>
          <a:p>
            <a:pPr lvl="1"/>
            <a:endParaRPr lang="en-US" dirty="0"/>
          </a:p>
        </p:txBody>
      </p:sp>
      <p:sp>
        <p:nvSpPr>
          <p:cNvPr id="10" name="Text Placeholder 7"/>
          <p:cNvSpPr>
            <a:spLocks noGrp="1"/>
          </p:cNvSpPr>
          <p:nvPr>
            <p:ph type="body" sz="quarter" idx="15"/>
          </p:nvPr>
        </p:nvSpPr>
        <p:spPr>
          <a:xfrm>
            <a:off x="539354" y="2844801"/>
            <a:ext cx="2895600" cy="488949"/>
          </a:xfrm>
          <a:noFill/>
          <a:ln w="50800">
            <a:solidFill>
              <a:schemeClr val="bg1"/>
            </a:solidFill>
          </a:ln>
        </p:spPr>
        <p:txBody>
          <a:bodyPr tIns="0" bIns="0" anchor="ctr">
            <a:noAutofit/>
          </a:bodyPr>
          <a:lstStyle>
            <a:lvl1pPr marL="0" indent="0">
              <a:buNone/>
              <a:defRPr sz="2475">
                <a:solidFill>
                  <a:schemeClr val="bg1"/>
                </a:solidFill>
                <a:latin typeface="+mn-lt"/>
              </a:defRPr>
            </a:lvl1pPr>
            <a:lvl2pPr marL="342900" indent="0">
              <a:buFont typeface="Arial" panose="020B0604020202020204" pitchFamily="34" charset="0"/>
              <a:buNone/>
              <a:defRPr sz="2475">
                <a:solidFill>
                  <a:schemeClr val="bg1"/>
                </a:solidFill>
                <a:latin typeface="+mn-lt"/>
              </a:defRPr>
            </a:lvl2pPr>
          </a:lstStyle>
          <a:p>
            <a:pPr lvl="0"/>
            <a:r>
              <a:rPr lang="en-US" dirty="0"/>
              <a:t>Click to edit Master</a:t>
            </a:r>
          </a:p>
        </p:txBody>
      </p:sp>
      <p:sp>
        <p:nvSpPr>
          <p:cNvPr id="2" name="Slide Number Placeholder 5">
            <a:extLst>
              <a:ext uri="{FF2B5EF4-FFF2-40B4-BE49-F238E27FC236}">
                <a16:creationId xmlns:a16="http://schemas.microsoft.com/office/drawing/2014/main" id="{5F2E7E2A-0CB8-A629-8511-C8FC11B6637B}"/>
              </a:ext>
            </a:extLst>
          </p:cNvPr>
          <p:cNvSpPr>
            <a:spLocks noGrp="1"/>
          </p:cNvSpPr>
          <p:nvPr>
            <p:ph type="sldNum" sz="quarter" idx="17"/>
          </p:nvPr>
        </p:nvSpPr>
        <p:spPr>
          <a:xfrm>
            <a:off x="8737600" y="87313"/>
            <a:ext cx="317500" cy="273050"/>
          </a:xfrm>
        </p:spPr>
        <p:txBody>
          <a:bodyPr/>
          <a:lstStyle>
            <a:lvl1pPr>
              <a:defRPr>
                <a:solidFill>
                  <a:schemeClr val="bg1"/>
                </a:solidFill>
              </a:defRPr>
            </a:lvl1pPr>
          </a:lstStyle>
          <a:p>
            <a:pPr>
              <a:defRPr/>
            </a:pPr>
            <a:fld id="{E53048D5-CEB2-4FB8-BC90-813CF5A258AF}" type="slidenum">
              <a:rPr lang="en-US"/>
              <a:pPr>
                <a:defRPr/>
              </a:pPr>
              <a:t>‹#›</a:t>
            </a:fld>
            <a:endParaRPr lang="en-US" dirty="0"/>
          </a:p>
        </p:txBody>
      </p:sp>
    </p:spTree>
    <p:extLst>
      <p:ext uri="{BB962C8B-B14F-4D97-AF65-F5344CB8AC3E}">
        <p14:creationId xmlns:p14="http://schemas.microsoft.com/office/powerpoint/2010/main" val="363430204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sp>
        <p:nvSpPr>
          <p:cNvPr id="11" name="Picture Placeholder 10"/>
          <p:cNvSpPr>
            <a:spLocks noGrp="1"/>
          </p:cNvSpPr>
          <p:nvPr>
            <p:ph type="pic" sz="quarter" idx="16"/>
          </p:nvPr>
        </p:nvSpPr>
        <p:spPr>
          <a:xfrm>
            <a:off x="0" y="0"/>
            <a:ext cx="9144000" cy="5143500"/>
          </a:xfrm>
          <a:custGeom>
            <a:avLst/>
            <a:gdLst>
              <a:gd name="connsiteX0" fmla="*/ 11603402 w 12192000"/>
              <a:gd name="connsiteY0" fmla="*/ 6440005 h 6858000"/>
              <a:gd name="connsiteX1" fmla="*/ 11613605 w 12192000"/>
              <a:gd name="connsiteY1" fmla="*/ 6440005 h 6858000"/>
              <a:gd name="connsiteX2" fmla="*/ 11617686 w 12192000"/>
              <a:gd name="connsiteY2" fmla="*/ 6448343 h 6858000"/>
              <a:gd name="connsiteX3" fmla="*/ 11623808 w 12192000"/>
              <a:gd name="connsiteY3" fmla="*/ 6550487 h 6858000"/>
              <a:gd name="connsiteX4" fmla="*/ 11621767 w 12192000"/>
              <a:gd name="connsiteY4" fmla="*/ 6560909 h 6858000"/>
              <a:gd name="connsiteX5" fmla="*/ 11615645 w 12192000"/>
              <a:gd name="connsiteY5" fmla="*/ 6560909 h 6858000"/>
              <a:gd name="connsiteX6" fmla="*/ 11509533 w 12192000"/>
              <a:gd name="connsiteY6" fmla="*/ 6498373 h 6858000"/>
              <a:gd name="connsiteX7" fmla="*/ 11505451 w 12192000"/>
              <a:gd name="connsiteY7" fmla="*/ 6492120 h 6858000"/>
              <a:gd name="connsiteX8" fmla="*/ 11505451 w 12192000"/>
              <a:gd name="connsiteY8" fmla="*/ 6490034 h 6858000"/>
              <a:gd name="connsiteX9" fmla="*/ 11511573 w 12192000"/>
              <a:gd name="connsiteY9" fmla="*/ 6485865 h 6858000"/>
              <a:gd name="connsiteX10" fmla="*/ 11603402 w 12192000"/>
              <a:gd name="connsiteY10" fmla="*/ 6440005 h 6858000"/>
              <a:gd name="connsiteX11" fmla="*/ 11686136 w 12192000"/>
              <a:gd name="connsiteY11" fmla="*/ 6437921 h 6858000"/>
              <a:gd name="connsiteX12" fmla="*/ 11696438 w 12192000"/>
              <a:gd name="connsiteY12" fmla="*/ 6437921 h 6858000"/>
              <a:gd name="connsiteX13" fmla="*/ 11787097 w 12192000"/>
              <a:gd name="connsiteY13" fmla="*/ 6483687 h 6858000"/>
              <a:gd name="connsiteX14" fmla="*/ 11795339 w 12192000"/>
              <a:gd name="connsiteY14" fmla="*/ 6489928 h 6858000"/>
              <a:gd name="connsiteX15" fmla="*/ 11791218 w 12192000"/>
              <a:gd name="connsiteY15" fmla="*/ 6496168 h 6858000"/>
              <a:gd name="connsiteX16" fmla="*/ 11684076 w 12192000"/>
              <a:gd name="connsiteY16" fmla="*/ 6558576 h 6858000"/>
              <a:gd name="connsiteX17" fmla="*/ 11675833 w 12192000"/>
              <a:gd name="connsiteY17" fmla="*/ 6558576 h 6858000"/>
              <a:gd name="connsiteX18" fmla="*/ 11673773 w 12192000"/>
              <a:gd name="connsiteY18" fmla="*/ 6550255 h 6858000"/>
              <a:gd name="connsiteX19" fmla="*/ 11682015 w 12192000"/>
              <a:gd name="connsiteY19" fmla="*/ 6446242 h 6858000"/>
              <a:gd name="connsiteX20" fmla="*/ 11686136 w 12192000"/>
              <a:gd name="connsiteY20" fmla="*/ 6437921 h 6858000"/>
              <a:gd name="connsiteX21" fmla="*/ 10868401 w 12192000"/>
              <a:gd name="connsiteY21" fmla="*/ 6398178 h 6858000"/>
              <a:gd name="connsiteX22" fmla="*/ 10868401 w 12192000"/>
              <a:gd name="connsiteY22" fmla="*/ 6441381 h 6858000"/>
              <a:gd name="connsiteX23" fmla="*/ 10820512 w 12192000"/>
              <a:gd name="connsiteY23" fmla="*/ 6449610 h 6858000"/>
              <a:gd name="connsiteX24" fmla="*/ 10801773 w 12192000"/>
              <a:gd name="connsiteY24" fmla="*/ 6424923 h 6858000"/>
              <a:gd name="connsiteX25" fmla="*/ 10826759 w 12192000"/>
              <a:gd name="connsiteY25" fmla="*/ 6400236 h 6858000"/>
              <a:gd name="connsiteX26" fmla="*/ 10518900 w 12192000"/>
              <a:gd name="connsiteY26" fmla="*/ 6328044 h 6858000"/>
              <a:gd name="connsiteX27" fmla="*/ 10559811 w 12192000"/>
              <a:gd name="connsiteY27" fmla="*/ 6388243 h 6858000"/>
              <a:gd name="connsiteX28" fmla="*/ 10518900 w 12192000"/>
              <a:gd name="connsiteY28" fmla="*/ 6448441 h 6858000"/>
              <a:gd name="connsiteX29" fmla="*/ 10477988 w 12192000"/>
              <a:gd name="connsiteY29" fmla="*/ 6388243 h 6858000"/>
              <a:gd name="connsiteX30" fmla="*/ 10518900 w 12192000"/>
              <a:gd name="connsiteY30" fmla="*/ 6328044 h 6858000"/>
              <a:gd name="connsiteX31" fmla="*/ 11673123 w 12192000"/>
              <a:gd name="connsiteY31" fmla="*/ 6319732 h 6858000"/>
              <a:gd name="connsiteX32" fmla="*/ 11682116 w 12192000"/>
              <a:gd name="connsiteY32" fmla="*/ 6320771 h 6858000"/>
              <a:gd name="connsiteX33" fmla="*/ 11708840 w 12192000"/>
              <a:gd name="connsiteY33" fmla="*/ 6372722 h 6858000"/>
              <a:gd name="connsiteX34" fmla="*/ 11649226 w 12192000"/>
              <a:gd name="connsiteY34" fmla="*/ 6430907 h 6858000"/>
              <a:gd name="connsiteX35" fmla="*/ 11589612 w 12192000"/>
              <a:gd name="connsiteY35" fmla="*/ 6372722 h 6858000"/>
              <a:gd name="connsiteX36" fmla="*/ 11616336 w 12192000"/>
              <a:gd name="connsiteY36" fmla="*/ 6322850 h 6858000"/>
              <a:gd name="connsiteX37" fmla="*/ 11632781 w 12192000"/>
              <a:gd name="connsiteY37" fmla="*/ 6324927 h 6858000"/>
              <a:gd name="connsiteX38" fmla="*/ 11630725 w 12192000"/>
              <a:gd name="connsiteY38" fmla="*/ 6341552 h 6858000"/>
              <a:gd name="connsiteX39" fmla="*/ 11614280 w 12192000"/>
              <a:gd name="connsiteY39" fmla="*/ 6372722 h 6858000"/>
              <a:gd name="connsiteX40" fmla="*/ 11649226 w 12192000"/>
              <a:gd name="connsiteY40" fmla="*/ 6408049 h 6858000"/>
              <a:gd name="connsiteX41" fmla="*/ 11684172 w 12192000"/>
              <a:gd name="connsiteY41" fmla="*/ 6372722 h 6858000"/>
              <a:gd name="connsiteX42" fmla="*/ 11667727 w 12192000"/>
              <a:gd name="connsiteY42" fmla="*/ 6341552 h 6858000"/>
              <a:gd name="connsiteX43" fmla="*/ 11665671 w 12192000"/>
              <a:gd name="connsiteY43" fmla="*/ 6324927 h 6858000"/>
              <a:gd name="connsiteX44" fmla="*/ 11673123 w 12192000"/>
              <a:gd name="connsiteY44" fmla="*/ 6319732 h 6858000"/>
              <a:gd name="connsiteX45" fmla="*/ 11822057 w 12192000"/>
              <a:gd name="connsiteY45" fmla="*/ 6304666 h 6858000"/>
              <a:gd name="connsiteX46" fmla="*/ 11826190 w 12192000"/>
              <a:gd name="connsiteY46" fmla="*/ 6310895 h 6858000"/>
              <a:gd name="connsiteX47" fmla="*/ 11826190 w 12192000"/>
              <a:gd name="connsiteY47" fmla="*/ 6435462 h 6858000"/>
              <a:gd name="connsiteX48" fmla="*/ 11822057 w 12192000"/>
              <a:gd name="connsiteY48" fmla="*/ 6441690 h 6858000"/>
              <a:gd name="connsiteX49" fmla="*/ 11813791 w 12192000"/>
              <a:gd name="connsiteY49" fmla="*/ 6439614 h 6858000"/>
              <a:gd name="connsiteX50" fmla="*/ 11729066 w 12192000"/>
              <a:gd name="connsiteY50" fmla="*/ 6381482 h 6858000"/>
              <a:gd name="connsiteX51" fmla="*/ 11722867 w 12192000"/>
              <a:gd name="connsiteY51" fmla="*/ 6373178 h 6858000"/>
              <a:gd name="connsiteX52" fmla="*/ 11729066 w 12192000"/>
              <a:gd name="connsiteY52" fmla="*/ 6364874 h 6858000"/>
              <a:gd name="connsiteX53" fmla="*/ 11813791 w 12192000"/>
              <a:gd name="connsiteY53" fmla="*/ 6306743 h 6858000"/>
              <a:gd name="connsiteX54" fmla="*/ 11822057 w 12192000"/>
              <a:gd name="connsiteY54" fmla="*/ 6304666 h 6858000"/>
              <a:gd name="connsiteX55" fmla="*/ 11476229 w 12192000"/>
              <a:gd name="connsiteY55" fmla="*/ 6304666 h 6858000"/>
              <a:gd name="connsiteX56" fmla="*/ 11484412 w 12192000"/>
              <a:gd name="connsiteY56" fmla="*/ 6308818 h 6858000"/>
              <a:gd name="connsiteX57" fmla="*/ 11568280 w 12192000"/>
              <a:gd name="connsiteY57" fmla="*/ 6364874 h 6858000"/>
              <a:gd name="connsiteX58" fmla="*/ 11574417 w 12192000"/>
              <a:gd name="connsiteY58" fmla="*/ 6373178 h 6858000"/>
              <a:gd name="connsiteX59" fmla="*/ 11568280 w 12192000"/>
              <a:gd name="connsiteY59" fmla="*/ 6381482 h 6858000"/>
              <a:gd name="connsiteX60" fmla="*/ 11484412 w 12192000"/>
              <a:gd name="connsiteY60" fmla="*/ 6439614 h 6858000"/>
              <a:gd name="connsiteX61" fmla="*/ 11476229 w 12192000"/>
              <a:gd name="connsiteY61" fmla="*/ 6441690 h 6858000"/>
              <a:gd name="connsiteX62" fmla="*/ 11472138 w 12192000"/>
              <a:gd name="connsiteY62" fmla="*/ 6435462 h 6858000"/>
              <a:gd name="connsiteX63" fmla="*/ 11472138 w 12192000"/>
              <a:gd name="connsiteY63" fmla="*/ 6310895 h 6858000"/>
              <a:gd name="connsiteX64" fmla="*/ 11476229 w 12192000"/>
              <a:gd name="connsiteY64" fmla="*/ 6304666 h 6858000"/>
              <a:gd name="connsiteX65" fmla="*/ 11088184 w 12192000"/>
              <a:gd name="connsiteY65" fmla="*/ 6294146 h 6858000"/>
              <a:gd name="connsiteX66" fmla="*/ 11082024 w 12192000"/>
              <a:gd name="connsiteY66" fmla="*/ 6296224 h 6858000"/>
              <a:gd name="connsiteX67" fmla="*/ 11079972 w 12192000"/>
              <a:gd name="connsiteY67" fmla="*/ 6302454 h 6858000"/>
              <a:gd name="connsiteX68" fmla="*/ 11121033 w 12192000"/>
              <a:gd name="connsiteY68" fmla="*/ 6460305 h 6858000"/>
              <a:gd name="connsiteX69" fmla="*/ 11145670 w 12192000"/>
              <a:gd name="connsiteY69" fmla="*/ 6481074 h 6858000"/>
              <a:gd name="connsiteX70" fmla="*/ 11153882 w 12192000"/>
              <a:gd name="connsiteY70" fmla="*/ 6481074 h 6858000"/>
              <a:gd name="connsiteX71" fmla="*/ 11149776 w 12192000"/>
              <a:gd name="connsiteY71" fmla="*/ 6489382 h 6858000"/>
              <a:gd name="connsiteX72" fmla="*/ 11149776 w 12192000"/>
              <a:gd name="connsiteY72" fmla="*/ 6491459 h 6858000"/>
              <a:gd name="connsiteX73" fmla="*/ 11125139 w 12192000"/>
              <a:gd name="connsiteY73" fmla="*/ 6510152 h 6858000"/>
              <a:gd name="connsiteX74" fmla="*/ 11090237 w 12192000"/>
              <a:gd name="connsiteY74" fmla="*/ 6508075 h 6858000"/>
              <a:gd name="connsiteX75" fmla="*/ 11084078 w 12192000"/>
              <a:gd name="connsiteY75" fmla="*/ 6510152 h 6858000"/>
              <a:gd name="connsiteX76" fmla="*/ 11082024 w 12192000"/>
              <a:gd name="connsiteY76" fmla="*/ 6514306 h 6858000"/>
              <a:gd name="connsiteX77" fmla="*/ 11082024 w 12192000"/>
              <a:gd name="connsiteY77" fmla="*/ 6532999 h 6858000"/>
              <a:gd name="connsiteX78" fmla="*/ 11088184 w 12192000"/>
              <a:gd name="connsiteY78" fmla="*/ 6539230 h 6858000"/>
              <a:gd name="connsiteX79" fmla="*/ 11135404 w 12192000"/>
              <a:gd name="connsiteY79" fmla="*/ 6545460 h 6858000"/>
              <a:gd name="connsiteX80" fmla="*/ 11137458 w 12192000"/>
              <a:gd name="connsiteY80" fmla="*/ 6545460 h 6858000"/>
              <a:gd name="connsiteX81" fmla="*/ 11190838 w 12192000"/>
              <a:gd name="connsiteY81" fmla="*/ 6493536 h 6858000"/>
              <a:gd name="connsiteX82" fmla="*/ 11223687 w 12192000"/>
              <a:gd name="connsiteY82" fmla="*/ 6364764 h 6858000"/>
              <a:gd name="connsiteX83" fmla="*/ 11236005 w 12192000"/>
              <a:gd name="connsiteY83" fmla="*/ 6323224 h 6858000"/>
              <a:gd name="connsiteX84" fmla="*/ 11240111 w 12192000"/>
              <a:gd name="connsiteY84" fmla="*/ 6302454 h 6858000"/>
              <a:gd name="connsiteX85" fmla="*/ 11238058 w 12192000"/>
              <a:gd name="connsiteY85" fmla="*/ 6296224 h 6858000"/>
              <a:gd name="connsiteX86" fmla="*/ 11233952 w 12192000"/>
              <a:gd name="connsiteY86" fmla="*/ 6294146 h 6858000"/>
              <a:gd name="connsiteX87" fmla="*/ 11205209 w 12192000"/>
              <a:gd name="connsiteY87" fmla="*/ 6294146 h 6858000"/>
              <a:gd name="connsiteX88" fmla="*/ 11199050 w 12192000"/>
              <a:gd name="connsiteY88" fmla="*/ 6298301 h 6858000"/>
              <a:gd name="connsiteX89" fmla="*/ 11162094 w 12192000"/>
              <a:gd name="connsiteY89" fmla="*/ 6439535 h 6858000"/>
              <a:gd name="connsiteX90" fmla="*/ 11160041 w 12192000"/>
              <a:gd name="connsiteY90" fmla="*/ 6439535 h 6858000"/>
              <a:gd name="connsiteX91" fmla="*/ 11121033 w 12192000"/>
              <a:gd name="connsiteY91" fmla="*/ 6298301 h 6858000"/>
              <a:gd name="connsiteX92" fmla="*/ 11114874 w 12192000"/>
              <a:gd name="connsiteY92" fmla="*/ 6294146 h 6858000"/>
              <a:gd name="connsiteX93" fmla="*/ 11088184 w 12192000"/>
              <a:gd name="connsiteY93" fmla="*/ 6294146 h 6858000"/>
              <a:gd name="connsiteX94" fmla="*/ 11048412 w 12192000"/>
              <a:gd name="connsiteY94" fmla="*/ 6291809 h 6858000"/>
              <a:gd name="connsiteX95" fmla="*/ 10999317 w 12192000"/>
              <a:gd name="connsiteY95" fmla="*/ 6312618 h 6858000"/>
              <a:gd name="connsiteX96" fmla="*/ 10999317 w 12192000"/>
              <a:gd name="connsiteY96" fmla="*/ 6300133 h 6858000"/>
              <a:gd name="connsiteX97" fmla="*/ 10993181 w 12192000"/>
              <a:gd name="connsiteY97" fmla="*/ 6293890 h 6858000"/>
              <a:gd name="connsiteX98" fmla="*/ 10964542 w 12192000"/>
              <a:gd name="connsiteY98" fmla="*/ 6293890 h 6858000"/>
              <a:gd name="connsiteX99" fmla="*/ 10958406 w 12192000"/>
              <a:gd name="connsiteY99" fmla="*/ 6300133 h 6858000"/>
              <a:gd name="connsiteX100" fmla="*/ 10958406 w 12192000"/>
              <a:gd name="connsiteY100" fmla="*/ 6474928 h 6858000"/>
              <a:gd name="connsiteX101" fmla="*/ 10964542 w 12192000"/>
              <a:gd name="connsiteY101" fmla="*/ 6481171 h 6858000"/>
              <a:gd name="connsiteX102" fmla="*/ 10993181 w 12192000"/>
              <a:gd name="connsiteY102" fmla="*/ 6481171 h 6858000"/>
              <a:gd name="connsiteX103" fmla="*/ 10999317 w 12192000"/>
              <a:gd name="connsiteY103" fmla="*/ 6474928 h 6858000"/>
              <a:gd name="connsiteX104" fmla="*/ 10999317 w 12192000"/>
              <a:gd name="connsiteY104" fmla="*/ 6354236 h 6858000"/>
              <a:gd name="connsiteX105" fmla="*/ 11050457 w 12192000"/>
              <a:gd name="connsiteY105" fmla="*/ 6331346 h 6858000"/>
              <a:gd name="connsiteX106" fmla="*/ 11056594 w 12192000"/>
              <a:gd name="connsiteY106" fmla="*/ 6325103 h 6858000"/>
              <a:gd name="connsiteX107" fmla="*/ 11056594 w 12192000"/>
              <a:gd name="connsiteY107" fmla="*/ 6298052 h 6858000"/>
              <a:gd name="connsiteX108" fmla="*/ 11054548 w 12192000"/>
              <a:gd name="connsiteY108" fmla="*/ 6293890 h 6858000"/>
              <a:gd name="connsiteX109" fmla="*/ 11048412 w 12192000"/>
              <a:gd name="connsiteY109" fmla="*/ 6291809 h 6858000"/>
              <a:gd name="connsiteX110" fmla="*/ 10847504 w 12192000"/>
              <a:gd name="connsiteY110" fmla="*/ 6288302 h 6858000"/>
              <a:gd name="connsiteX111" fmla="*/ 10777148 w 12192000"/>
              <a:gd name="connsiteY111" fmla="*/ 6296620 h 6858000"/>
              <a:gd name="connsiteX112" fmla="*/ 10770940 w 12192000"/>
              <a:gd name="connsiteY112" fmla="*/ 6302858 h 6858000"/>
              <a:gd name="connsiteX113" fmla="*/ 10773009 w 12192000"/>
              <a:gd name="connsiteY113" fmla="*/ 6327811 h 6858000"/>
              <a:gd name="connsiteX114" fmla="*/ 10775079 w 12192000"/>
              <a:gd name="connsiteY114" fmla="*/ 6331970 h 6858000"/>
              <a:gd name="connsiteX115" fmla="*/ 10779217 w 12192000"/>
              <a:gd name="connsiteY115" fmla="*/ 6334049 h 6858000"/>
              <a:gd name="connsiteX116" fmla="*/ 10845434 w 12192000"/>
              <a:gd name="connsiteY116" fmla="*/ 6329890 h 6858000"/>
              <a:gd name="connsiteX117" fmla="*/ 10868196 w 12192000"/>
              <a:gd name="connsiteY117" fmla="*/ 6352764 h 6858000"/>
              <a:gd name="connsiteX118" fmla="*/ 10868196 w 12192000"/>
              <a:gd name="connsiteY118" fmla="*/ 6365240 h 6858000"/>
              <a:gd name="connsiteX119" fmla="*/ 10822672 w 12192000"/>
              <a:gd name="connsiteY119" fmla="*/ 6369399 h 6858000"/>
              <a:gd name="connsiteX120" fmla="*/ 10758524 w 12192000"/>
              <a:gd name="connsiteY120" fmla="*/ 6425543 h 6858000"/>
              <a:gd name="connsiteX121" fmla="*/ 10814395 w 12192000"/>
              <a:gd name="connsiteY121" fmla="*/ 6485846 h 6858000"/>
              <a:gd name="connsiteX122" fmla="*/ 10874404 w 12192000"/>
              <a:gd name="connsiteY122" fmla="*/ 6473370 h 6858000"/>
              <a:gd name="connsiteX123" fmla="*/ 10903374 w 12192000"/>
              <a:gd name="connsiteY123" fmla="*/ 6485846 h 6858000"/>
              <a:gd name="connsiteX124" fmla="*/ 10909582 w 12192000"/>
              <a:gd name="connsiteY124" fmla="*/ 6483767 h 6858000"/>
              <a:gd name="connsiteX125" fmla="*/ 10911651 w 12192000"/>
              <a:gd name="connsiteY125" fmla="*/ 6477529 h 6858000"/>
              <a:gd name="connsiteX126" fmla="*/ 10911651 w 12192000"/>
              <a:gd name="connsiteY126" fmla="*/ 6352764 h 6858000"/>
              <a:gd name="connsiteX127" fmla="*/ 10847504 w 12192000"/>
              <a:gd name="connsiteY127" fmla="*/ 6288302 h 6858000"/>
              <a:gd name="connsiteX128" fmla="*/ 10518899 w 12192000"/>
              <a:gd name="connsiteY128" fmla="*/ 6288302 h 6858000"/>
              <a:gd name="connsiteX129" fmla="*/ 10434738 w 12192000"/>
              <a:gd name="connsiteY129" fmla="*/ 6387074 h 6858000"/>
              <a:gd name="connsiteX130" fmla="*/ 10518899 w 12192000"/>
              <a:gd name="connsiteY130" fmla="*/ 6485846 h 6858000"/>
              <a:gd name="connsiteX131" fmla="*/ 10603060 w 12192000"/>
              <a:gd name="connsiteY131" fmla="*/ 6387074 h 6858000"/>
              <a:gd name="connsiteX132" fmla="*/ 10518899 w 12192000"/>
              <a:gd name="connsiteY132" fmla="*/ 6288302 h 6858000"/>
              <a:gd name="connsiteX133" fmla="*/ 10302945 w 12192000"/>
              <a:gd name="connsiteY133" fmla="*/ 6262586 h 6858000"/>
              <a:gd name="connsiteX134" fmla="*/ 10319310 w 12192000"/>
              <a:gd name="connsiteY134" fmla="*/ 6262586 h 6858000"/>
              <a:gd name="connsiteX135" fmla="*/ 10362267 w 12192000"/>
              <a:gd name="connsiteY135" fmla="*/ 6302328 h 6858000"/>
              <a:gd name="connsiteX136" fmla="*/ 10317264 w 12192000"/>
              <a:gd name="connsiteY136" fmla="*/ 6339979 h 6858000"/>
              <a:gd name="connsiteX137" fmla="*/ 10272261 w 12192000"/>
              <a:gd name="connsiteY137" fmla="*/ 6339979 h 6858000"/>
              <a:gd name="connsiteX138" fmla="*/ 10272261 w 12192000"/>
              <a:gd name="connsiteY138" fmla="*/ 6264678 h 6858000"/>
              <a:gd name="connsiteX139" fmla="*/ 10302945 w 12192000"/>
              <a:gd name="connsiteY139" fmla="*/ 6262586 h 6858000"/>
              <a:gd name="connsiteX140" fmla="*/ 10679182 w 12192000"/>
              <a:gd name="connsiteY140" fmla="*/ 6250897 h 6858000"/>
              <a:gd name="connsiteX141" fmla="*/ 10650472 w 12192000"/>
              <a:gd name="connsiteY141" fmla="*/ 6257141 h 6858000"/>
              <a:gd name="connsiteX142" fmla="*/ 10644320 w 12192000"/>
              <a:gd name="connsiteY142" fmla="*/ 6263385 h 6858000"/>
              <a:gd name="connsiteX143" fmla="*/ 10644320 w 12192000"/>
              <a:gd name="connsiteY143" fmla="*/ 6294607 h 6858000"/>
              <a:gd name="connsiteX144" fmla="*/ 10627914 w 12192000"/>
              <a:gd name="connsiteY144" fmla="*/ 6294607 h 6858000"/>
              <a:gd name="connsiteX145" fmla="*/ 10621762 w 12192000"/>
              <a:gd name="connsiteY145" fmla="*/ 6300852 h 6858000"/>
              <a:gd name="connsiteX146" fmla="*/ 10621762 w 12192000"/>
              <a:gd name="connsiteY146" fmla="*/ 6325830 h 6858000"/>
              <a:gd name="connsiteX147" fmla="*/ 10627914 w 12192000"/>
              <a:gd name="connsiteY147" fmla="*/ 6332074 h 6858000"/>
              <a:gd name="connsiteX148" fmla="*/ 10644320 w 12192000"/>
              <a:gd name="connsiteY148" fmla="*/ 6332074 h 6858000"/>
              <a:gd name="connsiteX149" fmla="*/ 10644320 w 12192000"/>
              <a:gd name="connsiteY149" fmla="*/ 6415333 h 6858000"/>
              <a:gd name="connsiteX150" fmla="*/ 10699689 w 12192000"/>
              <a:gd name="connsiteY150" fmla="*/ 6488184 h 6858000"/>
              <a:gd name="connsiteX151" fmla="*/ 10732500 w 12192000"/>
              <a:gd name="connsiteY151" fmla="*/ 6484021 h 6858000"/>
              <a:gd name="connsiteX152" fmla="*/ 10738652 w 12192000"/>
              <a:gd name="connsiteY152" fmla="*/ 6475695 h 6858000"/>
              <a:gd name="connsiteX153" fmla="*/ 10736602 w 12192000"/>
              <a:gd name="connsiteY153" fmla="*/ 6452799 h 6858000"/>
              <a:gd name="connsiteX154" fmla="*/ 10730449 w 12192000"/>
              <a:gd name="connsiteY154" fmla="*/ 6444473 h 6858000"/>
              <a:gd name="connsiteX155" fmla="*/ 10705841 w 12192000"/>
              <a:gd name="connsiteY155" fmla="*/ 6446555 h 6858000"/>
              <a:gd name="connsiteX156" fmla="*/ 10687385 w 12192000"/>
              <a:gd name="connsiteY156" fmla="*/ 6409088 h 6858000"/>
              <a:gd name="connsiteX157" fmla="*/ 10687385 w 12192000"/>
              <a:gd name="connsiteY157" fmla="*/ 6332074 h 6858000"/>
              <a:gd name="connsiteX158" fmla="*/ 10730449 w 12192000"/>
              <a:gd name="connsiteY158" fmla="*/ 6332074 h 6858000"/>
              <a:gd name="connsiteX159" fmla="*/ 10736602 w 12192000"/>
              <a:gd name="connsiteY159" fmla="*/ 6325830 h 6858000"/>
              <a:gd name="connsiteX160" fmla="*/ 10736602 w 12192000"/>
              <a:gd name="connsiteY160" fmla="*/ 6300852 h 6858000"/>
              <a:gd name="connsiteX161" fmla="*/ 10730449 w 12192000"/>
              <a:gd name="connsiteY161" fmla="*/ 6294607 h 6858000"/>
              <a:gd name="connsiteX162" fmla="*/ 10687385 w 12192000"/>
              <a:gd name="connsiteY162" fmla="*/ 6294607 h 6858000"/>
              <a:gd name="connsiteX163" fmla="*/ 10687385 w 12192000"/>
              <a:gd name="connsiteY163" fmla="*/ 6257141 h 6858000"/>
              <a:gd name="connsiteX164" fmla="*/ 10685334 w 12192000"/>
              <a:gd name="connsiteY164" fmla="*/ 6250897 h 6858000"/>
              <a:gd name="connsiteX165" fmla="*/ 10679182 w 12192000"/>
              <a:gd name="connsiteY165" fmla="*/ 6250897 h 6858000"/>
              <a:gd name="connsiteX166" fmla="*/ 10313278 w 12192000"/>
              <a:gd name="connsiteY166" fmla="*/ 6221675 h 6858000"/>
              <a:gd name="connsiteX167" fmla="*/ 10232861 w 12192000"/>
              <a:gd name="connsiteY167" fmla="*/ 6225827 h 6858000"/>
              <a:gd name="connsiteX168" fmla="*/ 10226674 w 12192000"/>
              <a:gd name="connsiteY168" fmla="*/ 6234131 h 6858000"/>
              <a:gd name="connsiteX169" fmla="*/ 10226674 w 12192000"/>
              <a:gd name="connsiteY169" fmla="*/ 6474943 h 6858000"/>
              <a:gd name="connsiteX170" fmla="*/ 10234922 w 12192000"/>
              <a:gd name="connsiteY170" fmla="*/ 6481171 h 6858000"/>
              <a:gd name="connsiteX171" fmla="*/ 10263790 w 12192000"/>
              <a:gd name="connsiteY171" fmla="*/ 6481171 h 6858000"/>
              <a:gd name="connsiteX172" fmla="*/ 10272038 w 12192000"/>
              <a:gd name="connsiteY172" fmla="*/ 6474943 h 6858000"/>
              <a:gd name="connsiteX173" fmla="*/ 10272038 w 12192000"/>
              <a:gd name="connsiteY173" fmla="*/ 6379449 h 6858000"/>
              <a:gd name="connsiteX174" fmla="*/ 10321526 w 12192000"/>
              <a:gd name="connsiteY174" fmla="*/ 6381524 h 6858000"/>
              <a:gd name="connsiteX175" fmla="*/ 10362766 w 12192000"/>
              <a:gd name="connsiteY175" fmla="*/ 6477018 h 6858000"/>
              <a:gd name="connsiteX176" fmla="*/ 10368952 w 12192000"/>
              <a:gd name="connsiteY176" fmla="*/ 6481171 h 6858000"/>
              <a:gd name="connsiteX177" fmla="*/ 10401944 w 12192000"/>
              <a:gd name="connsiteY177" fmla="*/ 6481171 h 6858000"/>
              <a:gd name="connsiteX178" fmla="*/ 10408130 w 12192000"/>
              <a:gd name="connsiteY178" fmla="*/ 6479095 h 6858000"/>
              <a:gd name="connsiteX179" fmla="*/ 10410192 w 12192000"/>
              <a:gd name="connsiteY179" fmla="*/ 6472867 h 6858000"/>
              <a:gd name="connsiteX180" fmla="*/ 10362766 w 12192000"/>
              <a:gd name="connsiteY180" fmla="*/ 6369069 h 6858000"/>
              <a:gd name="connsiteX181" fmla="*/ 10408130 w 12192000"/>
              <a:gd name="connsiteY181" fmla="*/ 6300561 h 6858000"/>
              <a:gd name="connsiteX182" fmla="*/ 10319464 w 12192000"/>
              <a:gd name="connsiteY182" fmla="*/ 6221675 h 6858000"/>
              <a:gd name="connsiteX183" fmla="*/ 10313278 w 12192000"/>
              <a:gd name="connsiteY183" fmla="*/ 6221675 h 6858000"/>
              <a:gd name="connsiteX184" fmla="*/ 11675833 w 12192000"/>
              <a:gd name="connsiteY184" fmla="*/ 6188669 h 6858000"/>
              <a:gd name="connsiteX185" fmla="*/ 11684076 w 12192000"/>
              <a:gd name="connsiteY185" fmla="*/ 6188669 h 6858000"/>
              <a:gd name="connsiteX186" fmla="*/ 11791218 w 12192000"/>
              <a:gd name="connsiteY186" fmla="*/ 6250482 h 6858000"/>
              <a:gd name="connsiteX187" fmla="*/ 11795339 w 12192000"/>
              <a:gd name="connsiteY187" fmla="*/ 6256663 h 6858000"/>
              <a:gd name="connsiteX188" fmla="*/ 11787097 w 12192000"/>
              <a:gd name="connsiteY188" fmla="*/ 6262844 h 6858000"/>
              <a:gd name="connsiteX189" fmla="*/ 11696438 w 12192000"/>
              <a:gd name="connsiteY189" fmla="*/ 6306113 h 6858000"/>
              <a:gd name="connsiteX190" fmla="*/ 11686136 w 12192000"/>
              <a:gd name="connsiteY190" fmla="*/ 6308173 h 6858000"/>
              <a:gd name="connsiteX191" fmla="*/ 11682015 w 12192000"/>
              <a:gd name="connsiteY191" fmla="*/ 6297871 h 6858000"/>
              <a:gd name="connsiteX192" fmla="*/ 11673773 w 12192000"/>
              <a:gd name="connsiteY192" fmla="*/ 6196910 h 6858000"/>
              <a:gd name="connsiteX193" fmla="*/ 11675833 w 12192000"/>
              <a:gd name="connsiteY193" fmla="*/ 6188669 h 6858000"/>
              <a:gd name="connsiteX194" fmla="*/ 11618498 w 12192000"/>
              <a:gd name="connsiteY194" fmla="*/ 6187898 h 6858000"/>
              <a:gd name="connsiteX195" fmla="*/ 11622619 w 12192000"/>
              <a:gd name="connsiteY195" fmla="*/ 6188673 h 6858000"/>
              <a:gd name="connsiteX196" fmla="*/ 11624679 w 12192000"/>
              <a:gd name="connsiteY196" fmla="*/ 6198998 h 6858000"/>
              <a:gd name="connsiteX197" fmla="*/ 11616438 w 12192000"/>
              <a:gd name="connsiteY197" fmla="*/ 6300186 h 6858000"/>
              <a:gd name="connsiteX198" fmla="*/ 11612316 w 12192000"/>
              <a:gd name="connsiteY198" fmla="*/ 6308446 h 6858000"/>
              <a:gd name="connsiteX199" fmla="*/ 11602015 w 12192000"/>
              <a:gd name="connsiteY199" fmla="*/ 6308446 h 6858000"/>
              <a:gd name="connsiteX200" fmla="*/ 11511355 w 12192000"/>
              <a:gd name="connsiteY200" fmla="*/ 6263015 h 6858000"/>
              <a:gd name="connsiteX201" fmla="*/ 11503114 w 12192000"/>
              <a:gd name="connsiteY201" fmla="*/ 6256820 h 6858000"/>
              <a:gd name="connsiteX202" fmla="*/ 11507235 w 12192000"/>
              <a:gd name="connsiteY202" fmla="*/ 6250624 h 6858000"/>
              <a:gd name="connsiteX203" fmla="*/ 11614377 w 12192000"/>
              <a:gd name="connsiteY203" fmla="*/ 6188673 h 6858000"/>
              <a:gd name="connsiteX204" fmla="*/ 11618498 w 12192000"/>
              <a:gd name="connsiteY204" fmla="*/ 6187898 h 6858000"/>
              <a:gd name="connsiteX205" fmla="*/ 11649811 w 12192000"/>
              <a:gd name="connsiteY205" fmla="*/ 6152709 h 6858000"/>
              <a:gd name="connsiteX206" fmla="*/ 11432980 w 12192000"/>
              <a:gd name="connsiteY206" fmla="*/ 6371879 h 6858000"/>
              <a:gd name="connsiteX207" fmla="*/ 11649811 w 12192000"/>
              <a:gd name="connsiteY207" fmla="*/ 6591048 h 6858000"/>
              <a:gd name="connsiteX208" fmla="*/ 11866643 w 12192000"/>
              <a:gd name="connsiteY208" fmla="*/ 6371879 h 6858000"/>
              <a:gd name="connsiteX209" fmla="*/ 11649811 w 12192000"/>
              <a:gd name="connsiteY209" fmla="*/ 6152709 h 6858000"/>
              <a:gd name="connsiteX210" fmla="*/ 11649226 w 12192000"/>
              <a:gd name="connsiteY210" fmla="*/ 6121150 h 6858000"/>
              <a:gd name="connsiteX211" fmla="*/ 11895865 w 12192000"/>
              <a:gd name="connsiteY211" fmla="*/ 6370711 h 6858000"/>
              <a:gd name="connsiteX212" fmla="*/ 11649226 w 12192000"/>
              <a:gd name="connsiteY212" fmla="*/ 6620272 h 6858000"/>
              <a:gd name="connsiteX213" fmla="*/ 11402588 w 12192000"/>
              <a:gd name="connsiteY213" fmla="*/ 6370711 h 6858000"/>
              <a:gd name="connsiteX214" fmla="*/ 11649226 w 12192000"/>
              <a:gd name="connsiteY214" fmla="*/ 6121150 h 6858000"/>
              <a:gd name="connsiteX215" fmla="*/ 11636303 w 12192000"/>
              <a:gd name="connsiteY215" fmla="*/ 6042574 h 6858000"/>
              <a:gd name="connsiteX216" fmla="*/ 11623964 w 12192000"/>
              <a:gd name="connsiteY216" fmla="*/ 6092457 h 6858000"/>
              <a:gd name="connsiteX217" fmla="*/ 11601342 w 12192000"/>
              <a:gd name="connsiteY217" fmla="*/ 6096614 h 6858000"/>
              <a:gd name="connsiteX218" fmla="*/ 11574607 w 12192000"/>
              <a:gd name="connsiteY218" fmla="*/ 6050888 h 6858000"/>
              <a:gd name="connsiteX219" fmla="*/ 11574607 w 12192000"/>
              <a:gd name="connsiteY219" fmla="*/ 6048809 h 6858000"/>
              <a:gd name="connsiteX220" fmla="*/ 11572550 w 12192000"/>
              <a:gd name="connsiteY220" fmla="*/ 6050888 h 6858000"/>
              <a:gd name="connsiteX221" fmla="*/ 11551985 w 12192000"/>
              <a:gd name="connsiteY221" fmla="*/ 6055045 h 6858000"/>
              <a:gd name="connsiteX222" fmla="*/ 11551985 w 12192000"/>
              <a:gd name="connsiteY222" fmla="*/ 6057123 h 6858000"/>
              <a:gd name="connsiteX223" fmla="*/ 11547872 w 12192000"/>
              <a:gd name="connsiteY223" fmla="*/ 6082065 h 6858000"/>
              <a:gd name="connsiteX224" fmla="*/ 11551985 w 12192000"/>
              <a:gd name="connsiteY224" fmla="*/ 6109085 h 6858000"/>
              <a:gd name="connsiteX225" fmla="*/ 11531420 w 12192000"/>
              <a:gd name="connsiteY225" fmla="*/ 6117398 h 6858000"/>
              <a:gd name="connsiteX226" fmla="*/ 11494402 w 12192000"/>
              <a:gd name="connsiteY226" fmla="*/ 6082065 h 6858000"/>
              <a:gd name="connsiteX227" fmla="*/ 11494402 w 12192000"/>
              <a:gd name="connsiteY227" fmla="*/ 6079986 h 6858000"/>
              <a:gd name="connsiteX228" fmla="*/ 11492346 w 12192000"/>
              <a:gd name="connsiteY228" fmla="*/ 6079986 h 6858000"/>
              <a:gd name="connsiteX229" fmla="*/ 11473837 w 12192000"/>
              <a:gd name="connsiteY229" fmla="*/ 6092457 h 6858000"/>
              <a:gd name="connsiteX230" fmla="*/ 11473837 w 12192000"/>
              <a:gd name="connsiteY230" fmla="*/ 6094535 h 6858000"/>
              <a:gd name="connsiteX231" fmla="*/ 11486176 w 12192000"/>
              <a:gd name="connsiteY231" fmla="*/ 6144418 h 6858000"/>
              <a:gd name="connsiteX232" fmla="*/ 11469724 w 12192000"/>
              <a:gd name="connsiteY232" fmla="*/ 6156889 h 6858000"/>
              <a:gd name="connsiteX233" fmla="*/ 11426536 w 12192000"/>
              <a:gd name="connsiteY233" fmla="*/ 6129869 h 6858000"/>
              <a:gd name="connsiteX234" fmla="*/ 11424480 w 12192000"/>
              <a:gd name="connsiteY234" fmla="*/ 6129869 h 6858000"/>
              <a:gd name="connsiteX235" fmla="*/ 11424480 w 12192000"/>
              <a:gd name="connsiteY235" fmla="*/ 6131947 h 6858000"/>
              <a:gd name="connsiteX236" fmla="*/ 11408027 w 12192000"/>
              <a:gd name="connsiteY236" fmla="*/ 6146497 h 6858000"/>
              <a:gd name="connsiteX237" fmla="*/ 11408027 w 12192000"/>
              <a:gd name="connsiteY237" fmla="*/ 6148575 h 6858000"/>
              <a:gd name="connsiteX238" fmla="*/ 11434763 w 12192000"/>
              <a:gd name="connsiteY238" fmla="*/ 6194301 h 6858000"/>
              <a:gd name="connsiteX239" fmla="*/ 11420366 w 12192000"/>
              <a:gd name="connsiteY239" fmla="*/ 6210929 h 6858000"/>
              <a:gd name="connsiteX240" fmla="*/ 11371010 w 12192000"/>
              <a:gd name="connsiteY240" fmla="*/ 6198458 h 6858000"/>
              <a:gd name="connsiteX241" fmla="*/ 11368953 w 12192000"/>
              <a:gd name="connsiteY241" fmla="*/ 6198458 h 6858000"/>
              <a:gd name="connsiteX242" fmla="*/ 11358671 w 12192000"/>
              <a:gd name="connsiteY242" fmla="*/ 6217164 h 6858000"/>
              <a:gd name="connsiteX243" fmla="*/ 11358671 w 12192000"/>
              <a:gd name="connsiteY243" fmla="*/ 6219243 h 6858000"/>
              <a:gd name="connsiteX244" fmla="*/ 11395688 w 12192000"/>
              <a:gd name="connsiteY244" fmla="*/ 6256655 h 6858000"/>
              <a:gd name="connsiteX245" fmla="*/ 11387462 w 12192000"/>
              <a:gd name="connsiteY245" fmla="*/ 6275361 h 6858000"/>
              <a:gd name="connsiteX246" fmla="*/ 11336049 w 12192000"/>
              <a:gd name="connsiteY246" fmla="*/ 6275361 h 6858000"/>
              <a:gd name="connsiteX247" fmla="*/ 11333992 w 12192000"/>
              <a:gd name="connsiteY247" fmla="*/ 6275361 h 6858000"/>
              <a:gd name="connsiteX248" fmla="*/ 11333992 w 12192000"/>
              <a:gd name="connsiteY248" fmla="*/ 6277439 h 6858000"/>
              <a:gd name="connsiteX249" fmla="*/ 11327823 w 12192000"/>
              <a:gd name="connsiteY249" fmla="*/ 6298223 h 6858000"/>
              <a:gd name="connsiteX250" fmla="*/ 11329879 w 12192000"/>
              <a:gd name="connsiteY250" fmla="*/ 6300302 h 6858000"/>
              <a:gd name="connsiteX251" fmla="*/ 11373066 w 12192000"/>
              <a:gd name="connsiteY251" fmla="*/ 6325243 h 6858000"/>
              <a:gd name="connsiteX252" fmla="*/ 11371010 w 12192000"/>
              <a:gd name="connsiteY252" fmla="*/ 6348107 h 6858000"/>
              <a:gd name="connsiteX253" fmla="*/ 11321653 w 12192000"/>
              <a:gd name="connsiteY253" fmla="*/ 6360578 h 6858000"/>
              <a:gd name="connsiteX254" fmla="*/ 11319596 w 12192000"/>
              <a:gd name="connsiteY254" fmla="*/ 6360578 h 6858000"/>
              <a:gd name="connsiteX255" fmla="*/ 11319596 w 12192000"/>
              <a:gd name="connsiteY255" fmla="*/ 6362655 h 6858000"/>
              <a:gd name="connsiteX256" fmla="*/ 11319596 w 12192000"/>
              <a:gd name="connsiteY256" fmla="*/ 6373048 h 6858000"/>
              <a:gd name="connsiteX257" fmla="*/ 11319596 w 12192000"/>
              <a:gd name="connsiteY257" fmla="*/ 6383440 h 6858000"/>
              <a:gd name="connsiteX258" fmla="*/ 11319596 w 12192000"/>
              <a:gd name="connsiteY258" fmla="*/ 6385519 h 6858000"/>
              <a:gd name="connsiteX259" fmla="*/ 11321653 w 12192000"/>
              <a:gd name="connsiteY259" fmla="*/ 6385519 h 6858000"/>
              <a:gd name="connsiteX260" fmla="*/ 11371010 w 12192000"/>
              <a:gd name="connsiteY260" fmla="*/ 6397990 h 6858000"/>
              <a:gd name="connsiteX261" fmla="*/ 11375123 w 12192000"/>
              <a:gd name="connsiteY261" fmla="*/ 6420852 h 6858000"/>
              <a:gd name="connsiteX262" fmla="*/ 11329879 w 12192000"/>
              <a:gd name="connsiteY262" fmla="*/ 6447872 h 6858000"/>
              <a:gd name="connsiteX263" fmla="*/ 11327823 w 12192000"/>
              <a:gd name="connsiteY263" fmla="*/ 6447872 h 6858000"/>
              <a:gd name="connsiteX264" fmla="*/ 11327823 w 12192000"/>
              <a:gd name="connsiteY264" fmla="*/ 6449951 h 6858000"/>
              <a:gd name="connsiteX265" fmla="*/ 11333992 w 12192000"/>
              <a:gd name="connsiteY265" fmla="*/ 6470736 h 6858000"/>
              <a:gd name="connsiteX266" fmla="*/ 11336049 w 12192000"/>
              <a:gd name="connsiteY266" fmla="*/ 6470736 h 6858000"/>
              <a:gd name="connsiteX267" fmla="*/ 11387462 w 12192000"/>
              <a:gd name="connsiteY267" fmla="*/ 6470736 h 6858000"/>
              <a:gd name="connsiteX268" fmla="*/ 11395688 w 12192000"/>
              <a:gd name="connsiteY268" fmla="*/ 6491519 h 6858000"/>
              <a:gd name="connsiteX269" fmla="*/ 11358671 w 12192000"/>
              <a:gd name="connsiteY269" fmla="*/ 6528932 h 6858000"/>
              <a:gd name="connsiteX270" fmla="*/ 11358671 w 12192000"/>
              <a:gd name="connsiteY270" fmla="*/ 6531010 h 6858000"/>
              <a:gd name="connsiteX271" fmla="*/ 11371010 w 12192000"/>
              <a:gd name="connsiteY271" fmla="*/ 6549716 h 6858000"/>
              <a:gd name="connsiteX272" fmla="*/ 11422423 w 12192000"/>
              <a:gd name="connsiteY272" fmla="*/ 6535168 h 6858000"/>
              <a:gd name="connsiteX273" fmla="*/ 11434763 w 12192000"/>
              <a:gd name="connsiteY273" fmla="*/ 6553874 h 6858000"/>
              <a:gd name="connsiteX274" fmla="*/ 11408027 w 12192000"/>
              <a:gd name="connsiteY274" fmla="*/ 6599600 h 6858000"/>
              <a:gd name="connsiteX275" fmla="*/ 11410084 w 12192000"/>
              <a:gd name="connsiteY275" fmla="*/ 6601677 h 6858000"/>
              <a:gd name="connsiteX276" fmla="*/ 11424480 w 12192000"/>
              <a:gd name="connsiteY276" fmla="*/ 6616227 h 6858000"/>
              <a:gd name="connsiteX277" fmla="*/ 11426536 w 12192000"/>
              <a:gd name="connsiteY277" fmla="*/ 6616227 h 6858000"/>
              <a:gd name="connsiteX278" fmla="*/ 11471780 w 12192000"/>
              <a:gd name="connsiteY278" fmla="*/ 6589207 h 6858000"/>
              <a:gd name="connsiteX279" fmla="*/ 11488233 w 12192000"/>
              <a:gd name="connsiteY279" fmla="*/ 6603756 h 6858000"/>
              <a:gd name="connsiteX280" fmla="*/ 11475894 w 12192000"/>
              <a:gd name="connsiteY280" fmla="*/ 6653639 h 6858000"/>
              <a:gd name="connsiteX281" fmla="*/ 11475894 w 12192000"/>
              <a:gd name="connsiteY281" fmla="*/ 6655718 h 6858000"/>
              <a:gd name="connsiteX282" fmla="*/ 11494402 w 12192000"/>
              <a:gd name="connsiteY282" fmla="*/ 6666109 h 6858000"/>
              <a:gd name="connsiteX283" fmla="*/ 11494402 w 12192000"/>
              <a:gd name="connsiteY283" fmla="*/ 6668188 h 6858000"/>
              <a:gd name="connsiteX284" fmla="*/ 11496459 w 12192000"/>
              <a:gd name="connsiteY284" fmla="*/ 6666109 h 6858000"/>
              <a:gd name="connsiteX285" fmla="*/ 11533476 w 12192000"/>
              <a:gd name="connsiteY285" fmla="*/ 6628698 h 6858000"/>
              <a:gd name="connsiteX286" fmla="*/ 11551985 w 12192000"/>
              <a:gd name="connsiteY286" fmla="*/ 6637012 h 6858000"/>
              <a:gd name="connsiteX287" fmla="*/ 11549928 w 12192000"/>
              <a:gd name="connsiteY287" fmla="*/ 6664032 h 6858000"/>
              <a:gd name="connsiteX288" fmla="*/ 11551985 w 12192000"/>
              <a:gd name="connsiteY288" fmla="*/ 6688973 h 6858000"/>
              <a:gd name="connsiteX289" fmla="*/ 11551985 w 12192000"/>
              <a:gd name="connsiteY289" fmla="*/ 6691051 h 6858000"/>
              <a:gd name="connsiteX290" fmla="*/ 11554042 w 12192000"/>
              <a:gd name="connsiteY290" fmla="*/ 6691051 h 6858000"/>
              <a:gd name="connsiteX291" fmla="*/ 11574607 w 12192000"/>
              <a:gd name="connsiteY291" fmla="*/ 6697286 h 6858000"/>
              <a:gd name="connsiteX292" fmla="*/ 11576663 w 12192000"/>
              <a:gd name="connsiteY292" fmla="*/ 6697286 h 6858000"/>
              <a:gd name="connsiteX293" fmla="*/ 11601342 w 12192000"/>
              <a:gd name="connsiteY293" fmla="*/ 6651561 h 6858000"/>
              <a:gd name="connsiteX294" fmla="*/ 11623964 w 12192000"/>
              <a:gd name="connsiteY294" fmla="*/ 6653639 h 6858000"/>
              <a:gd name="connsiteX295" fmla="*/ 11636303 w 12192000"/>
              <a:gd name="connsiteY295" fmla="*/ 6705600 h 6858000"/>
              <a:gd name="connsiteX296" fmla="*/ 11638359 w 12192000"/>
              <a:gd name="connsiteY296" fmla="*/ 6705600 h 6858000"/>
              <a:gd name="connsiteX297" fmla="*/ 11658925 w 12192000"/>
              <a:gd name="connsiteY297" fmla="*/ 6705600 h 6858000"/>
              <a:gd name="connsiteX298" fmla="*/ 11660982 w 12192000"/>
              <a:gd name="connsiteY298" fmla="*/ 6705600 h 6858000"/>
              <a:gd name="connsiteX299" fmla="*/ 11675378 w 12192000"/>
              <a:gd name="connsiteY299" fmla="*/ 6653639 h 6858000"/>
              <a:gd name="connsiteX300" fmla="*/ 11695943 w 12192000"/>
              <a:gd name="connsiteY300" fmla="*/ 6651561 h 6858000"/>
              <a:gd name="connsiteX301" fmla="*/ 11722678 w 12192000"/>
              <a:gd name="connsiteY301" fmla="*/ 6697286 h 6858000"/>
              <a:gd name="connsiteX302" fmla="*/ 11743243 w 12192000"/>
              <a:gd name="connsiteY302" fmla="*/ 6691051 h 6858000"/>
              <a:gd name="connsiteX303" fmla="*/ 11745300 w 12192000"/>
              <a:gd name="connsiteY303" fmla="*/ 6691051 h 6858000"/>
              <a:gd name="connsiteX304" fmla="*/ 11747356 w 12192000"/>
              <a:gd name="connsiteY304" fmla="*/ 6664032 h 6858000"/>
              <a:gd name="connsiteX305" fmla="*/ 11745300 w 12192000"/>
              <a:gd name="connsiteY305" fmla="*/ 6637012 h 6858000"/>
              <a:gd name="connsiteX306" fmla="*/ 11765865 w 12192000"/>
              <a:gd name="connsiteY306" fmla="*/ 6628698 h 6858000"/>
              <a:gd name="connsiteX307" fmla="*/ 11802882 w 12192000"/>
              <a:gd name="connsiteY307" fmla="*/ 6666109 h 6858000"/>
              <a:gd name="connsiteX308" fmla="*/ 11821391 w 12192000"/>
              <a:gd name="connsiteY308" fmla="*/ 6655718 h 6858000"/>
              <a:gd name="connsiteX309" fmla="*/ 11823448 w 12192000"/>
              <a:gd name="connsiteY309" fmla="*/ 6653639 h 6858000"/>
              <a:gd name="connsiteX310" fmla="*/ 11823448 w 12192000"/>
              <a:gd name="connsiteY310" fmla="*/ 6651561 h 6858000"/>
              <a:gd name="connsiteX311" fmla="*/ 11809052 w 12192000"/>
              <a:gd name="connsiteY311" fmla="*/ 6603756 h 6858000"/>
              <a:gd name="connsiteX312" fmla="*/ 11825504 w 12192000"/>
              <a:gd name="connsiteY312" fmla="*/ 6589207 h 6858000"/>
              <a:gd name="connsiteX313" fmla="*/ 11870748 w 12192000"/>
              <a:gd name="connsiteY313" fmla="*/ 6616227 h 6858000"/>
              <a:gd name="connsiteX314" fmla="*/ 11872805 w 12192000"/>
              <a:gd name="connsiteY314" fmla="*/ 6616227 h 6858000"/>
              <a:gd name="connsiteX315" fmla="*/ 11887201 w 12192000"/>
              <a:gd name="connsiteY315" fmla="*/ 6599600 h 6858000"/>
              <a:gd name="connsiteX316" fmla="*/ 11889257 w 12192000"/>
              <a:gd name="connsiteY316" fmla="*/ 6599600 h 6858000"/>
              <a:gd name="connsiteX317" fmla="*/ 11862522 w 12192000"/>
              <a:gd name="connsiteY317" fmla="*/ 6553874 h 6858000"/>
              <a:gd name="connsiteX318" fmla="*/ 11874861 w 12192000"/>
              <a:gd name="connsiteY318" fmla="*/ 6535168 h 6858000"/>
              <a:gd name="connsiteX319" fmla="*/ 11926275 w 12192000"/>
              <a:gd name="connsiteY319" fmla="*/ 6549716 h 6858000"/>
              <a:gd name="connsiteX320" fmla="*/ 11928331 w 12192000"/>
              <a:gd name="connsiteY320" fmla="*/ 6547638 h 6858000"/>
              <a:gd name="connsiteX321" fmla="*/ 11938614 w 12192000"/>
              <a:gd name="connsiteY321" fmla="*/ 6528932 h 6858000"/>
              <a:gd name="connsiteX322" fmla="*/ 11938614 w 12192000"/>
              <a:gd name="connsiteY322" fmla="*/ 6526854 h 6858000"/>
              <a:gd name="connsiteX323" fmla="*/ 11901596 w 12192000"/>
              <a:gd name="connsiteY323" fmla="*/ 6491519 h 6858000"/>
              <a:gd name="connsiteX324" fmla="*/ 11909822 w 12192000"/>
              <a:gd name="connsiteY324" fmla="*/ 6470736 h 6858000"/>
              <a:gd name="connsiteX325" fmla="*/ 11961236 w 12192000"/>
              <a:gd name="connsiteY325" fmla="*/ 6470736 h 6858000"/>
              <a:gd name="connsiteX326" fmla="*/ 11963292 w 12192000"/>
              <a:gd name="connsiteY326" fmla="*/ 6470736 h 6858000"/>
              <a:gd name="connsiteX327" fmla="*/ 11967405 w 12192000"/>
              <a:gd name="connsiteY327" fmla="*/ 6449951 h 6858000"/>
              <a:gd name="connsiteX328" fmla="*/ 11967405 w 12192000"/>
              <a:gd name="connsiteY328" fmla="*/ 6447872 h 6858000"/>
              <a:gd name="connsiteX329" fmla="*/ 11922162 w 12192000"/>
              <a:gd name="connsiteY329" fmla="*/ 6420852 h 6858000"/>
              <a:gd name="connsiteX330" fmla="*/ 11926275 w 12192000"/>
              <a:gd name="connsiteY330" fmla="*/ 6400068 h 6858000"/>
              <a:gd name="connsiteX331" fmla="*/ 11975632 w 12192000"/>
              <a:gd name="connsiteY331" fmla="*/ 6385519 h 6858000"/>
              <a:gd name="connsiteX332" fmla="*/ 11977688 w 12192000"/>
              <a:gd name="connsiteY332" fmla="*/ 6385519 h 6858000"/>
              <a:gd name="connsiteX333" fmla="*/ 11977688 w 12192000"/>
              <a:gd name="connsiteY333" fmla="*/ 6373048 h 6858000"/>
              <a:gd name="connsiteX334" fmla="*/ 11977688 w 12192000"/>
              <a:gd name="connsiteY334" fmla="*/ 6362655 h 6858000"/>
              <a:gd name="connsiteX335" fmla="*/ 11975632 w 12192000"/>
              <a:gd name="connsiteY335" fmla="*/ 6362655 h 6858000"/>
              <a:gd name="connsiteX336" fmla="*/ 11926275 w 12192000"/>
              <a:gd name="connsiteY336" fmla="*/ 6348107 h 6858000"/>
              <a:gd name="connsiteX337" fmla="*/ 11924218 w 12192000"/>
              <a:gd name="connsiteY337" fmla="*/ 6327322 h 6858000"/>
              <a:gd name="connsiteX338" fmla="*/ 11967405 w 12192000"/>
              <a:gd name="connsiteY338" fmla="*/ 6300302 h 6858000"/>
              <a:gd name="connsiteX339" fmla="*/ 11969462 w 12192000"/>
              <a:gd name="connsiteY339" fmla="*/ 6300302 h 6858000"/>
              <a:gd name="connsiteX340" fmla="*/ 11969462 w 12192000"/>
              <a:gd name="connsiteY340" fmla="*/ 6298223 h 6858000"/>
              <a:gd name="connsiteX341" fmla="*/ 11963292 w 12192000"/>
              <a:gd name="connsiteY341" fmla="*/ 6277439 h 6858000"/>
              <a:gd name="connsiteX342" fmla="*/ 11961236 w 12192000"/>
              <a:gd name="connsiteY342" fmla="*/ 6277439 h 6858000"/>
              <a:gd name="connsiteX343" fmla="*/ 11909822 w 12192000"/>
              <a:gd name="connsiteY343" fmla="*/ 6277439 h 6858000"/>
              <a:gd name="connsiteX344" fmla="*/ 11901596 w 12192000"/>
              <a:gd name="connsiteY344" fmla="*/ 6256655 h 6858000"/>
              <a:gd name="connsiteX345" fmla="*/ 11938614 w 12192000"/>
              <a:gd name="connsiteY345" fmla="*/ 6219243 h 6858000"/>
              <a:gd name="connsiteX346" fmla="*/ 11938614 w 12192000"/>
              <a:gd name="connsiteY346" fmla="*/ 6217164 h 6858000"/>
              <a:gd name="connsiteX347" fmla="*/ 11928331 w 12192000"/>
              <a:gd name="connsiteY347" fmla="*/ 6198458 h 6858000"/>
              <a:gd name="connsiteX348" fmla="*/ 11926275 w 12192000"/>
              <a:gd name="connsiteY348" fmla="*/ 6198458 h 6858000"/>
              <a:gd name="connsiteX349" fmla="*/ 11876918 w 12192000"/>
              <a:gd name="connsiteY349" fmla="*/ 6210929 h 6858000"/>
              <a:gd name="connsiteX350" fmla="*/ 11862522 w 12192000"/>
              <a:gd name="connsiteY350" fmla="*/ 6194301 h 6858000"/>
              <a:gd name="connsiteX351" fmla="*/ 11889257 w 12192000"/>
              <a:gd name="connsiteY351" fmla="*/ 6148575 h 6858000"/>
              <a:gd name="connsiteX352" fmla="*/ 11889257 w 12192000"/>
              <a:gd name="connsiteY352" fmla="*/ 6146497 h 6858000"/>
              <a:gd name="connsiteX353" fmla="*/ 11872805 w 12192000"/>
              <a:gd name="connsiteY353" fmla="*/ 6131947 h 6858000"/>
              <a:gd name="connsiteX354" fmla="*/ 11827561 w 12192000"/>
              <a:gd name="connsiteY354" fmla="*/ 6156889 h 6858000"/>
              <a:gd name="connsiteX355" fmla="*/ 11809052 w 12192000"/>
              <a:gd name="connsiteY355" fmla="*/ 6144418 h 6858000"/>
              <a:gd name="connsiteX356" fmla="*/ 11823448 w 12192000"/>
              <a:gd name="connsiteY356" fmla="*/ 6094535 h 6858000"/>
              <a:gd name="connsiteX357" fmla="*/ 11823448 w 12192000"/>
              <a:gd name="connsiteY357" fmla="*/ 6092457 h 6858000"/>
              <a:gd name="connsiteX358" fmla="*/ 11804939 w 12192000"/>
              <a:gd name="connsiteY358" fmla="*/ 6082065 h 6858000"/>
              <a:gd name="connsiteX359" fmla="*/ 11802882 w 12192000"/>
              <a:gd name="connsiteY359" fmla="*/ 6079986 h 6858000"/>
              <a:gd name="connsiteX360" fmla="*/ 11802882 w 12192000"/>
              <a:gd name="connsiteY360" fmla="*/ 6082065 h 6858000"/>
              <a:gd name="connsiteX361" fmla="*/ 11765865 w 12192000"/>
              <a:gd name="connsiteY361" fmla="*/ 6117398 h 6858000"/>
              <a:gd name="connsiteX362" fmla="*/ 11745300 w 12192000"/>
              <a:gd name="connsiteY362" fmla="*/ 6109085 h 6858000"/>
              <a:gd name="connsiteX363" fmla="*/ 11749412 w 12192000"/>
              <a:gd name="connsiteY363" fmla="*/ 6082065 h 6858000"/>
              <a:gd name="connsiteX364" fmla="*/ 11745300 w 12192000"/>
              <a:gd name="connsiteY364" fmla="*/ 6057123 h 6858000"/>
              <a:gd name="connsiteX365" fmla="*/ 11745300 w 12192000"/>
              <a:gd name="connsiteY365" fmla="*/ 6055045 h 6858000"/>
              <a:gd name="connsiteX366" fmla="*/ 11743243 w 12192000"/>
              <a:gd name="connsiteY366" fmla="*/ 6055045 h 6858000"/>
              <a:gd name="connsiteX367" fmla="*/ 11722678 w 12192000"/>
              <a:gd name="connsiteY367" fmla="*/ 6050888 h 6858000"/>
              <a:gd name="connsiteX368" fmla="*/ 11695943 w 12192000"/>
              <a:gd name="connsiteY368" fmla="*/ 6096614 h 6858000"/>
              <a:gd name="connsiteX369" fmla="*/ 11673321 w 12192000"/>
              <a:gd name="connsiteY369" fmla="*/ 6092457 h 6858000"/>
              <a:gd name="connsiteX370" fmla="*/ 11660982 w 12192000"/>
              <a:gd name="connsiteY370" fmla="*/ 6042574 h 6858000"/>
              <a:gd name="connsiteX371" fmla="*/ 11658925 w 12192000"/>
              <a:gd name="connsiteY371" fmla="*/ 6042574 h 6858000"/>
              <a:gd name="connsiteX372" fmla="*/ 11638359 w 12192000"/>
              <a:gd name="connsiteY372" fmla="*/ 6042574 h 6858000"/>
              <a:gd name="connsiteX373" fmla="*/ 11636303 w 12192000"/>
              <a:gd name="connsiteY373" fmla="*/ 6042574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0005"/>
                </a:moveTo>
                <a:cubicBezTo>
                  <a:pt x="11607483" y="6437921"/>
                  <a:pt x="11609524" y="6437921"/>
                  <a:pt x="11613605" y="6440005"/>
                </a:cubicBezTo>
                <a:cubicBezTo>
                  <a:pt x="11615645" y="6442090"/>
                  <a:pt x="11617686" y="6444174"/>
                  <a:pt x="11617686" y="6448343"/>
                </a:cubicBezTo>
                <a:cubicBezTo>
                  <a:pt x="11623808" y="6550487"/>
                  <a:pt x="11623808" y="6550487"/>
                  <a:pt x="11623808" y="6550487"/>
                </a:cubicBezTo>
                <a:cubicBezTo>
                  <a:pt x="11625848" y="6556740"/>
                  <a:pt x="11623808" y="6558825"/>
                  <a:pt x="11621767" y="6560909"/>
                </a:cubicBezTo>
                <a:cubicBezTo>
                  <a:pt x="11619727" y="6562994"/>
                  <a:pt x="11617686" y="6560909"/>
                  <a:pt x="11615645" y="6560909"/>
                </a:cubicBezTo>
                <a:cubicBezTo>
                  <a:pt x="11570752" y="6550487"/>
                  <a:pt x="11540142" y="6531725"/>
                  <a:pt x="11509533" y="6498373"/>
                </a:cubicBezTo>
                <a:cubicBezTo>
                  <a:pt x="11507492" y="6496289"/>
                  <a:pt x="11505451" y="6494204"/>
                  <a:pt x="11505451" y="6492120"/>
                </a:cubicBezTo>
                <a:cubicBezTo>
                  <a:pt x="11505451" y="6492120"/>
                  <a:pt x="11505451" y="6492120"/>
                  <a:pt x="11505451" y="6490034"/>
                </a:cubicBezTo>
                <a:cubicBezTo>
                  <a:pt x="11505451" y="6487950"/>
                  <a:pt x="11509533" y="6485865"/>
                  <a:pt x="11511573" y="6485865"/>
                </a:cubicBezTo>
                <a:cubicBezTo>
                  <a:pt x="11603402" y="6440005"/>
                  <a:pt x="11603402" y="6440005"/>
                  <a:pt x="11603402" y="6440005"/>
                </a:cubicBezTo>
                <a:close/>
                <a:moveTo>
                  <a:pt x="11686136" y="6437921"/>
                </a:moveTo>
                <a:cubicBezTo>
                  <a:pt x="11690256" y="6437921"/>
                  <a:pt x="11692317" y="6437921"/>
                  <a:pt x="11696438" y="6437921"/>
                </a:cubicBezTo>
                <a:cubicBezTo>
                  <a:pt x="11787097" y="6483687"/>
                  <a:pt x="11787097" y="6483687"/>
                  <a:pt x="11787097" y="6483687"/>
                </a:cubicBezTo>
                <a:cubicBezTo>
                  <a:pt x="11791218" y="6485767"/>
                  <a:pt x="11793278" y="6487847"/>
                  <a:pt x="11795339" y="6489928"/>
                </a:cubicBezTo>
                <a:cubicBezTo>
                  <a:pt x="11795339" y="6492008"/>
                  <a:pt x="11793278" y="6494088"/>
                  <a:pt x="11791218" y="6496168"/>
                </a:cubicBezTo>
                <a:cubicBezTo>
                  <a:pt x="11760312" y="6529452"/>
                  <a:pt x="11727344" y="6548175"/>
                  <a:pt x="11684076" y="6558576"/>
                </a:cubicBezTo>
                <a:cubicBezTo>
                  <a:pt x="11679954" y="6560656"/>
                  <a:pt x="11677894" y="6560656"/>
                  <a:pt x="11675833" y="6558576"/>
                </a:cubicBezTo>
                <a:cubicBezTo>
                  <a:pt x="11673773" y="6556496"/>
                  <a:pt x="11673773" y="6552335"/>
                  <a:pt x="11673773" y="6550255"/>
                </a:cubicBezTo>
                <a:cubicBezTo>
                  <a:pt x="11682015" y="6446242"/>
                  <a:pt x="11682015" y="6446242"/>
                  <a:pt x="11682015" y="6446242"/>
                </a:cubicBezTo>
                <a:cubicBezTo>
                  <a:pt x="11682015" y="6444162"/>
                  <a:pt x="11684076" y="6440001"/>
                  <a:pt x="11686136" y="6437921"/>
                </a:cubicBezTo>
                <a:close/>
                <a:moveTo>
                  <a:pt x="10868401" y="6398178"/>
                </a:moveTo>
                <a:cubicBezTo>
                  <a:pt x="10868401" y="6398178"/>
                  <a:pt x="10868401" y="6398178"/>
                  <a:pt x="10868401" y="6441381"/>
                </a:cubicBezTo>
                <a:cubicBezTo>
                  <a:pt x="10868401" y="6441381"/>
                  <a:pt x="10841333" y="6449610"/>
                  <a:pt x="10820512" y="6449610"/>
                </a:cubicBezTo>
                <a:cubicBezTo>
                  <a:pt x="10803855" y="6449610"/>
                  <a:pt x="10801773" y="6433152"/>
                  <a:pt x="10801773" y="6424923"/>
                </a:cubicBezTo>
                <a:cubicBezTo>
                  <a:pt x="10801773" y="6410522"/>
                  <a:pt x="10810102" y="6402293"/>
                  <a:pt x="10826759" y="6400236"/>
                </a:cubicBezTo>
                <a:close/>
                <a:moveTo>
                  <a:pt x="10518900" y="6328044"/>
                </a:moveTo>
                <a:cubicBezTo>
                  <a:pt x="10547537" y="6328044"/>
                  <a:pt x="10559811" y="6344651"/>
                  <a:pt x="10559811" y="6388243"/>
                </a:cubicBezTo>
                <a:cubicBezTo>
                  <a:pt x="10559811" y="6425607"/>
                  <a:pt x="10553675" y="6448441"/>
                  <a:pt x="10518900" y="6448441"/>
                </a:cubicBezTo>
                <a:cubicBezTo>
                  <a:pt x="10484125" y="6448441"/>
                  <a:pt x="10477988" y="6425607"/>
                  <a:pt x="10477988" y="6388243"/>
                </a:cubicBezTo>
                <a:cubicBezTo>
                  <a:pt x="10477988" y="6344651"/>
                  <a:pt x="10488216" y="6328044"/>
                  <a:pt x="10518900" y="6328044"/>
                </a:cubicBezTo>
                <a:close/>
                <a:moveTo>
                  <a:pt x="11673123" y="6319732"/>
                </a:moveTo>
                <a:cubicBezTo>
                  <a:pt x="11675950" y="6319213"/>
                  <a:pt x="11679033" y="6319732"/>
                  <a:pt x="11682116" y="6320771"/>
                </a:cubicBezTo>
                <a:cubicBezTo>
                  <a:pt x="11698562" y="6333240"/>
                  <a:pt x="11708840" y="6351942"/>
                  <a:pt x="11708840" y="6372722"/>
                </a:cubicBezTo>
                <a:cubicBezTo>
                  <a:pt x="11708840" y="6403893"/>
                  <a:pt x="11682116" y="6430907"/>
                  <a:pt x="11649226" y="6430907"/>
                </a:cubicBezTo>
                <a:cubicBezTo>
                  <a:pt x="11616336" y="6430907"/>
                  <a:pt x="11589612" y="6403893"/>
                  <a:pt x="11589612" y="6372722"/>
                </a:cubicBezTo>
                <a:cubicBezTo>
                  <a:pt x="11589612" y="6351942"/>
                  <a:pt x="11599890" y="6333240"/>
                  <a:pt x="11616336" y="6322850"/>
                </a:cubicBezTo>
                <a:cubicBezTo>
                  <a:pt x="11622503" y="6318693"/>
                  <a:pt x="11628669" y="6318693"/>
                  <a:pt x="11632781" y="6324927"/>
                </a:cubicBezTo>
                <a:cubicBezTo>
                  <a:pt x="11636892" y="6331162"/>
                  <a:pt x="11634837" y="6337395"/>
                  <a:pt x="11630725" y="6341552"/>
                </a:cubicBezTo>
                <a:cubicBezTo>
                  <a:pt x="11620447" y="6347786"/>
                  <a:pt x="11614280" y="6360254"/>
                  <a:pt x="11614280" y="6372722"/>
                </a:cubicBezTo>
                <a:cubicBezTo>
                  <a:pt x="11614280" y="6391425"/>
                  <a:pt x="11630725" y="6408049"/>
                  <a:pt x="11649226" y="6408049"/>
                </a:cubicBezTo>
                <a:cubicBezTo>
                  <a:pt x="11667727" y="6408049"/>
                  <a:pt x="11684172" y="6391425"/>
                  <a:pt x="11684172" y="6372722"/>
                </a:cubicBezTo>
                <a:cubicBezTo>
                  <a:pt x="11684172" y="6360254"/>
                  <a:pt x="11678005" y="6347786"/>
                  <a:pt x="11667727" y="6341552"/>
                </a:cubicBezTo>
                <a:cubicBezTo>
                  <a:pt x="11663616" y="6337395"/>
                  <a:pt x="11661560" y="6331162"/>
                  <a:pt x="11665671" y="6324927"/>
                </a:cubicBezTo>
                <a:cubicBezTo>
                  <a:pt x="11667727" y="6321811"/>
                  <a:pt x="11670297" y="6320252"/>
                  <a:pt x="11673123" y="6319732"/>
                </a:cubicBezTo>
                <a:close/>
                <a:moveTo>
                  <a:pt x="11822057" y="6304666"/>
                </a:moveTo>
                <a:cubicBezTo>
                  <a:pt x="11824124" y="6304666"/>
                  <a:pt x="11826190" y="6308818"/>
                  <a:pt x="11826190" y="6310895"/>
                </a:cubicBezTo>
                <a:cubicBezTo>
                  <a:pt x="11838588" y="6354493"/>
                  <a:pt x="11838588" y="6391863"/>
                  <a:pt x="11826190" y="6435462"/>
                </a:cubicBezTo>
                <a:cubicBezTo>
                  <a:pt x="11824124" y="6439614"/>
                  <a:pt x="11824124" y="6441690"/>
                  <a:pt x="11822057" y="6441690"/>
                </a:cubicBezTo>
                <a:cubicBezTo>
                  <a:pt x="11817924" y="6443766"/>
                  <a:pt x="11815858" y="6441690"/>
                  <a:pt x="11813791" y="6439614"/>
                </a:cubicBezTo>
                <a:cubicBezTo>
                  <a:pt x="11729066" y="6381482"/>
                  <a:pt x="11729066" y="6381482"/>
                  <a:pt x="11729066" y="6381482"/>
                </a:cubicBezTo>
                <a:cubicBezTo>
                  <a:pt x="11724933" y="6379407"/>
                  <a:pt x="11722867" y="6377330"/>
                  <a:pt x="11722867" y="6373178"/>
                </a:cubicBezTo>
                <a:cubicBezTo>
                  <a:pt x="11722867" y="6371102"/>
                  <a:pt x="11724933" y="6366950"/>
                  <a:pt x="11729066" y="6364874"/>
                </a:cubicBezTo>
                <a:cubicBezTo>
                  <a:pt x="11813791" y="6306743"/>
                  <a:pt x="11813791" y="6306743"/>
                  <a:pt x="11813791" y="6306743"/>
                </a:cubicBezTo>
                <a:cubicBezTo>
                  <a:pt x="11815858" y="6304666"/>
                  <a:pt x="11819991" y="6304666"/>
                  <a:pt x="11822057" y="6304666"/>
                </a:cubicBezTo>
                <a:close/>
                <a:moveTo>
                  <a:pt x="11476229" y="6304666"/>
                </a:moveTo>
                <a:cubicBezTo>
                  <a:pt x="11480320" y="6304666"/>
                  <a:pt x="11482366" y="6306743"/>
                  <a:pt x="11484412" y="6308818"/>
                </a:cubicBezTo>
                <a:cubicBezTo>
                  <a:pt x="11568280" y="6364874"/>
                  <a:pt x="11568280" y="6364874"/>
                  <a:pt x="11568280" y="6364874"/>
                </a:cubicBezTo>
                <a:cubicBezTo>
                  <a:pt x="11572371" y="6366950"/>
                  <a:pt x="11574417" y="6371102"/>
                  <a:pt x="11574417" y="6373178"/>
                </a:cubicBezTo>
                <a:cubicBezTo>
                  <a:pt x="11574417" y="6377330"/>
                  <a:pt x="11572371" y="6379407"/>
                  <a:pt x="11568280" y="6381482"/>
                </a:cubicBezTo>
                <a:lnTo>
                  <a:pt x="11484412" y="6439614"/>
                </a:lnTo>
                <a:cubicBezTo>
                  <a:pt x="11480320" y="6441690"/>
                  <a:pt x="11478275" y="6443766"/>
                  <a:pt x="11476229" y="6441690"/>
                </a:cubicBezTo>
                <a:cubicBezTo>
                  <a:pt x="11474184" y="6441690"/>
                  <a:pt x="11472138" y="6439614"/>
                  <a:pt x="11472138" y="6435462"/>
                </a:cubicBezTo>
                <a:cubicBezTo>
                  <a:pt x="11459865" y="6391863"/>
                  <a:pt x="11459865" y="6356569"/>
                  <a:pt x="11472138" y="6310895"/>
                </a:cubicBezTo>
                <a:cubicBezTo>
                  <a:pt x="11472138" y="6308818"/>
                  <a:pt x="11474184" y="6306743"/>
                  <a:pt x="11476229" y="6304666"/>
                </a:cubicBezTo>
                <a:close/>
                <a:moveTo>
                  <a:pt x="11088184" y="6294146"/>
                </a:moveTo>
                <a:cubicBezTo>
                  <a:pt x="11086131" y="6294146"/>
                  <a:pt x="11084078" y="6294146"/>
                  <a:pt x="11082024" y="6296224"/>
                </a:cubicBezTo>
                <a:cubicBezTo>
                  <a:pt x="11079972" y="6298301"/>
                  <a:pt x="11079972" y="6300378"/>
                  <a:pt x="11079972" y="6302454"/>
                </a:cubicBezTo>
                <a:cubicBezTo>
                  <a:pt x="11121033" y="6460305"/>
                  <a:pt x="11121033" y="6460305"/>
                  <a:pt x="11121033" y="6460305"/>
                </a:cubicBezTo>
                <a:cubicBezTo>
                  <a:pt x="11123086" y="6468613"/>
                  <a:pt x="11131299" y="6481074"/>
                  <a:pt x="11145670" y="6481074"/>
                </a:cubicBezTo>
                <a:cubicBezTo>
                  <a:pt x="11153882" y="6481074"/>
                  <a:pt x="11153882" y="6481074"/>
                  <a:pt x="11153882" y="6481074"/>
                </a:cubicBezTo>
                <a:cubicBezTo>
                  <a:pt x="11151829" y="6485228"/>
                  <a:pt x="11151829" y="6487306"/>
                  <a:pt x="11149776" y="6489382"/>
                </a:cubicBezTo>
                <a:cubicBezTo>
                  <a:pt x="11149776" y="6491459"/>
                  <a:pt x="11149776" y="6491459"/>
                  <a:pt x="11149776" y="6491459"/>
                </a:cubicBezTo>
                <a:cubicBezTo>
                  <a:pt x="11147723" y="6497691"/>
                  <a:pt x="11145670" y="6510152"/>
                  <a:pt x="11125139" y="6510152"/>
                </a:cubicBezTo>
                <a:cubicBezTo>
                  <a:pt x="11090237" y="6508075"/>
                  <a:pt x="11090237" y="6508075"/>
                  <a:pt x="11090237" y="6508075"/>
                </a:cubicBezTo>
                <a:cubicBezTo>
                  <a:pt x="11088184" y="6505998"/>
                  <a:pt x="11086131" y="6508075"/>
                  <a:pt x="11084078" y="6510152"/>
                </a:cubicBezTo>
                <a:cubicBezTo>
                  <a:pt x="11082024" y="6510152"/>
                  <a:pt x="11082024" y="6512229"/>
                  <a:pt x="11082024" y="6514306"/>
                </a:cubicBezTo>
                <a:cubicBezTo>
                  <a:pt x="11082024" y="6532999"/>
                  <a:pt x="11082024" y="6532999"/>
                  <a:pt x="11082024" y="6532999"/>
                </a:cubicBezTo>
                <a:cubicBezTo>
                  <a:pt x="11082024" y="6537153"/>
                  <a:pt x="11084078" y="6539230"/>
                  <a:pt x="11088184" y="6539230"/>
                </a:cubicBezTo>
                <a:cubicBezTo>
                  <a:pt x="11098449" y="6543383"/>
                  <a:pt x="11118980" y="6545460"/>
                  <a:pt x="11135404" y="6545460"/>
                </a:cubicBezTo>
                <a:cubicBezTo>
                  <a:pt x="11135404" y="6545460"/>
                  <a:pt x="11135404" y="6545460"/>
                  <a:pt x="11137458" y="6545460"/>
                </a:cubicBezTo>
                <a:cubicBezTo>
                  <a:pt x="11164148" y="6545460"/>
                  <a:pt x="11182625" y="6528845"/>
                  <a:pt x="11190838" y="6493536"/>
                </a:cubicBezTo>
                <a:cubicBezTo>
                  <a:pt x="11201103" y="6454073"/>
                  <a:pt x="11215474" y="6402149"/>
                  <a:pt x="11223687" y="6364764"/>
                </a:cubicBezTo>
                <a:cubicBezTo>
                  <a:pt x="11227793" y="6348148"/>
                  <a:pt x="11231899" y="6333609"/>
                  <a:pt x="11236005" y="6323224"/>
                </a:cubicBezTo>
                <a:cubicBezTo>
                  <a:pt x="11240111" y="6302454"/>
                  <a:pt x="11240111" y="6302454"/>
                  <a:pt x="11240111" y="6302454"/>
                </a:cubicBezTo>
                <a:cubicBezTo>
                  <a:pt x="11240111" y="6300378"/>
                  <a:pt x="11240111" y="6298301"/>
                  <a:pt x="11238058" y="6296224"/>
                </a:cubicBezTo>
                <a:cubicBezTo>
                  <a:pt x="11238058" y="6294146"/>
                  <a:pt x="11236005" y="6294146"/>
                  <a:pt x="11233952" y="6294146"/>
                </a:cubicBezTo>
                <a:cubicBezTo>
                  <a:pt x="11205209" y="6294146"/>
                  <a:pt x="11205209" y="6294146"/>
                  <a:pt x="11205209" y="6294146"/>
                </a:cubicBezTo>
                <a:cubicBezTo>
                  <a:pt x="11203156" y="6294146"/>
                  <a:pt x="11199050" y="6296224"/>
                  <a:pt x="11199050" y="6298301"/>
                </a:cubicBezTo>
                <a:cubicBezTo>
                  <a:pt x="11162094" y="6439535"/>
                  <a:pt x="11162094" y="6439535"/>
                  <a:pt x="11162094" y="6439535"/>
                </a:cubicBezTo>
                <a:cubicBezTo>
                  <a:pt x="11160041" y="6439535"/>
                  <a:pt x="11160041" y="6439535"/>
                  <a:pt x="11160041" y="6439535"/>
                </a:cubicBezTo>
                <a:cubicBezTo>
                  <a:pt x="11121033" y="6298301"/>
                  <a:pt x="11121033" y="6298301"/>
                  <a:pt x="11121033" y="6298301"/>
                </a:cubicBezTo>
                <a:cubicBezTo>
                  <a:pt x="11121033" y="6296224"/>
                  <a:pt x="11118980" y="6294146"/>
                  <a:pt x="11114874" y="6294146"/>
                </a:cubicBezTo>
                <a:cubicBezTo>
                  <a:pt x="11088184" y="6294146"/>
                  <a:pt x="11088184" y="6294146"/>
                  <a:pt x="11088184" y="6294146"/>
                </a:cubicBezTo>
                <a:close/>
                <a:moveTo>
                  <a:pt x="11048412" y="6291809"/>
                </a:moveTo>
                <a:cubicBezTo>
                  <a:pt x="11030001" y="6291809"/>
                  <a:pt x="11011591" y="6304294"/>
                  <a:pt x="10999317" y="6312618"/>
                </a:cubicBezTo>
                <a:cubicBezTo>
                  <a:pt x="10999317" y="6300133"/>
                  <a:pt x="10999317" y="6300133"/>
                  <a:pt x="10999317" y="6300133"/>
                </a:cubicBezTo>
                <a:cubicBezTo>
                  <a:pt x="10999317" y="6295970"/>
                  <a:pt x="10997272" y="6293890"/>
                  <a:pt x="10993181" y="6293890"/>
                </a:cubicBezTo>
                <a:cubicBezTo>
                  <a:pt x="10964542" y="6293890"/>
                  <a:pt x="10964542" y="6293890"/>
                  <a:pt x="10964542" y="6293890"/>
                </a:cubicBezTo>
                <a:cubicBezTo>
                  <a:pt x="10960451" y="6293890"/>
                  <a:pt x="10958406" y="6295970"/>
                  <a:pt x="10958406" y="6300133"/>
                </a:cubicBezTo>
                <a:cubicBezTo>
                  <a:pt x="10958406" y="6474928"/>
                  <a:pt x="10958406" y="6474928"/>
                  <a:pt x="10958406" y="6474928"/>
                </a:cubicBezTo>
                <a:cubicBezTo>
                  <a:pt x="10958406" y="6479090"/>
                  <a:pt x="10960451" y="6481171"/>
                  <a:pt x="10964542" y="6481171"/>
                </a:cubicBezTo>
                <a:cubicBezTo>
                  <a:pt x="10993181" y="6481171"/>
                  <a:pt x="10993181" y="6481171"/>
                  <a:pt x="10993181" y="6481171"/>
                </a:cubicBezTo>
                <a:cubicBezTo>
                  <a:pt x="10997272" y="6481171"/>
                  <a:pt x="10999317" y="6479090"/>
                  <a:pt x="10999317" y="6474928"/>
                </a:cubicBezTo>
                <a:cubicBezTo>
                  <a:pt x="10999317" y="6354236"/>
                  <a:pt x="10999317" y="6354236"/>
                  <a:pt x="10999317" y="6354236"/>
                </a:cubicBezTo>
                <a:cubicBezTo>
                  <a:pt x="11007500" y="6347993"/>
                  <a:pt x="11025910" y="6333427"/>
                  <a:pt x="11050457" y="6331346"/>
                </a:cubicBezTo>
                <a:cubicBezTo>
                  <a:pt x="11054548" y="6331346"/>
                  <a:pt x="11056594" y="6327184"/>
                  <a:pt x="11056594" y="6325103"/>
                </a:cubicBezTo>
                <a:cubicBezTo>
                  <a:pt x="11056594" y="6298052"/>
                  <a:pt x="11056594" y="6298052"/>
                  <a:pt x="11056594" y="6298052"/>
                </a:cubicBezTo>
                <a:cubicBezTo>
                  <a:pt x="11056594" y="6295970"/>
                  <a:pt x="11056594" y="6293890"/>
                  <a:pt x="11054548" y="6293890"/>
                </a:cubicBezTo>
                <a:cubicBezTo>
                  <a:pt x="11052503" y="6291809"/>
                  <a:pt x="11050457" y="6291809"/>
                  <a:pt x="11048412" y="6291809"/>
                </a:cubicBezTo>
                <a:close/>
                <a:moveTo>
                  <a:pt x="10847504" y="6288302"/>
                </a:moveTo>
                <a:cubicBezTo>
                  <a:pt x="10826811" y="6288302"/>
                  <a:pt x="10791633" y="6294540"/>
                  <a:pt x="10777148" y="6296620"/>
                </a:cubicBezTo>
                <a:cubicBezTo>
                  <a:pt x="10773009" y="6296620"/>
                  <a:pt x="10770940" y="6300778"/>
                  <a:pt x="10770940" y="6302858"/>
                </a:cubicBezTo>
                <a:cubicBezTo>
                  <a:pt x="10770940" y="6302858"/>
                  <a:pt x="10770940" y="6302858"/>
                  <a:pt x="10773009" y="6327811"/>
                </a:cubicBezTo>
                <a:cubicBezTo>
                  <a:pt x="10773009" y="6329890"/>
                  <a:pt x="10773009" y="6331970"/>
                  <a:pt x="10775079" y="6331970"/>
                </a:cubicBezTo>
                <a:cubicBezTo>
                  <a:pt x="10777148" y="6334049"/>
                  <a:pt x="10777148" y="6334049"/>
                  <a:pt x="10779217" y="6334049"/>
                </a:cubicBezTo>
                <a:cubicBezTo>
                  <a:pt x="10795771" y="6334049"/>
                  <a:pt x="10824741" y="6329890"/>
                  <a:pt x="10845434" y="6329890"/>
                </a:cubicBezTo>
                <a:cubicBezTo>
                  <a:pt x="10859918" y="6329890"/>
                  <a:pt x="10868196" y="6338208"/>
                  <a:pt x="10868196" y="6352764"/>
                </a:cubicBezTo>
                <a:cubicBezTo>
                  <a:pt x="10868196" y="6352764"/>
                  <a:pt x="10868196" y="6352764"/>
                  <a:pt x="10868196" y="6365240"/>
                </a:cubicBezTo>
                <a:cubicBezTo>
                  <a:pt x="10868196" y="6365240"/>
                  <a:pt x="10868196" y="6365240"/>
                  <a:pt x="10822672" y="6369399"/>
                </a:cubicBezTo>
                <a:cubicBezTo>
                  <a:pt x="10777148" y="6371479"/>
                  <a:pt x="10758524" y="6388114"/>
                  <a:pt x="10758524" y="6425543"/>
                </a:cubicBezTo>
                <a:cubicBezTo>
                  <a:pt x="10758524" y="6465052"/>
                  <a:pt x="10779217" y="6485846"/>
                  <a:pt x="10814395" y="6485846"/>
                </a:cubicBezTo>
                <a:cubicBezTo>
                  <a:pt x="10843365" y="6485846"/>
                  <a:pt x="10874404" y="6473370"/>
                  <a:pt x="10874404" y="6473370"/>
                </a:cubicBezTo>
                <a:cubicBezTo>
                  <a:pt x="10882681" y="6479608"/>
                  <a:pt x="10888889" y="6483767"/>
                  <a:pt x="10903374" y="6485846"/>
                </a:cubicBezTo>
                <a:cubicBezTo>
                  <a:pt x="10905443" y="6485846"/>
                  <a:pt x="10907512" y="6485846"/>
                  <a:pt x="10909582" y="6483767"/>
                </a:cubicBezTo>
                <a:cubicBezTo>
                  <a:pt x="10909582" y="6481687"/>
                  <a:pt x="10911651" y="6479608"/>
                  <a:pt x="10911651" y="6477529"/>
                </a:cubicBezTo>
                <a:cubicBezTo>
                  <a:pt x="10911651" y="6477529"/>
                  <a:pt x="10911651" y="6477529"/>
                  <a:pt x="10911651" y="6352764"/>
                </a:cubicBezTo>
                <a:cubicBezTo>
                  <a:pt x="10911651" y="6309096"/>
                  <a:pt x="10890958" y="6288302"/>
                  <a:pt x="10847504" y="6288302"/>
                </a:cubicBezTo>
                <a:close/>
                <a:moveTo>
                  <a:pt x="10518899" y="6288302"/>
                </a:moveTo>
                <a:cubicBezTo>
                  <a:pt x="10472419" y="6288302"/>
                  <a:pt x="10434738" y="6332523"/>
                  <a:pt x="10434738" y="6387074"/>
                </a:cubicBezTo>
                <a:cubicBezTo>
                  <a:pt x="10434738" y="6441625"/>
                  <a:pt x="10472419" y="6485846"/>
                  <a:pt x="10518899" y="6485846"/>
                </a:cubicBezTo>
                <a:cubicBezTo>
                  <a:pt x="10565380" y="6485846"/>
                  <a:pt x="10603060" y="6441625"/>
                  <a:pt x="10603060" y="6387074"/>
                </a:cubicBezTo>
                <a:cubicBezTo>
                  <a:pt x="10603060" y="6332523"/>
                  <a:pt x="10565380" y="6288302"/>
                  <a:pt x="10518899" y="6288302"/>
                </a:cubicBezTo>
                <a:close/>
                <a:moveTo>
                  <a:pt x="10302945" y="6262586"/>
                </a:moveTo>
                <a:cubicBezTo>
                  <a:pt x="10302945" y="6262586"/>
                  <a:pt x="10302945" y="6262586"/>
                  <a:pt x="10319310" y="6262586"/>
                </a:cubicBezTo>
                <a:cubicBezTo>
                  <a:pt x="10349994" y="6262586"/>
                  <a:pt x="10362267" y="6283503"/>
                  <a:pt x="10362267" y="6302328"/>
                </a:cubicBezTo>
                <a:cubicBezTo>
                  <a:pt x="10362267" y="6325338"/>
                  <a:pt x="10343857" y="6339979"/>
                  <a:pt x="10317264" y="6339979"/>
                </a:cubicBezTo>
                <a:cubicBezTo>
                  <a:pt x="10294763" y="6342071"/>
                  <a:pt x="10280444" y="6339979"/>
                  <a:pt x="10272261" y="6339979"/>
                </a:cubicBezTo>
                <a:cubicBezTo>
                  <a:pt x="10272261" y="6339979"/>
                  <a:pt x="10272261" y="6339979"/>
                  <a:pt x="10272261" y="6264678"/>
                </a:cubicBezTo>
                <a:cubicBezTo>
                  <a:pt x="10276353" y="6262586"/>
                  <a:pt x="10286581" y="6262586"/>
                  <a:pt x="10302945" y="6262586"/>
                </a:cubicBezTo>
                <a:close/>
                <a:moveTo>
                  <a:pt x="10679182" y="6250897"/>
                </a:moveTo>
                <a:cubicBezTo>
                  <a:pt x="10679182" y="6250897"/>
                  <a:pt x="10679182" y="6250897"/>
                  <a:pt x="10650472" y="6257141"/>
                </a:cubicBezTo>
                <a:cubicBezTo>
                  <a:pt x="10646371" y="6259223"/>
                  <a:pt x="10644320" y="6261305"/>
                  <a:pt x="10644320" y="6263385"/>
                </a:cubicBezTo>
                <a:cubicBezTo>
                  <a:pt x="10644320" y="6263385"/>
                  <a:pt x="10644320" y="6263385"/>
                  <a:pt x="10644320" y="6294607"/>
                </a:cubicBezTo>
                <a:cubicBezTo>
                  <a:pt x="10644320" y="6294607"/>
                  <a:pt x="10644320" y="6294607"/>
                  <a:pt x="10627914" y="6294607"/>
                </a:cubicBezTo>
                <a:cubicBezTo>
                  <a:pt x="10623813" y="6294607"/>
                  <a:pt x="10621762" y="6296689"/>
                  <a:pt x="10621762" y="6300852"/>
                </a:cubicBezTo>
                <a:cubicBezTo>
                  <a:pt x="10621762" y="6300852"/>
                  <a:pt x="10621762" y="6300852"/>
                  <a:pt x="10621762" y="6325830"/>
                </a:cubicBezTo>
                <a:cubicBezTo>
                  <a:pt x="10621762" y="6329993"/>
                  <a:pt x="10623813" y="6332074"/>
                  <a:pt x="10627914" y="6332074"/>
                </a:cubicBezTo>
                <a:cubicBezTo>
                  <a:pt x="10627914" y="6332074"/>
                  <a:pt x="10627914" y="6332074"/>
                  <a:pt x="10644320" y="6332074"/>
                </a:cubicBezTo>
                <a:cubicBezTo>
                  <a:pt x="10644320" y="6332074"/>
                  <a:pt x="10644320" y="6332074"/>
                  <a:pt x="10644320" y="6415333"/>
                </a:cubicBezTo>
                <a:cubicBezTo>
                  <a:pt x="10644320" y="6471532"/>
                  <a:pt x="10658675" y="6488184"/>
                  <a:pt x="10699689" y="6488184"/>
                </a:cubicBezTo>
                <a:cubicBezTo>
                  <a:pt x="10709943" y="6488184"/>
                  <a:pt x="10722247" y="6484021"/>
                  <a:pt x="10732500" y="6484021"/>
                </a:cubicBezTo>
                <a:cubicBezTo>
                  <a:pt x="10736602" y="6481940"/>
                  <a:pt x="10738652" y="6479858"/>
                  <a:pt x="10738652" y="6475695"/>
                </a:cubicBezTo>
                <a:cubicBezTo>
                  <a:pt x="10738652" y="6475695"/>
                  <a:pt x="10738652" y="6475695"/>
                  <a:pt x="10736602" y="6452799"/>
                </a:cubicBezTo>
                <a:cubicBezTo>
                  <a:pt x="10736602" y="6448636"/>
                  <a:pt x="10734551" y="6444473"/>
                  <a:pt x="10730449" y="6444473"/>
                </a:cubicBezTo>
                <a:cubicBezTo>
                  <a:pt x="10724297" y="6444473"/>
                  <a:pt x="10714044" y="6446555"/>
                  <a:pt x="10705841" y="6446555"/>
                </a:cubicBezTo>
                <a:cubicBezTo>
                  <a:pt x="10687385" y="6446555"/>
                  <a:pt x="10687385" y="6436148"/>
                  <a:pt x="10687385" y="6409088"/>
                </a:cubicBezTo>
                <a:cubicBezTo>
                  <a:pt x="10687385" y="6409088"/>
                  <a:pt x="10687385" y="6409088"/>
                  <a:pt x="10687385" y="6332074"/>
                </a:cubicBezTo>
                <a:cubicBezTo>
                  <a:pt x="10687385" y="6332074"/>
                  <a:pt x="10687385" y="6332074"/>
                  <a:pt x="10730449" y="6332074"/>
                </a:cubicBezTo>
                <a:cubicBezTo>
                  <a:pt x="10734551" y="6332074"/>
                  <a:pt x="10736602" y="6329993"/>
                  <a:pt x="10736602" y="6325830"/>
                </a:cubicBezTo>
                <a:cubicBezTo>
                  <a:pt x="10736602" y="6325830"/>
                  <a:pt x="10736602" y="6325830"/>
                  <a:pt x="10736602" y="6300852"/>
                </a:cubicBezTo>
                <a:cubicBezTo>
                  <a:pt x="10736602" y="6296689"/>
                  <a:pt x="10734551" y="6294607"/>
                  <a:pt x="10730449" y="6294607"/>
                </a:cubicBezTo>
                <a:cubicBezTo>
                  <a:pt x="10730449" y="6294607"/>
                  <a:pt x="10730449" y="6294607"/>
                  <a:pt x="10687385" y="6294607"/>
                </a:cubicBezTo>
                <a:cubicBezTo>
                  <a:pt x="10687385" y="6294607"/>
                  <a:pt x="10687385" y="6294607"/>
                  <a:pt x="10687385" y="6257141"/>
                </a:cubicBezTo>
                <a:cubicBezTo>
                  <a:pt x="10687385" y="6255060"/>
                  <a:pt x="10685334" y="6252978"/>
                  <a:pt x="10685334" y="6250897"/>
                </a:cubicBezTo>
                <a:cubicBezTo>
                  <a:pt x="10683283" y="6250897"/>
                  <a:pt x="10681232" y="6250897"/>
                  <a:pt x="10679182" y="6250897"/>
                </a:cubicBezTo>
                <a:close/>
                <a:moveTo>
                  <a:pt x="10313278" y="6221675"/>
                </a:moveTo>
                <a:cubicBezTo>
                  <a:pt x="10302968" y="6221675"/>
                  <a:pt x="10272038" y="6221675"/>
                  <a:pt x="10232861" y="6225827"/>
                </a:cubicBezTo>
                <a:cubicBezTo>
                  <a:pt x="10230798" y="6225827"/>
                  <a:pt x="10226674" y="6229979"/>
                  <a:pt x="10226674" y="6234131"/>
                </a:cubicBezTo>
                <a:cubicBezTo>
                  <a:pt x="10226674" y="6234131"/>
                  <a:pt x="10226674" y="6234131"/>
                  <a:pt x="10226674" y="6474943"/>
                </a:cubicBezTo>
                <a:cubicBezTo>
                  <a:pt x="10226674" y="6479095"/>
                  <a:pt x="10230798" y="6481171"/>
                  <a:pt x="10234922" y="6481171"/>
                </a:cubicBezTo>
                <a:cubicBezTo>
                  <a:pt x="10234922" y="6481171"/>
                  <a:pt x="10234922" y="6481171"/>
                  <a:pt x="10263790" y="6481171"/>
                </a:cubicBezTo>
                <a:cubicBezTo>
                  <a:pt x="10267914" y="6481171"/>
                  <a:pt x="10272038" y="6479095"/>
                  <a:pt x="10272038" y="6474943"/>
                </a:cubicBezTo>
                <a:cubicBezTo>
                  <a:pt x="10272038" y="6474943"/>
                  <a:pt x="10272038" y="6474943"/>
                  <a:pt x="10272038" y="6379449"/>
                </a:cubicBezTo>
                <a:cubicBezTo>
                  <a:pt x="10280286" y="6379449"/>
                  <a:pt x="10298844" y="6381524"/>
                  <a:pt x="10321526" y="6381524"/>
                </a:cubicBezTo>
                <a:cubicBezTo>
                  <a:pt x="10321526" y="6381524"/>
                  <a:pt x="10321526" y="6381524"/>
                  <a:pt x="10362766" y="6477018"/>
                </a:cubicBezTo>
                <a:cubicBezTo>
                  <a:pt x="10364828" y="6481171"/>
                  <a:pt x="10366890" y="6481171"/>
                  <a:pt x="10368952" y="6481171"/>
                </a:cubicBezTo>
                <a:cubicBezTo>
                  <a:pt x="10368952" y="6481171"/>
                  <a:pt x="10368952" y="6481171"/>
                  <a:pt x="10401944" y="6481171"/>
                </a:cubicBezTo>
                <a:cubicBezTo>
                  <a:pt x="10406068" y="6481171"/>
                  <a:pt x="10408130" y="6481171"/>
                  <a:pt x="10408130" y="6479095"/>
                </a:cubicBezTo>
                <a:cubicBezTo>
                  <a:pt x="10410192" y="6477018"/>
                  <a:pt x="10410192" y="6474943"/>
                  <a:pt x="10410192" y="6472867"/>
                </a:cubicBezTo>
                <a:lnTo>
                  <a:pt x="10362766" y="6369069"/>
                </a:lnTo>
                <a:cubicBezTo>
                  <a:pt x="10393696" y="6354537"/>
                  <a:pt x="10408130" y="6331701"/>
                  <a:pt x="10408130" y="6300561"/>
                </a:cubicBezTo>
                <a:cubicBezTo>
                  <a:pt x="10408130" y="6265270"/>
                  <a:pt x="10391634" y="6221675"/>
                  <a:pt x="10319464" y="6221675"/>
                </a:cubicBezTo>
                <a:cubicBezTo>
                  <a:pt x="10319464" y="6221675"/>
                  <a:pt x="10317402" y="6221675"/>
                  <a:pt x="10313278" y="6221675"/>
                </a:cubicBezTo>
                <a:close/>
                <a:moveTo>
                  <a:pt x="11675833" y="6188669"/>
                </a:moveTo>
                <a:cubicBezTo>
                  <a:pt x="11677894" y="6186608"/>
                  <a:pt x="11682015" y="6186608"/>
                  <a:pt x="11684076" y="6188669"/>
                </a:cubicBezTo>
                <a:cubicBezTo>
                  <a:pt x="11727344" y="6198970"/>
                  <a:pt x="11760312" y="6217514"/>
                  <a:pt x="11791218" y="6250482"/>
                </a:cubicBezTo>
                <a:cubicBezTo>
                  <a:pt x="11793278" y="6252542"/>
                  <a:pt x="11795339" y="6254602"/>
                  <a:pt x="11795339" y="6256663"/>
                </a:cubicBezTo>
                <a:cubicBezTo>
                  <a:pt x="11793278" y="6260783"/>
                  <a:pt x="11791218" y="6260783"/>
                  <a:pt x="11787097" y="6262844"/>
                </a:cubicBezTo>
                <a:cubicBezTo>
                  <a:pt x="11696438" y="6306113"/>
                  <a:pt x="11696438" y="6306113"/>
                  <a:pt x="11696438" y="6306113"/>
                </a:cubicBezTo>
                <a:cubicBezTo>
                  <a:pt x="11692317" y="6308173"/>
                  <a:pt x="11688196" y="6308173"/>
                  <a:pt x="11686136" y="6308173"/>
                </a:cubicBezTo>
                <a:cubicBezTo>
                  <a:pt x="11684076" y="6306113"/>
                  <a:pt x="11682015" y="6301992"/>
                  <a:pt x="11682015" y="6297871"/>
                </a:cubicBezTo>
                <a:cubicBezTo>
                  <a:pt x="11673773" y="6196910"/>
                  <a:pt x="11673773" y="6196910"/>
                  <a:pt x="11673773" y="6196910"/>
                </a:cubicBezTo>
                <a:cubicBezTo>
                  <a:pt x="11673773" y="6192789"/>
                  <a:pt x="11673773" y="6190729"/>
                  <a:pt x="11675833" y="6188669"/>
                </a:cubicBezTo>
                <a:close/>
                <a:moveTo>
                  <a:pt x="11618498" y="6187898"/>
                </a:moveTo>
                <a:cubicBezTo>
                  <a:pt x="11620043" y="6187641"/>
                  <a:pt x="11621589" y="6187641"/>
                  <a:pt x="11622619" y="6188673"/>
                </a:cubicBezTo>
                <a:cubicBezTo>
                  <a:pt x="11622619" y="6190738"/>
                  <a:pt x="11624679" y="6192803"/>
                  <a:pt x="11624679" y="6198998"/>
                </a:cubicBezTo>
                <a:cubicBezTo>
                  <a:pt x="11616438" y="6300186"/>
                  <a:pt x="11616438" y="6300186"/>
                  <a:pt x="11616438" y="6300186"/>
                </a:cubicBezTo>
                <a:cubicBezTo>
                  <a:pt x="11616438" y="6304316"/>
                  <a:pt x="11614377" y="6306381"/>
                  <a:pt x="11612316" y="6308446"/>
                </a:cubicBezTo>
                <a:cubicBezTo>
                  <a:pt x="11608196" y="6310511"/>
                  <a:pt x="11606135" y="6310511"/>
                  <a:pt x="11602015" y="6308446"/>
                </a:cubicBezTo>
                <a:cubicBezTo>
                  <a:pt x="11511355" y="6263015"/>
                  <a:pt x="11511355" y="6263015"/>
                  <a:pt x="11511355" y="6263015"/>
                </a:cubicBezTo>
                <a:cubicBezTo>
                  <a:pt x="11507235" y="6263015"/>
                  <a:pt x="11505174" y="6260950"/>
                  <a:pt x="11503114" y="6256820"/>
                </a:cubicBezTo>
                <a:cubicBezTo>
                  <a:pt x="11503114" y="6254754"/>
                  <a:pt x="11505174" y="6252690"/>
                  <a:pt x="11507235" y="6250624"/>
                </a:cubicBezTo>
                <a:cubicBezTo>
                  <a:pt x="11538141" y="6217584"/>
                  <a:pt x="11571108" y="6198998"/>
                  <a:pt x="11614377" y="6188673"/>
                </a:cubicBezTo>
                <a:cubicBezTo>
                  <a:pt x="11615407" y="6188673"/>
                  <a:pt x="11616952" y="6188157"/>
                  <a:pt x="11618498" y="6187898"/>
                </a:cubicBezTo>
                <a:close/>
                <a:moveTo>
                  <a:pt x="11649811" y="6152709"/>
                </a:moveTo>
                <a:cubicBezTo>
                  <a:pt x="11530058" y="6152709"/>
                  <a:pt x="11432980" y="6250835"/>
                  <a:pt x="11432980" y="6371879"/>
                </a:cubicBezTo>
                <a:cubicBezTo>
                  <a:pt x="11432980" y="6492922"/>
                  <a:pt x="11530058" y="6591048"/>
                  <a:pt x="11649811" y="6591048"/>
                </a:cubicBezTo>
                <a:cubicBezTo>
                  <a:pt x="11769564" y="6591048"/>
                  <a:pt x="11866643" y="6492922"/>
                  <a:pt x="11866643" y="6371879"/>
                </a:cubicBezTo>
                <a:cubicBezTo>
                  <a:pt x="11866643" y="6250835"/>
                  <a:pt x="11769564" y="6152709"/>
                  <a:pt x="11649811" y="6152709"/>
                </a:cubicBezTo>
                <a:close/>
                <a:moveTo>
                  <a:pt x="11649226" y="6121150"/>
                </a:moveTo>
                <a:cubicBezTo>
                  <a:pt x="11785441" y="6121150"/>
                  <a:pt x="11895865" y="6232882"/>
                  <a:pt x="11895865" y="6370711"/>
                </a:cubicBezTo>
                <a:cubicBezTo>
                  <a:pt x="11895865" y="6508539"/>
                  <a:pt x="11785441" y="6620272"/>
                  <a:pt x="11649226" y="6620272"/>
                </a:cubicBezTo>
                <a:cubicBezTo>
                  <a:pt x="11513012" y="6620272"/>
                  <a:pt x="11402588" y="6508539"/>
                  <a:pt x="11402588" y="6370711"/>
                </a:cubicBezTo>
                <a:cubicBezTo>
                  <a:pt x="11402588" y="6232882"/>
                  <a:pt x="11513012" y="6121150"/>
                  <a:pt x="11649226" y="6121150"/>
                </a:cubicBezTo>
                <a:close/>
                <a:moveTo>
                  <a:pt x="11636303" y="6042574"/>
                </a:moveTo>
                <a:cubicBezTo>
                  <a:pt x="11628077" y="6057123"/>
                  <a:pt x="11623964" y="6075829"/>
                  <a:pt x="11623964" y="6092457"/>
                </a:cubicBezTo>
                <a:cubicBezTo>
                  <a:pt x="11619850" y="6092457"/>
                  <a:pt x="11603398" y="6094535"/>
                  <a:pt x="11601342" y="6096614"/>
                </a:cubicBezTo>
                <a:cubicBezTo>
                  <a:pt x="11595172" y="6077908"/>
                  <a:pt x="11586946" y="6061280"/>
                  <a:pt x="11574607" y="6050888"/>
                </a:cubicBezTo>
                <a:cubicBezTo>
                  <a:pt x="11574607" y="6048809"/>
                  <a:pt x="11574607" y="6048809"/>
                  <a:pt x="11574607" y="6048809"/>
                </a:cubicBezTo>
                <a:cubicBezTo>
                  <a:pt x="11572550" y="6050888"/>
                  <a:pt x="11572550" y="6050888"/>
                  <a:pt x="11572550" y="6050888"/>
                </a:cubicBezTo>
                <a:cubicBezTo>
                  <a:pt x="11566381" y="6050888"/>
                  <a:pt x="11558155" y="6052966"/>
                  <a:pt x="11551985" y="6055045"/>
                </a:cubicBezTo>
                <a:cubicBezTo>
                  <a:pt x="11551985" y="6057123"/>
                  <a:pt x="11551985" y="6057123"/>
                  <a:pt x="11551985" y="6057123"/>
                </a:cubicBezTo>
                <a:cubicBezTo>
                  <a:pt x="11549928" y="6065437"/>
                  <a:pt x="11547872" y="6073751"/>
                  <a:pt x="11547872" y="6082065"/>
                </a:cubicBezTo>
                <a:cubicBezTo>
                  <a:pt x="11547872" y="6092457"/>
                  <a:pt x="11549928" y="6100771"/>
                  <a:pt x="11551985" y="6109085"/>
                </a:cubicBezTo>
                <a:cubicBezTo>
                  <a:pt x="11549928" y="6109085"/>
                  <a:pt x="11533476" y="6117398"/>
                  <a:pt x="11531420" y="6117398"/>
                </a:cubicBezTo>
                <a:cubicBezTo>
                  <a:pt x="11521137" y="6102849"/>
                  <a:pt x="11508798" y="6088300"/>
                  <a:pt x="11494402" y="6082065"/>
                </a:cubicBezTo>
                <a:cubicBezTo>
                  <a:pt x="11494402" y="6079986"/>
                  <a:pt x="11494402" y="6079986"/>
                  <a:pt x="11494402" y="6079986"/>
                </a:cubicBezTo>
                <a:cubicBezTo>
                  <a:pt x="11492346" y="6079986"/>
                  <a:pt x="11492346" y="6079986"/>
                  <a:pt x="11492346" y="6079986"/>
                </a:cubicBezTo>
                <a:cubicBezTo>
                  <a:pt x="11486176" y="6084143"/>
                  <a:pt x="11480006" y="6088300"/>
                  <a:pt x="11473837" y="6092457"/>
                </a:cubicBezTo>
                <a:cubicBezTo>
                  <a:pt x="11473837" y="6092457"/>
                  <a:pt x="11473837" y="6094535"/>
                  <a:pt x="11473837" y="6094535"/>
                </a:cubicBezTo>
                <a:cubicBezTo>
                  <a:pt x="11473837" y="6111163"/>
                  <a:pt x="11477950" y="6127791"/>
                  <a:pt x="11486176" y="6144418"/>
                </a:cubicBezTo>
                <a:cubicBezTo>
                  <a:pt x="11484120" y="6146497"/>
                  <a:pt x="11471780" y="6154811"/>
                  <a:pt x="11469724" y="6156889"/>
                </a:cubicBezTo>
                <a:cubicBezTo>
                  <a:pt x="11457385" y="6144418"/>
                  <a:pt x="11440932" y="6134026"/>
                  <a:pt x="11426536" y="6129869"/>
                </a:cubicBezTo>
                <a:cubicBezTo>
                  <a:pt x="11424480" y="6129869"/>
                  <a:pt x="11424480" y="6129869"/>
                  <a:pt x="11424480" y="6129869"/>
                </a:cubicBezTo>
                <a:cubicBezTo>
                  <a:pt x="11424480" y="6131947"/>
                  <a:pt x="11424480" y="6131947"/>
                  <a:pt x="11424480" y="6131947"/>
                </a:cubicBezTo>
                <a:cubicBezTo>
                  <a:pt x="11418310" y="6134026"/>
                  <a:pt x="11412140" y="6140261"/>
                  <a:pt x="11408027" y="6146497"/>
                </a:cubicBezTo>
                <a:cubicBezTo>
                  <a:pt x="11408027" y="6148575"/>
                  <a:pt x="11408027" y="6148575"/>
                  <a:pt x="11408027" y="6148575"/>
                </a:cubicBezTo>
                <a:cubicBezTo>
                  <a:pt x="11412140" y="6163124"/>
                  <a:pt x="11422423" y="6179752"/>
                  <a:pt x="11434763" y="6194301"/>
                </a:cubicBezTo>
                <a:cubicBezTo>
                  <a:pt x="11432706" y="6194301"/>
                  <a:pt x="11422423" y="6208850"/>
                  <a:pt x="11420366" y="6210929"/>
                </a:cubicBezTo>
                <a:cubicBezTo>
                  <a:pt x="11405971" y="6202615"/>
                  <a:pt x="11387462" y="6198458"/>
                  <a:pt x="11371010" y="6198458"/>
                </a:cubicBezTo>
                <a:cubicBezTo>
                  <a:pt x="11368953" y="6198458"/>
                  <a:pt x="11368953" y="6198458"/>
                  <a:pt x="11368953" y="6198458"/>
                </a:cubicBezTo>
                <a:cubicBezTo>
                  <a:pt x="11364840" y="6202615"/>
                  <a:pt x="11360727" y="6210929"/>
                  <a:pt x="11358671" y="6217164"/>
                </a:cubicBezTo>
                <a:cubicBezTo>
                  <a:pt x="11358671" y="6219243"/>
                  <a:pt x="11358671" y="6219243"/>
                  <a:pt x="11358671" y="6219243"/>
                </a:cubicBezTo>
                <a:cubicBezTo>
                  <a:pt x="11366897" y="6233791"/>
                  <a:pt x="11379236" y="6246262"/>
                  <a:pt x="11395688" y="6256655"/>
                </a:cubicBezTo>
                <a:cubicBezTo>
                  <a:pt x="11393632" y="6258733"/>
                  <a:pt x="11387462" y="6273282"/>
                  <a:pt x="11387462" y="6275361"/>
                </a:cubicBezTo>
                <a:cubicBezTo>
                  <a:pt x="11368953" y="6271204"/>
                  <a:pt x="11350444" y="6271204"/>
                  <a:pt x="11336049" y="6275361"/>
                </a:cubicBezTo>
                <a:cubicBezTo>
                  <a:pt x="11333992" y="6275361"/>
                  <a:pt x="11333992" y="6275361"/>
                  <a:pt x="11333992" y="6275361"/>
                </a:cubicBezTo>
                <a:cubicBezTo>
                  <a:pt x="11333992" y="6277439"/>
                  <a:pt x="11333992" y="6277439"/>
                  <a:pt x="11333992" y="6277439"/>
                </a:cubicBezTo>
                <a:cubicBezTo>
                  <a:pt x="11331936" y="6283675"/>
                  <a:pt x="11329879" y="6291988"/>
                  <a:pt x="11327823" y="6298223"/>
                </a:cubicBezTo>
                <a:cubicBezTo>
                  <a:pt x="11329879" y="6300302"/>
                  <a:pt x="11329879" y="6300302"/>
                  <a:pt x="11329879" y="6300302"/>
                </a:cubicBezTo>
                <a:cubicBezTo>
                  <a:pt x="11340162" y="6310694"/>
                  <a:pt x="11356614" y="6321087"/>
                  <a:pt x="11373066" y="6325243"/>
                </a:cubicBezTo>
                <a:cubicBezTo>
                  <a:pt x="11373066" y="6327322"/>
                  <a:pt x="11371010" y="6346028"/>
                  <a:pt x="11371010" y="6348107"/>
                </a:cubicBezTo>
                <a:cubicBezTo>
                  <a:pt x="11352501" y="6348107"/>
                  <a:pt x="11333992" y="6352263"/>
                  <a:pt x="11321653" y="6360578"/>
                </a:cubicBezTo>
                <a:cubicBezTo>
                  <a:pt x="11319596" y="6360578"/>
                  <a:pt x="11319596" y="6360578"/>
                  <a:pt x="11319596" y="6360578"/>
                </a:cubicBezTo>
                <a:cubicBezTo>
                  <a:pt x="11319596" y="6362655"/>
                  <a:pt x="11319596" y="6362655"/>
                  <a:pt x="11319596" y="6362655"/>
                </a:cubicBezTo>
                <a:cubicBezTo>
                  <a:pt x="11319596" y="6364734"/>
                  <a:pt x="11319596" y="6368891"/>
                  <a:pt x="11319596" y="6373048"/>
                </a:cubicBezTo>
                <a:cubicBezTo>
                  <a:pt x="11319596" y="6377205"/>
                  <a:pt x="11319596" y="6381362"/>
                  <a:pt x="11319596" y="6383440"/>
                </a:cubicBezTo>
                <a:cubicBezTo>
                  <a:pt x="11319596" y="6385519"/>
                  <a:pt x="11319596" y="6385519"/>
                  <a:pt x="11319596" y="6385519"/>
                </a:cubicBezTo>
                <a:cubicBezTo>
                  <a:pt x="11321653" y="6385519"/>
                  <a:pt x="11321653" y="6385519"/>
                  <a:pt x="11321653" y="6385519"/>
                </a:cubicBezTo>
                <a:cubicBezTo>
                  <a:pt x="11333992" y="6393833"/>
                  <a:pt x="11352501" y="6397990"/>
                  <a:pt x="11371010" y="6397990"/>
                </a:cubicBezTo>
                <a:cubicBezTo>
                  <a:pt x="11371010" y="6402146"/>
                  <a:pt x="11373066" y="6418774"/>
                  <a:pt x="11375123" y="6420852"/>
                </a:cubicBezTo>
                <a:cubicBezTo>
                  <a:pt x="11356614" y="6427087"/>
                  <a:pt x="11340162" y="6435401"/>
                  <a:pt x="11329879" y="6447872"/>
                </a:cubicBezTo>
                <a:cubicBezTo>
                  <a:pt x="11327823" y="6447872"/>
                  <a:pt x="11327823" y="6447872"/>
                  <a:pt x="11327823" y="6447872"/>
                </a:cubicBezTo>
                <a:cubicBezTo>
                  <a:pt x="11327823" y="6449951"/>
                  <a:pt x="11327823" y="6449951"/>
                  <a:pt x="11327823" y="6449951"/>
                </a:cubicBezTo>
                <a:cubicBezTo>
                  <a:pt x="11329879" y="6456186"/>
                  <a:pt x="11331936" y="6464500"/>
                  <a:pt x="11333992" y="6470736"/>
                </a:cubicBezTo>
                <a:cubicBezTo>
                  <a:pt x="11336049" y="6470736"/>
                  <a:pt x="11336049" y="6470736"/>
                  <a:pt x="11336049" y="6470736"/>
                </a:cubicBezTo>
                <a:cubicBezTo>
                  <a:pt x="11350444" y="6476971"/>
                  <a:pt x="11371010" y="6474892"/>
                  <a:pt x="11387462" y="6470736"/>
                </a:cubicBezTo>
                <a:cubicBezTo>
                  <a:pt x="11387462" y="6472813"/>
                  <a:pt x="11395688" y="6489442"/>
                  <a:pt x="11395688" y="6491519"/>
                </a:cubicBezTo>
                <a:cubicBezTo>
                  <a:pt x="11381292" y="6499833"/>
                  <a:pt x="11366897" y="6514383"/>
                  <a:pt x="11358671" y="6528932"/>
                </a:cubicBezTo>
                <a:cubicBezTo>
                  <a:pt x="11358671" y="6531010"/>
                  <a:pt x="11358671" y="6531010"/>
                  <a:pt x="11358671" y="6531010"/>
                </a:cubicBezTo>
                <a:cubicBezTo>
                  <a:pt x="11360727" y="6535168"/>
                  <a:pt x="11366897" y="6543481"/>
                  <a:pt x="11371010" y="6549716"/>
                </a:cubicBezTo>
                <a:cubicBezTo>
                  <a:pt x="11387462" y="6549716"/>
                  <a:pt x="11405971" y="6545560"/>
                  <a:pt x="11422423" y="6535168"/>
                </a:cubicBezTo>
                <a:cubicBezTo>
                  <a:pt x="11422423" y="6537245"/>
                  <a:pt x="11432706" y="6551795"/>
                  <a:pt x="11434763" y="6553874"/>
                </a:cubicBezTo>
                <a:cubicBezTo>
                  <a:pt x="11422423" y="6566344"/>
                  <a:pt x="11412140" y="6582971"/>
                  <a:pt x="11408027" y="6599600"/>
                </a:cubicBezTo>
                <a:cubicBezTo>
                  <a:pt x="11410084" y="6601677"/>
                  <a:pt x="11410084" y="6601677"/>
                  <a:pt x="11410084" y="6601677"/>
                </a:cubicBezTo>
                <a:cubicBezTo>
                  <a:pt x="11412140" y="6605835"/>
                  <a:pt x="11420366" y="6612070"/>
                  <a:pt x="11424480" y="6616227"/>
                </a:cubicBezTo>
                <a:cubicBezTo>
                  <a:pt x="11426536" y="6616227"/>
                  <a:pt x="11426536" y="6616227"/>
                  <a:pt x="11426536" y="6616227"/>
                </a:cubicBezTo>
                <a:cubicBezTo>
                  <a:pt x="11440932" y="6612070"/>
                  <a:pt x="11457385" y="6603756"/>
                  <a:pt x="11471780" y="6589207"/>
                </a:cubicBezTo>
                <a:cubicBezTo>
                  <a:pt x="11473837" y="6591286"/>
                  <a:pt x="11486176" y="6601677"/>
                  <a:pt x="11488233" y="6603756"/>
                </a:cubicBezTo>
                <a:cubicBezTo>
                  <a:pt x="11480006" y="6620383"/>
                  <a:pt x="11475894" y="6637012"/>
                  <a:pt x="11475894" y="6653639"/>
                </a:cubicBezTo>
                <a:cubicBezTo>
                  <a:pt x="11475894" y="6653639"/>
                  <a:pt x="11475894" y="6655718"/>
                  <a:pt x="11475894" y="6655718"/>
                </a:cubicBezTo>
                <a:cubicBezTo>
                  <a:pt x="11480006" y="6659874"/>
                  <a:pt x="11488233" y="6664032"/>
                  <a:pt x="11494402" y="6666109"/>
                </a:cubicBezTo>
                <a:cubicBezTo>
                  <a:pt x="11494402" y="6668188"/>
                  <a:pt x="11494402" y="6668188"/>
                  <a:pt x="11494402" y="6668188"/>
                </a:cubicBezTo>
                <a:cubicBezTo>
                  <a:pt x="11496459" y="6666109"/>
                  <a:pt x="11496459" y="6666109"/>
                  <a:pt x="11496459" y="6666109"/>
                </a:cubicBezTo>
                <a:cubicBezTo>
                  <a:pt x="11510854" y="6657796"/>
                  <a:pt x="11523194" y="6645325"/>
                  <a:pt x="11533476" y="6628698"/>
                </a:cubicBezTo>
                <a:cubicBezTo>
                  <a:pt x="11535533" y="6630776"/>
                  <a:pt x="11549928" y="6637012"/>
                  <a:pt x="11551985" y="6637012"/>
                </a:cubicBezTo>
                <a:cubicBezTo>
                  <a:pt x="11549928" y="6645325"/>
                  <a:pt x="11549928" y="6655718"/>
                  <a:pt x="11549928" y="6664032"/>
                </a:cubicBezTo>
                <a:cubicBezTo>
                  <a:pt x="11549928" y="6672345"/>
                  <a:pt x="11549928" y="6682738"/>
                  <a:pt x="11551985" y="6688973"/>
                </a:cubicBezTo>
                <a:cubicBezTo>
                  <a:pt x="11551985" y="6691051"/>
                  <a:pt x="11551985" y="6691051"/>
                  <a:pt x="11551985" y="6691051"/>
                </a:cubicBezTo>
                <a:cubicBezTo>
                  <a:pt x="11554042" y="6691051"/>
                  <a:pt x="11554042" y="6691051"/>
                  <a:pt x="11554042" y="6691051"/>
                </a:cubicBezTo>
                <a:cubicBezTo>
                  <a:pt x="11558155" y="6693130"/>
                  <a:pt x="11568437" y="6695208"/>
                  <a:pt x="11574607" y="6697286"/>
                </a:cubicBezTo>
                <a:cubicBezTo>
                  <a:pt x="11576663" y="6697286"/>
                  <a:pt x="11576663" y="6697286"/>
                  <a:pt x="11576663" y="6697286"/>
                </a:cubicBezTo>
                <a:cubicBezTo>
                  <a:pt x="11586946" y="6684816"/>
                  <a:pt x="11597229" y="6668188"/>
                  <a:pt x="11601342" y="6651561"/>
                </a:cubicBezTo>
                <a:cubicBezTo>
                  <a:pt x="11603398" y="6651561"/>
                  <a:pt x="11621907" y="6653639"/>
                  <a:pt x="11623964" y="6653639"/>
                </a:cubicBezTo>
                <a:cubicBezTo>
                  <a:pt x="11623964" y="6672345"/>
                  <a:pt x="11628077" y="6691051"/>
                  <a:pt x="11636303" y="6705600"/>
                </a:cubicBezTo>
                <a:cubicBezTo>
                  <a:pt x="11638359" y="6705600"/>
                  <a:pt x="11638359" y="6705600"/>
                  <a:pt x="11638359" y="6705600"/>
                </a:cubicBezTo>
                <a:cubicBezTo>
                  <a:pt x="11644529" y="6705600"/>
                  <a:pt x="11654812" y="6705600"/>
                  <a:pt x="11658925" y="6705600"/>
                </a:cubicBezTo>
                <a:cubicBezTo>
                  <a:pt x="11660982" y="6705600"/>
                  <a:pt x="11660982" y="6705600"/>
                  <a:pt x="11660982" y="6705600"/>
                </a:cubicBezTo>
                <a:cubicBezTo>
                  <a:pt x="11669208" y="6691051"/>
                  <a:pt x="11673321" y="6672345"/>
                  <a:pt x="11675378" y="6653639"/>
                </a:cubicBezTo>
                <a:cubicBezTo>
                  <a:pt x="11677434" y="6653639"/>
                  <a:pt x="11693886" y="6651561"/>
                  <a:pt x="11695943" y="6651561"/>
                </a:cubicBezTo>
                <a:cubicBezTo>
                  <a:pt x="11700056" y="6668188"/>
                  <a:pt x="11710338" y="6684816"/>
                  <a:pt x="11722678" y="6697286"/>
                </a:cubicBezTo>
                <a:cubicBezTo>
                  <a:pt x="11728847" y="6695208"/>
                  <a:pt x="11739130" y="6693130"/>
                  <a:pt x="11743243" y="6691051"/>
                </a:cubicBezTo>
                <a:cubicBezTo>
                  <a:pt x="11745300" y="6691051"/>
                  <a:pt x="11745300" y="6691051"/>
                  <a:pt x="11745300" y="6691051"/>
                </a:cubicBezTo>
                <a:cubicBezTo>
                  <a:pt x="11747356" y="6682738"/>
                  <a:pt x="11747356" y="6672345"/>
                  <a:pt x="11747356" y="6664032"/>
                </a:cubicBezTo>
                <a:cubicBezTo>
                  <a:pt x="11747356" y="6655718"/>
                  <a:pt x="11747356" y="6645325"/>
                  <a:pt x="11745300" y="6637012"/>
                </a:cubicBezTo>
                <a:cubicBezTo>
                  <a:pt x="11747356" y="6637012"/>
                  <a:pt x="11763808" y="6630776"/>
                  <a:pt x="11765865" y="6628698"/>
                </a:cubicBezTo>
                <a:cubicBezTo>
                  <a:pt x="11774091" y="6645325"/>
                  <a:pt x="11788487" y="6657796"/>
                  <a:pt x="11802882" y="6666109"/>
                </a:cubicBezTo>
                <a:cubicBezTo>
                  <a:pt x="11809052" y="6664032"/>
                  <a:pt x="11817278" y="6659874"/>
                  <a:pt x="11821391" y="6655718"/>
                </a:cubicBezTo>
                <a:cubicBezTo>
                  <a:pt x="11823448" y="6653639"/>
                  <a:pt x="11823448" y="6653639"/>
                  <a:pt x="11823448" y="6653639"/>
                </a:cubicBezTo>
                <a:cubicBezTo>
                  <a:pt x="11823448" y="6653639"/>
                  <a:pt x="11823448" y="6653639"/>
                  <a:pt x="11823448" y="6651561"/>
                </a:cubicBezTo>
                <a:cubicBezTo>
                  <a:pt x="11823448" y="6637012"/>
                  <a:pt x="11817278" y="6618306"/>
                  <a:pt x="11809052" y="6603756"/>
                </a:cubicBezTo>
                <a:cubicBezTo>
                  <a:pt x="11811108" y="6601677"/>
                  <a:pt x="11823448" y="6591286"/>
                  <a:pt x="11825504" y="6589207"/>
                </a:cubicBezTo>
                <a:cubicBezTo>
                  <a:pt x="11839900" y="6601677"/>
                  <a:pt x="11856352" y="6612070"/>
                  <a:pt x="11870748" y="6616227"/>
                </a:cubicBezTo>
                <a:cubicBezTo>
                  <a:pt x="11872805" y="6616227"/>
                  <a:pt x="11872805" y="6616227"/>
                  <a:pt x="11872805" y="6616227"/>
                </a:cubicBezTo>
                <a:cubicBezTo>
                  <a:pt x="11876918" y="6612070"/>
                  <a:pt x="11885144" y="6605835"/>
                  <a:pt x="11887201" y="6599600"/>
                </a:cubicBezTo>
                <a:cubicBezTo>
                  <a:pt x="11889257" y="6599600"/>
                  <a:pt x="11889257" y="6599600"/>
                  <a:pt x="11889257" y="6599600"/>
                </a:cubicBezTo>
                <a:cubicBezTo>
                  <a:pt x="11885144" y="6582971"/>
                  <a:pt x="11874861" y="6566344"/>
                  <a:pt x="11862522" y="6553874"/>
                </a:cubicBezTo>
                <a:cubicBezTo>
                  <a:pt x="11864579" y="6551795"/>
                  <a:pt x="11874861" y="6537245"/>
                  <a:pt x="11874861" y="6535168"/>
                </a:cubicBezTo>
                <a:cubicBezTo>
                  <a:pt x="11891314" y="6543481"/>
                  <a:pt x="11909822" y="6549716"/>
                  <a:pt x="11926275" y="6549716"/>
                </a:cubicBezTo>
                <a:cubicBezTo>
                  <a:pt x="11928331" y="6547638"/>
                  <a:pt x="11928331" y="6547638"/>
                  <a:pt x="11928331" y="6547638"/>
                </a:cubicBezTo>
                <a:cubicBezTo>
                  <a:pt x="11930388" y="6543481"/>
                  <a:pt x="11936557" y="6535168"/>
                  <a:pt x="11938614" y="6528932"/>
                </a:cubicBezTo>
                <a:cubicBezTo>
                  <a:pt x="11938614" y="6526854"/>
                  <a:pt x="11938614" y="6526854"/>
                  <a:pt x="11938614" y="6526854"/>
                </a:cubicBezTo>
                <a:cubicBezTo>
                  <a:pt x="11930388" y="6514383"/>
                  <a:pt x="11915992" y="6499833"/>
                  <a:pt x="11901596" y="6491519"/>
                </a:cubicBezTo>
                <a:cubicBezTo>
                  <a:pt x="11901596" y="6487363"/>
                  <a:pt x="11909822" y="6472813"/>
                  <a:pt x="11909822" y="6470736"/>
                </a:cubicBezTo>
                <a:cubicBezTo>
                  <a:pt x="11926275" y="6474892"/>
                  <a:pt x="11944784" y="6474892"/>
                  <a:pt x="11961236" y="6470736"/>
                </a:cubicBezTo>
                <a:cubicBezTo>
                  <a:pt x="11963292" y="6470736"/>
                  <a:pt x="11963292" y="6470736"/>
                  <a:pt x="11963292" y="6470736"/>
                </a:cubicBezTo>
                <a:cubicBezTo>
                  <a:pt x="11965349" y="6464500"/>
                  <a:pt x="11967405" y="6456186"/>
                  <a:pt x="11967405" y="6449951"/>
                </a:cubicBezTo>
                <a:cubicBezTo>
                  <a:pt x="11967405" y="6447872"/>
                  <a:pt x="11967405" y="6447872"/>
                  <a:pt x="11967405" y="6447872"/>
                </a:cubicBezTo>
                <a:cubicBezTo>
                  <a:pt x="11957123" y="6435401"/>
                  <a:pt x="11940670" y="6427087"/>
                  <a:pt x="11922162" y="6420852"/>
                </a:cubicBezTo>
                <a:cubicBezTo>
                  <a:pt x="11924218" y="6418774"/>
                  <a:pt x="11926275" y="6402146"/>
                  <a:pt x="11926275" y="6400068"/>
                </a:cubicBezTo>
                <a:cubicBezTo>
                  <a:pt x="11944784" y="6400068"/>
                  <a:pt x="11963292" y="6393833"/>
                  <a:pt x="11975632" y="6385519"/>
                </a:cubicBezTo>
                <a:cubicBezTo>
                  <a:pt x="11977688" y="6385519"/>
                  <a:pt x="11977688" y="6385519"/>
                  <a:pt x="11977688" y="6385519"/>
                </a:cubicBezTo>
                <a:cubicBezTo>
                  <a:pt x="11977688" y="6381362"/>
                  <a:pt x="11977688" y="6377205"/>
                  <a:pt x="11977688" y="6373048"/>
                </a:cubicBezTo>
                <a:cubicBezTo>
                  <a:pt x="11977688" y="6370969"/>
                  <a:pt x="11977688" y="6366813"/>
                  <a:pt x="11977688" y="6362655"/>
                </a:cubicBezTo>
                <a:cubicBezTo>
                  <a:pt x="11975632" y="6362655"/>
                  <a:pt x="11975632" y="6362655"/>
                  <a:pt x="11975632" y="6362655"/>
                </a:cubicBezTo>
                <a:cubicBezTo>
                  <a:pt x="11963292" y="6354342"/>
                  <a:pt x="11944784" y="6348107"/>
                  <a:pt x="11926275" y="6348107"/>
                </a:cubicBezTo>
                <a:cubicBezTo>
                  <a:pt x="11926275" y="6346028"/>
                  <a:pt x="11924218" y="6329401"/>
                  <a:pt x="11924218" y="6327322"/>
                </a:cubicBezTo>
                <a:cubicBezTo>
                  <a:pt x="11940670" y="6321087"/>
                  <a:pt x="11957123" y="6312773"/>
                  <a:pt x="11967405" y="6300302"/>
                </a:cubicBezTo>
                <a:cubicBezTo>
                  <a:pt x="11969462" y="6300302"/>
                  <a:pt x="11969462" y="6300302"/>
                  <a:pt x="11969462" y="6300302"/>
                </a:cubicBezTo>
                <a:cubicBezTo>
                  <a:pt x="11969462" y="6298223"/>
                  <a:pt x="11969462" y="6298223"/>
                  <a:pt x="11969462" y="6298223"/>
                </a:cubicBezTo>
                <a:cubicBezTo>
                  <a:pt x="11967405" y="6291988"/>
                  <a:pt x="11965349" y="6283675"/>
                  <a:pt x="11963292" y="6277439"/>
                </a:cubicBezTo>
                <a:cubicBezTo>
                  <a:pt x="11961236" y="6277439"/>
                  <a:pt x="11961236" y="6277439"/>
                  <a:pt x="11961236" y="6277439"/>
                </a:cubicBezTo>
                <a:cubicBezTo>
                  <a:pt x="11946840" y="6271204"/>
                  <a:pt x="11928331" y="6273282"/>
                  <a:pt x="11909822" y="6277439"/>
                </a:cubicBezTo>
                <a:cubicBezTo>
                  <a:pt x="11909822" y="6275361"/>
                  <a:pt x="11903653" y="6258733"/>
                  <a:pt x="11901596" y="6256655"/>
                </a:cubicBezTo>
                <a:cubicBezTo>
                  <a:pt x="11918049" y="6248341"/>
                  <a:pt x="11930388" y="6233791"/>
                  <a:pt x="11938614" y="6219243"/>
                </a:cubicBezTo>
                <a:cubicBezTo>
                  <a:pt x="11938614" y="6217164"/>
                  <a:pt x="11938614" y="6217164"/>
                  <a:pt x="11938614" y="6217164"/>
                </a:cubicBezTo>
                <a:cubicBezTo>
                  <a:pt x="11936557" y="6213007"/>
                  <a:pt x="11932444" y="6204693"/>
                  <a:pt x="11928331" y="6198458"/>
                </a:cubicBezTo>
                <a:cubicBezTo>
                  <a:pt x="11926275" y="6198458"/>
                  <a:pt x="11926275" y="6198458"/>
                  <a:pt x="11926275" y="6198458"/>
                </a:cubicBezTo>
                <a:cubicBezTo>
                  <a:pt x="11909822" y="6198458"/>
                  <a:pt x="11891314" y="6202615"/>
                  <a:pt x="11876918" y="6210929"/>
                </a:cubicBezTo>
                <a:cubicBezTo>
                  <a:pt x="11874861" y="6210929"/>
                  <a:pt x="11864579" y="6196379"/>
                  <a:pt x="11862522" y="6194301"/>
                </a:cubicBezTo>
                <a:cubicBezTo>
                  <a:pt x="11874861" y="6181830"/>
                  <a:pt x="11885144" y="6165203"/>
                  <a:pt x="11889257" y="6148575"/>
                </a:cubicBezTo>
                <a:cubicBezTo>
                  <a:pt x="11889257" y="6146497"/>
                  <a:pt x="11889257" y="6146497"/>
                  <a:pt x="11889257" y="6146497"/>
                </a:cubicBezTo>
                <a:cubicBezTo>
                  <a:pt x="11885144" y="6142340"/>
                  <a:pt x="11878975" y="6136104"/>
                  <a:pt x="11872805" y="6131947"/>
                </a:cubicBezTo>
                <a:cubicBezTo>
                  <a:pt x="11856352" y="6136104"/>
                  <a:pt x="11839900" y="6144418"/>
                  <a:pt x="11827561" y="6156889"/>
                </a:cubicBezTo>
                <a:cubicBezTo>
                  <a:pt x="11825504" y="6156889"/>
                  <a:pt x="11811108" y="6146497"/>
                  <a:pt x="11809052" y="6144418"/>
                </a:cubicBezTo>
                <a:cubicBezTo>
                  <a:pt x="11819334" y="6127791"/>
                  <a:pt x="11823448" y="6111163"/>
                  <a:pt x="11823448" y="6094535"/>
                </a:cubicBezTo>
                <a:cubicBezTo>
                  <a:pt x="11823448" y="6094535"/>
                  <a:pt x="11823448" y="6092457"/>
                  <a:pt x="11823448" y="6092457"/>
                </a:cubicBezTo>
                <a:cubicBezTo>
                  <a:pt x="11817278" y="6088300"/>
                  <a:pt x="11809052" y="6084143"/>
                  <a:pt x="11804939" y="6082065"/>
                </a:cubicBezTo>
                <a:cubicBezTo>
                  <a:pt x="11802882" y="6079986"/>
                  <a:pt x="11802882" y="6079986"/>
                  <a:pt x="11802882" y="6079986"/>
                </a:cubicBezTo>
                <a:cubicBezTo>
                  <a:pt x="11802882" y="6082065"/>
                  <a:pt x="11802882" y="6082065"/>
                  <a:pt x="11802882" y="6082065"/>
                </a:cubicBezTo>
                <a:cubicBezTo>
                  <a:pt x="11788487" y="6088300"/>
                  <a:pt x="11776147" y="6102849"/>
                  <a:pt x="11765865" y="6117398"/>
                </a:cubicBezTo>
                <a:cubicBezTo>
                  <a:pt x="11763808" y="6117398"/>
                  <a:pt x="11747356" y="6111163"/>
                  <a:pt x="11745300" y="6109085"/>
                </a:cubicBezTo>
                <a:cubicBezTo>
                  <a:pt x="11747356" y="6100771"/>
                  <a:pt x="11749412" y="6092457"/>
                  <a:pt x="11749412" y="6082065"/>
                </a:cubicBezTo>
                <a:cubicBezTo>
                  <a:pt x="11749412" y="6073751"/>
                  <a:pt x="11747356" y="6065437"/>
                  <a:pt x="11745300" y="6057123"/>
                </a:cubicBezTo>
                <a:cubicBezTo>
                  <a:pt x="11745300" y="6055045"/>
                  <a:pt x="11745300" y="6055045"/>
                  <a:pt x="11745300" y="6055045"/>
                </a:cubicBezTo>
                <a:cubicBezTo>
                  <a:pt x="11743243" y="6055045"/>
                  <a:pt x="11743243" y="6055045"/>
                  <a:pt x="11743243" y="6055045"/>
                </a:cubicBezTo>
                <a:cubicBezTo>
                  <a:pt x="11739130" y="6052966"/>
                  <a:pt x="11730904" y="6050888"/>
                  <a:pt x="11722678" y="6050888"/>
                </a:cubicBezTo>
                <a:cubicBezTo>
                  <a:pt x="11710338" y="6061280"/>
                  <a:pt x="11700056" y="6077908"/>
                  <a:pt x="11695943" y="6096614"/>
                </a:cubicBezTo>
                <a:cubicBezTo>
                  <a:pt x="11693886" y="6094535"/>
                  <a:pt x="11677434" y="6092457"/>
                  <a:pt x="11673321" y="6092457"/>
                </a:cubicBezTo>
                <a:cubicBezTo>
                  <a:pt x="11673321" y="6075829"/>
                  <a:pt x="11669208" y="6057123"/>
                  <a:pt x="11660982" y="6042574"/>
                </a:cubicBezTo>
                <a:cubicBezTo>
                  <a:pt x="11658925" y="6042574"/>
                  <a:pt x="11658925" y="6042574"/>
                  <a:pt x="11658925" y="6042574"/>
                </a:cubicBezTo>
                <a:cubicBezTo>
                  <a:pt x="11652756" y="6040495"/>
                  <a:pt x="11644529" y="6040495"/>
                  <a:pt x="11638359" y="6042574"/>
                </a:cubicBezTo>
                <a:cubicBezTo>
                  <a:pt x="11636303" y="6042574"/>
                  <a:pt x="11636303" y="6042574"/>
                  <a:pt x="11636303" y="6042574"/>
                </a:cubicBezTo>
                <a:close/>
                <a:moveTo>
                  <a:pt x="0" y="0"/>
                </a:moveTo>
                <a:lnTo>
                  <a:pt x="12192000" y="0"/>
                </a:lnTo>
                <a:lnTo>
                  <a:pt x="12192000" y="6858000"/>
                </a:lnTo>
                <a:lnTo>
                  <a:pt x="4539049" y="6858000"/>
                </a:lnTo>
                <a:lnTo>
                  <a:pt x="0" y="6858000"/>
                </a:lnTo>
                <a:lnTo>
                  <a:pt x="0" y="6273113"/>
                </a:lnTo>
                <a:close/>
              </a:path>
            </a:pathLst>
          </a:custGeom>
        </p:spPr>
        <p:txBody>
          <a:bodyPr rtlCol="0">
            <a:noAutofit/>
          </a:bodyPr>
          <a:lstStyle/>
          <a:p>
            <a:pPr lvl="0"/>
            <a:endParaRPr lang="en-US" noProof="0" dirty="0"/>
          </a:p>
        </p:txBody>
      </p:sp>
      <p:sp>
        <p:nvSpPr>
          <p:cNvPr id="8" name="Text Placeholder 7"/>
          <p:cNvSpPr>
            <a:spLocks noGrp="1"/>
          </p:cNvSpPr>
          <p:nvPr>
            <p:ph type="body" sz="quarter" idx="17"/>
          </p:nvPr>
        </p:nvSpPr>
        <p:spPr>
          <a:xfrm>
            <a:off x="0" y="0"/>
            <a:ext cx="9144000" cy="5143500"/>
          </a:xfrm>
          <a:custGeom>
            <a:avLst/>
            <a:gdLst>
              <a:gd name="connsiteX0" fmla="*/ 11603402 w 12192000"/>
              <a:gd name="connsiteY0" fmla="*/ 6448102 h 6858000"/>
              <a:gd name="connsiteX1" fmla="*/ 11613605 w 12192000"/>
              <a:gd name="connsiteY1" fmla="*/ 6448102 h 6858000"/>
              <a:gd name="connsiteX2" fmla="*/ 11617686 w 12192000"/>
              <a:gd name="connsiteY2" fmla="*/ 6456440 h 6858000"/>
              <a:gd name="connsiteX3" fmla="*/ 11623808 w 12192000"/>
              <a:gd name="connsiteY3" fmla="*/ 6558584 h 6858000"/>
              <a:gd name="connsiteX4" fmla="*/ 11621767 w 12192000"/>
              <a:gd name="connsiteY4" fmla="*/ 6569006 h 6858000"/>
              <a:gd name="connsiteX5" fmla="*/ 11615645 w 12192000"/>
              <a:gd name="connsiteY5" fmla="*/ 6569006 h 6858000"/>
              <a:gd name="connsiteX6" fmla="*/ 11509533 w 12192000"/>
              <a:gd name="connsiteY6" fmla="*/ 6506470 h 6858000"/>
              <a:gd name="connsiteX7" fmla="*/ 11505451 w 12192000"/>
              <a:gd name="connsiteY7" fmla="*/ 6500217 h 6858000"/>
              <a:gd name="connsiteX8" fmla="*/ 11505451 w 12192000"/>
              <a:gd name="connsiteY8" fmla="*/ 6498131 h 6858000"/>
              <a:gd name="connsiteX9" fmla="*/ 11511573 w 12192000"/>
              <a:gd name="connsiteY9" fmla="*/ 6493962 h 6858000"/>
              <a:gd name="connsiteX10" fmla="*/ 11603402 w 12192000"/>
              <a:gd name="connsiteY10" fmla="*/ 6448102 h 6858000"/>
              <a:gd name="connsiteX11" fmla="*/ 11686136 w 12192000"/>
              <a:gd name="connsiteY11" fmla="*/ 6446018 h 6858000"/>
              <a:gd name="connsiteX12" fmla="*/ 11696438 w 12192000"/>
              <a:gd name="connsiteY12" fmla="*/ 6446018 h 6858000"/>
              <a:gd name="connsiteX13" fmla="*/ 11787097 w 12192000"/>
              <a:gd name="connsiteY13" fmla="*/ 6491784 h 6858000"/>
              <a:gd name="connsiteX14" fmla="*/ 11795339 w 12192000"/>
              <a:gd name="connsiteY14" fmla="*/ 6498025 h 6858000"/>
              <a:gd name="connsiteX15" fmla="*/ 11791218 w 12192000"/>
              <a:gd name="connsiteY15" fmla="*/ 6504265 h 6858000"/>
              <a:gd name="connsiteX16" fmla="*/ 11684076 w 12192000"/>
              <a:gd name="connsiteY16" fmla="*/ 6566673 h 6858000"/>
              <a:gd name="connsiteX17" fmla="*/ 11675833 w 12192000"/>
              <a:gd name="connsiteY17" fmla="*/ 6566673 h 6858000"/>
              <a:gd name="connsiteX18" fmla="*/ 11673773 w 12192000"/>
              <a:gd name="connsiteY18" fmla="*/ 6558352 h 6858000"/>
              <a:gd name="connsiteX19" fmla="*/ 11682015 w 12192000"/>
              <a:gd name="connsiteY19" fmla="*/ 6454339 h 6858000"/>
              <a:gd name="connsiteX20" fmla="*/ 11686136 w 12192000"/>
              <a:gd name="connsiteY20" fmla="*/ 6446018 h 6858000"/>
              <a:gd name="connsiteX21" fmla="*/ 10868401 w 12192000"/>
              <a:gd name="connsiteY21" fmla="*/ 6406275 h 6858000"/>
              <a:gd name="connsiteX22" fmla="*/ 10868401 w 12192000"/>
              <a:gd name="connsiteY22" fmla="*/ 6449478 h 6858000"/>
              <a:gd name="connsiteX23" fmla="*/ 10820512 w 12192000"/>
              <a:gd name="connsiteY23" fmla="*/ 6457707 h 6858000"/>
              <a:gd name="connsiteX24" fmla="*/ 10801773 w 12192000"/>
              <a:gd name="connsiteY24" fmla="*/ 6433020 h 6858000"/>
              <a:gd name="connsiteX25" fmla="*/ 10826759 w 12192000"/>
              <a:gd name="connsiteY25" fmla="*/ 6408333 h 6858000"/>
              <a:gd name="connsiteX26" fmla="*/ 10518900 w 12192000"/>
              <a:gd name="connsiteY26" fmla="*/ 6336141 h 6858000"/>
              <a:gd name="connsiteX27" fmla="*/ 10559811 w 12192000"/>
              <a:gd name="connsiteY27" fmla="*/ 6396340 h 6858000"/>
              <a:gd name="connsiteX28" fmla="*/ 10518900 w 12192000"/>
              <a:gd name="connsiteY28" fmla="*/ 6456538 h 6858000"/>
              <a:gd name="connsiteX29" fmla="*/ 10477988 w 12192000"/>
              <a:gd name="connsiteY29" fmla="*/ 6396340 h 6858000"/>
              <a:gd name="connsiteX30" fmla="*/ 10518900 w 12192000"/>
              <a:gd name="connsiteY30" fmla="*/ 6336141 h 6858000"/>
              <a:gd name="connsiteX31" fmla="*/ 11673123 w 12192000"/>
              <a:gd name="connsiteY31" fmla="*/ 6327829 h 6858000"/>
              <a:gd name="connsiteX32" fmla="*/ 11682116 w 12192000"/>
              <a:gd name="connsiteY32" fmla="*/ 6328868 h 6858000"/>
              <a:gd name="connsiteX33" fmla="*/ 11708840 w 12192000"/>
              <a:gd name="connsiteY33" fmla="*/ 6380819 h 6858000"/>
              <a:gd name="connsiteX34" fmla="*/ 11649226 w 12192000"/>
              <a:gd name="connsiteY34" fmla="*/ 6439004 h 6858000"/>
              <a:gd name="connsiteX35" fmla="*/ 11589612 w 12192000"/>
              <a:gd name="connsiteY35" fmla="*/ 6380819 h 6858000"/>
              <a:gd name="connsiteX36" fmla="*/ 11616336 w 12192000"/>
              <a:gd name="connsiteY36" fmla="*/ 6330947 h 6858000"/>
              <a:gd name="connsiteX37" fmla="*/ 11632781 w 12192000"/>
              <a:gd name="connsiteY37" fmla="*/ 6333024 h 6858000"/>
              <a:gd name="connsiteX38" fmla="*/ 11630725 w 12192000"/>
              <a:gd name="connsiteY38" fmla="*/ 6349649 h 6858000"/>
              <a:gd name="connsiteX39" fmla="*/ 11614280 w 12192000"/>
              <a:gd name="connsiteY39" fmla="*/ 6380819 h 6858000"/>
              <a:gd name="connsiteX40" fmla="*/ 11649226 w 12192000"/>
              <a:gd name="connsiteY40" fmla="*/ 6416146 h 6858000"/>
              <a:gd name="connsiteX41" fmla="*/ 11684172 w 12192000"/>
              <a:gd name="connsiteY41" fmla="*/ 6380819 h 6858000"/>
              <a:gd name="connsiteX42" fmla="*/ 11667727 w 12192000"/>
              <a:gd name="connsiteY42" fmla="*/ 6349649 h 6858000"/>
              <a:gd name="connsiteX43" fmla="*/ 11665671 w 12192000"/>
              <a:gd name="connsiteY43" fmla="*/ 6333024 h 6858000"/>
              <a:gd name="connsiteX44" fmla="*/ 11673123 w 12192000"/>
              <a:gd name="connsiteY44" fmla="*/ 6327829 h 6858000"/>
              <a:gd name="connsiteX45" fmla="*/ 11822057 w 12192000"/>
              <a:gd name="connsiteY45" fmla="*/ 6312763 h 6858000"/>
              <a:gd name="connsiteX46" fmla="*/ 11826190 w 12192000"/>
              <a:gd name="connsiteY46" fmla="*/ 6318992 h 6858000"/>
              <a:gd name="connsiteX47" fmla="*/ 11826190 w 12192000"/>
              <a:gd name="connsiteY47" fmla="*/ 6443559 h 6858000"/>
              <a:gd name="connsiteX48" fmla="*/ 11822057 w 12192000"/>
              <a:gd name="connsiteY48" fmla="*/ 6449787 h 6858000"/>
              <a:gd name="connsiteX49" fmla="*/ 11813791 w 12192000"/>
              <a:gd name="connsiteY49" fmla="*/ 6447711 h 6858000"/>
              <a:gd name="connsiteX50" fmla="*/ 11729066 w 12192000"/>
              <a:gd name="connsiteY50" fmla="*/ 6389579 h 6858000"/>
              <a:gd name="connsiteX51" fmla="*/ 11722867 w 12192000"/>
              <a:gd name="connsiteY51" fmla="*/ 6381275 h 6858000"/>
              <a:gd name="connsiteX52" fmla="*/ 11729066 w 12192000"/>
              <a:gd name="connsiteY52" fmla="*/ 6372971 h 6858000"/>
              <a:gd name="connsiteX53" fmla="*/ 11813791 w 12192000"/>
              <a:gd name="connsiteY53" fmla="*/ 6314840 h 6858000"/>
              <a:gd name="connsiteX54" fmla="*/ 11822057 w 12192000"/>
              <a:gd name="connsiteY54" fmla="*/ 6312763 h 6858000"/>
              <a:gd name="connsiteX55" fmla="*/ 11476229 w 12192000"/>
              <a:gd name="connsiteY55" fmla="*/ 6312763 h 6858000"/>
              <a:gd name="connsiteX56" fmla="*/ 11484412 w 12192000"/>
              <a:gd name="connsiteY56" fmla="*/ 6316915 h 6858000"/>
              <a:gd name="connsiteX57" fmla="*/ 11568280 w 12192000"/>
              <a:gd name="connsiteY57" fmla="*/ 6372971 h 6858000"/>
              <a:gd name="connsiteX58" fmla="*/ 11574417 w 12192000"/>
              <a:gd name="connsiteY58" fmla="*/ 6381275 h 6858000"/>
              <a:gd name="connsiteX59" fmla="*/ 11568280 w 12192000"/>
              <a:gd name="connsiteY59" fmla="*/ 6389579 h 6858000"/>
              <a:gd name="connsiteX60" fmla="*/ 11484412 w 12192000"/>
              <a:gd name="connsiteY60" fmla="*/ 6447711 h 6858000"/>
              <a:gd name="connsiteX61" fmla="*/ 11476229 w 12192000"/>
              <a:gd name="connsiteY61" fmla="*/ 6449787 h 6858000"/>
              <a:gd name="connsiteX62" fmla="*/ 11472138 w 12192000"/>
              <a:gd name="connsiteY62" fmla="*/ 6443559 h 6858000"/>
              <a:gd name="connsiteX63" fmla="*/ 11472138 w 12192000"/>
              <a:gd name="connsiteY63" fmla="*/ 6318992 h 6858000"/>
              <a:gd name="connsiteX64" fmla="*/ 11476229 w 12192000"/>
              <a:gd name="connsiteY64" fmla="*/ 6312763 h 6858000"/>
              <a:gd name="connsiteX65" fmla="*/ 11088184 w 12192000"/>
              <a:gd name="connsiteY65" fmla="*/ 6302243 h 6858000"/>
              <a:gd name="connsiteX66" fmla="*/ 11082024 w 12192000"/>
              <a:gd name="connsiteY66" fmla="*/ 6304321 h 6858000"/>
              <a:gd name="connsiteX67" fmla="*/ 11079972 w 12192000"/>
              <a:gd name="connsiteY67" fmla="*/ 6310551 h 6858000"/>
              <a:gd name="connsiteX68" fmla="*/ 11121033 w 12192000"/>
              <a:gd name="connsiteY68" fmla="*/ 6468402 h 6858000"/>
              <a:gd name="connsiteX69" fmla="*/ 11145670 w 12192000"/>
              <a:gd name="connsiteY69" fmla="*/ 6489171 h 6858000"/>
              <a:gd name="connsiteX70" fmla="*/ 11153882 w 12192000"/>
              <a:gd name="connsiteY70" fmla="*/ 6489171 h 6858000"/>
              <a:gd name="connsiteX71" fmla="*/ 11149776 w 12192000"/>
              <a:gd name="connsiteY71" fmla="*/ 6497479 h 6858000"/>
              <a:gd name="connsiteX72" fmla="*/ 11149776 w 12192000"/>
              <a:gd name="connsiteY72" fmla="*/ 6499556 h 6858000"/>
              <a:gd name="connsiteX73" fmla="*/ 11125139 w 12192000"/>
              <a:gd name="connsiteY73" fmla="*/ 6518249 h 6858000"/>
              <a:gd name="connsiteX74" fmla="*/ 11090237 w 12192000"/>
              <a:gd name="connsiteY74" fmla="*/ 6516172 h 6858000"/>
              <a:gd name="connsiteX75" fmla="*/ 11084078 w 12192000"/>
              <a:gd name="connsiteY75" fmla="*/ 6518249 h 6858000"/>
              <a:gd name="connsiteX76" fmla="*/ 11082024 w 12192000"/>
              <a:gd name="connsiteY76" fmla="*/ 6522403 h 6858000"/>
              <a:gd name="connsiteX77" fmla="*/ 11082024 w 12192000"/>
              <a:gd name="connsiteY77" fmla="*/ 6541096 h 6858000"/>
              <a:gd name="connsiteX78" fmla="*/ 11088184 w 12192000"/>
              <a:gd name="connsiteY78" fmla="*/ 6547327 h 6858000"/>
              <a:gd name="connsiteX79" fmla="*/ 11135404 w 12192000"/>
              <a:gd name="connsiteY79" fmla="*/ 6553557 h 6858000"/>
              <a:gd name="connsiteX80" fmla="*/ 11137458 w 12192000"/>
              <a:gd name="connsiteY80" fmla="*/ 6553557 h 6858000"/>
              <a:gd name="connsiteX81" fmla="*/ 11190838 w 12192000"/>
              <a:gd name="connsiteY81" fmla="*/ 6501633 h 6858000"/>
              <a:gd name="connsiteX82" fmla="*/ 11223687 w 12192000"/>
              <a:gd name="connsiteY82" fmla="*/ 6372861 h 6858000"/>
              <a:gd name="connsiteX83" fmla="*/ 11236005 w 12192000"/>
              <a:gd name="connsiteY83" fmla="*/ 6331321 h 6858000"/>
              <a:gd name="connsiteX84" fmla="*/ 11240111 w 12192000"/>
              <a:gd name="connsiteY84" fmla="*/ 6310551 h 6858000"/>
              <a:gd name="connsiteX85" fmla="*/ 11238058 w 12192000"/>
              <a:gd name="connsiteY85" fmla="*/ 6304321 h 6858000"/>
              <a:gd name="connsiteX86" fmla="*/ 11233952 w 12192000"/>
              <a:gd name="connsiteY86" fmla="*/ 6302243 h 6858000"/>
              <a:gd name="connsiteX87" fmla="*/ 11205209 w 12192000"/>
              <a:gd name="connsiteY87" fmla="*/ 6302243 h 6858000"/>
              <a:gd name="connsiteX88" fmla="*/ 11199050 w 12192000"/>
              <a:gd name="connsiteY88" fmla="*/ 6306398 h 6858000"/>
              <a:gd name="connsiteX89" fmla="*/ 11162094 w 12192000"/>
              <a:gd name="connsiteY89" fmla="*/ 6447632 h 6858000"/>
              <a:gd name="connsiteX90" fmla="*/ 11160041 w 12192000"/>
              <a:gd name="connsiteY90" fmla="*/ 6447632 h 6858000"/>
              <a:gd name="connsiteX91" fmla="*/ 11121033 w 12192000"/>
              <a:gd name="connsiteY91" fmla="*/ 6306398 h 6858000"/>
              <a:gd name="connsiteX92" fmla="*/ 11114874 w 12192000"/>
              <a:gd name="connsiteY92" fmla="*/ 6302243 h 6858000"/>
              <a:gd name="connsiteX93" fmla="*/ 11088184 w 12192000"/>
              <a:gd name="connsiteY93" fmla="*/ 6302243 h 6858000"/>
              <a:gd name="connsiteX94" fmla="*/ 11048412 w 12192000"/>
              <a:gd name="connsiteY94" fmla="*/ 6299906 h 6858000"/>
              <a:gd name="connsiteX95" fmla="*/ 10999317 w 12192000"/>
              <a:gd name="connsiteY95" fmla="*/ 6320715 h 6858000"/>
              <a:gd name="connsiteX96" fmla="*/ 10999317 w 12192000"/>
              <a:gd name="connsiteY96" fmla="*/ 6308230 h 6858000"/>
              <a:gd name="connsiteX97" fmla="*/ 10993181 w 12192000"/>
              <a:gd name="connsiteY97" fmla="*/ 6301987 h 6858000"/>
              <a:gd name="connsiteX98" fmla="*/ 10964542 w 12192000"/>
              <a:gd name="connsiteY98" fmla="*/ 6301987 h 6858000"/>
              <a:gd name="connsiteX99" fmla="*/ 10958406 w 12192000"/>
              <a:gd name="connsiteY99" fmla="*/ 6308230 h 6858000"/>
              <a:gd name="connsiteX100" fmla="*/ 10958406 w 12192000"/>
              <a:gd name="connsiteY100" fmla="*/ 6483025 h 6858000"/>
              <a:gd name="connsiteX101" fmla="*/ 10964542 w 12192000"/>
              <a:gd name="connsiteY101" fmla="*/ 6489268 h 6858000"/>
              <a:gd name="connsiteX102" fmla="*/ 10993181 w 12192000"/>
              <a:gd name="connsiteY102" fmla="*/ 6489268 h 6858000"/>
              <a:gd name="connsiteX103" fmla="*/ 10999317 w 12192000"/>
              <a:gd name="connsiteY103" fmla="*/ 6483025 h 6858000"/>
              <a:gd name="connsiteX104" fmla="*/ 10999317 w 12192000"/>
              <a:gd name="connsiteY104" fmla="*/ 6362333 h 6858000"/>
              <a:gd name="connsiteX105" fmla="*/ 11050457 w 12192000"/>
              <a:gd name="connsiteY105" fmla="*/ 6339443 h 6858000"/>
              <a:gd name="connsiteX106" fmla="*/ 11056594 w 12192000"/>
              <a:gd name="connsiteY106" fmla="*/ 6333200 h 6858000"/>
              <a:gd name="connsiteX107" fmla="*/ 11056594 w 12192000"/>
              <a:gd name="connsiteY107" fmla="*/ 6306149 h 6858000"/>
              <a:gd name="connsiteX108" fmla="*/ 11054548 w 12192000"/>
              <a:gd name="connsiteY108" fmla="*/ 6301987 h 6858000"/>
              <a:gd name="connsiteX109" fmla="*/ 11048412 w 12192000"/>
              <a:gd name="connsiteY109" fmla="*/ 6299906 h 6858000"/>
              <a:gd name="connsiteX110" fmla="*/ 10847504 w 12192000"/>
              <a:gd name="connsiteY110" fmla="*/ 6296399 h 6858000"/>
              <a:gd name="connsiteX111" fmla="*/ 10777148 w 12192000"/>
              <a:gd name="connsiteY111" fmla="*/ 6304717 h 6858000"/>
              <a:gd name="connsiteX112" fmla="*/ 10770940 w 12192000"/>
              <a:gd name="connsiteY112" fmla="*/ 6310955 h 6858000"/>
              <a:gd name="connsiteX113" fmla="*/ 10773009 w 12192000"/>
              <a:gd name="connsiteY113" fmla="*/ 6335908 h 6858000"/>
              <a:gd name="connsiteX114" fmla="*/ 10775079 w 12192000"/>
              <a:gd name="connsiteY114" fmla="*/ 6340067 h 6858000"/>
              <a:gd name="connsiteX115" fmla="*/ 10779217 w 12192000"/>
              <a:gd name="connsiteY115" fmla="*/ 6342146 h 6858000"/>
              <a:gd name="connsiteX116" fmla="*/ 10845434 w 12192000"/>
              <a:gd name="connsiteY116" fmla="*/ 6337987 h 6858000"/>
              <a:gd name="connsiteX117" fmla="*/ 10868196 w 12192000"/>
              <a:gd name="connsiteY117" fmla="*/ 6360861 h 6858000"/>
              <a:gd name="connsiteX118" fmla="*/ 10868196 w 12192000"/>
              <a:gd name="connsiteY118" fmla="*/ 6373337 h 6858000"/>
              <a:gd name="connsiteX119" fmla="*/ 10822672 w 12192000"/>
              <a:gd name="connsiteY119" fmla="*/ 6377496 h 6858000"/>
              <a:gd name="connsiteX120" fmla="*/ 10758524 w 12192000"/>
              <a:gd name="connsiteY120" fmla="*/ 6433640 h 6858000"/>
              <a:gd name="connsiteX121" fmla="*/ 10814395 w 12192000"/>
              <a:gd name="connsiteY121" fmla="*/ 6493943 h 6858000"/>
              <a:gd name="connsiteX122" fmla="*/ 10874404 w 12192000"/>
              <a:gd name="connsiteY122" fmla="*/ 6481467 h 6858000"/>
              <a:gd name="connsiteX123" fmla="*/ 10903374 w 12192000"/>
              <a:gd name="connsiteY123" fmla="*/ 6493943 h 6858000"/>
              <a:gd name="connsiteX124" fmla="*/ 10909582 w 12192000"/>
              <a:gd name="connsiteY124" fmla="*/ 6491864 h 6858000"/>
              <a:gd name="connsiteX125" fmla="*/ 10911651 w 12192000"/>
              <a:gd name="connsiteY125" fmla="*/ 6485626 h 6858000"/>
              <a:gd name="connsiteX126" fmla="*/ 10911651 w 12192000"/>
              <a:gd name="connsiteY126" fmla="*/ 6360861 h 6858000"/>
              <a:gd name="connsiteX127" fmla="*/ 10847504 w 12192000"/>
              <a:gd name="connsiteY127" fmla="*/ 6296399 h 6858000"/>
              <a:gd name="connsiteX128" fmla="*/ 10518899 w 12192000"/>
              <a:gd name="connsiteY128" fmla="*/ 6296399 h 6858000"/>
              <a:gd name="connsiteX129" fmla="*/ 10434738 w 12192000"/>
              <a:gd name="connsiteY129" fmla="*/ 6395171 h 6858000"/>
              <a:gd name="connsiteX130" fmla="*/ 10518899 w 12192000"/>
              <a:gd name="connsiteY130" fmla="*/ 6493943 h 6858000"/>
              <a:gd name="connsiteX131" fmla="*/ 10603060 w 12192000"/>
              <a:gd name="connsiteY131" fmla="*/ 6395171 h 6858000"/>
              <a:gd name="connsiteX132" fmla="*/ 10518899 w 12192000"/>
              <a:gd name="connsiteY132" fmla="*/ 6296399 h 6858000"/>
              <a:gd name="connsiteX133" fmla="*/ 10302945 w 12192000"/>
              <a:gd name="connsiteY133" fmla="*/ 6270683 h 6858000"/>
              <a:gd name="connsiteX134" fmla="*/ 10319310 w 12192000"/>
              <a:gd name="connsiteY134" fmla="*/ 6270683 h 6858000"/>
              <a:gd name="connsiteX135" fmla="*/ 10362267 w 12192000"/>
              <a:gd name="connsiteY135" fmla="*/ 6310425 h 6858000"/>
              <a:gd name="connsiteX136" fmla="*/ 10317264 w 12192000"/>
              <a:gd name="connsiteY136" fmla="*/ 6348076 h 6858000"/>
              <a:gd name="connsiteX137" fmla="*/ 10272261 w 12192000"/>
              <a:gd name="connsiteY137" fmla="*/ 6348076 h 6858000"/>
              <a:gd name="connsiteX138" fmla="*/ 10272261 w 12192000"/>
              <a:gd name="connsiteY138" fmla="*/ 6272775 h 6858000"/>
              <a:gd name="connsiteX139" fmla="*/ 10302945 w 12192000"/>
              <a:gd name="connsiteY139" fmla="*/ 6270683 h 6858000"/>
              <a:gd name="connsiteX140" fmla="*/ 10679182 w 12192000"/>
              <a:gd name="connsiteY140" fmla="*/ 6258994 h 6858000"/>
              <a:gd name="connsiteX141" fmla="*/ 10650472 w 12192000"/>
              <a:gd name="connsiteY141" fmla="*/ 6265238 h 6858000"/>
              <a:gd name="connsiteX142" fmla="*/ 10644320 w 12192000"/>
              <a:gd name="connsiteY142" fmla="*/ 6271482 h 6858000"/>
              <a:gd name="connsiteX143" fmla="*/ 10644320 w 12192000"/>
              <a:gd name="connsiteY143" fmla="*/ 6302704 h 6858000"/>
              <a:gd name="connsiteX144" fmla="*/ 10627914 w 12192000"/>
              <a:gd name="connsiteY144" fmla="*/ 6302704 h 6858000"/>
              <a:gd name="connsiteX145" fmla="*/ 10621762 w 12192000"/>
              <a:gd name="connsiteY145" fmla="*/ 6308949 h 6858000"/>
              <a:gd name="connsiteX146" fmla="*/ 10621762 w 12192000"/>
              <a:gd name="connsiteY146" fmla="*/ 6333927 h 6858000"/>
              <a:gd name="connsiteX147" fmla="*/ 10627914 w 12192000"/>
              <a:gd name="connsiteY147" fmla="*/ 6340171 h 6858000"/>
              <a:gd name="connsiteX148" fmla="*/ 10644320 w 12192000"/>
              <a:gd name="connsiteY148" fmla="*/ 6340171 h 6858000"/>
              <a:gd name="connsiteX149" fmla="*/ 10644320 w 12192000"/>
              <a:gd name="connsiteY149" fmla="*/ 6423430 h 6858000"/>
              <a:gd name="connsiteX150" fmla="*/ 10699689 w 12192000"/>
              <a:gd name="connsiteY150" fmla="*/ 6496281 h 6858000"/>
              <a:gd name="connsiteX151" fmla="*/ 10732500 w 12192000"/>
              <a:gd name="connsiteY151" fmla="*/ 6492118 h 6858000"/>
              <a:gd name="connsiteX152" fmla="*/ 10738652 w 12192000"/>
              <a:gd name="connsiteY152" fmla="*/ 6483792 h 6858000"/>
              <a:gd name="connsiteX153" fmla="*/ 10736602 w 12192000"/>
              <a:gd name="connsiteY153" fmla="*/ 6460896 h 6858000"/>
              <a:gd name="connsiteX154" fmla="*/ 10730449 w 12192000"/>
              <a:gd name="connsiteY154" fmla="*/ 6452570 h 6858000"/>
              <a:gd name="connsiteX155" fmla="*/ 10705841 w 12192000"/>
              <a:gd name="connsiteY155" fmla="*/ 6454652 h 6858000"/>
              <a:gd name="connsiteX156" fmla="*/ 10687385 w 12192000"/>
              <a:gd name="connsiteY156" fmla="*/ 6417185 h 6858000"/>
              <a:gd name="connsiteX157" fmla="*/ 10687385 w 12192000"/>
              <a:gd name="connsiteY157" fmla="*/ 6340171 h 6858000"/>
              <a:gd name="connsiteX158" fmla="*/ 10730449 w 12192000"/>
              <a:gd name="connsiteY158" fmla="*/ 6340171 h 6858000"/>
              <a:gd name="connsiteX159" fmla="*/ 10736602 w 12192000"/>
              <a:gd name="connsiteY159" fmla="*/ 6333927 h 6858000"/>
              <a:gd name="connsiteX160" fmla="*/ 10736602 w 12192000"/>
              <a:gd name="connsiteY160" fmla="*/ 6308949 h 6858000"/>
              <a:gd name="connsiteX161" fmla="*/ 10730449 w 12192000"/>
              <a:gd name="connsiteY161" fmla="*/ 6302704 h 6858000"/>
              <a:gd name="connsiteX162" fmla="*/ 10687385 w 12192000"/>
              <a:gd name="connsiteY162" fmla="*/ 6302704 h 6858000"/>
              <a:gd name="connsiteX163" fmla="*/ 10687385 w 12192000"/>
              <a:gd name="connsiteY163" fmla="*/ 6265238 h 6858000"/>
              <a:gd name="connsiteX164" fmla="*/ 10685334 w 12192000"/>
              <a:gd name="connsiteY164" fmla="*/ 6258994 h 6858000"/>
              <a:gd name="connsiteX165" fmla="*/ 10679182 w 12192000"/>
              <a:gd name="connsiteY165" fmla="*/ 6258994 h 6858000"/>
              <a:gd name="connsiteX166" fmla="*/ 10313278 w 12192000"/>
              <a:gd name="connsiteY166" fmla="*/ 6229772 h 6858000"/>
              <a:gd name="connsiteX167" fmla="*/ 10232861 w 12192000"/>
              <a:gd name="connsiteY167" fmla="*/ 6233924 h 6858000"/>
              <a:gd name="connsiteX168" fmla="*/ 10226674 w 12192000"/>
              <a:gd name="connsiteY168" fmla="*/ 6242228 h 6858000"/>
              <a:gd name="connsiteX169" fmla="*/ 10226674 w 12192000"/>
              <a:gd name="connsiteY169" fmla="*/ 6483040 h 6858000"/>
              <a:gd name="connsiteX170" fmla="*/ 10234922 w 12192000"/>
              <a:gd name="connsiteY170" fmla="*/ 6489268 h 6858000"/>
              <a:gd name="connsiteX171" fmla="*/ 10263790 w 12192000"/>
              <a:gd name="connsiteY171" fmla="*/ 6489268 h 6858000"/>
              <a:gd name="connsiteX172" fmla="*/ 10272038 w 12192000"/>
              <a:gd name="connsiteY172" fmla="*/ 6483040 h 6858000"/>
              <a:gd name="connsiteX173" fmla="*/ 10272038 w 12192000"/>
              <a:gd name="connsiteY173" fmla="*/ 6387546 h 6858000"/>
              <a:gd name="connsiteX174" fmla="*/ 10321526 w 12192000"/>
              <a:gd name="connsiteY174" fmla="*/ 6389621 h 6858000"/>
              <a:gd name="connsiteX175" fmla="*/ 10362766 w 12192000"/>
              <a:gd name="connsiteY175" fmla="*/ 6485115 h 6858000"/>
              <a:gd name="connsiteX176" fmla="*/ 10368952 w 12192000"/>
              <a:gd name="connsiteY176" fmla="*/ 6489268 h 6858000"/>
              <a:gd name="connsiteX177" fmla="*/ 10401944 w 12192000"/>
              <a:gd name="connsiteY177" fmla="*/ 6489268 h 6858000"/>
              <a:gd name="connsiteX178" fmla="*/ 10408130 w 12192000"/>
              <a:gd name="connsiteY178" fmla="*/ 6487192 h 6858000"/>
              <a:gd name="connsiteX179" fmla="*/ 10410192 w 12192000"/>
              <a:gd name="connsiteY179" fmla="*/ 6480964 h 6858000"/>
              <a:gd name="connsiteX180" fmla="*/ 10362766 w 12192000"/>
              <a:gd name="connsiteY180" fmla="*/ 6377166 h 6858000"/>
              <a:gd name="connsiteX181" fmla="*/ 10408130 w 12192000"/>
              <a:gd name="connsiteY181" fmla="*/ 6308658 h 6858000"/>
              <a:gd name="connsiteX182" fmla="*/ 10319464 w 12192000"/>
              <a:gd name="connsiteY182" fmla="*/ 6229772 h 6858000"/>
              <a:gd name="connsiteX183" fmla="*/ 10313278 w 12192000"/>
              <a:gd name="connsiteY183" fmla="*/ 6229772 h 6858000"/>
              <a:gd name="connsiteX184" fmla="*/ 11675833 w 12192000"/>
              <a:gd name="connsiteY184" fmla="*/ 6196766 h 6858000"/>
              <a:gd name="connsiteX185" fmla="*/ 11684076 w 12192000"/>
              <a:gd name="connsiteY185" fmla="*/ 6196766 h 6858000"/>
              <a:gd name="connsiteX186" fmla="*/ 11791218 w 12192000"/>
              <a:gd name="connsiteY186" fmla="*/ 6258579 h 6858000"/>
              <a:gd name="connsiteX187" fmla="*/ 11795339 w 12192000"/>
              <a:gd name="connsiteY187" fmla="*/ 6264760 h 6858000"/>
              <a:gd name="connsiteX188" fmla="*/ 11787097 w 12192000"/>
              <a:gd name="connsiteY188" fmla="*/ 6270941 h 6858000"/>
              <a:gd name="connsiteX189" fmla="*/ 11696438 w 12192000"/>
              <a:gd name="connsiteY189" fmla="*/ 6314210 h 6858000"/>
              <a:gd name="connsiteX190" fmla="*/ 11686136 w 12192000"/>
              <a:gd name="connsiteY190" fmla="*/ 6316270 h 6858000"/>
              <a:gd name="connsiteX191" fmla="*/ 11682015 w 12192000"/>
              <a:gd name="connsiteY191" fmla="*/ 6305968 h 6858000"/>
              <a:gd name="connsiteX192" fmla="*/ 11673773 w 12192000"/>
              <a:gd name="connsiteY192" fmla="*/ 6205007 h 6858000"/>
              <a:gd name="connsiteX193" fmla="*/ 11675833 w 12192000"/>
              <a:gd name="connsiteY193" fmla="*/ 6196766 h 6858000"/>
              <a:gd name="connsiteX194" fmla="*/ 11618498 w 12192000"/>
              <a:gd name="connsiteY194" fmla="*/ 6195995 h 6858000"/>
              <a:gd name="connsiteX195" fmla="*/ 11622619 w 12192000"/>
              <a:gd name="connsiteY195" fmla="*/ 6196770 h 6858000"/>
              <a:gd name="connsiteX196" fmla="*/ 11624679 w 12192000"/>
              <a:gd name="connsiteY196" fmla="*/ 6207095 h 6858000"/>
              <a:gd name="connsiteX197" fmla="*/ 11616438 w 12192000"/>
              <a:gd name="connsiteY197" fmla="*/ 6308283 h 6858000"/>
              <a:gd name="connsiteX198" fmla="*/ 11612316 w 12192000"/>
              <a:gd name="connsiteY198" fmla="*/ 6316543 h 6858000"/>
              <a:gd name="connsiteX199" fmla="*/ 11602015 w 12192000"/>
              <a:gd name="connsiteY199" fmla="*/ 6316543 h 6858000"/>
              <a:gd name="connsiteX200" fmla="*/ 11511355 w 12192000"/>
              <a:gd name="connsiteY200" fmla="*/ 6271112 h 6858000"/>
              <a:gd name="connsiteX201" fmla="*/ 11503114 w 12192000"/>
              <a:gd name="connsiteY201" fmla="*/ 6264917 h 6858000"/>
              <a:gd name="connsiteX202" fmla="*/ 11507235 w 12192000"/>
              <a:gd name="connsiteY202" fmla="*/ 6258721 h 6858000"/>
              <a:gd name="connsiteX203" fmla="*/ 11614377 w 12192000"/>
              <a:gd name="connsiteY203" fmla="*/ 6196770 h 6858000"/>
              <a:gd name="connsiteX204" fmla="*/ 11618498 w 12192000"/>
              <a:gd name="connsiteY204" fmla="*/ 6195995 h 6858000"/>
              <a:gd name="connsiteX205" fmla="*/ 11649811 w 12192000"/>
              <a:gd name="connsiteY205" fmla="*/ 6160806 h 6858000"/>
              <a:gd name="connsiteX206" fmla="*/ 11432980 w 12192000"/>
              <a:gd name="connsiteY206" fmla="*/ 6379976 h 6858000"/>
              <a:gd name="connsiteX207" fmla="*/ 11649811 w 12192000"/>
              <a:gd name="connsiteY207" fmla="*/ 6599145 h 6858000"/>
              <a:gd name="connsiteX208" fmla="*/ 11866643 w 12192000"/>
              <a:gd name="connsiteY208" fmla="*/ 6379976 h 6858000"/>
              <a:gd name="connsiteX209" fmla="*/ 11649811 w 12192000"/>
              <a:gd name="connsiteY209" fmla="*/ 6160806 h 6858000"/>
              <a:gd name="connsiteX210" fmla="*/ 11649226 w 12192000"/>
              <a:gd name="connsiteY210" fmla="*/ 6129247 h 6858000"/>
              <a:gd name="connsiteX211" fmla="*/ 11895865 w 12192000"/>
              <a:gd name="connsiteY211" fmla="*/ 6378808 h 6858000"/>
              <a:gd name="connsiteX212" fmla="*/ 11649226 w 12192000"/>
              <a:gd name="connsiteY212" fmla="*/ 6628369 h 6858000"/>
              <a:gd name="connsiteX213" fmla="*/ 11402588 w 12192000"/>
              <a:gd name="connsiteY213" fmla="*/ 6378808 h 6858000"/>
              <a:gd name="connsiteX214" fmla="*/ 11649226 w 12192000"/>
              <a:gd name="connsiteY214" fmla="*/ 6129247 h 6858000"/>
              <a:gd name="connsiteX215" fmla="*/ 11636303 w 12192000"/>
              <a:gd name="connsiteY215" fmla="*/ 6050671 h 6858000"/>
              <a:gd name="connsiteX216" fmla="*/ 11623964 w 12192000"/>
              <a:gd name="connsiteY216" fmla="*/ 6100554 h 6858000"/>
              <a:gd name="connsiteX217" fmla="*/ 11601342 w 12192000"/>
              <a:gd name="connsiteY217" fmla="*/ 6104711 h 6858000"/>
              <a:gd name="connsiteX218" fmla="*/ 11574607 w 12192000"/>
              <a:gd name="connsiteY218" fmla="*/ 6058985 h 6858000"/>
              <a:gd name="connsiteX219" fmla="*/ 11574607 w 12192000"/>
              <a:gd name="connsiteY219" fmla="*/ 6056906 h 6858000"/>
              <a:gd name="connsiteX220" fmla="*/ 11572550 w 12192000"/>
              <a:gd name="connsiteY220" fmla="*/ 6058985 h 6858000"/>
              <a:gd name="connsiteX221" fmla="*/ 11551985 w 12192000"/>
              <a:gd name="connsiteY221" fmla="*/ 6063142 h 6858000"/>
              <a:gd name="connsiteX222" fmla="*/ 11551985 w 12192000"/>
              <a:gd name="connsiteY222" fmla="*/ 6065220 h 6858000"/>
              <a:gd name="connsiteX223" fmla="*/ 11547872 w 12192000"/>
              <a:gd name="connsiteY223" fmla="*/ 6090162 h 6858000"/>
              <a:gd name="connsiteX224" fmla="*/ 11551985 w 12192000"/>
              <a:gd name="connsiteY224" fmla="*/ 6117182 h 6858000"/>
              <a:gd name="connsiteX225" fmla="*/ 11531420 w 12192000"/>
              <a:gd name="connsiteY225" fmla="*/ 6125495 h 6858000"/>
              <a:gd name="connsiteX226" fmla="*/ 11494402 w 12192000"/>
              <a:gd name="connsiteY226" fmla="*/ 6090162 h 6858000"/>
              <a:gd name="connsiteX227" fmla="*/ 11494402 w 12192000"/>
              <a:gd name="connsiteY227" fmla="*/ 6088083 h 6858000"/>
              <a:gd name="connsiteX228" fmla="*/ 11492346 w 12192000"/>
              <a:gd name="connsiteY228" fmla="*/ 6088083 h 6858000"/>
              <a:gd name="connsiteX229" fmla="*/ 11473837 w 12192000"/>
              <a:gd name="connsiteY229" fmla="*/ 6100554 h 6858000"/>
              <a:gd name="connsiteX230" fmla="*/ 11473837 w 12192000"/>
              <a:gd name="connsiteY230" fmla="*/ 6102632 h 6858000"/>
              <a:gd name="connsiteX231" fmla="*/ 11486176 w 12192000"/>
              <a:gd name="connsiteY231" fmla="*/ 6152515 h 6858000"/>
              <a:gd name="connsiteX232" fmla="*/ 11469724 w 12192000"/>
              <a:gd name="connsiteY232" fmla="*/ 6164986 h 6858000"/>
              <a:gd name="connsiteX233" fmla="*/ 11426536 w 12192000"/>
              <a:gd name="connsiteY233" fmla="*/ 6137966 h 6858000"/>
              <a:gd name="connsiteX234" fmla="*/ 11424480 w 12192000"/>
              <a:gd name="connsiteY234" fmla="*/ 6137966 h 6858000"/>
              <a:gd name="connsiteX235" fmla="*/ 11424480 w 12192000"/>
              <a:gd name="connsiteY235" fmla="*/ 6140044 h 6858000"/>
              <a:gd name="connsiteX236" fmla="*/ 11408027 w 12192000"/>
              <a:gd name="connsiteY236" fmla="*/ 6154594 h 6858000"/>
              <a:gd name="connsiteX237" fmla="*/ 11408027 w 12192000"/>
              <a:gd name="connsiteY237" fmla="*/ 6156672 h 6858000"/>
              <a:gd name="connsiteX238" fmla="*/ 11434763 w 12192000"/>
              <a:gd name="connsiteY238" fmla="*/ 6202398 h 6858000"/>
              <a:gd name="connsiteX239" fmla="*/ 11420366 w 12192000"/>
              <a:gd name="connsiteY239" fmla="*/ 6219026 h 6858000"/>
              <a:gd name="connsiteX240" fmla="*/ 11371010 w 12192000"/>
              <a:gd name="connsiteY240" fmla="*/ 6206555 h 6858000"/>
              <a:gd name="connsiteX241" fmla="*/ 11368953 w 12192000"/>
              <a:gd name="connsiteY241" fmla="*/ 6206555 h 6858000"/>
              <a:gd name="connsiteX242" fmla="*/ 11358671 w 12192000"/>
              <a:gd name="connsiteY242" fmla="*/ 6225261 h 6858000"/>
              <a:gd name="connsiteX243" fmla="*/ 11358671 w 12192000"/>
              <a:gd name="connsiteY243" fmla="*/ 6227340 h 6858000"/>
              <a:gd name="connsiteX244" fmla="*/ 11395688 w 12192000"/>
              <a:gd name="connsiteY244" fmla="*/ 6264752 h 6858000"/>
              <a:gd name="connsiteX245" fmla="*/ 11387462 w 12192000"/>
              <a:gd name="connsiteY245" fmla="*/ 6283458 h 6858000"/>
              <a:gd name="connsiteX246" fmla="*/ 11336049 w 12192000"/>
              <a:gd name="connsiteY246" fmla="*/ 6283458 h 6858000"/>
              <a:gd name="connsiteX247" fmla="*/ 11333992 w 12192000"/>
              <a:gd name="connsiteY247" fmla="*/ 6283458 h 6858000"/>
              <a:gd name="connsiteX248" fmla="*/ 11333992 w 12192000"/>
              <a:gd name="connsiteY248" fmla="*/ 6285536 h 6858000"/>
              <a:gd name="connsiteX249" fmla="*/ 11327823 w 12192000"/>
              <a:gd name="connsiteY249" fmla="*/ 6306320 h 6858000"/>
              <a:gd name="connsiteX250" fmla="*/ 11329879 w 12192000"/>
              <a:gd name="connsiteY250" fmla="*/ 6308399 h 6858000"/>
              <a:gd name="connsiteX251" fmla="*/ 11373066 w 12192000"/>
              <a:gd name="connsiteY251" fmla="*/ 6333340 h 6858000"/>
              <a:gd name="connsiteX252" fmla="*/ 11371010 w 12192000"/>
              <a:gd name="connsiteY252" fmla="*/ 6356204 h 6858000"/>
              <a:gd name="connsiteX253" fmla="*/ 11321653 w 12192000"/>
              <a:gd name="connsiteY253" fmla="*/ 6368675 h 6858000"/>
              <a:gd name="connsiteX254" fmla="*/ 11319596 w 12192000"/>
              <a:gd name="connsiteY254" fmla="*/ 6368675 h 6858000"/>
              <a:gd name="connsiteX255" fmla="*/ 11319596 w 12192000"/>
              <a:gd name="connsiteY255" fmla="*/ 6370752 h 6858000"/>
              <a:gd name="connsiteX256" fmla="*/ 11319596 w 12192000"/>
              <a:gd name="connsiteY256" fmla="*/ 6381145 h 6858000"/>
              <a:gd name="connsiteX257" fmla="*/ 11319596 w 12192000"/>
              <a:gd name="connsiteY257" fmla="*/ 6391537 h 6858000"/>
              <a:gd name="connsiteX258" fmla="*/ 11319596 w 12192000"/>
              <a:gd name="connsiteY258" fmla="*/ 6393616 h 6858000"/>
              <a:gd name="connsiteX259" fmla="*/ 11321653 w 12192000"/>
              <a:gd name="connsiteY259" fmla="*/ 6393616 h 6858000"/>
              <a:gd name="connsiteX260" fmla="*/ 11371010 w 12192000"/>
              <a:gd name="connsiteY260" fmla="*/ 6406087 h 6858000"/>
              <a:gd name="connsiteX261" fmla="*/ 11375123 w 12192000"/>
              <a:gd name="connsiteY261" fmla="*/ 6428949 h 6858000"/>
              <a:gd name="connsiteX262" fmla="*/ 11329879 w 12192000"/>
              <a:gd name="connsiteY262" fmla="*/ 6455969 h 6858000"/>
              <a:gd name="connsiteX263" fmla="*/ 11327823 w 12192000"/>
              <a:gd name="connsiteY263" fmla="*/ 6455969 h 6858000"/>
              <a:gd name="connsiteX264" fmla="*/ 11327823 w 12192000"/>
              <a:gd name="connsiteY264" fmla="*/ 6458048 h 6858000"/>
              <a:gd name="connsiteX265" fmla="*/ 11333992 w 12192000"/>
              <a:gd name="connsiteY265" fmla="*/ 6478833 h 6858000"/>
              <a:gd name="connsiteX266" fmla="*/ 11336049 w 12192000"/>
              <a:gd name="connsiteY266" fmla="*/ 6478833 h 6858000"/>
              <a:gd name="connsiteX267" fmla="*/ 11387462 w 12192000"/>
              <a:gd name="connsiteY267" fmla="*/ 6478833 h 6858000"/>
              <a:gd name="connsiteX268" fmla="*/ 11395688 w 12192000"/>
              <a:gd name="connsiteY268" fmla="*/ 6499616 h 6858000"/>
              <a:gd name="connsiteX269" fmla="*/ 11358671 w 12192000"/>
              <a:gd name="connsiteY269" fmla="*/ 6537029 h 6858000"/>
              <a:gd name="connsiteX270" fmla="*/ 11358671 w 12192000"/>
              <a:gd name="connsiteY270" fmla="*/ 6539107 h 6858000"/>
              <a:gd name="connsiteX271" fmla="*/ 11371010 w 12192000"/>
              <a:gd name="connsiteY271" fmla="*/ 6557813 h 6858000"/>
              <a:gd name="connsiteX272" fmla="*/ 11422423 w 12192000"/>
              <a:gd name="connsiteY272" fmla="*/ 6543265 h 6858000"/>
              <a:gd name="connsiteX273" fmla="*/ 11434763 w 12192000"/>
              <a:gd name="connsiteY273" fmla="*/ 6561971 h 6858000"/>
              <a:gd name="connsiteX274" fmla="*/ 11408027 w 12192000"/>
              <a:gd name="connsiteY274" fmla="*/ 6607697 h 6858000"/>
              <a:gd name="connsiteX275" fmla="*/ 11410084 w 12192000"/>
              <a:gd name="connsiteY275" fmla="*/ 6609774 h 6858000"/>
              <a:gd name="connsiteX276" fmla="*/ 11424480 w 12192000"/>
              <a:gd name="connsiteY276" fmla="*/ 6624324 h 6858000"/>
              <a:gd name="connsiteX277" fmla="*/ 11426536 w 12192000"/>
              <a:gd name="connsiteY277" fmla="*/ 6624324 h 6858000"/>
              <a:gd name="connsiteX278" fmla="*/ 11471780 w 12192000"/>
              <a:gd name="connsiteY278" fmla="*/ 6597304 h 6858000"/>
              <a:gd name="connsiteX279" fmla="*/ 11488233 w 12192000"/>
              <a:gd name="connsiteY279" fmla="*/ 6611853 h 6858000"/>
              <a:gd name="connsiteX280" fmla="*/ 11475894 w 12192000"/>
              <a:gd name="connsiteY280" fmla="*/ 6661736 h 6858000"/>
              <a:gd name="connsiteX281" fmla="*/ 11475894 w 12192000"/>
              <a:gd name="connsiteY281" fmla="*/ 6663815 h 6858000"/>
              <a:gd name="connsiteX282" fmla="*/ 11494402 w 12192000"/>
              <a:gd name="connsiteY282" fmla="*/ 6674206 h 6858000"/>
              <a:gd name="connsiteX283" fmla="*/ 11494402 w 12192000"/>
              <a:gd name="connsiteY283" fmla="*/ 6676285 h 6858000"/>
              <a:gd name="connsiteX284" fmla="*/ 11496459 w 12192000"/>
              <a:gd name="connsiteY284" fmla="*/ 6674206 h 6858000"/>
              <a:gd name="connsiteX285" fmla="*/ 11533476 w 12192000"/>
              <a:gd name="connsiteY285" fmla="*/ 6636795 h 6858000"/>
              <a:gd name="connsiteX286" fmla="*/ 11551985 w 12192000"/>
              <a:gd name="connsiteY286" fmla="*/ 6645109 h 6858000"/>
              <a:gd name="connsiteX287" fmla="*/ 11549928 w 12192000"/>
              <a:gd name="connsiteY287" fmla="*/ 6672129 h 6858000"/>
              <a:gd name="connsiteX288" fmla="*/ 11551985 w 12192000"/>
              <a:gd name="connsiteY288" fmla="*/ 6697070 h 6858000"/>
              <a:gd name="connsiteX289" fmla="*/ 11551985 w 12192000"/>
              <a:gd name="connsiteY289" fmla="*/ 6699148 h 6858000"/>
              <a:gd name="connsiteX290" fmla="*/ 11554042 w 12192000"/>
              <a:gd name="connsiteY290" fmla="*/ 6699148 h 6858000"/>
              <a:gd name="connsiteX291" fmla="*/ 11574607 w 12192000"/>
              <a:gd name="connsiteY291" fmla="*/ 6705383 h 6858000"/>
              <a:gd name="connsiteX292" fmla="*/ 11576663 w 12192000"/>
              <a:gd name="connsiteY292" fmla="*/ 6705383 h 6858000"/>
              <a:gd name="connsiteX293" fmla="*/ 11601342 w 12192000"/>
              <a:gd name="connsiteY293" fmla="*/ 6659658 h 6858000"/>
              <a:gd name="connsiteX294" fmla="*/ 11623964 w 12192000"/>
              <a:gd name="connsiteY294" fmla="*/ 6661736 h 6858000"/>
              <a:gd name="connsiteX295" fmla="*/ 11636303 w 12192000"/>
              <a:gd name="connsiteY295" fmla="*/ 6713697 h 6858000"/>
              <a:gd name="connsiteX296" fmla="*/ 11638359 w 12192000"/>
              <a:gd name="connsiteY296" fmla="*/ 6713697 h 6858000"/>
              <a:gd name="connsiteX297" fmla="*/ 11658925 w 12192000"/>
              <a:gd name="connsiteY297" fmla="*/ 6713697 h 6858000"/>
              <a:gd name="connsiteX298" fmla="*/ 11660982 w 12192000"/>
              <a:gd name="connsiteY298" fmla="*/ 6713697 h 6858000"/>
              <a:gd name="connsiteX299" fmla="*/ 11675378 w 12192000"/>
              <a:gd name="connsiteY299" fmla="*/ 6661736 h 6858000"/>
              <a:gd name="connsiteX300" fmla="*/ 11695943 w 12192000"/>
              <a:gd name="connsiteY300" fmla="*/ 6659658 h 6858000"/>
              <a:gd name="connsiteX301" fmla="*/ 11722678 w 12192000"/>
              <a:gd name="connsiteY301" fmla="*/ 6705383 h 6858000"/>
              <a:gd name="connsiteX302" fmla="*/ 11743243 w 12192000"/>
              <a:gd name="connsiteY302" fmla="*/ 6699148 h 6858000"/>
              <a:gd name="connsiteX303" fmla="*/ 11745300 w 12192000"/>
              <a:gd name="connsiteY303" fmla="*/ 6699148 h 6858000"/>
              <a:gd name="connsiteX304" fmla="*/ 11747356 w 12192000"/>
              <a:gd name="connsiteY304" fmla="*/ 6672129 h 6858000"/>
              <a:gd name="connsiteX305" fmla="*/ 11745300 w 12192000"/>
              <a:gd name="connsiteY305" fmla="*/ 6645109 h 6858000"/>
              <a:gd name="connsiteX306" fmla="*/ 11765865 w 12192000"/>
              <a:gd name="connsiteY306" fmla="*/ 6636795 h 6858000"/>
              <a:gd name="connsiteX307" fmla="*/ 11802882 w 12192000"/>
              <a:gd name="connsiteY307" fmla="*/ 6674206 h 6858000"/>
              <a:gd name="connsiteX308" fmla="*/ 11821391 w 12192000"/>
              <a:gd name="connsiteY308" fmla="*/ 6663815 h 6858000"/>
              <a:gd name="connsiteX309" fmla="*/ 11823448 w 12192000"/>
              <a:gd name="connsiteY309" fmla="*/ 6661736 h 6858000"/>
              <a:gd name="connsiteX310" fmla="*/ 11823448 w 12192000"/>
              <a:gd name="connsiteY310" fmla="*/ 6659658 h 6858000"/>
              <a:gd name="connsiteX311" fmla="*/ 11809052 w 12192000"/>
              <a:gd name="connsiteY311" fmla="*/ 6611853 h 6858000"/>
              <a:gd name="connsiteX312" fmla="*/ 11825504 w 12192000"/>
              <a:gd name="connsiteY312" fmla="*/ 6597304 h 6858000"/>
              <a:gd name="connsiteX313" fmla="*/ 11870748 w 12192000"/>
              <a:gd name="connsiteY313" fmla="*/ 6624324 h 6858000"/>
              <a:gd name="connsiteX314" fmla="*/ 11872805 w 12192000"/>
              <a:gd name="connsiteY314" fmla="*/ 6624324 h 6858000"/>
              <a:gd name="connsiteX315" fmla="*/ 11887201 w 12192000"/>
              <a:gd name="connsiteY315" fmla="*/ 6607697 h 6858000"/>
              <a:gd name="connsiteX316" fmla="*/ 11889257 w 12192000"/>
              <a:gd name="connsiteY316" fmla="*/ 6607697 h 6858000"/>
              <a:gd name="connsiteX317" fmla="*/ 11862522 w 12192000"/>
              <a:gd name="connsiteY317" fmla="*/ 6561971 h 6858000"/>
              <a:gd name="connsiteX318" fmla="*/ 11874861 w 12192000"/>
              <a:gd name="connsiteY318" fmla="*/ 6543265 h 6858000"/>
              <a:gd name="connsiteX319" fmla="*/ 11926275 w 12192000"/>
              <a:gd name="connsiteY319" fmla="*/ 6557813 h 6858000"/>
              <a:gd name="connsiteX320" fmla="*/ 11928331 w 12192000"/>
              <a:gd name="connsiteY320" fmla="*/ 6555735 h 6858000"/>
              <a:gd name="connsiteX321" fmla="*/ 11938614 w 12192000"/>
              <a:gd name="connsiteY321" fmla="*/ 6537029 h 6858000"/>
              <a:gd name="connsiteX322" fmla="*/ 11938614 w 12192000"/>
              <a:gd name="connsiteY322" fmla="*/ 6534951 h 6858000"/>
              <a:gd name="connsiteX323" fmla="*/ 11901596 w 12192000"/>
              <a:gd name="connsiteY323" fmla="*/ 6499616 h 6858000"/>
              <a:gd name="connsiteX324" fmla="*/ 11909822 w 12192000"/>
              <a:gd name="connsiteY324" fmla="*/ 6478833 h 6858000"/>
              <a:gd name="connsiteX325" fmla="*/ 11961236 w 12192000"/>
              <a:gd name="connsiteY325" fmla="*/ 6478833 h 6858000"/>
              <a:gd name="connsiteX326" fmla="*/ 11963292 w 12192000"/>
              <a:gd name="connsiteY326" fmla="*/ 6478833 h 6858000"/>
              <a:gd name="connsiteX327" fmla="*/ 11967405 w 12192000"/>
              <a:gd name="connsiteY327" fmla="*/ 6458048 h 6858000"/>
              <a:gd name="connsiteX328" fmla="*/ 11967405 w 12192000"/>
              <a:gd name="connsiteY328" fmla="*/ 6455969 h 6858000"/>
              <a:gd name="connsiteX329" fmla="*/ 11922162 w 12192000"/>
              <a:gd name="connsiteY329" fmla="*/ 6428949 h 6858000"/>
              <a:gd name="connsiteX330" fmla="*/ 11926275 w 12192000"/>
              <a:gd name="connsiteY330" fmla="*/ 6408165 h 6858000"/>
              <a:gd name="connsiteX331" fmla="*/ 11975632 w 12192000"/>
              <a:gd name="connsiteY331" fmla="*/ 6393616 h 6858000"/>
              <a:gd name="connsiteX332" fmla="*/ 11977688 w 12192000"/>
              <a:gd name="connsiteY332" fmla="*/ 6393616 h 6858000"/>
              <a:gd name="connsiteX333" fmla="*/ 11977688 w 12192000"/>
              <a:gd name="connsiteY333" fmla="*/ 6381145 h 6858000"/>
              <a:gd name="connsiteX334" fmla="*/ 11977688 w 12192000"/>
              <a:gd name="connsiteY334" fmla="*/ 6370752 h 6858000"/>
              <a:gd name="connsiteX335" fmla="*/ 11975632 w 12192000"/>
              <a:gd name="connsiteY335" fmla="*/ 6370752 h 6858000"/>
              <a:gd name="connsiteX336" fmla="*/ 11926275 w 12192000"/>
              <a:gd name="connsiteY336" fmla="*/ 6356204 h 6858000"/>
              <a:gd name="connsiteX337" fmla="*/ 11924218 w 12192000"/>
              <a:gd name="connsiteY337" fmla="*/ 6335419 h 6858000"/>
              <a:gd name="connsiteX338" fmla="*/ 11967405 w 12192000"/>
              <a:gd name="connsiteY338" fmla="*/ 6308399 h 6858000"/>
              <a:gd name="connsiteX339" fmla="*/ 11969462 w 12192000"/>
              <a:gd name="connsiteY339" fmla="*/ 6308399 h 6858000"/>
              <a:gd name="connsiteX340" fmla="*/ 11969462 w 12192000"/>
              <a:gd name="connsiteY340" fmla="*/ 6306320 h 6858000"/>
              <a:gd name="connsiteX341" fmla="*/ 11963292 w 12192000"/>
              <a:gd name="connsiteY341" fmla="*/ 6285536 h 6858000"/>
              <a:gd name="connsiteX342" fmla="*/ 11961236 w 12192000"/>
              <a:gd name="connsiteY342" fmla="*/ 6285536 h 6858000"/>
              <a:gd name="connsiteX343" fmla="*/ 11909822 w 12192000"/>
              <a:gd name="connsiteY343" fmla="*/ 6285536 h 6858000"/>
              <a:gd name="connsiteX344" fmla="*/ 11901596 w 12192000"/>
              <a:gd name="connsiteY344" fmla="*/ 6264752 h 6858000"/>
              <a:gd name="connsiteX345" fmla="*/ 11938614 w 12192000"/>
              <a:gd name="connsiteY345" fmla="*/ 6227340 h 6858000"/>
              <a:gd name="connsiteX346" fmla="*/ 11938614 w 12192000"/>
              <a:gd name="connsiteY346" fmla="*/ 6225261 h 6858000"/>
              <a:gd name="connsiteX347" fmla="*/ 11928331 w 12192000"/>
              <a:gd name="connsiteY347" fmla="*/ 6206555 h 6858000"/>
              <a:gd name="connsiteX348" fmla="*/ 11926275 w 12192000"/>
              <a:gd name="connsiteY348" fmla="*/ 6206555 h 6858000"/>
              <a:gd name="connsiteX349" fmla="*/ 11876918 w 12192000"/>
              <a:gd name="connsiteY349" fmla="*/ 6219026 h 6858000"/>
              <a:gd name="connsiteX350" fmla="*/ 11862522 w 12192000"/>
              <a:gd name="connsiteY350" fmla="*/ 6202398 h 6858000"/>
              <a:gd name="connsiteX351" fmla="*/ 11889257 w 12192000"/>
              <a:gd name="connsiteY351" fmla="*/ 6156672 h 6858000"/>
              <a:gd name="connsiteX352" fmla="*/ 11889257 w 12192000"/>
              <a:gd name="connsiteY352" fmla="*/ 6154594 h 6858000"/>
              <a:gd name="connsiteX353" fmla="*/ 11872805 w 12192000"/>
              <a:gd name="connsiteY353" fmla="*/ 6140044 h 6858000"/>
              <a:gd name="connsiteX354" fmla="*/ 11827561 w 12192000"/>
              <a:gd name="connsiteY354" fmla="*/ 6164986 h 6858000"/>
              <a:gd name="connsiteX355" fmla="*/ 11809052 w 12192000"/>
              <a:gd name="connsiteY355" fmla="*/ 6152515 h 6858000"/>
              <a:gd name="connsiteX356" fmla="*/ 11823448 w 12192000"/>
              <a:gd name="connsiteY356" fmla="*/ 6102632 h 6858000"/>
              <a:gd name="connsiteX357" fmla="*/ 11823448 w 12192000"/>
              <a:gd name="connsiteY357" fmla="*/ 6100554 h 6858000"/>
              <a:gd name="connsiteX358" fmla="*/ 11804939 w 12192000"/>
              <a:gd name="connsiteY358" fmla="*/ 6090162 h 6858000"/>
              <a:gd name="connsiteX359" fmla="*/ 11802882 w 12192000"/>
              <a:gd name="connsiteY359" fmla="*/ 6088083 h 6858000"/>
              <a:gd name="connsiteX360" fmla="*/ 11802882 w 12192000"/>
              <a:gd name="connsiteY360" fmla="*/ 6090162 h 6858000"/>
              <a:gd name="connsiteX361" fmla="*/ 11765865 w 12192000"/>
              <a:gd name="connsiteY361" fmla="*/ 6125495 h 6858000"/>
              <a:gd name="connsiteX362" fmla="*/ 11745300 w 12192000"/>
              <a:gd name="connsiteY362" fmla="*/ 6117182 h 6858000"/>
              <a:gd name="connsiteX363" fmla="*/ 11749412 w 12192000"/>
              <a:gd name="connsiteY363" fmla="*/ 6090162 h 6858000"/>
              <a:gd name="connsiteX364" fmla="*/ 11745300 w 12192000"/>
              <a:gd name="connsiteY364" fmla="*/ 6065220 h 6858000"/>
              <a:gd name="connsiteX365" fmla="*/ 11745300 w 12192000"/>
              <a:gd name="connsiteY365" fmla="*/ 6063142 h 6858000"/>
              <a:gd name="connsiteX366" fmla="*/ 11743243 w 12192000"/>
              <a:gd name="connsiteY366" fmla="*/ 6063142 h 6858000"/>
              <a:gd name="connsiteX367" fmla="*/ 11722678 w 12192000"/>
              <a:gd name="connsiteY367" fmla="*/ 6058985 h 6858000"/>
              <a:gd name="connsiteX368" fmla="*/ 11695943 w 12192000"/>
              <a:gd name="connsiteY368" fmla="*/ 6104711 h 6858000"/>
              <a:gd name="connsiteX369" fmla="*/ 11673321 w 12192000"/>
              <a:gd name="connsiteY369" fmla="*/ 6100554 h 6858000"/>
              <a:gd name="connsiteX370" fmla="*/ 11660982 w 12192000"/>
              <a:gd name="connsiteY370" fmla="*/ 6050671 h 6858000"/>
              <a:gd name="connsiteX371" fmla="*/ 11658925 w 12192000"/>
              <a:gd name="connsiteY371" fmla="*/ 6050671 h 6858000"/>
              <a:gd name="connsiteX372" fmla="*/ 11638359 w 12192000"/>
              <a:gd name="connsiteY372" fmla="*/ 6050671 h 6858000"/>
              <a:gd name="connsiteX373" fmla="*/ 11636303 w 12192000"/>
              <a:gd name="connsiteY373" fmla="*/ 6050671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8102"/>
                </a:moveTo>
                <a:cubicBezTo>
                  <a:pt x="11607483" y="6446018"/>
                  <a:pt x="11609524" y="6446018"/>
                  <a:pt x="11613605" y="6448102"/>
                </a:cubicBezTo>
                <a:cubicBezTo>
                  <a:pt x="11615645" y="6450187"/>
                  <a:pt x="11617686" y="6452271"/>
                  <a:pt x="11617686" y="6456440"/>
                </a:cubicBezTo>
                <a:cubicBezTo>
                  <a:pt x="11623808" y="6558584"/>
                  <a:pt x="11623808" y="6558584"/>
                  <a:pt x="11623808" y="6558584"/>
                </a:cubicBezTo>
                <a:cubicBezTo>
                  <a:pt x="11625848" y="6564837"/>
                  <a:pt x="11623808" y="6566922"/>
                  <a:pt x="11621767" y="6569006"/>
                </a:cubicBezTo>
                <a:cubicBezTo>
                  <a:pt x="11619727" y="6571091"/>
                  <a:pt x="11617686" y="6569006"/>
                  <a:pt x="11615645" y="6569006"/>
                </a:cubicBezTo>
                <a:cubicBezTo>
                  <a:pt x="11570752" y="6558584"/>
                  <a:pt x="11540142" y="6539822"/>
                  <a:pt x="11509533" y="6506470"/>
                </a:cubicBezTo>
                <a:cubicBezTo>
                  <a:pt x="11507492" y="6504386"/>
                  <a:pt x="11505451" y="6502301"/>
                  <a:pt x="11505451" y="6500217"/>
                </a:cubicBezTo>
                <a:cubicBezTo>
                  <a:pt x="11505451" y="6500217"/>
                  <a:pt x="11505451" y="6500217"/>
                  <a:pt x="11505451" y="6498131"/>
                </a:cubicBezTo>
                <a:cubicBezTo>
                  <a:pt x="11505451" y="6496047"/>
                  <a:pt x="11509533" y="6493962"/>
                  <a:pt x="11511573" y="6493962"/>
                </a:cubicBezTo>
                <a:cubicBezTo>
                  <a:pt x="11603402" y="6448102"/>
                  <a:pt x="11603402" y="6448102"/>
                  <a:pt x="11603402" y="6448102"/>
                </a:cubicBezTo>
                <a:close/>
                <a:moveTo>
                  <a:pt x="11686136" y="6446018"/>
                </a:moveTo>
                <a:cubicBezTo>
                  <a:pt x="11690256" y="6446018"/>
                  <a:pt x="11692317" y="6446018"/>
                  <a:pt x="11696438" y="6446018"/>
                </a:cubicBezTo>
                <a:cubicBezTo>
                  <a:pt x="11787097" y="6491784"/>
                  <a:pt x="11787097" y="6491784"/>
                  <a:pt x="11787097" y="6491784"/>
                </a:cubicBezTo>
                <a:cubicBezTo>
                  <a:pt x="11791218" y="6493864"/>
                  <a:pt x="11793278" y="6495944"/>
                  <a:pt x="11795339" y="6498025"/>
                </a:cubicBezTo>
                <a:cubicBezTo>
                  <a:pt x="11795339" y="6500105"/>
                  <a:pt x="11793278" y="6502185"/>
                  <a:pt x="11791218" y="6504265"/>
                </a:cubicBezTo>
                <a:cubicBezTo>
                  <a:pt x="11760312" y="6537549"/>
                  <a:pt x="11727344" y="6556272"/>
                  <a:pt x="11684076" y="6566673"/>
                </a:cubicBezTo>
                <a:cubicBezTo>
                  <a:pt x="11679954" y="6568753"/>
                  <a:pt x="11677894" y="6568753"/>
                  <a:pt x="11675833" y="6566673"/>
                </a:cubicBezTo>
                <a:cubicBezTo>
                  <a:pt x="11673773" y="6564593"/>
                  <a:pt x="11673773" y="6560432"/>
                  <a:pt x="11673773" y="6558352"/>
                </a:cubicBezTo>
                <a:cubicBezTo>
                  <a:pt x="11682015" y="6454339"/>
                  <a:pt x="11682015" y="6454339"/>
                  <a:pt x="11682015" y="6454339"/>
                </a:cubicBezTo>
                <a:cubicBezTo>
                  <a:pt x="11682015" y="6452259"/>
                  <a:pt x="11684076" y="6448098"/>
                  <a:pt x="11686136" y="6446018"/>
                </a:cubicBezTo>
                <a:close/>
                <a:moveTo>
                  <a:pt x="10868401" y="6406275"/>
                </a:moveTo>
                <a:cubicBezTo>
                  <a:pt x="10868401" y="6406275"/>
                  <a:pt x="10868401" y="6406275"/>
                  <a:pt x="10868401" y="6449478"/>
                </a:cubicBezTo>
                <a:cubicBezTo>
                  <a:pt x="10868401" y="6449478"/>
                  <a:pt x="10841333" y="6457707"/>
                  <a:pt x="10820512" y="6457707"/>
                </a:cubicBezTo>
                <a:cubicBezTo>
                  <a:pt x="10803855" y="6457707"/>
                  <a:pt x="10801773" y="6441249"/>
                  <a:pt x="10801773" y="6433020"/>
                </a:cubicBezTo>
                <a:cubicBezTo>
                  <a:pt x="10801773" y="6418619"/>
                  <a:pt x="10810102" y="6410390"/>
                  <a:pt x="10826759" y="6408333"/>
                </a:cubicBezTo>
                <a:close/>
                <a:moveTo>
                  <a:pt x="10518900" y="6336141"/>
                </a:moveTo>
                <a:cubicBezTo>
                  <a:pt x="10547537" y="6336141"/>
                  <a:pt x="10559811" y="6352748"/>
                  <a:pt x="10559811" y="6396340"/>
                </a:cubicBezTo>
                <a:cubicBezTo>
                  <a:pt x="10559811" y="6433704"/>
                  <a:pt x="10553675" y="6456538"/>
                  <a:pt x="10518900" y="6456538"/>
                </a:cubicBezTo>
                <a:cubicBezTo>
                  <a:pt x="10484125" y="6456538"/>
                  <a:pt x="10477988" y="6433704"/>
                  <a:pt x="10477988" y="6396340"/>
                </a:cubicBezTo>
                <a:cubicBezTo>
                  <a:pt x="10477988" y="6352748"/>
                  <a:pt x="10488216" y="6336141"/>
                  <a:pt x="10518900" y="6336141"/>
                </a:cubicBezTo>
                <a:close/>
                <a:moveTo>
                  <a:pt x="11673123" y="6327829"/>
                </a:moveTo>
                <a:cubicBezTo>
                  <a:pt x="11675950" y="6327310"/>
                  <a:pt x="11679033" y="6327829"/>
                  <a:pt x="11682116" y="6328868"/>
                </a:cubicBezTo>
                <a:cubicBezTo>
                  <a:pt x="11698562" y="6341337"/>
                  <a:pt x="11708840" y="6360039"/>
                  <a:pt x="11708840" y="6380819"/>
                </a:cubicBezTo>
                <a:cubicBezTo>
                  <a:pt x="11708840" y="6411990"/>
                  <a:pt x="11682116" y="6439004"/>
                  <a:pt x="11649226" y="6439004"/>
                </a:cubicBezTo>
                <a:cubicBezTo>
                  <a:pt x="11616336" y="6439004"/>
                  <a:pt x="11589612" y="6411990"/>
                  <a:pt x="11589612" y="6380819"/>
                </a:cubicBezTo>
                <a:cubicBezTo>
                  <a:pt x="11589612" y="6360039"/>
                  <a:pt x="11599890" y="6341337"/>
                  <a:pt x="11616336" y="6330947"/>
                </a:cubicBezTo>
                <a:cubicBezTo>
                  <a:pt x="11622503" y="6326790"/>
                  <a:pt x="11628669" y="6326790"/>
                  <a:pt x="11632781" y="6333024"/>
                </a:cubicBezTo>
                <a:cubicBezTo>
                  <a:pt x="11636892" y="6339259"/>
                  <a:pt x="11634837" y="6345492"/>
                  <a:pt x="11630725" y="6349649"/>
                </a:cubicBezTo>
                <a:cubicBezTo>
                  <a:pt x="11620447" y="6355883"/>
                  <a:pt x="11614280" y="6368351"/>
                  <a:pt x="11614280" y="6380819"/>
                </a:cubicBezTo>
                <a:cubicBezTo>
                  <a:pt x="11614280" y="6399522"/>
                  <a:pt x="11630725" y="6416146"/>
                  <a:pt x="11649226" y="6416146"/>
                </a:cubicBezTo>
                <a:cubicBezTo>
                  <a:pt x="11667727" y="6416146"/>
                  <a:pt x="11684172" y="6399522"/>
                  <a:pt x="11684172" y="6380819"/>
                </a:cubicBezTo>
                <a:cubicBezTo>
                  <a:pt x="11684172" y="6368351"/>
                  <a:pt x="11678005" y="6355883"/>
                  <a:pt x="11667727" y="6349649"/>
                </a:cubicBezTo>
                <a:cubicBezTo>
                  <a:pt x="11663616" y="6345492"/>
                  <a:pt x="11661560" y="6339259"/>
                  <a:pt x="11665671" y="6333024"/>
                </a:cubicBezTo>
                <a:cubicBezTo>
                  <a:pt x="11667727" y="6329908"/>
                  <a:pt x="11670297" y="6328349"/>
                  <a:pt x="11673123" y="6327829"/>
                </a:cubicBezTo>
                <a:close/>
                <a:moveTo>
                  <a:pt x="11822057" y="6312763"/>
                </a:moveTo>
                <a:cubicBezTo>
                  <a:pt x="11824124" y="6312763"/>
                  <a:pt x="11826190" y="6316915"/>
                  <a:pt x="11826190" y="6318992"/>
                </a:cubicBezTo>
                <a:cubicBezTo>
                  <a:pt x="11838588" y="6362590"/>
                  <a:pt x="11838588" y="6399960"/>
                  <a:pt x="11826190" y="6443559"/>
                </a:cubicBezTo>
                <a:cubicBezTo>
                  <a:pt x="11824124" y="6447711"/>
                  <a:pt x="11824124" y="6449787"/>
                  <a:pt x="11822057" y="6449787"/>
                </a:cubicBezTo>
                <a:cubicBezTo>
                  <a:pt x="11817924" y="6451863"/>
                  <a:pt x="11815858" y="6449787"/>
                  <a:pt x="11813791" y="6447711"/>
                </a:cubicBezTo>
                <a:cubicBezTo>
                  <a:pt x="11729066" y="6389579"/>
                  <a:pt x="11729066" y="6389579"/>
                  <a:pt x="11729066" y="6389579"/>
                </a:cubicBezTo>
                <a:cubicBezTo>
                  <a:pt x="11724933" y="6387504"/>
                  <a:pt x="11722867" y="6385427"/>
                  <a:pt x="11722867" y="6381275"/>
                </a:cubicBezTo>
                <a:cubicBezTo>
                  <a:pt x="11722867" y="6379199"/>
                  <a:pt x="11724933" y="6375047"/>
                  <a:pt x="11729066" y="6372971"/>
                </a:cubicBezTo>
                <a:cubicBezTo>
                  <a:pt x="11813791" y="6314840"/>
                  <a:pt x="11813791" y="6314840"/>
                  <a:pt x="11813791" y="6314840"/>
                </a:cubicBezTo>
                <a:cubicBezTo>
                  <a:pt x="11815858" y="6312763"/>
                  <a:pt x="11819991" y="6312763"/>
                  <a:pt x="11822057" y="6312763"/>
                </a:cubicBezTo>
                <a:close/>
                <a:moveTo>
                  <a:pt x="11476229" y="6312763"/>
                </a:moveTo>
                <a:cubicBezTo>
                  <a:pt x="11480320" y="6312763"/>
                  <a:pt x="11482366" y="6314840"/>
                  <a:pt x="11484412" y="6316915"/>
                </a:cubicBezTo>
                <a:cubicBezTo>
                  <a:pt x="11568280" y="6372971"/>
                  <a:pt x="11568280" y="6372971"/>
                  <a:pt x="11568280" y="6372971"/>
                </a:cubicBezTo>
                <a:cubicBezTo>
                  <a:pt x="11572371" y="6375047"/>
                  <a:pt x="11574417" y="6379199"/>
                  <a:pt x="11574417" y="6381275"/>
                </a:cubicBezTo>
                <a:cubicBezTo>
                  <a:pt x="11574417" y="6385427"/>
                  <a:pt x="11572371" y="6387504"/>
                  <a:pt x="11568280" y="6389579"/>
                </a:cubicBezTo>
                <a:lnTo>
                  <a:pt x="11484412" y="6447711"/>
                </a:lnTo>
                <a:cubicBezTo>
                  <a:pt x="11480320" y="6449787"/>
                  <a:pt x="11478275" y="6451863"/>
                  <a:pt x="11476229" y="6449787"/>
                </a:cubicBezTo>
                <a:cubicBezTo>
                  <a:pt x="11474184" y="6449787"/>
                  <a:pt x="11472138" y="6447711"/>
                  <a:pt x="11472138" y="6443559"/>
                </a:cubicBezTo>
                <a:cubicBezTo>
                  <a:pt x="11459865" y="6399960"/>
                  <a:pt x="11459865" y="6364666"/>
                  <a:pt x="11472138" y="6318992"/>
                </a:cubicBezTo>
                <a:cubicBezTo>
                  <a:pt x="11472138" y="6316915"/>
                  <a:pt x="11474184" y="6314840"/>
                  <a:pt x="11476229" y="6312763"/>
                </a:cubicBezTo>
                <a:close/>
                <a:moveTo>
                  <a:pt x="11088184" y="6302243"/>
                </a:moveTo>
                <a:cubicBezTo>
                  <a:pt x="11086131" y="6302243"/>
                  <a:pt x="11084078" y="6302243"/>
                  <a:pt x="11082024" y="6304321"/>
                </a:cubicBezTo>
                <a:cubicBezTo>
                  <a:pt x="11079972" y="6306398"/>
                  <a:pt x="11079972" y="6308475"/>
                  <a:pt x="11079972" y="6310551"/>
                </a:cubicBezTo>
                <a:cubicBezTo>
                  <a:pt x="11121033" y="6468402"/>
                  <a:pt x="11121033" y="6468402"/>
                  <a:pt x="11121033" y="6468402"/>
                </a:cubicBezTo>
                <a:cubicBezTo>
                  <a:pt x="11123086" y="6476710"/>
                  <a:pt x="11131299" y="6489171"/>
                  <a:pt x="11145670" y="6489171"/>
                </a:cubicBezTo>
                <a:cubicBezTo>
                  <a:pt x="11153882" y="6489171"/>
                  <a:pt x="11153882" y="6489171"/>
                  <a:pt x="11153882" y="6489171"/>
                </a:cubicBezTo>
                <a:cubicBezTo>
                  <a:pt x="11151829" y="6493325"/>
                  <a:pt x="11151829" y="6495403"/>
                  <a:pt x="11149776" y="6497479"/>
                </a:cubicBezTo>
                <a:cubicBezTo>
                  <a:pt x="11149776" y="6499556"/>
                  <a:pt x="11149776" y="6499556"/>
                  <a:pt x="11149776" y="6499556"/>
                </a:cubicBezTo>
                <a:cubicBezTo>
                  <a:pt x="11147723" y="6505788"/>
                  <a:pt x="11145670" y="6518249"/>
                  <a:pt x="11125139" y="6518249"/>
                </a:cubicBezTo>
                <a:cubicBezTo>
                  <a:pt x="11090237" y="6516172"/>
                  <a:pt x="11090237" y="6516172"/>
                  <a:pt x="11090237" y="6516172"/>
                </a:cubicBezTo>
                <a:cubicBezTo>
                  <a:pt x="11088184" y="6514095"/>
                  <a:pt x="11086131" y="6516172"/>
                  <a:pt x="11084078" y="6518249"/>
                </a:cubicBezTo>
                <a:cubicBezTo>
                  <a:pt x="11082024" y="6518249"/>
                  <a:pt x="11082024" y="6520326"/>
                  <a:pt x="11082024" y="6522403"/>
                </a:cubicBezTo>
                <a:cubicBezTo>
                  <a:pt x="11082024" y="6541096"/>
                  <a:pt x="11082024" y="6541096"/>
                  <a:pt x="11082024" y="6541096"/>
                </a:cubicBezTo>
                <a:cubicBezTo>
                  <a:pt x="11082024" y="6545250"/>
                  <a:pt x="11084078" y="6547327"/>
                  <a:pt x="11088184" y="6547327"/>
                </a:cubicBezTo>
                <a:cubicBezTo>
                  <a:pt x="11098449" y="6551480"/>
                  <a:pt x="11118980" y="6553557"/>
                  <a:pt x="11135404" y="6553557"/>
                </a:cubicBezTo>
                <a:cubicBezTo>
                  <a:pt x="11135404" y="6553557"/>
                  <a:pt x="11135404" y="6553557"/>
                  <a:pt x="11137458" y="6553557"/>
                </a:cubicBezTo>
                <a:cubicBezTo>
                  <a:pt x="11164148" y="6553557"/>
                  <a:pt x="11182625" y="6536942"/>
                  <a:pt x="11190838" y="6501633"/>
                </a:cubicBezTo>
                <a:cubicBezTo>
                  <a:pt x="11201103" y="6462170"/>
                  <a:pt x="11215474" y="6410246"/>
                  <a:pt x="11223687" y="6372861"/>
                </a:cubicBezTo>
                <a:cubicBezTo>
                  <a:pt x="11227793" y="6356245"/>
                  <a:pt x="11231899" y="6341706"/>
                  <a:pt x="11236005" y="6331321"/>
                </a:cubicBezTo>
                <a:cubicBezTo>
                  <a:pt x="11240111" y="6310551"/>
                  <a:pt x="11240111" y="6310551"/>
                  <a:pt x="11240111" y="6310551"/>
                </a:cubicBezTo>
                <a:cubicBezTo>
                  <a:pt x="11240111" y="6308475"/>
                  <a:pt x="11240111" y="6306398"/>
                  <a:pt x="11238058" y="6304321"/>
                </a:cubicBezTo>
                <a:cubicBezTo>
                  <a:pt x="11238058" y="6302243"/>
                  <a:pt x="11236005" y="6302243"/>
                  <a:pt x="11233952" y="6302243"/>
                </a:cubicBezTo>
                <a:cubicBezTo>
                  <a:pt x="11205209" y="6302243"/>
                  <a:pt x="11205209" y="6302243"/>
                  <a:pt x="11205209" y="6302243"/>
                </a:cubicBezTo>
                <a:cubicBezTo>
                  <a:pt x="11203156" y="6302243"/>
                  <a:pt x="11199050" y="6304321"/>
                  <a:pt x="11199050" y="6306398"/>
                </a:cubicBezTo>
                <a:cubicBezTo>
                  <a:pt x="11162094" y="6447632"/>
                  <a:pt x="11162094" y="6447632"/>
                  <a:pt x="11162094" y="6447632"/>
                </a:cubicBezTo>
                <a:cubicBezTo>
                  <a:pt x="11160041" y="6447632"/>
                  <a:pt x="11160041" y="6447632"/>
                  <a:pt x="11160041" y="6447632"/>
                </a:cubicBezTo>
                <a:cubicBezTo>
                  <a:pt x="11121033" y="6306398"/>
                  <a:pt x="11121033" y="6306398"/>
                  <a:pt x="11121033" y="6306398"/>
                </a:cubicBezTo>
                <a:cubicBezTo>
                  <a:pt x="11121033" y="6304321"/>
                  <a:pt x="11118980" y="6302243"/>
                  <a:pt x="11114874" y="6302243"/>
                </a:cubicBezTo>
                <a:cubicBezTo>
                  <a:pt x="11088184" y="6302243"/>
                  <a:pt x="11088184" y="6302243"/>
                  <a:pt x="11088184" y="6302243"/>
                </a:cubicBezTo>
                <a:close/>
                <a:moveTo>
                  <a:pt x="11048412" y="6299906"/>
                </a:moveTo>
                <a:cubicBezTo>
                  <a:pt x="11030001" y="6299906"/>
                  <a:pt x="11011591" y="6312391"/>
                  <a:pt x="10999317" y="6320715"/>
                </a:cubicBezTo>
                <a:cubicBezTo>
                  <a:pt x="10999317" y="6308230"/>
                  <a:pt x="10999317" y="6308230"/>
                  <a:pt x="10999317" y="6308230"/>
                </a:cubicBezTo>
                <a:cubicBezTo>
                  <a:pt x="10999317" y="6304067"/>
                  <a:pt x="10997272" y="6301987"/>
                  <a:pt x="10993181" y="6301987"/>
                </a:cubicBezTo>
                <a:cubicBezTo>
                  <a:pt x="10964542" y="6301987"/>
                  <a:pt x="10964542" y="6301987"/>
                  <a:pt x="10964542" y="6301987"/>
                </a:cubicBezTo>
                <a:cubicBezTo>
                  <a:pt x="10960451" y="6301987"/>
                  <a:pt x="10958406" y="6304067"/>
                  <a:pt x="10958406" y="6308230"/>
                </a:cubicBezTo>
                <a:cubicBezTo>
                  <a:pt x="10958406" y="6483025"/>
                  <a:pt x="10958406" y="6483025"/>
                  <a:pt x="10958406" y="6483025"/>
                </a:cubicBezTo>
                <a:cubicBezTo>
                  <a:pt x="10958406" y="6487187"/>
                  <a:pt x="10960451" y="6489268"/>
                  <a:pt x="10964542" y="6489268"/>
                </a:cubicBezTo>
                <a:cubicBezTo>
                  <a:pt x="10993181" y="6489268"/>
                  <a:pt x="10993181" y="6489268"/>
                  <a:pt x="10993181" y="6489268"/>
                </a:cubicBezTo>
                <a:cubicBezTo>
                  <a:pt x="10997272" y="6489268"/>
                  <a:pt x="10999317" y="6487187"/>
                  <a:pt x="10999317" y="6483025"/>
                </a:cubicBezTo>
                <a:cubicBezTo>
                  <a:pt x="10999317" y="6362333"/>
                  <a:pt x="10999317" y="6362333"/>
                  <a:pt x="10999317" y="6362333"/>
                </a:cubicBezTo>
                <a:cubicBezTo>
                  <a:pt x="11007500" y="6356090"/>
                  <a:pt x="11025910" y="6341524"/>
                  <a:pt x="11050457" y="6339443"/>
                </a:cubicBezTo>
                <a:cubicBezTo>
                  <a:pt x="11054548" y="6339443"/>
                  <a:pt x="11056594" y="6335281"/>
                  <a:pt x="11056594" y="6333200"/>
                </a:cubicBezTo>
                <a:cubicBezTo>
                  <a:pt x="11056594" y="6306149"/>
                  <a:pt x="11056594" y="6306149"/>
                  <a:pt x="11056594" y="6306149"/>
                </a:cubicBezTo>
                <a:cubicBezTo>
                  <a:pt x="11056594" y="6304067"/>
                  <a:pt x="11056594" y="6301987"/>
                  <a:pt x="11054548" y="6301987"/>
                </a:cubicBezTo>
                <a:cubicBezTo>
                  <a:pt x="11052503" y="6299906"/>
                  <a:pt x="11050457" y="6299906"/>
                  <a:pt x="11048412" y="6299906"/>
                </a:cubicBezTo>
                <a:close/>
                <a:moveTo>
                  <a:pt x="10847504" y="6296399"/>
                </a:moveTo>
                <a:cubicBezTo>
                  <a:pt x="10826811" y="6296399"/>
                  <a:pt x="10791633" y="6302637"/>
                  <a:pt x="10777148" y="6304717"/>
                </a:cubicBezTo>
                <a:cubicBezTo>
                  <a:pt x="10773009" y="6304717"/>
                  <a:pt x="10770940" y="6308875"/>
                  <a:pt x="10770940" y="6310955"/>
                </a:cubicBezTo>
                <a:cubicBezTo>
                  <a:pt x="10770940" y="6310955"/>
                  <a:pt x="10770940" y="6310955"/>
                  <a:pt x="10773009" y="6335908"/>
                </a:cubicBezTo>
                <a:cubicBezTo>
                  <a:pt x="10773009" y="6337987"/>
                  <a:pt x="10773009" y="6340067"/>
                  <a:pt x="10775079" y="6340067"/>
                </a:cubicBezTo>
                <a:cubicBezTo>
                  <a:pt x="10777148" y="6342146"/>
                  <a:pt x="10777148" y="6342146"/>
                  <a:pt x="10779217" y="6342146"/>
                </a:cubicBezTo>
                <a:cubicBezTo>
                  <a:pt x="10795771" y="6342146"/>
                  <a:pt x="10824741" y="6337987"/>
                  <a:pt x="10845434" y="6337987"/>
                </a:cubicBezTo>
                <a:cubicBezTo>
                  <a:pt x="10859918" y="6337987"/>
                  <a:pt x="10868196" y="6346305"/>
                  <a:pt x="10868196" y="6360861"/>
                </a:cubicBezTo>
                <a:cubicBezTo>
                  <a:pt x="10868196" y="6360861"/>
                  <a:pt x="10868196" y="6360861"/>
                  <a:pt x="10868196" y="6373337"/>
                </a:cubicBezTo>
                <a:cubicBezTo>
                  <a:pt x="10868196" y="6373337"/>
                  <a:pt x="10868196" y="6373337"/>
                  <a:pt x="10822672" y="6377496"/>
                </a:cubicBezTo>
                <a:cubicBezTo>
                  <a:pt x="10777148" y="6379576"/>
                  <a:pt x="10758524" y="6396211"/>
                  <a:pt x="10758524" y="6433640"/>
                </a:cubicBezTo>
                <a:cubicBezTo>
                  <a:pt x="10758524" y="6473149"/>
                  <a:pt x="10779217" y="6493943"/>
                  <a:pt x="10814395" y="6493943"/>
                </a:cubicBezTo>
                <a:cubicBezTo>
                  <a:pt x="10843365" y="6493943"/>
                  <a:pt x="10874404" y="6481467"/>
                  <a:pt x="10874404" y="6481467"/>
                </a:cubicBezTo>
                <a:cubicBezTo>
                  <a:pt x="10882681" y="6487705"/>
                  <a:pt x="10888889" y="6491864"/>
                  <a:pt x="10903374" y="6493943"/>
                </a:cubicBezTo>
                <a:cubicBezTo>
                  <a:pt x="10905443" y="6493943"/>
                  <a:pt x="10907512" y="6493943"/>
                  <a:pt x="10909582" y="6491864"/>
                </a:cubicBezTo>
                <a:cubicBezTo>
                  <a:pt x="10909582" y="6489784"/>
                  <a:pt x="10911651" y="6487705"/>
                  <a:pt x="10911651" y="6485626"/>
                </a:cubicBezTo>
                <a:cubicBezTo>
                  <a:pt x="10911651" y="6485626"/>
                  <a:pt x="10911651" y="6485626"/>
                  <a:pt x="10911651" y="6360861"/>
                </a:cubicBezTo>
                <a:cubicBezTo>
                  <a:pt x="10911651" y="6317193"/>
                  <a:pt x="10890958" y="6296399"/>
                  <a:pt x="10847504" y="6296399"/>
                </a:cubicBezTo>
                <a:close/>
                <a:moveTo>
                  <a:pt x="10518899" y="6296399"/>
                </a:moveTo>
                <a:cubicBezTo>
                  <a:pt x="10472419" y="6296399"/>
                  <a:pt x="10434738" y="6340620"/>
                  <a:pt x="10434738" y="6395171"/>
                </a:cubicBezTo>
                <a:cubicBezTo>
                  <a:pt x="10434738" y="6449722"/>
                  <a:pt x="10472419" y="6493943"/>
                  <a:pt x="10518899" y="6493943"/>
                </a:cubicBezTo>
                <a:cubicBezTo>
                  <a:pt x="10565380" y="6493943"/>
                  <a:pt x="10603060" y="6449722"/>
                  <a:pt x="10603060" y="6395171"/>
                </a:cubicBezTo>
                <a:cubicBezTo>
                  <a:pt x="10603060" y="6340620"/>
                  <a:pt x="10565380" y="6296399"/>
                  <a:pt x="10518899" y="6296399"/>
                </a:cubicBezTo>
                <a:close/>
                <a:moveTo>
                  <a:pt x="10302945" y="6270683"/>
                </a:moveTo>
                <a:cubicBezTo>
                  <a:pt x="10302945" y="6270683"/>
                  <a:pt x="10302945" y="6270683"/>
                  <a:pt x="10319310" y="6270683"/>
                </a:cubicBezTo>
                <a:cubicBezTo>
                  <a:pt x="10349994" y="6270683"/>
                  <a:pt x="10362267" y="6291600"/>
                  <a:pt x="10362267" y="6310425"/>
                </a:cubicBezTo>
                <a:cubicBezTo>
                  <a:pt x="10362267" y="6333435"/>
                  <a:pt x="10343857" y="6348076"/>
                  <a:pt x="10317264" y="6348076"/>
                </a:cubicBezTo>
                <a:cubicBezTo>
                  <a:pt x="10294763" y="6350168"/>
                  <a:pt x="10280444" y="6348076"/>
                  <a:pt x="10272261" y="6348076"/>
                </a:cubicBezTo>
                <a:cubicBezTo>
                  <a:pt x="10272261" y="6348076"/>
                  <a:pt x="10272261" y="6348076"/>
                  <a:pt x="10272261" y="6272775"/>
                </a:cubicBezTo>
                <a:cubicBezTo>
                  <a:pt x="10276353" y="6270683"/>
                  <a:pt x="10286581" y="6270683"/>
                  <a:pt x="10302945" y="6270683"/>
                </a:cubicBezTo>
                <a:close/>
                <a:moveTo>
                  <a:pt x="10679182" y="6258994"/>
                </a:moveTo>
                <a:cubicBezTo>
                  <a:pt x="10679182" y="6258994"/>
                  <a:pt x="10679182" y="6258994"/>
                  <a:pt x="10650472" y="6265238"/>
                </a:cubicBezTo>
                <a:cubicBezTo>
                  <a:pt x="10646371" y="6267320"/>
                  <a:pt x="10644320" y="6269402"/>
                  <a:pt x="10644320" y="6271482"/>
                </a:cubicBezTo>
                <a:cubicBezTo>
                  <a:pt x="10644320" y="6271482"/>
                  <a:pt x="10644320" y="6271482"/>
                  <a:pt x="10644320" y="6302704"/>
                </a:cubicBezTo>
                <a:cubicBezTo>
                  <a:pt x="10644320" y="6302704"/>
                  <a:pt x="10644320" y="6302704"/>
                  <a:pt x="10627914" y="6302704"/>
                </a:cubicBezTo>
                <a:cubicBezTo>
                  <a:pt x="10623813" y="6302704"/>
                  <a:pt x="10621762" y="6304786"/>
                  <a:pt x="10621762" y="6308949"/>
                </a:cubicBezTo>
                <a:cubicBezTo>
                  <a:pt x="10621762" y="6308949"/>
                  <a:pt x="10621762" y="6308949"/>
                  <a:pt x="10621762" y="6333927"/>
                </a:cubicBezTo>
                <a:cubicBezTo>
                  <a:pt x="10621762" y="6338090"/>
                  <a:pt x="10623813" y="6340171"/>
                  <a:pt x="10627914" y="6340171"/>
                </a:cubicBezTo>
                <a:cubicBezTo>
                  <a:pt x="10627914" y="6340171"/>
                  <a:pt x="10627914" y="6340171"/>
                  <a:pt x="10644320" y="6340171"/>
                </a:cubicBezTo>
                <a:cubicBezTo>
                  <a:pt x="10644320" y="6340171"/>
                  <a:pt x="10644320" y="6340171"/>
                  <a:pt x="10644320" y="6423430"/>
                </a:cubicBezTo>
                <a:cubicBezTo>
                  <a:pt x="10644320" y="6479629"/>
                  <a:pt x="10658675" y="6496281"/>
                  <a:pt x="10699689" y="6496281"/>
                </a:cubicBezTo>
                <a:cubicBezTo>
                  <a:pt x="10709943" y="6496281"/>
                  <a:pt x="10722247" y="6492118"/>
                  <a:pt x="10732500" y="6492118"/>
                </a:cubicBezTo>
                <a:cubicBezTo>
                  <a:pt x="10736602" y="6490037"/>
                  <a:pt x="10738652" y="6487955"/>
                  <a:pt x="10738652" y="6483792"/>
                </a:cubicBezTo>
                <a:cubicBezTo>
                  <a:pt x="10738652" y="6483792"/>
                  <a:pt x="10738652" y="6483792"/>
                  <a:pt x="10736602" y="6460896"/>
                </a:cubicBezTo>
                <a:cubicBezTo>
                  <a:pt x="10736602" y="6456733"/>
                  <a:pt x="10734551" y="6452570"/>
                  <a:pt x="10730449" y="6452570"/>
                </a:cubicBezTo>
                <a:cubicBezTo>
                  <a:pt x="10724297" y="6452570"/>
                  <a:pt x="10714044" y="6454652"/>
                  <a:pt x="10705841" y="6454652"/>
                </a:cubicBezTo>
                <a:cubicBezTo>
                  <a:pt x="10687385" y="6454652"/>
                  <a:pt x="10687385" y="6444245"/>
                  <a:pt x="10687385" y="6417185"/>
                </a:cubicBezTo>
                <a:cubicBezTo>
                  <a:pt x="10687385" y="6417185"/>
                  <a:pt x="10687385" y="6417185"/>
                  <a:pt x="10687385" y="6340171"/>
                </a:cubicBezTo>
                <a:cubicBezTo>
                  <a:pt x="10687385" y="6340171"/>
                  <a:pt x="10687385" y="6340171"/>
                  <a:pt x="10730449" y="6340171"/>
                </a:cubicBezTo>
                <a:cubicBezTo>
                  <a:pt x="10734551" y="6340171"/>
                  <a:pt x="10736602" y="6338090"/>
                  <a:pt x="10736602" y="6333927"/>
                </a:cubicBezTo>
                <a:cubicBezTo>
                  <a:pt x="10736602" y="6333927"/>
                  <a:pt x="10736602" y="6333927"/>
                  <a:pt x="10736602" y="6308949"/>
                </a:cubicBezTo>
                <a:cubicBezTo>
                  <a:pt x="10736602" y="6304786"/>
                  <a:pt x="10734551" y="6302704"/>
                  <a:pt x="10730449" y="6302704"/>
                </a:cubicBezTo>
                <a:cubicBezTo>
                  <a:pt x="10730449" y="6302704"/>
                  <a:pt x="10730449" y="6302704"/>
                  <a:pt x="10687385" y="6302704"/>
                </a:cubicBezTo>
                <a:cubicBezTo>
                  <a:pt x="10687385" y="6302704"/>
                  <a:pt x="10687385" y="6302704"/>
                  <a:pt x="10687385" y="6265238"/>
                </a:cubicBezTo>
                <a:cubicBezTo>
                  <a:pt x="10687385" y="6263157"/>
                  <a:pt x="10685334" y="6261075"/>
                  <a:pt x="10685334" y="6258994"/>
                </a:cubicBezTo>
                <a:cubicBezTo>
                  <a:pt x="10683283" y="6258994"/>
                  <a:pt x="10681232" y="6258994"/>
                  <a:pt x="10679182" y="6258994"/>
                </a:cubicBezTo>
                <a:close/>
                <a:moveTo>
                  <a:pt x="10313278" y="6229772"/>
                </a:moveTo>
                <a:cubicBezTo>
                  <a:pt x="10302968" y="6229772"/>
                  <a:pt x="10272038" y="6229772"/>
                  <a:pt x="10232861" y="6233924"/>
                </a:cubicBezTo>
                <a:cubicBezTo>
                  <a:pt x="10230798" y="6233924"/>
                  <a:pt x="10226674" y="6238076"/>
                  <a:pt x="10226674" y="6242228"/>
                </a:cubicBezTo>
                <a:cubicBezTo>
                  <a:pt x="10226674" y="6242228"/>
                  <a:pt x="10226674" y="6242228"/>
                  <a:pt x="10226674" y="6483040"/>
                </a:cubicBezTo>
                <a:cubicBezTo>
                  <a:pt x="10226674" y="6487192"/>
                  <a:pt x="10230798" y="6489268"/>
                  <a:pt x="10234922" y="6489268"/>
                </a:cubicBezTo>
                <a:cubicBezTo>
                  <a:pt x="10234922" y="6489268"/>
                  <a:pt x="10234922" y="6489268"/>
                  <a:pt x="10263790" y="6489268"/>
                </a:cubicBezTo>
                <a:cubicBezTo>
                  <a:pt x="10267914" y="6489268"/>
                  <a:pt x="10272038" y="6487192"/>
                  <a:pt x="10272038" y="6483040"/>
                </a:cubicBezTo>
                <a:cubicBezTo>
                  <a:pt x="10272038" y="6483040"/>
                  <a:pt x="10272038" y="6483040"/>
                  <a:pt x="10272038" y="6387546"/>
                </a:cubicBezTo>
                <a:cubicBezTo>
                  <a:pt x="10280286" y="6387546"/>
                  <a:pt x="10298844" y="6389621"/>
                  <a:pt x="10321526" y="6389621"/>
                </a:cubicBezTo>
                <a:cubicBezTo>
                  <a:pt x="10321526" y="6389621"/>
                  <a:pt x="10321526" y="6389621"/>
                  <a:pt x="10362766" y="6485115"/>
                </a:cubicBezTo>
                <a:cubicBezTo>
                  <a:pt x="10364828" y="6489268"/>
                  <a:pt x="10366890" y="6489268"/>
                  <a:pt x="10368952" y="6489268"/>
                </a:cubicBezTo>
                <a:cubicBezTo>
                  <a:pt x="10368952" y="6489268"/>
                  <a:pt x="10368952" y="6489268"/>
                  <a:pt x="10401944" y="6489268"/>
                </a:cubicBezTo>
                <a:cubicBezTo>
                  <a:pt x="10406068" y="6489268"/>
                  <a:pt x="10408130" y="6489268"/>
                  <a:pt x="10408130" y="6487192"/>
                </a:cubicBezTo>
                <a:cubicBezTo>
                  <a:pt x="10410192" y="6485115"/>
                  <a:pt x="10410192" y="6483040"/>
                  <a:pt x="10410192" y="6480964"/>
                </a:cubicBezTo>
                <a:lnTo>
                  <a:pt x="10362766" y="6377166"/>
                </a:lnTo>
                <a:cubicBezTo>
                  <a:pt x="10393696" y="6362634"/>
                  <a:pt x="10408130" y="6339798"/>
                  <a:pt x="10408130" y="6308658"/>
                </a:cubicBezTo>
                <a:cubicBezTo>
                  <a:pt x="10408130" y="6273367"/>
                  <a:pt x="10391634" y="6229772"/>
                  <a:pt x="10319464" y="6229772"/>
                </a:cubicBezTo>
                <a:cubicBezTo>
                  <a:pt x="10319464" y="6229772"/>
                  <a:pt x="10317402" y="6229772"/>
                  <a:pt x="10313278" y="6229772"/>
                </a:cubicBezTo>
                <a:close/>
                <a:moveTo>
                  <a:pt x="11675833" y="6196766"/>
                </a:moveTo>
                <a:cubicBezTo>
                  <a:pt x="11677894" y="6194705"/>
                  <a:pt x="11682015" y="6194705"/>
                  <a:pt x="11684076" y="6196766"/>
                </a:cubicBezTo>
                <a:cubicBezTo>
                  <a:pt x="11727344" y="6207067"/>
                  <a:pt x="11760312" y="6225611"/>
                  <a:pt x="11791218" y="6258579"/>
                </a:cubicBezTo>
                <a:cubicBezTo>
                  <a:pt x="11793278" y="6260639"/>
                  <a:pt x="11795339" y="6262699"/>
                  <a:pt x="11795339" y="6264760"/>
                </a:cubicBezTo>
                <a:cubicBezTo>
                  <a:pt x="11793278" y="6268880"/>
                  <a:pt x="11791218" y="6268880"/>
                  <a:pt x="11787097" y="6270941"/>
                </a:cubicBezTo>
                <a:cubicBezTo>
                  <a:pt x="11696438" y="6314210"/>
                  <a:pt x="11696438" y="6314210"/>
                  <a:pt x="11696438" y="6314210"/>
                </a:cubicBezTo>
                <a:cubicBezTo>
                  <a:pt x="11692317" y="6316270"/>
                  <a:pt x="11688196" y="6316270"/>
                  <a:pt x="11686136" y="6316270"/>
                </a:cubicBezTo>
                <a:cubicBezTo>
                  <a:pt x="11684076" y="6314210"/>
                  <a:pt x="11682015" y="6310089"/>
                  <a:pt x="11682015" y="6305968"/>
                </a:cubicBezTo>
                <a:cubicBezTo>
                  <a:pt x="11673773" y="6205007"/>
                  <a:pt x="11673773" y="6205007"/>
                  <a:pt x="11673773" y="6205007"/>
                </a:cubicBezTo>
                <a:cubicBezTo>
                  <a:pt x="11673773" y="6200886"/>
                  <a:pt x="11673773" y="6198826"/>
                  <a:pt x="11675833" y="6196766"/>
                </a:cubicBezTo>
                <a:close/>
                <a:moveTo>
                  <a:pt x="11618498" y="6195995"/>
                </a:moveTo>
                <a:cubicBezTo>
                  <a:pt x="11620043" y="6195738"/>
                  <a:pt x="11621589" y="6195738"/>
                  <a:pt x="11622619" y="6196770"/>
                </a:cubicBezTo>
                <a:cubicBezTo>
                  <a:pt x="11622619" y="6198835"/>
                  <a:pt x="11624679" y="6200900"/>
                  <a:pt x="11624679" y="6207095"/>
                </a:cubicBezTo>
                <a:cubicBezTo>
                  <a:pt x="11616438" y="6308283"/>
                  <a:pt x="11616438" y="6308283"/>
                  <a:pt x="11616438" y="6308283"/>
                </a:cubicBezTo>
                <a:cubicBezTo>
                  <a:pt x="11616438" y="6312413"/>
                  <a:pt x="11614377" y="6314478"/>
                  <a:pt x="11612316" y="6316543"/>
                </a:cubicBezTo>
                <a:cubicBezTo>
                  <a:pt x="11608196" y="6318608"/>
                  <a:pt x="11606135" y="6318608"/>
                  <a:pt x="11602015" y="6316543"/>
                </a:cubicBezTo>
                <a:cubicBezTo>
                  <a:pt x="11511355" y="6271112"/>
                  <a:pt x="11511355" y="6271112"/>
                  <a:pt x="11511355" y="6271112"/>
                </a:cubicBezTo>
                <a:cubicBezTo>
                  <a:pt x="11507235" y="6271112"/>
                  <a:pt x="11505174" y="6269047"/>
                  <a:pt x="11503114" y="6264917"/>
                </a:cubicBezTo>
                <a:cubicBezTo>
                  <a:pt x="11503114" y="6262851"/>
                  <a:pt x="11505174" y="6260787"/>
                  <a:pt x="11507235" y="6258721"/>
                </a:cubicBezTo>
                <a:cubicBezTo>
                  <a:pt x="11538141" y="6225681"/>
                  <a:pt x="11571108" y="6207095"/>
                  <a:pt x="11614377" y="6196770"/>
                </a:cubicBezTo>
                <a:cubicBezTo>
                  <a:pt x="11615407" y="6196770"/>
                  <a:pt x="11616952" y="6196254"/>
                  <a:pt x="11618498" y="6195995"/>
                </a:cubicBezTo>
                <a:close/>
                <a:moveTo>
                  <a:pt x="11649811" y="6160806"/>
                </a:moveTo>
                <a:cubicBezTo>
                  <a:pt x="11530058" y="6160806"/>
                  <a:pt x="11432980" y="6258932"/>
                  <a:pt x="11432980" y="6379976"/>
                </a:cubicBezTo>
                <a:cubicBezTo>
                  <a:pt x="11432980" y="6501019"/>
                  <a:pt x="11530058" y="6599145"/>
                  <a:pt x="11649811" y="6599145"/>
                </a:cubicBezTo>
                <a:cubicBezTo>
                  <a:pt x="11769564" y="6599145"/>
                  <a:pt x="11866643" y="6501019"/>
                  <a:pt x="11866643" y="6379976"/>
                </a:cubicBezTo>
                <a:cubicBezTo>
                  <a:pt x="11866643" y="6258932"/>
                  <a:pt x="11769564" y="6160806"/>
                  <a:pt x="11649811" y="6160806"/>
                </a:cubicBezTo>
                <a:close/>
                <a:moveTo>
                  <a:pt x="11649226" y="6129247"/>
                </a:moveTo>
                <a:cubicBezTo>
                  <a:pt x="11785441" y="6129247"/>
                  <a:pt x="11895865" y="6240979"/>
                  <a:pt x="11895865" y="6378808"/>
                </a:cubicBezTo>
                <a:cubicBezTo>
                  <a:pt x="11895865" y="6516636"/>
                  <a:pt x="11785441" y="6628369"/>
                  <a:pt x="11649226" y="6628369"/>
                </a:cubicBezTo>
                <a:cubicBezTo>
                  <a:pt x="11513012" y="6628369"/>
                  <a:pt x="11402588" y="6516636"/>
                  <a:pt x="11402588" y="6378808"/>
                </a:cubicBezTo>
                <a:cubicBezTo>
                  <a:pt x="11402588" y="6240979"/>
                  <a:pt x="11513012" y="6129247"/>
                  <a:pt x="11649226" y="6129247"/>
                </a:cubicBezTo>
                <a:close/>
                <a:moveTo>
                  <a:pt x="11636303" y="6050671"/>
                </a:moveTo>
                <a:cubicBezTo>
                  <a:pt x="11628077" y="6065220"/>
                  <a:pt x="11623964" y="6083926"/>
                  <a:pt x="11623964" y="6100554"/>
                </a:cubicBezTo>
                <a:cubicBezTo>
                  <a:pt x="11619850" y="6100554"/>
                  <a:pt x="11603398" y="6102632"/>
                  <a:pt x="11601342" y="6104711"/>
                </a:cubicBezTo>
                <a:cubicBezTo>
                  <a:pt x="11595172" y="6086005"/>
                  <a:pt x="11586946" y="6069377"/>
                  <a:pt x="11574607" y="6058985"/>
                </a:cubicBezTo>
                <a:cubicBezTo>
                  <a:pt x="11574607" y="6056906"/>
                  <a:pt x="11574607" y="6056906"/>
                  <a:pt x="11574607" y="6056906"/>
                </a:cubicBezTo>
                <a:cubicBezTo>
                  <a:pt x="11572550" y="6058985"/>
                  <a:pt x="11572550" y="6058985"/>
                  <a:pt x="11572550" y="6058985"/>
                </a:cubicBezTo>
                <a:cubicBezTo>
                  <a:pt x="11566381" y="6058985"/>
                  <a:pt x="11558155" y="6061063"/>
                  <a:pt x="11551985" y="6063142"/>
                </a:cubicBezTo>
                <a:cubicBezTo>
                  <a:pt x="11551985" y="6065220"/>
                  <a:pt x="11551985" y="6065220"/>
                  <a:pt x="11551985" y="6065220"/>
                </a:cubicBezTo>
                <a:cubicBezTo>
                  <a:pt x="11549928" y="6073534"/>
                  <a:pt x="11547872" y="6081848"/>
                  <a:pt x="11547872" y="6090162"/>
                </a:cubicBezTo>
                <a:cubicBezTo>
                  <a:pt x="11547872" y="6100554"/>
                  <a:pt x="11549928" y="6108868"/>
                  <a:pt x="11551985" y="6117182"/>
                </a:cubicBezTo>
                <a:cubicBezTo>
                  <a:pt x="11549928" y="6117182"/>
                  <a:pt x="11533476" y="6125495"/>
                  <a:pt x="11531420" y="6125495"/>
                </a:cubicBezTo>
                <a:cubicBezTo>
                  <a:pt x="11521137" y="6110946"/>
                  <a:pt x="11508798" y="6096397"/>
                  <a:pt x="11494402" y="6090162"/>
                </a:cubicBezTo>
                <a:cubicBezTo>
                  <a:pt x="11494402" y="6088083"/>
                  <a:pt x="11494402" y="6088083"/>
                  <a:pt x="11494402" y="6088083"/>
                </a:cubicBezTo>
                <a:cubicBezTo>
                  <a:pt x="11492346" y="6088083"/>
                  <a:pt x="11492346" y="6088083"/>
                  <a:pt x="11492346" y="6088083"/>
                </a:cubicBezTo>
                <a:cubicBezTo>
                  <a:pt x="11486176" y="6092240"/>
                  <a:pt x="11480006" y="6096397"/>
                  <a:pt x="11473837" y="6100554"/>
                </a:cubicBezTo>
                <a:cubicBezTo>
                  <a:pt x="11473837" y="6100554"/>
                  <a:pt x="11473837" y="6102632"/>
                  <a:pt x="11473837" y="6102632"/>
                </a:cubicBezTo>
                <a:cubicBezTo>
                  <a:pt x="11473837" y="6119260"/>
                  <a:pt x="11477950" y="6135888"/>
                  <a:pt x="11486176" y="6152515"/>
                </a:cubicBezTo>
                <a:cubicBezTo>
                  <a:pt x="11484120" y="6154594"/>
                  <a:pt x="11471780" y="6162908"/>
                  <a:pt x="11469724" y="6164986"/>
                </a:cubicBezTo>
                <a:cubicBezTo>
                  <a:pt x="11457385" y="6152515"/>
                  <a:pt x="11440932" y="6142123"/>
                  <a:pt x="11426536" y="6137966"/>
                </a:cubicBezTo>
                <a:cubicBezTo>
                  <a:pt x="11424480" y="6137966"/>
                  <a:pt x="11424480" y="6137966"/>
                  <a:pt x="11424480" y="6137966"/>
                </a:cubicBezTo>
                <a:cubicBezTo>
                  <a:pt x="11424480" y="6140044"/>
                  <a:pt x="11424480" y="6140044"/>
                  <a:pt x="11424480" y="6140044"/>
                </a:cubicBezTo>
                <a:cubicBezTo>
                  <a:pt x="11418310" y="6142123"/>
                  <a:pt x="11412140" y="6148358"/>
                  <a:pt x="11408027" y="6154594"/>
                </a:cubicBezTo>
                <a:cubicBezTo>
                  <a:pt x="11408027" y="6156672"/>
                  <a:pt x="11408027" y="6156672"/>
                  <a:pt x="11408027" y="6156672"/>
                </a:cubicBezTo>
                <a:cubicBezTo>
                  <a:pt x="11412140" y="6171221"/>
                  <a:pt x="11422423" y="6187849"/>
                  <a:pt x="11434763" y="6202398"/>
                </a:cubicBezTo>
                <a:cubicBezTo>
                  <a:pt x="11432706" y="6202398"/>
                  <a:pt x="11422423" y="6216947"/>
                  <a:pt x="11420366" y="6219026"/>
                </a:cubicBezTo>
                <a:cubicBezTo>
                  <a:pt x="11405971" y="6210712"/>
                  <a:pt x="11387462" y="6206555"/>
                  <a:pt x="11371010" y="6206555"/>
                </a:cubicBezTo>
                <a:cubicBezTo>
                  <a:pt x="11368953" y="6206555"/>
                  <a:pt x="11368953" y="6206555"/>
                  <a:pt x="11368953" y="6206555"/>
                </a:cubicBezTo>
                <a:cubicBezTo>
                  <a:pt x="11364840" y="6210712"/>
                  <a:pt x="11360727" y="6219026"/>
                  <a:pt x="11358671" y="6225261"/>
                </a:cubicBezTo>
                <a:cubicBezTo>
                  <a:pt x="11358671" y="6227340"/>
                  <a:pt x="11358671" y="6227340"/>
                  <a:pt x="11358671" y="6227340"/>
                </a:cubicBezTo>
                <a:cubicBezTo>
                  <a:pt x="11366897" y="6241888"/>
                  <a:pt x="11379236" y="6254359"/>
                  <a:pt x="11395688" y="6264752"/>
                </a:cubicBezTo>
                <a:cubicBezTo>
                  <a:pt x="11393632" y="6266830"/>
                  <a:pt x="11387462" y="6281379"/>
                  <a:pt x="11387462" y="6283458"/>
                </a:cubicBezTo>
                <a:cubicBezTo>
                  <a:pt x="11368953" y="6279301"/>
                  <a:pt x="11350444" y="6279301"/>
                  <a:pt x="11336049" y="6283458"/>
                </a:cubicBezTo>
                <a:cubicBezTo>
                  <a:pt x="11333992" y="6283458"/>
                  <a:pt x="11333992" y="6283458"/>
                  <a:pt x="11333992" y="6283458"/>
                </a:cubicBezTo>
                <a:cubicBezTo>
                  <a:pt x="11333992" y="6285536"/>
                  <a:pt x="11333992" y="6285536"/>
                  <a:pt x="11333992" y="6285536"/>
                </a:cubicBezTo>
                <a:cubicBezTo>
                  <a:pt x="11331936" y="6291772"/>
                  <a:pt x="11329879" y="6300085"/>
                  <a:pt x="11327823" y="6306320"/>
                </a:cubicBezTo>
                <a:cubicBezTo>
                  <a:pt x="11329879" y="6308399"/>
                  <a:pt x="11329879" y="6308399"/>
                  <a:pt x="11329879" y="6308399"/>
                </a:cubicBezTo>
                <a:cubicBezTo>
                  <a:pt x="11340162" y="6318791"/>
                  <a:pt x="11356614" y="6329184"/>
                  <a:pt x="11373066" y="6333340"/>
                </a:cubicBezTo>
                <a:cubicBezTo>
                  <a:pt x="11373066" y="6335419"/>
                  <a:pt x="11371010" y="6354125"/>
                  <a:pt x="11371010" y="6356204"/>
                </a:cubicBezTo>
                <a:cubicBezTo>
                  <a:pt x="11352501" y="6356204"/>
                  <a:pt x="11333992" y="6360360"/>
                  <a:pt x="11321653" y="6368675"/>
                </a:cubicBezTo>
                <a:cubicBezTo>
                  <a:pt x="11319596" y="6368675"/>
                  <a:pt x="11319596" y="6368675"/>
                  <a:pt x="11319596" y="6368675"/>
                </a:cubicBezTo>
                <a:cubicBezTo>
                  <a:pt x="11319596" y="6370752"/>
                  <a:pt x="11319596" y="6370752"/>
                  <a:pt x="11319596" y="6370752"/>
                </a:cubicBezTo>
                <a:cubicBezTo>
                  <a:pt x="11319596" y="6372831"/>
                  <a:pt x="11319596" y="6376988"/>
                  <a:pt x="11319596" y="6381145"/>
                </a:cubicBezTo>
                <a:cubicBezTo>
                  <a:pt x="11319596" y="6385302"/>
                  <a:pt x="11319596" y="6389459"/>
                  <a:pt x="11319596" y="6391537"/>
                </a:cubicBezTo>
                <a:cubicBezTo>
                  <a:pt x="11319596" y="6393616"/>
                  <a:pt x="11319596" y="6393616"/>
                  <a:pt x="11319596" y="6393616"/>
                </a:cubicBezTo>
                <a:cubicBezTo>
                  <a:pt x="11321653" y="6393616"/>
                  <a:pt x="11321653" y="6393616"/>
                  <a:pt x="11321653" y="6393616"/>
                </a:cubicBezTo>
                <a:cubicBezTo>
                  <a:pt x="11333992" y="6401930"/>
                  <a:pt x="11352501" y="6406087"/>
                  <a:pt x="11371010" y="6406087"/>
                </a:cubicBezTo>
                <a:cubicBezTo>
                  <a:pt x="11371010" y="6410243"/>
                  <a:pt x="11373066" y="6426871"/>
                  <a:pt x="11375123" y="6428949"/>
                </a:cubicBezTo>
                <a:cubicBezTo>
                  <a:pt x="11356614" y="6435184"/>
                  <a:pt x="11340162" y="6443498"/>
                  <a:pt x="11329879" y="6455969"/>
                </a:cubicBezTo>
                <a:cubicBezTo>
                  <a:pt x="11327823" y="6455969"/>
                  <a:pt x="11327823" y="6455969"/>
                  <a:pt x="11327823" y="6455969"/>
                </a:cubicBezTo>
                <a:cubicBezTo>
                  <a:pt x="11327823" y="6458048"/>
                  <a:pt x="11327823" y="6458048"/>
                  <a:pt x="11327823" y="6458048"/>
                </a:cubicBezTo>
                <a:cubicBezTo>
                  <a:pt x="11329879" y="6464283"/>
                  <a:pt x="11331936" y="6472597"/>
                  <a:pt x="11333992" y="6478833"/>
                </a:cubicBezTo>
                <a:cubicBezTo>
                  <a:pt x="11336049" y="6478833"/>
                  <a:pt x="11336049" y="6478833"/>
                  <a:pt x="11336049" y="6478833"/>
                </a:cubicBezTo>
                <a:cubicBezTo>
                  <a:pt x="11350444" y="6485068"/>
                  <a:pt x="11371010" y="6482989"/>
                  <a:pt x="11387462" y="6478833"/>
                </a:cubicBezTo>
                <a:cubicBezTo>
                  <a:pt x="11387462" y="6480910"/>
                  <a:pt x="11395688" y="6497539"/>
                  <a:pt x="11395688" y="6499616"/>
                </a:cubicBezTo>
                <a:cubicBezTo>
                  <a:pt x="11381292" y="6507930"/>
                  <a:pt x="11366897" y="6522480"/>
                  <a:pt x="11358671" y="6537029"/>
                </a:cubicBezTo>
                <a:cubicBezTo>
                  <a:pt x="11358671" y="6539107"/>
                  <a:pt x="11358671" y="6539107"/>
                  <a:pt x="11358671" y="6539107"/>
                </a:cubicBezTo>
                <a:cubicBezTo>
                  <a:pt x="11360727" y="6543265"/>
                  <a:pt x="11366897" y="6551578"/>
                  <a:pt x="11371010" y="6557813"/>
                </a:cubicBezTo>
                <a:cubicBezTo>
                  <a:pt x="11387462" y="6557813"/>
                  <a:pt x="11405971" y="6553657"/>
                  <a:pt x="11422423" y="6543265"/>
                </a:cubicBezTo>
                <a:cubicBezTo>
                  <a:pt x="11422423" y="6545342"/>
                  <a:pt x="11432706" y="6559892"/>
                  <a:pt x="11434763" y="6561971"/>
                </a:cubicBezTo>
                <a:cubicBezTo>
                  <a:pt x="11422423" y="6574441"/>
                  <a:pt x="11412140" y="6591068"/>
                  <a:pt x="11408027" y="6607697"/>
                </a:cubicBezTo>
                <a:cubicBezTo>
                  <a:pt x="11410084" y="6609774"/>
                  <a:pt x="11410084" y="6609774"/>
                  <a:pt x="11410084" y="6609774"/>
                </a:cubicBezTo>
                <a:cubicBezTo>
                  <a:pt x="11412140" y="6613932"/>
                  <a:pt x="11420366" y="6620167"/>
                  <a:pt x="11424480" y="6624324"/>
                </a:cubicBezTo>
                <a:cubicBezTo>
                  <a:pt x="11426536" y="6624324"/>
                  <a:pt x="11426536" y="6624324"/>
                  <a:pt x="11426536" y="6624324"/>
                </a:cubicBezTo>
                <a:cubicBezTo>
                  <a:pt x="11440932" y="6620167"/>
                  <a:pt x="11457385" y="6611853"/>
                  <a:pt x="11471780" y="6597304"/>
                </a:cubicBezTo>
                <a:cubicBezTo>
                  <a:pt x="11473837" y="6599383"/>
                  <a:pt x="11486176" y="6609774"/>
                  <a:pt x="11488233" y="6611853"/>
                </a:cubicBezTo>
                <a:cubicBezTo>
                  <a:pt x="11480006" y="6628480"/>
                  <a:pt x="11475894" y="6645109"/>
                  <a:pt x="11475894" y="6661736"/>
                </a:cubicBezTo>
                <a:cubicBezTo>
                  <a:pt x="11475894" y="6661736"/>
                  <a:pt x="11475894" y="6663815"/>
                  <a:pt x="11475894" y="6663815"/>
                </a:cubicBezTo>
                <a:cubicBezTo>
                  <a:pt x="11480006" y="6667971"/>
                  <a:pt x="11488233" y="6672129"/>
                  <a:pt x="11494402" y="6674206"/>
                </a:cubicBezTo>
                <a:cubicBezTo>
                  <a:pt x="11494402" y="6676285"/>
                  <a:pt x="11494402" y="6676285"/>
                  <a:pt x="11494402" y="6676285"/>
                </a:cubicBezTo>
                <a:cubicBezTo>
                  <a:pt x="11496459" y="6674206"/>
                  <a:pt x="11496459" y="6674206"/>
                  <a:pt x="11496459" y="6674206"/>
                </a:cubicBezTo>
                <a:cubicBezTo>
                  <a:pt x="11510854" y="6665893"/>
                  <a:pt x="11523194" y="6653422"/>
                  <a:pt x="11533476" y="6636795"/>
                </a:cubicBezTo>
                <a:cubicBezTo>
                  <a:pt x="11535533" y="6638873"/>
                  <a:pt x="11549928" y="6645109"/>
                  <a:pt x="11551985" y="6645109"/>
                </a:cubicBezTo>
                <a:cubicBezTo>
                  <a:pt x="11549928" y="6653422"/>
                  <a:pt x="11549928" y="6663815"/>
                  <a:pt x="11549928" y="6672129"/>
                </a:cubicBezTo>
                <a:cubicBezTo>
                  <a:pt x="11549928" y="6680442"/>
                  <a:pt x="11549928" y="6690835"/>
                  <a:pt x="11551985" y="6697070"/>
                </a:cubicBezTo>
                <a:cubicBezTo>
                  <a:pt x="11551985" y="6699148"/>
                  <a:pt x="11551985" y="6699148"/>
                  <a:pt x="11551985" y="6699148"/>
                </a:cubicBezTo>
                <a:cubicBezTo>
                  <a:pt x="11554042" y="6699148"/>
                  <a:pt x="11554042" y="6699148"/>
                  <a:pt x="11554042" y="6699148"/>
                </a:cubicBezTo>
                <a:cubicBezTo>
                  <a:pt x="11558155" y="6701227"/>
                  <a:pt x="11568437" y="6703305"/>
                  <a:pt x="11574607" y="6705383"/>
                </a:cubicBezTo>
                <a:cubicBezTo>
                  <a:pt x="11576663" y="6705383"/>
                  <a:pt x="11576663" y="6705383"/>
                  <a:pt x="11576663" y="6705383"/>
                </a:cubicBezTo>
                <a:cubicBezTo>
                  <a:pt x="11586946" y="6692913"/>
                  <a:pt x="11597229" y="6676285"/>
                  <a:pt x="11601342" y="6659658"/>
                </a:cubicBezTo>
                <a:cubicBezTo>
                  <a:pt x="11603398" y="6659658"/>
                  <a:pt x="11621907" y="6661736"/>
                  <a:pt x="11623964" y="6661736"/>
                </a:cubicBezTo>
                <a:cubicBezTo>
                  <a:pt x="11623964" y="6680442"/>
                  <a:pt x="11628077" y="6699148"/>
                  <a:pt x="11636303" y="6713697"/>
                </a:cubicBezTo>
                <a:cubicBezTo>
                  <a:pt x="11638359" y="6713697"/>
                  <a:pt x="11638359" y="6713697"/>
                  <a:pt x="11638359" y="6713697"/>
                </a:cubicBezTo>
                <a:cubicBezTo>
                  <a:pt x="11644529" y="6713697"/>
                  <a:pt x="11654812" y="6713697"/>
                  <a:pt x="11658925" y="6713697"/>
                </a:cubicBezTo>
                <a:cubicBezTo>
                  <a:pt x="11660982" y="6713697"/>
                  <a:pt x="11660982" y="6713697"/>
                  <a:pt x="11660982" y="6713697"/>
                </a:cubicBezTo>
                <a:cubicBezTo>
                  <a:pt x="11669208" y="6699148"/>
                  <a:pt x="11673321" y="6680442"/>
                  <a:pt x="11675378" y="6661736"/>
                </a:cubicBezTo>
                <a:cubicBezTo>
                  <a:pt x="11677434" y="6661736"/>
                  <a:pt x="11693886" y="6659658"/>
                  <a:pt x="11695943" y="6659658"/>
                </a:cubicBezTo>
                <a:cubicBezTo>
                  <a:pt x="11700056" y="6676285"/>
                  <a:pt x="11710338" y="6692913"/>
                  <a:pt x="11722678" y="6705383"/>
                </a:cubicBezTo>
                <a:cubicBezTo>
                  <a:pt x="11728847" y="6703305"/>
                  <a:pt x="11739130" y="6701227"/>
                  <a:pt x="11743243" y="6699148"/>
                </a:cubicBezTo>
                <a:cubicBezTo>
                  <a:pt x="11745300" y="6699148"/>
                  <a:pt x="11745300" y="6699148"/>
                  <a:pt x="11745300" y="6699148"/>
                </a:cubicBezTo>
                <a:cubicBezTo>
                  <a:pt x="11747356" y="6690835"/>
                  <a:pt x="11747356" y="6680442"/>
                  <a:pt x="11747356" y="6672129"/>
                </a:cubicBezTo>
                <a:cubicBezTo>
                  <a:pt x="11747356" y="6663815"/>
                  <a:pt x="11747356" y="6653422"/>
                  <a:pt x="11745300" y="6645109"/>
                </a:cubicBezTo>
                <a:cubicBezTo>
                  <a:pt x="11747356" y="6645109"/>
                  <a:pt x="11763808" y="6638873"/>
                  <a:pt x="11765865" y="6636795"/>
                </a:cubicBezTo>
                <a:cubicBezTo>
                  <a:pt x="11774091" y="6653422"/>
                  <a:pt x="11788487" y="6665893"/>
                  <a:pt x="11802882" y="6674206"/>
                </a:cubicBezTo>
                <a:cubicBezTo>
                  <a:pt x="11809052" y="6672129"/>
                  <a:pt x="11817278" y="6667971"/>
                  <a:pt x="11821391" y="6663815"/>
                </a:cubicBezTo>
                <a:cubicBezTo>
                  <a:pt x="11823448" y="6661736"/>
                  <a:pt x="11823448" y="6661736"/>
                  <a:pt x="11823448" y="6661736"/>
                </a:cubicBezTo>
                <a:cubicBezTo>
                  <a:pt x="11823448" y="6661736"/>
                  <a:pt x="11823448" y="6661736"/>
                  <a:pt x="11823448" y="6659658"/>
                </a:cubicBezTo>
                <a:cubicBezTo>
                  <a:pt x="11823448" y="6645109"/>
                  <a:pt x="11817278" y="6626403"/>
                  <a:pt x="11809052" y="6611853"/>
                </a:cubicBezTo>
                <a:cubicBezTo>
                  <a:pt x="11811108" y="6609774"/>
                  <a:pt x="11823448" y="6599383"/>
                  <a:pt x="11825504" y="6597304"/>
                </a:cubicBezTo>
                <a:cubicBezTo>
                  <a:pt x="11839900" y="6609774"/>
                  <a:pt x="11856352" y="6620167"/>
                  <a:pt x="11870748" y="6624324"/>
                </a:cubicBezTo>
                <a:cubicBezTo>
                  <a:pt x="11872805" y="6624324"/>
                  <a:pt x="11872805" y="6624324"/>
                  <a:pt x="11872805" y="6624324"/>
                </a:cubicBezTo>
                <a:cubicBezTo>
                  <a:pt x="11876918" y="6620167"/>
                  <a:pt x="11885144" y="6613932"/>
                  <a:pt x="11887201" y="6607697"/>
                </a:cubicBezTo>
                <a:cubicBezTo>
                  <a:pt x="11889257" y="6607697"/>
                  <a:pt x="11889257" y="6607697"/>
                  <a:pt x="11889257" y="6607697"/>
                </a:cubicBezTo>
                <a:cubicBezTo>
                  <a:pt x="11885144" y="6591068"/>
                  <a:pt x="11874861" y="6574441"/>
                  <a:pt x="11862522" y="6561971"/>
                </a:cubicBezTo>
                <a:cubicBezTo>
                  <a:pt x="11864579" y="6559892"/>
                  <a:pt x="11874861" y="6545342"/>
                  <a:pt x="11874861" y="6543265"/>
                </a:cubicBezTo>
                <a:cubicBezTo>
                  <a:pt x="11891314" y="6551578"/>
                  <a:pt x="11909822" y="6557813"/>
                  <a:pt x="11926275" y="6557813"/>
                </a:cubicBezTo>
                <a:cubicBezTo>
                  <a:pt x="11928331" y="6555735"/>
                  <a:pt x="11928331" y="6555735"/>
                  <a:pt x="11928331" y="6555735"/>
                </a:cubicBezTo>
                <a:cubicBezTo>
                  <a:pt x="11930388" y="6551578"/>
                  <a:pt x="11936557" y="6543265"/>
                  <a:pt x="11938614" y="6537029"/>
                </a:cubicBezTo>
                <a:cubicBezTo>
                  <a:pt x="11938614" y="6534951"/>
                  <a:pt x="11938614" y="6534951"/>
                  <a:pt x="11938614" y="6534951"/>
                </a:cubicBezTo>
                <a:cubicBezTo>
                  <a:pt x="11930388" y="6522480"/>
                  <a:pt x="11915992" y="6507930"/>
                  <a:pt x="11901596" y="6499616"/>
                </a:cubicBezTo>
                <a:cubicBezTo>
                  <a:pt x="11901596" y="6495460"/>
                  <a:pt x="11909822" y="6480910"/>
                  <a:pt x="11909822" y="6478833"/>
                </a:cubicBezTo>
                <a:cubicBezTo>
                  <a:pt x="11926275" y="6482989"/>
                  <a:pt x="11944784" y="6482989"/>
                  <a:pt x="11961236" y="6478833"/>
                </a:cubicBezTo>
                <a:cubicBezTo>
                  <a:pt x="11963292" y="6478833"/>
                  <a:pt x="11963292" y="6478833"/>
                  <a:pt x="11963292" y="6478833"/>
                </a:cubicBezTo>
                <a:cubicBezTo>
                  <a:pt x="11965349" y="6472597"/>
                  <a:pt x="11967405" y="6464283"/>
                  <a:pt x="11967405" y="6458048"/>
                </a:cubicBezTo>
                <a:cubicBezTo>
                  <a:pt x="11967405" y="6455969"/>
                  <a:pt x="11967405" y="6455969"/>
                  <a:pt x="11967405" y="6455969"/>
                </a:cubicBezTo>
                <a:cubicBezTo>
                  <a:pt x="11957123" y="6443498"/>
                  <a:pt x="11940670" y="6435184"/>
                  <a:pt x="11922162" y="6428949"/>
                </a:cubicBezTo>
                <a:cubicBezTo>
                  <a:pt x="11924218" y="6426871"/>
                  <a:pt x="11926275" y="6410243"/>
                  <a:pt x="11926275" y="6408165"/>
                </a:cubicBezTo>
                <a:cubicBezTo>
                  <a:pt x="11944784" y="6408165"/>
                  <a:pt x="11963292" y="6401930"/>
                  <a:pt x="11975632" y="6393616"/>
                </a:cubicBezTo>
                <a:cubicBezTo>
                  <a:pt x="11977688" y="6393616"/>
                  <a:pt x="11977688" y="6393616"/>
                  <a:pt x="11977688" y="6393616"/>
                </a:cubicBezTo>
                <a:cubicBezTo>
                  <a:pt x="11977688" y="6389459"/>
                  <a:pt x="11977688" y="6385302"/>
                  <a:pt x="11977688" y="6381145"/>
                </a:cubicBezTo>
                <a:cubicBezTo>
                  <a:pt x="11977688" y="6379066"/>
                  <a:pt x="11977688" y="6374910"/>
                  <a:pt x="11977688" y="6370752"/>
                </a:cubicBezTo>
                <a:cubicBezTo>
                  <a:pt x="11975632" y="6370752"/>
                  <a:pt x="11975632" y="6370752"/>
                  <a:pt x="11975632" y="6370752"/>
                </a:cubicBezTo>
                <a:cubicBezTo>
                  <a:pt x="11963292" y="6362439"/>
                  <a:pt x="11944784" y="6356204"/>
                  <a:pt x="11926275" y="6356204"/>
                </a:cubicBezTo>
                <a:cubicBezTo>
                  <a:pt x="11926275" y="6354125"/>
                  <a:pt x="11924218" y="6337498"/>
                  <a:pt x="11924218" y="6335419"/>
                </a:cubicBezTo>
                <a:cubicBezTo>
                  <a:pt x="11940670" y="6329184"/>
                  <a:pt x="11957123" y="6320870"/>
                  <a:pt x="11967405" y="6308399"/>
                </a:cubicBezTo>
                <a:cubicBezTo>
                  <a:pt x="11969462" y="6308399"/>
                  <a:pt x="11969462" y="6308399"/>
                  <a:pt x="11969462" y="6308399"/>
                </a:cubicBezTo>
                <a:cubicBezTo>
                  <a:pt x="11969462" y="6306320"/>
                  <a:pt x="11969462" y="6306320"/>
                  <a:pt x="11969462" y="6306320"/>
                </a:cubicBezTo>
                <a:cubicBezTo>
                  <a:pt x="11967405" y="6300085"/>
                  <a:pt x="11965349" y="6291772"/>
                  <a:pt x="11963292" y="6285536"/>
                </a:cubicBezTo>
                <a:cubicBezTo>
                  <a:pt x="11961236" y="6285536"/>
                  <a:pt x="11961236" y="6285536"/>
                  <a:pt x="11961236" y="6285536"/>
                </a:cubicBezTo>
                <a:cubicBezTo>
                  <a:pt x="11946840" y="6279301"/>
                  <a:pt x="11928331" y="6281379"/>
                  <a:pt x="11909822" y="6285536"/>
                </a:cubicBezTo>
                <a:cubicBezTo>
                  <a:pt x="11909822" y="6283458"/>
                  <a:pt x="11903653" y="6266830"/>
                  <a:pt x="11901596" y="6264752"/>
                </a:cubicBezTo>
                <a:cubicBezTo>
                  <a:pt x="11918049" y="6256438"/>
                  <a:pt x="11930388" y="6241888"/>
                  <a:pt x="11938614" y="6227340"/>
                </a:cubicBezTo>
                <a:cubicBezTo>
                  <a:pt x="11938614" y="6225261"/>
                  <a:pt x="11938614" y="6225261"/>
                  <a:pt x="11938614" y="6225261"/>
                </a:cubicBezTo>
                <a:cubicBezTo>
                  <a:pt x="11936557" y="6221104"/>
                  <a:pt x="11932444" y="6212790"/>
                  <a:pt x="11928331" y="6206555"/>
                </a:cubicBezTo>
                <a:cubicBezTo>
                  <a:pt x="11926275" y="6206555"/>
                  <a:pt x="11926275" y="6206555"/>
                  <a:pt x="11926275" y="6206555"/>
                </a:cubicBezTo>
                <a:cubicBezTo>
                  <a:pt x="11909822" y="6206555"/>
                  <a:pt x="11891314" y="6210712"/>
                  <a:pt x="11876918" y="6219026"/>
                </a:cubicBezTo>
                <a:cubicBezTo>
                  <a:pt x="11874861" y="6219026"/>
                  <a:pt x="11864579" y="6204476"/>
                  <a:pt x="11862522" y="6202398"/>
                </a:cubicBezTo>
                <a:cubicBezTo>
                  <a:pt x="11874861" y="6189927"/>
                  <a:pt x="11885144" y="6173300"/>
                  <a:pt x="11889257" y="6156672"/>
                </a:cubicBezTo>
                <a:cubicBezTo>
                  <a:pt x="11889257" y="6154594"/>
                  <a:pt x="11889257" y="6154594"/>
                  <a:pt x="11889257" y="6154594"/>
                </a:cubicBezTo>
                <a:cubicBezTo>
                  <a:pt x="11885144" y="6150437"/>
                  <a:pt x="11878975" y="6144201"/>
                  <a:pt x="11872805" y="6140044"/>
                </a:cubicBezTo>
                <a:cubicBezTo>
                  <a:pt x="11856352" y="6144201"/>
                  <a:pt x="11839900" y="6152515"/>
                  <a:pt x="11827561" y="6164986"/>
                </a:cubicBezTo>
                <a:cubicBezTo>
                  <a:pt x="11825504" y="6164986"/>
                  <a:pt x="11811108" y="6154594"/>
                  <a:pt x="11809052" y="6152515"/>
                </a:cubicBezTo>
                <a:cubicBezTo>
                  <a:pt x="11819334" y="6135888"/>
                  <a:pt x="11823448" y="6119260"/>
                  <a:pt x="11823448" y="6102632"/>
                </a:cubicBezTo>
                <a:cubicBezTo>
                  <a:pt x="11823448" y="6102632"/>
                  <a:pt x="11823448" y="6100554"/>
                  <a:pt x="11823448" y="6100554"/>
                </a:cubicBezTo>
                <a:cubicBezTo>
                  <a:pt x="11817278" y="6096397"/>
                  <a:pt x="11809052" y="6092240"/>
                  <a:pt x="11804939" y="6090162"/>
                </a:cubicBezTo>
                <a:cubicBezTo>
                  <a:pt x="11802882" y="6088083"/>
                  <a:pt x="11802882" y="6088083"/>
                  <a:pt x="11802882" y="6088083"/>
                </a:cubicBezTo>
                <a:cubicBezTo>
                  <a:pt x="11802882" y="6090162"/>
                  <a:pt x="11802882" y="6090162"/>
                  <a:pt x="11802882" y="6090162"/>
                </a:cubicBezTo>
                <a:cubicBezTo>
                  <a:pt x="11788487" y="6096397"/>
                  <a:pt x="11776147" y="6110946"/>
                  <a:pt x="11765865" y="6125495"/>
                </a:cubicBezTo>
                <a:cubicBezTo>
                  <a:pt x="11763808" y="6125495"/>
                  <a:pt x="11747356" y="6119260"/>
                  <a:pt x="11745300" y="6117182"/>
                </a:cubicBezTo>
                <a:cubicBezTo>
                  <a:pt x="11747356" y="6108868"/>
                  <a:pt x="11749412" y="6100554"/>
                  <a:pt x="11749412" y="6090162"/>
                </a:cubicBezTo>
                <a:cubicBezTo>
                  <a:pt x="11749412" y="6081848"/>
                  <a:pt x="11747356" y="6073534"/>
                  <a:pt x="11745300" y="6065220"/>
                </a:cubicBezTo>
                <a:cubicBezTo>
                  <a:pt x="11745300" y="6063142"/>
                  <a:pt x="11745300" y="6063142"/>
                  <a:pt x="11745300" y="6063142"/>
                </a:cubicBezTo>
                <a:cubicBezTo>
                  <a:pt x="11743243" y="6063142"/>
                  <a:pt x="11743243" y="6063142"/>
                  <a:pt x="11743243" y="6063142"/>
                </a:cubicBezTo>
                <a:cubicBezTo>
                  <a:pt x="11739130" y="6061063"/>
                  <a:pt x="11730904" y="6058985"/>
                  <a:pt x="11722678" y="6058985"/>
                </a:cubicBezTo>
                <a:cubicBezTo>
                  <a:pt x="11710338" y="6069377"/>
                  <a:pt x="11700056" y="6086005"/>
                  <a:pt x="11695943" y="6104711"/>
                </a:cubicBezTo>
                <a:cubicBezTo>
                  <a:pt x="11693886" y="6102632"/>
                  <a:pt x="11677434" y="6100554"/>
                  <a:pt x="11673321" y="6100554"/>
                </a:cubicBezTo>
                <a:cubicBezTo>
                  <a:pt x="11673321" y="6083926"/>
                  <a:pt x="11669208" y="6065220"/>
                  <a:pt x="11660982" y="6050671"/>
                </a:cubicBezTo>
                <a:cubicBezTo>
                  <a:pt x="11658925" y="6050671"/>
                  <a:pt x="11658925" y="6050671"/>
                  <a:pt x="11658925" y="6050671"/>
                </a:cubicBezTo>
                <a:cubicBezTo>
                  <a:pt x="11652756" y="6048592"/>
                  <a:pt x="11644529" y="6048592"/>
                  <a:pt x="11638359" y="6050671"/>
                </a:cubicBezTo>
                <a:cubicBezTo>
                  <a:pt x="11636303" y="6050671"/>
                  <a:pt x="11636303" y="6050671"/>
                  <a:pt x="11636303" y="6050671"/>
                </a:cubicBezTo>
                <a:close/>
                <a:moveTo>
                  <a:pt x="0" y="0"/>
                </a:moveTo>
                <a:lnTo>
                  <a:pt x="12192000" y="0"/>
                </a:lnTo>
                <a:lnTo>
                  <a:pt x="12192000" y="6858000"/>
                </a:lnTo>
                <a:lnTo>
                  <a:pt x="4539049" y="6858000"/>
                </a:lnTo>
                <a:lnTo>
                  <a:pt x="0" y="6858000"/>
                </a:lnTo>
                <a:lnTo>
                  <a:pt x="0" y="6273113"/>
                </a:lnTo>
                <a:close/>
              </a:path>
            </a:pathLst>
          </a:custGeom>
          <a:solidFill>
            <a:srgbClr val="48595D">
              <a:alpha val="70000"/>
            </a:srgbClr>
          </a:solidFill>
        </p:spPr>
        <p:txBody>
          <a:bodyPr tIns="0" bIns="1371600" anchor="b">
            <a:noAutofit/>
          </a:bodyPr>
          <a:lstStyle>
            <a:lvl1pPr marL="342900" indent="0" algn="l">
              <a:buNone/>
              <a:defRPr sz="4950" b="1" cap="all" baseline="0">
                <a:solidFill>
                  <a:schemeClr val="bg1">
                    <a:alpha val="0"/>
                  </a:schemeClr>
                </a:solidFill>
                <a:latin typeface="+mj-lt"/>
              </a:defRPr>
            </a:lvl1pPr>
            <a:lvl2pPr marL="0" indent="0" algn="ctr">
              <a:buNone/>
              <a:defRPr sz="1500">
                <a:solidFill>
                  <a:schemeClr val="bg1"/>
                </a:solidFill>
              </a:defRPr>
            </a:lvl2pPr>
            <a:lvl3pPr>
              <a:defRPr sz="1350"/>
            </a:lvl3pPr>
            <a:lvl4pPr>
              <a:defRPr sz="1200"/>
            </a:lvl4pPr>
            <a:lvl5pPr>
              <a:defRPr sz="1200"/>
            </a:lvl5pPr>
          </a:lstStyle>
          <a:p>
            <a:pPr lvl="0"/>
            <a:r>
              <a:rPr lang="en-US"/>
              <a:t>Click to edit Master text styles</a:t>
            </a:r>
          </a:p>
        </p:txBody>
      </p:sp>
      <p:sp>
        <p:nvSpPr>
          <p:cNvPr id="20" name="Subtitle 2"/>
          <p:cNvSpPr>
            <a:spLocks noGrp="1"/>
          </p:cNvSpPr>
          <p:nvPr>
            <p:ph type="subTitle" idx="1"/>
          </p:nvPr>
        </p:nvSpPr>
        <p:spPr>
          <a:xfrm>
            <a:off x="222250" y="2509149"/>
            <a:ext cx="3740150" cy="1481823"/>
          </a:xfrm>
        </p:spPr>
        <p:txBody>
          <a:bodyPr/>
          <a:lstStyle>
            <a:lvl1pPr marL="0" indent="0" algn="l">
              <a:buNone/>
              <a:defRPr sz="2475">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16" name="Text Placeholder 11"/>
          <p:cNvSpPr>
            <a:spLocks noGrp="1"/>
          </p:cNvSpPr>
          <p:nvPr>
            <p:ph type="body" sz="quarter" idx="14"/>
          </p:nvPr>
        </p:nvSpPr>
        <p:spPr>
          <a:xfrm>
            <a:off x="222250" y="1606153"/>
            <a:ext cx="4429760" cy="851297"/>
          </a:xfr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3300" b="1" cap="all" baseline="0">
                <a:solidFill>
                  <a:schemeClr val="bg1"/>
                </a:solidFill>
                <a:latin typeface="+mj-lt"/>
              </a:defRPr>
            </a:lvl1pPr>
            <a:lvl2pPr marL="0" indent="0">
              <a:buNone/>
              <a:defRPr sz="1500">
                <a:solidFill>
                  <a:schemeClr val="bg1"/>
                </a:solidFill>
              </a:defRPr>
            </a:lvl2pPr>
            <a:lvl3pPr>
              <a:defRPr sz="1350"/>
            </a:lvl3pPr>
            <a:lvl4pPr>
              <a:defRPr sz="1200"/>
            </a:lvl4pPr>
            <a:lvl5pPr>
              <a:defRPr sz="1200"/>
            </a:lvl5pPr>
          </a:lstStyle>
          <a:p>
            <a:pPr lvl="0"/>
            <a:r>
              <a:rPr lang="en-US"/>
              <a:t>Click to edit Master text styles</a:t>
            </a:r>
          </a:p>
        </p:txBody>
      </p:sp>
      <p:sp>
        <p:nvSpPr>
          <p:cNvPr id="2" name="Slide Number Placeholder 5">
            <a:extLst>
              <a:ext uri="{FF2B5EF4-FFF2-40B4-BE49-F238E27FC236}">
                <a16:creationId xmlns:a16="http://schemas.microsoft.com/office/drawing/2014/main" id="{6942D0BD-83D4-7320-6529-32EB22185781}"/>
              </a:ext>
            </a:extLst>
          </p:cNvPr>
          <p:cNvSpPr>
            <a:spLocks noGrp="1"/>
          </p:cNvSpPr>
          <p:nvPr>
            <p:ph type="sldNum" sz="quarter" idx="18"/>
          </p:nvPr>
        </p:nvSpPr>
        <p:spPr>
          <a:xfrm>
            <a:off x="8737600" y="87313"/>
            <a:ext cx="317500" cy="273050"/>
          </a:xfrm>
        </p:spPr>
        <p:txBody>
          <a:bodyPr/>
          <a:lstStyle>
            <a:lvl1pPr>
              <a:defRPr>
                <a:solidFill>
                  <a:schemeClr val="bg1"/>
                </a:solidFill>
              </a:defRPr>
            </a:lvl1pPr>
          </a:lstStyle>
          <a:p>
            <a:pPr>
              <a:defRPr/>
            </a:pPr>
            <a:fld id="{F9387B75-C46F-4C22-A3DF-13FD15548C95}" type="slidenum">
              <a:rPr lang="en-US"/>
              <a:pPr>
                <a:defRPr/>
              </a:pPr>
              <a:t>‹#›</a:t>
            </a:fld>
            <a:endParaRPr lang="en-US" dirty="0"/>
          </a:p>
        </p:txBody>
      </p:sp>
    </p:spTree>
    <p:extLst>
      <p:ext uri="{BB962C8B-B14F-4D97-AF65-F5344CB8AC3E}">
        <p14:creationId xmlns:p14="http://schemas.microsoft.com/office/powerpoint/2010/main" val="269909599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13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082640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9144000" cy="5143500"/>
          </a:xfrm>
          <a:custGeom>
            <a:avLst/>
            <a:gdLst>
              <a:gd name="connsiteX0" fmla="*/ 6602777 w 12192000"/>
              <a:gd name="connsiteY0" fmla="*/ 6116155 h 6858000"/>
              <a:gd name="connsiteX1" fmla="*/ 6612980 w 12192000"/>
              <a:gd name="connsiteY1" fmla="*/ 6116155 h 6858000"/>
              <a:gd name="connsiteX2" fmla="*/ 6617061 w 12192000"/>
              <a:gd name="connsiteY2" fmla="*/ 6124493 h 6858000"/>
              <a:gd name="connsiteX3" fmla="*/ 6623183 w 12192000"/>
              <a:gd name="connsiteY3" fmla="*/ 6226637 h 6858000"/>
              <a:gd name="connsiteX4" fmla="*/ 6621142 w 12192000"/>
              <a:gd name="connsiteY4" fmla="*/ 6237059 h 6858000"/>
              <a:gd name="connsiteX5" fmla="*/ 6615021 w 12192000"/>
              <a:gd name="connsiteY5" fmla="*/ 6237059 h 6858000"/>
              <a:gd name="connsiteX6" fmla="*/ 6508908 w 12192000"/>
              <a:gd name="connsiteY6" fmla="*/ 6174523 h 6858000"/>
              <a:gd name="connsiteX7" fmla="*/ 6504827 w 12192000"/>
              <a:gd name="connsiteY7" fmla="*/ 6168270 h 6858000"/>
              <a:gd name="connsiteX8" fmla="*/ 6504827 w 12192000"/>
              <a:gd name="connsiteY8" fmla="*/ 6166184 h 6858000"/>
              <a:gd name="connsiteX9" fmla="*/ 6510948 w 12192000"/>
              <a:gd name="connsiteY9" fmla="*/ 6162015 h 6858000"/>
              <a:gd name="connsiteX10" fmla="*/ 6602777 w 12192000"/>
              <a:gd name="connsiteY10" fmla="*/ 6116155 h 6858000"/>
              <a:gd name="connsiteX11" fmla="*/ 6685511 w 12192000"/>
              <a:gd name="connsiteY11" fmla="*/ 6114071 h 6858000"/>
              <a:gd name="connsiteX12" fmla="*/ 6695813 w 12192000"/>
              <a:gd name="connsiteY12" fmla="*/ 6114071 h 6858000"/>
              <a:gd name="connsiteX13" fmla="*/ 6786472 w 12192000"/>
              <a:gd name="connsiteY13" fmla="*/ 6159837 h 6858000"/>
              <a:gd name="connsiteX14" fmla="*/ 6794714 w 12192000"/>
              <a:gd name="connsiteY14" fmla="*/ 6166078 h 6858000"/>
              <a:gd name="connsiteX15" fmla="*/ 6790593 w 12192000"/>
              <a:gd name="connsiteY15" fmla="*/ 6172318 h 6858000"/>
              <a:gd name="connsiteX16" fmla="*/ 6683451 w 12192000"/>
              <a:gd name="connsiteY16" fmla="*/ 6234726 h 6858000"/>
              <a:gd name="connsiteX17" fmla="*/ 6675208 w 12192000"/>
              <a:gd name="connsiteY17" fmla="*/ 6234726 h 6858000"/>
              <a:gd name="connsiteX18" fmla="*/ 6673148 w 12192000"/>
              <a:gd name="connsiteY18" fmla="*/ 6226405 h 6858000"/>
              <a:gd name="connsiteX19" fmla="*/ 6681390 w 12192000"/>
              <a:gd name="connsiteY19" fmla="*/ 6122392 h 6858000"/>
              <a:gd name="connsiteX20" fmla="*/ 6685511 w 12192000"/>
              <a:gd name="connsiteY20" fmla="*/ 6114071 h 6858000"/>
              <a:gd name="connsiteX21" fmla="*/ 5867776 w 12192000"/>
              <a:gd name="connsiteY21" fmla="*/ 6074328 h 6858000"/>
              <a:gd name="connsiteX22" fmla="*/ 5867776 w 12192000"/>
              <a:gd name="connsiteY22" fmla="*/ 6117531 h 6858000"/>
              <a:gd name="connsiteX23" fmla="*/ 5819888 w 12192000"/>
              <a:gd name="connsiteY23" fmla="*/ 6125760 h 6858000"/>
              <a:gd name="connsiteX24" fmla="*/ 5801149 w 12192000"/>
              <a:gd name="connsiteY24" fmla="*/ 6101073 h 6858000"/>
              <a:gd name="connsiteX25" fmla="*/ 5826134 w 12192000"/>
              <a:gd name="connsiteY25" fmla="*/ 6076386 h 6858000"/>
              <a:gd name="connsiteX26" fmla="*/ 5518276 w 12192000"/>
              <a:gd name="connsiteY26" fmla="*/ 6004194 h 6858000"/>
              <a:gd name="connsiteX27" fmla="*/ 5559186 w 12192000"/>
              <a:gd name="connsiteY27" fmla="*/ 6064393 h 6858000"/>
              <a:gd name="connsiteX28" fmla="*/ 5518276 w 12192000"/>
              <a:gd name="connsiteY28" fmla="*/ 6124591 h 6858000"/>
              <a:gd name="connsiteX29" fmla="*/ 5477363 w 12192000"/>
              <a:gd name="connsiteY29" fmla="*/ 6064393 h 6858000"/>
              <a:gd name="connsiteX30" fmla="*/ 5518276 w 12192000"/>
              <a:gd name="connsiteY30" fmla="*/ 6004194 h 6858000"/>
              <a:gd name="connsiteX31" fmla="*/ 6672498 w 12192000"/>
              <a:gd name="connsiteY31" fmla="*/ 5995882 h 6858000"/>
              <a:gd name="connsiteX32" fmla="*/ 6681491 w 12192000"/>
              <a:gd name="connsiteY32" fmla="*/ 5996921 h 6858000"/>
              <a:gd name="connsiteX33" fmla="*/ 6708215 w 12192000"/>
              <a:gd name="connsiteY33" fmla="*/ 6048872 h 6858000"/>
              <a:gd name="connsiteX34" fmla="*/ 6648601 w 12192000"/>
              <a:gd name="connsiteY34" fmla="*/ 6107057 h 6858000"/>
              <a:gd name="connsiteX35" fmla="*/ 6588987 w 12192000"/>
              <a:gd name="connsiteY35" fmla="*/ 6048872 h 6858000"/>
              <a:gd name="connsiteX36" fmla="*/ 6615711 w 12192000"/>
              <a:gd name="connsiteY36" fmla="*/ 5999000 h 6858000"/>
              <a:gd name="connsiteX37" fmla="*/ 6632156 w 12192000"/>
              <a:gd name="connsiteY37" fmla="*/ 6001077 h 6858000"/>
              <a:gd name="connsiteX38" fmla="*/ 6630100 w 12192000"/>
              <a:gd name="connsiteY38" fmla="*/ 6017702 h 6858000"/>
              <a:gd name="connsiteX39" fmla="*/ 6613655 w 12192000"/>
              <a:gd name="connsiteY39" fmla="*/ 6048872 h 6858000"/>
              <a:gd name="connsiteX40" fmla="*/ 6648601 w 12192000"/>
              <a:gd name="connsiteY40" fmla="*/ 6084199 h 6858000"/>
              <a:gd name="connsiteX41" fmla="*/ 6683547 w 12192000"/>
              <a:gd name="connsiteY41" fmla="*/ 6048872 h 6858000"/>
              <a:gd name="connsiteX42" fmla="*/ 6667102 w 12192000"/>
              <a:gd name="connsiteY42" fmla="*/ 6017702 h 6858000"/>
              <a:gd name="connsiteX43" fmla="*/ 6665047 w 12192000"/>
              <a:gd name="connsiteY43" fmla="*/ 6001077 h 6858000"/>
              <a:gd name="connsiteX44" fmla="*/ 6672498 w 12192000"/>
              <a:gd name="connsiteY44" fmla="*/ 5995882 h 6858000"/>
              <a:gd name="connsiteX45" fmla="*/ 6821432 w 12192000"/>
              <a:gd name="connsiteY45" fmla="*/ 5980816 h 6858000"/>
              <a:gd name="connsiteX46" fmla="*/ 6825565 w 12192000"/>
              <a:gd name="connsiteY46" fmla="*/ 5987045 h 6858000"/>
              <a:gd name="connsiteX47" fmla="*/ 6825565 w 12192000"/>
              <a:gd name="connsiteY47" fmla="*/ 6111612 h 6858000"/>
              <a:gd name="connsiteX48" fmla="*/ 6821432 w 12192000"/>
              <a:gd name="connsiteY48" fmla="*/ 6117840 h 6858000"/>
              <a:gd name="connsiteX49" fmla="*/ 6813166 w 12192000"/>
              <a:gd name="connsiteY49" fmla="*/ 6115764 h 6858000"/>
              <a:gd name="connsiteX50" fmla="*/ 6728441 w 12192000"/>
              <a:gd name="connsiteY50" fmla="*/ 6057632 h 6858000"/>
              <a:gd name="connsiteX51" fmla="*/ 6722242 w 12192000"/>
              <a:gd name="connsiteY51" fmla="*/ 6049328 h 6858000"/>
              <a:gd name="connsiteX52" fmla="*/ 6728441 w 12192000"/>
              <a:gd name="connsiteY52" fmla="*/ 6041024 h 6858000"/>
              <a:gd name="connsiteX53" fmla="*/ 6813166 w 12192000"/>
              <a:gd name="connsiteY53" fmla="*/ 5982893 h 6858000"/>
              <a:gd name="connsiteX54" fmla="*/ 6821432 w 12192000"/>
              <a:gd name="connsiteY54" fmla="*/ 5980816 h 6858000"/>
              <a:gd name="connsiteX55" fmla="*/ 6475604 w 12192000"/>
              <a:gd name="connsiteY55" fmla="*/ 5980816 h 6858000"/>
              <a:gd name="connsiteX56" fmla="*/ 6483787 w 12192000"/>
              <a:gd name="connsiteY56" fmla="*/ 5984968 h 6858000"/>
              <a:gd name="connsiteX57" fmla="*/ 6567656 w 12192000"/>
              <a:gd name="connsiteY57" fmla="*/ 6041024 h 6858000"/>
              <a:gd name="connsiteX58" fmla="*/ 6573792 w 12192000"/>
              <a:gd name="connsiteY58" fmla="*/ 6049328 h 6858000"/>
              <a:gd name="connsiteX59" fmla="*/ 6567656 w 12192000"/>
              <a:gd name="connsiteY59" fmla="*/ 6057632 h 6858000"/>
              <a:gd name="connsiteX60" fmla="*/ 6483787 w 12192000"/>
              <a:gd name="connsiteY60" fmla="*/ 6115764 h 6858000"/>
              <a:gd name="connsiteX61" fmla="*/ 6475604 w 12192000"/>
              <a:gd name="connsiteY61" fmla="*/ 6117840 h 6858000"/>
              <a:gd name="connsiteX62" fmla="*/ 6471513 w 12192000"/>
              <a:gd name="connsiteY62" fmla="*/ 6111612 h 6858000"/>
              <a:gd name="connsiteX63" fmla="*/ 6471513 w 12192000"/>
              <a:gd name="connsiteY63" fmla="*/ 5987045 h 6858000"/>
              <a:gd name="connsiteX64" fmla="*/ 6475604 w 12192000"/>
              <a:gd name="connsiteY64" fmla="*/ 5980816 h 6858000"/>
              <a:gd name="connsiteX65" fmla="*/ 6087559 w 12192000"/>
              <a:gd name="connsiteY65" fmla="*/ 5970296 h 6858000"/>
              <a:gd name="connsiteX66" fmla="*/ 6081400 w 12192000"/>
              <a:gd name="connsiteY66" fmla="*/ 5972374 h 6858000"/>
              <a:gd name="connsiteX67" fmla="*/ 6079347 w 12192000"/>
              <a:gd name="connsiteY67" fmla="*/ 5978604 h 6858000"/>
              <a:gd name="connsiteX68" fmla="*/ 6120408 w 12192000"/>
              <a:gd name="connsiteY68" fmla="*/ 6136455 h 6858000"/>
              <a:gd name="connsiteX69" fmla="*/ 6145045 w 12192000"/>
              <a:gd name="connsiteY69" fmla="*/ 6157224 h 6858000"/>
              <a:gd name="connsiteX70" fmla="*/ 6153257 w 12192000"/>
              <a:gd name="connsiteY70" fmla="*/ 6157224 h 6858000"/>
              <a:gd name="connsiteX71" fmla="*/ 6149151 w 12192000"/>
              <a:gd name="connsiteY71" fmla="*/ 6165532 h 6858000"/>
              <a:gd name="connsiteX72" fmla="*/ 6149151 w 12192000"/>
              <a:gd name="connsiteY72" fmla="*/ 6167609 h 6858000"/>
              <a:gd name="connsiteX73" fmla="*/ 6124515 w 12192000"/>
              <a:gd name="connsiteY73" fmla="*/ 6186302 h 6858000"/>
              <a:gd name="connsiteX74" fmla="*/ 6089612 w 12192000"/>
              <a:gd name="connsiteY74" fmla="*/ 6184225 h 6858000"/>
              <a:gd name="connsiteX75" fmla="*/ 6083453 w 12192000"/>
              <a:gd name="connsiteY75" fmla="*/ 6186302 h 6858000"/>
              <a:gd name="connsiteX76" fmla="*/ 6081400 w 12192000"/>
              <a:gd name="connsiteY76" fmla="*/ 6190456 h 6858000"/>
              <a:gd name="connsiteX77" fmla="*/ 6081400 w 12192000"/>
              <a:gd name="connsiteY77" fmla="*/ 6209149 h 6858000"/>
              <a:gd name="connsiteX78" fmla="*/ 6087559 w 12192000"/>
              <a:gd name="connsiteY78" fmla="*/ 6215380 h 6858000"/>
              <a:gd name="connsiteX79" fmla="*/ 6134780 w 12192000"/>
              <a:gd name="connsiteY79" fmla="*/ 6221610 h 6858000"/>
              <a:gd name="connsiteX80" fmla="*/ 6136833 w 12192000"/>
              <a:gd name="connsiteY80" fmla="*/ 6221610 h 6858000"/>
              <a:gd name="connsiteX81" fmla="*/ 6190213 w 12192000"/>
              <a:gd name="connsiteY81" fmla="*/ 6169686 h 6858000"/>
              <a:gd name="connsiteX82" fmla="*/ 6223062 w 12192000"/>
              <a:gd name="connsiteY82" fmla="*/ 6040914 h 6858000"/>
              <a:gd name="connsiteX83" fmla="*/ 6235380 w 12192000"/>
              <a:gd name="connsiteY83" fmla="*/ 5999374 h 6858000"/>
              <a:gd name="connsiteX84" fmla="*/ 6239487 w 12192000"/>
              <a:gd name="connsiteY84" fmla="*/ 5978604 h 6858000"/>
              <a:gd name="connsiteX85" fmla="*/ 6237434 w 12192000"/>
              <a:gd name="connsiteY85" fmla="*/ 5972374 h 6858000"/>
              <a:gd name="connsiteX86" fmla="*/ 6233327 w 12192000"/>
              <a:gd name="connsiteY86" fmla="*/ 5970296 h 6858000"/>
              <a:gd name="connsiteX87" fmla="*/ 6204584 w 12192000"/>
              <a:gd name="connsiteY87" fmla="*/ 5970296 h 6858000"/>
              <a:gd name="connsiteX88" fmla="*/ 6198425 w 12192000"/>
              <a:gd name="connsiteY88" fmla="*/ 5974451 h 6858000"/>
              <a:gd name="connsiteX89" fmla="*/ 6161469 w 12192000"/>
              <a:gd name="connsiteY89" fmla="*/ 6115685 h 6858000"/>
              <a:gd name="connsiteX90" fmla="*/ 6159417 w 12192000"/>
              <a:gd name="connsiteY90" fmla="*/ 6115685 h 6858000"/>
              <a:gd name="connsiteX91" fmla="*/ 6120408 w 12192000"/>
              <a:gd name="connsiteY91" fmla="*/ 5974451 h 6858000"/>
              <a:gd name="connsiteX92" fmla="*/ 6114249 w 12192000"/>
              <a:gd name="connsiteY92" fmla="*/ 5970296 h 6858000"/>
              <a:gd name="connsiteX93" fmla="*/ 6087559 w 12192000"/>
              <a:gd name="connsiteY93" fmla="*/ 5970296 h 6858000"/>
              <a:gd name="connsiteX94" fmla="*/ 6047787 w 12192000"/>
              <a:gd name="connsiteY94" fmla="*/ 5967959 h 6858000"/>
              <a:gd name="connsiteX95" fmla="*/ 5998692 w 12192000"/>
              <a:gd name="connsiteY95" fmla="*/ 5988768 h 6858000"/>
              <a:gd name="connsiteX96" fmla="*/ 5998692 w 12192000"/>
              <a:gd name="connsiteY96" fmla="*/ 5976283 h 6858000"/>
              <a:gd name="connsiteX97" fmla="*/ 5992556 w 12192000"/>
              <a:gd name="connsiteY97" fmla="*/ 5970040 h 6858000"/>
              <a:gd name="connsiteX98" fmla="*/ 5963918 w 12192000"/>
              <a:gd name="connsiteY98" fmla="*/ 5970040 h 6858000"/>
              <a:gd name="connsiteX99" fmla="*/ 5957781 w 12192000"/>
              <a:gd name="connsiteY99" fmla="*/ 5976283 h 6858000"/>
              <a:gd name="connsiteX100" fmla="*/ 5957781 w 12192000"/>
              <a:gd name="connsiteY100" fmla="*/ 6151078 h 6858000"/>
              <a:gd name="connsiteX101" fmla="*/ 5963918 w 12192000"/>
              <a:gd name="connsiteY101" fmla="*/ 6157321 h 6858000"/>
              <a:gd name="connsiteX102" fmla="*/ 5992556 w 12192000"/>
              <a:gd name="connsiteY102" fmla="*/ 6157321 h 6858000"/>
              <a:gd name="connsiteX103" fmla="*/ 5998692 w 12192000"/>
              <a:gd name="connsiteY103" fmla="*/ 6151078 h 6858000"/>
              <a:gd name="connsiteX104" fmla="*/ 5998692 w 12192000"/>
              <a:gd name="connsiteY104" fmla="*/ 6030386 h 6858000"/>
              <a:gd name="connsiteX105" fmla="*/ 6049832 w 12192000"/>
              <a:gd name="connsiteY105" fmla="*/ 6007496 h 6858000"/>
              <a:gd name="connsiteX106" fmla="*/ 6055969 w 12192000"/>
              <a:gd name="connsiteY106" fmla="*/ 6001253 h 6858000"/>
              <a:gd name="connsiteX107" fmla="*/ 6055969 w 12192000"/>
              <a:gd name="connsiteY107" fmla="*/ 5974202 h 6858000"/>
              <a:gd name="connsiteX108" fmla="*/ 6053923 w 12192000"/>
              <a:gd name="connsiteY108" fmla="*/ 5970040 h 6858000"/>
              <a:gd name="connsiteX109" fmla="*/ 6047787 w 12192000"/>
              <a:gd name="connsiteY109" fmla="*/ 5967959 h 6858000"/>
              <a:gd name="connsiteX110" fmla="*/ 5846879 w 12192000"/>
              <a:gd name="connsiteY110" fmla="*/ 5964452 h 6858000"/>
              <a:gd name="connsiteX111" fmla="*/ 5776523 w 12192000"/>
              <a:gd name="connsiteY111" fmla="*/ 5972770 h 6858000"/>
              <a:gd name="connsiteX112" fmla="*/ 5770315 w 12192000"/>
              <a:gd name="connsiteY112" fmla="*/ 5979008 h 6858000"/>
              <a:gd name="connsiteX113" fmla="*/ 5772384 w 12192000"/>
              <a:gd name="connsiteY113" fmla="*/ 6003961 h 6858000"/>
              <a:gd name="connsiteX114" fmla="*/ 5774454 w 12192000"/>
              <a:gd name="connsiteY114" fmla="*/ 6008120 h 6858000"/>
              <a:gd name="connsiteX115" fmla="*/ 5778592 w 12192000"/>
              <a:gd name="connsiteY115" fmla="*/ 6010199 h 6858000"/>
              <a:gd name="connsiteX116" fmla="*/ 5844809 w 12192000"/>
              <a:gd name="connsiteY116" fmla="*/ 6006040 h 6858000"/>
              <a:gd name="connsiteX117" fmla="*/ 5867571 w 12192000"/>
              <a:gd name="connsiteY117" fmla="*/ 6028914 h 6858000"/>
              <a:gd name="connsiteX118" fmla="*/ 5867571 w 12192000"/>
              <a:gd name="connsiteY118" fmla="*/ 6041390 h 6858000"/>
              <a:gd name="connsiteX119" fmla="*/ 5822047 w 12192000"/>
              <a:gd name="connsiteY119" fmla="*/ 6045549 h 6858000"/>
              <a:gd name="connsiteX120" fmla="*/ 5757900 w 12192000"/>
              <a:gd name="connsiteY120" fmla="*/ 6101693 h 6858000"/>
              <a:gd name="connsiteX121" fmla="*/ 5813770 w 12192000"/>
              <a:gd name="connsiteY121" fmla="*/ 6161996 h 6858000"/>
              <a:gd name="connsiteX122" fmla="*/ 5873779 w 12192000"/>
              <a:gd name="connsiteY122" fmla="*/ 6149520 h 6858000"/>
              <a:gd name="connsiteX123" fmla="*/ 5902750 w 12192000"/>
              <a:gd name="connsiteY123" fmla="*/ 6161996 h 6858000"/>
              <a:gd name="connsiteX124" fmla="*/ 5908957 w 12192000"/>
              <a:gd name="connsiteY124" fmla="*/ 6159917 h 6858000"/>
              <a:gd name="connsiteX125" fmla="*/ 5911026 w 12192000"/>
              <a:gd name="connsiteY125" fmla="*/ 6153679 h 6858000"/>
              <a:gd name="connsiteX126" fmla="*/ 5911026 w 12192000"/>
              <a:gd name="connsiteY126" fmla="*/ 6028914 h 6858000"/>
              <a:gd name="connsiteX127" fmla="*/ 5846879 w 12192000"/>
              <a:gd name="connsiteY127" fmla="*/ 5964452 h 6858000"/>
              <a:gd name="connsiteX128" fmla="*/ 5518274 w 12192000"/>
              <a:gd name="connsiteY128" fmla="*/ 5964452 h 6858000"/>
              <a:gd name="connsiteX129" fmla="*/ 5434114 w 12192000"/>
              <a:gd name="connsiteY129" fmla="*/ 6063224 h 6858000"/>
              <a:gd name="connsiteX130" fmla="*/ 5518274 w 12192000"/>
              <a:gd name="connsiteY130" fmla="*/ 6161996 h 6858000"/>
              <a:gd name="connsiteX131" fmla="*/ 5602435 w 12192000"/>
              <a:gd name="connsiteY131" fmla="*/ 6063224 h 6858000"/>
              <a:gd name="connsiteX132" fmla="*/ 5518274 w 12192000"/>
              <a:gd name="connsiteY132" fmla="*/ 5964452 h 6858000"/>
              <a:gd name="connsiteX133" fmla="*/ 5302320 w 12192000"/>
              <a:gd name="connsiteY133" fmla="*/ 5938736 h 6858000"/>
              <a:gd name="connsiteX134" fmla="*/ 5318685 w 12192000"/>
              <a:gd name="connsiteY134" fmla="*/ 5938736 h 6858000"/>
              <a:gd name="connsiteX135" fmla="*/ 5361642 w 12192000"/>
              <a:gd name="connsiteY135" fmla="*/ 5978478 h 6858000"/>
              <a:gd name="connsiteX136" fmla="*/ 5316640 w 12192000"/>
              <a:gd name="connsiteY136" fmla="*/ 6016129 h 6858000"/>
              <a:gd name="connsiteX137" fmla="*/ 5271637 w 12192000"/>
              <a:gd name="connsiteY137" fmla="*/ 6016129 h 6858000"/>
              <a:gd name="connsiteX138" fmla="*/ 5271637 w 12192000"/>
              <a:gd name="connsiteY138" fmla="*/ 5940828 h 6858000"/>
              <a:gd name="connsiteX139" fmla="*/ 5302320 w 12192000"/>
              <a:gd name="connsiteY139" fmla="*/ 5938736 h 6858000"/>
              <a:gd name="connsiteX140" fmla="*/ 5678557 w 12192000"/>
              <a:gd name="connsiteY140" fmla="*/ 5927047 h 6858000"/>
              <a:gd name="connsiteX141" fmla="*/ 5649847 w 12192000"/>
              <a:gd name="connsiteY141" fmla="*/ 5933291 h 6858000"/>
              <a:gd name="connsiteX142" fmla="*/ 5643695 w 12192000"/>
              <a:gd name="connsiteY142" fmla="*/ 5939535 h 6858000"/>
              <a:gd name="connsiteX143" fmla="*/ 5643695 w 12192000"/>
              <a:gd name="connsiteY143" fmla="*/ 5970757 h 6858000"/>
              <a:gd name="connsiteX144" fmla="*/ 5627290 w 12192000"/>
              <a:gd name="connsiteY144" fmla="*/ 5970757 h 6858000"/>
              <a:gd name="connsiteX145" fmla="*/ 5621138 w 12192000"/>
              <a:gd name="connsiteY145" fmla="*/ 5977002 h 6858000"/>
              <a:gd name="connsiteX146" fmla="*/ 5621138 w 12192000"/>
              <a:gd name="connsiteY146" fmla="*/ 6001980 h 6858000"/>
              <a:gd name="connsiteX147" fmla="*/ 5627290 w 12192000"/>
              <a:gd name="connsiteY147" fmla="*/ 6008224 h 6858000"/>
              <a:gd name="connsiteX148" fmla="*/ 5643695 w 12192000"/>
              <a:gd name="connsiteY148" fmla="*/ 6008224 h 6858000"/>
              <a:gd name="connsiteX149" fmla="*/ 5643695 w 12192000"/>
              <a:gd name="connsiteY149" fmla="*/ 6091483 h 6858000"/>
              <a:gd name="connsiteX150" fmla="*/ 5699064 w 12192000"/>
              <a:gd name="connsiteY150" fmla="*/ 6164334 h 6858000"/>
              <a:gd name="connsiteX151" fmla="*/ 5731875 w 12192000"/>
              <a:gd name="connsiteY151" fmla="*/ 6160171 h 6858000"/>
              <a:gd name="connsiteX152" fmla="*/ 5738028 w 12192000"/>
              <a:gd name="connsiteY152" fmla="*/ 6151845 h 6858000"/>
              <a:gd name="connsiteX153" fmla="*/ 5735977 w 12192000"/>
              <a:gd name="connsiteY153" fmla="*/ 6128949 h 6858000"/>
              <a:gd name="connsiteX154" fmla="*/ 5729824 w 12192000"/>
              <a:gd name="connsiteY154" fmla="*/ 6120623 h 6858000"/>
              <a:gd name="connsiteX155" fmla="*/ 5705217 w 12192000"/>
              <a:gd name="connsiteY155" fmla="*/ 6122705 h 6858000"/>
              <a:gd name="connsiteX156" fmla="*/ 5686761 w 12192000"/>
              <a:gd name="connsiteY156" fmla="*/ 6085238 h 6858000"/>
              <a:gd name="connsiteX157" fmla="*/ 5686761 w 12192000"/>
              <a:gd name="connsiteY157" fmla="*/ 6008224 h 6858000"/>
              <a:gd name="connsiteX158" fmla="*/ 5729824 w 12192000"/>
              <a:gd name="connsiteY158" fmla="*/ 6008224 h 6858000"/>
              <a:gd name="connsiteX159" fmla="*/ 5735977 w 12192000"/>
              <a:gd name="connsiteY159" fmla="*/ 6001980 h 6858000"/>
              <a:gd name="connsiteX160" fmla="*/ 5735977 w 12192000"/>
              <a:gd name="connsiteY160" fmla="*/ 5977002 h 6858000"/>
              <a:gd name="connsiteX161" fmla="*/ 5729824 w 12192000"/>
              <a:gd name="connsiteY161" fmla="*/ 5970757 h 6858000"/>
              <a:gd name="connsiteX162" fmla="*/ 5686761 w 12192000"/>
              <a:gd name="connsiteY162" fmla="*/ 5970757 h 6858000"/>
              <a:gd name="connsiteX163" fmla="*/ 5686761 w 12192000"/>
              <a:gd name="connsiteY163" fmla="*/ 5933291 h 6858000"/>
              <a:gd name="connsiteX164" fmla="*/ 5684709 w 12192000"/>
              <a:gd name="connsiteY164" fmla="*/ 5927047 h 6858000"/>
              <a:gd name="connsiteX165" fmla="*/ 5678557 w 12192000"/>
              <a:gd name="connsiteY165" fmla="*/ 5927047 h 6858000"/>
              <a:gd name="connsiteX166" fmla="*/ 5312653 w 12192000"/>
              <a:gd name="connsiteY166" fmla="*/ 5897825 h 6858000"/>
              <a:gd name="connsiteX167" fmla="*/ 5232236 w 12192000"/>
              <a:gd name="connsiteY167" fmla="*/ 5901977 h 6858000"/>
              <a:gd name="connsiteX168" fmla="*/ 5226049 w 12192000"/>
              <a:gd name="connsiteY168" fmla="*/ 5910281 h 6858000"/>
              <a:gd name="connsiteX169" fmla="*/ 5226049 w 12192000"/>
              <a:gd name="connsiteY169" fmla="*/ 6151093 h 6858000"/>
              <a:gd name="connsiteX170" fmla="*/ 5234297 w 12192000"/>
              <a:gd name="connsiteY170" fmla="*/ 6157321 h 6858000"/>
              <a:gd name="connsiteX171" fmla="*/ 5263165 w 12192000"/>
              <a:gd name="connsiteY171" fmla="*/ 6157321 h 6858000"/>
              <a:gd name="connsiteX172" fmla="*/ 5271414 w 12192000"/>
              <a:gd name="connsiteY172" fmla="*/ 6151093 h 6858000"/>
              <a:gd name="connsiteX173" fmla="*/ 5271414 w 12192000"/>
              <a:gd name="connsiteY173" fmla="*/ 6055599 h 6858000"/>
              <a:gd name="connsiteX174" fmla="*/ 5320901 w 12192000"/>
              <a:gd name="connsiteY174" fmla="*/ 6057674 h 6858000"/>
              <a:gd name="connsiteX175" fmla="*/ 5362142 w 12192000"/>
              <a:gd name="connsiteY175" fmla="*/ 6153168 h 6858000"/>
              <a:gd name="connsiteX176" fmla="*/ 5368327 w 12192000"/>
              <a:gd name="connsiteY176" fmla="*/ 6157321 h 6858000"/>
              <a:gd name="connsiteX177" fmla="*/ 5401320 w 12192000"/>
              <a:gd name="connsiteY177" fmla="*/ 6157321 h 6858000"/>
              <a:gd name="connsiteX178" fmla="*/ 5407505 w 12192000"/>
              <a:gd name="connsiteY178" fmla="*/ 6155245 h 6858000"/>
              <a:gd name="connsiteX179" fmla="*/ 5409567 w 12192000"/>
              <a:gd name="connsiteY179" fmla="*/ 6149017 h 6858000"/>
              <a:gd name="connsiteX180" fmla="*/ 5362142 w 12192000"/>
              <a:gd name="connsiteY180" fmla="*/ 6045219 h 6858000"/>
              <a:gd name="connsiteX181" fmla="*/ 5407505 w 12192000"/>
              <a:gd name="connsiteY181" fmla="*/ 5976711 h 6858000"/>
              <a:gd name="connsiteX182" fmla="*/ 5318839 w 12192000"/>
              <a:gd name="connsiteY182" fmla="*/ 5897825 h 6858000"/>
              <a:gd name="connsiteX183" fmla="*/ 5312653 w 12192000"/>
              <a:gd name="connsiteY183" fmla="*/ 5897825 h 6858000"/>
              <a:gd name="connsiteX184" fmla="*/ 6675208 w 12192000"/>
              <a:gd name="connsiteY184" fmla="*/ 5864819 h 6858000"/>
              <a:gd name="connsiteX185" fmla="*/ 6683451 w 12192000"/>
              <a:gd name="connsiteY185" fmla="*/ 5864819 h 6858000"/>
              <a:gd name="connsiteX186" fmla="*/ 6790593 w 12192000"/>
              <a:gd name="connsiteY186" fmla="*/ 5926632 h 6858000"/>
              <a:gd name="connsiteX187" fmla="*/ 6794714 w 12192000"/>
              <a:gd name="connsiteY187" fmla="*/ 5932813 h 6858000"/>
              <a:gd name="connsiteX188" fmla="*/ 6786472 w 12192000"/>
              <a:gd name="connsiteY188" fmla="*/ 5938994 h 6858000"/>
              <a:gd name="connsiteX189" fmla="*/ 6695813 w 12192000"/>
              <a:gd name="connsiteY189" fmla="*/ 5982263 h 6858000"/>
              <a:gd name="connsiteX190" fmla="*/ 6685511 w 12192000"/>
              <a:gd name="connsiteY190" fmla="*/ 5984323 h 6858000"/>
              <a:gd name="connsiteX191" fmla="*/ 6681390 w 12192000"/>
              <a:gd name="connsiteY191" fmla="*/ 5974021 h 6858000"/>
              <a:gd name="connsiteX192" fmla="*/ 6673148 w 12192000"/>
              <a:gd name="connsiteY192" fmla="*/ 5873060 h 6858000"/>
              <a:gd name="connsiteX193" fmla="*/ 6675208 w 12192000"/>
              <a:gd name="connsiteY193" fmla="*/ 5864819 h 6858000"/>
              <a:gd name="connsiteX194" fmla="*/ 6617873 w 12192000"/>
              <a:gd name="connsiteY194" fmla="*/ 5864048 h 6858000"/>
              <a:gd name="connsiteX195" fmla="*/ 6621994 w 12192000"/>
              <a:gd name="connsiteY195" fmla="*/ 5864823 h 6858000"/>
              <a:gd name="connsiteX196" fmla="*/ 6624054 w 12192000"/>
              <a:gd name="connsiteY196" fmla="*/ 5875148 h 6858000"/>
              <a:gd name="connsiteX197" fmla="*/ 6615813 w 12192000"/>
              <a:gd name="connsiteY197" fmla="*/ 5976336 h 6858000"/>
              <a:gd name="connsiteX198" fmla="*/ 6611692 w 12192000"/>
              <a:gd name="connsiteY198" fmla="*/ 5984596 h 6858000"/>
              <a:gd name="connsiteX199" fmla="*/ 6601390 w 12192000"/>
              <a:gd name="connsiteY199" fmla="*/ 5984596 h 6858000"/>
              <a:gd name="connsiteX200" fmla="*/ 6510730 w 12192000"/>
              <a:gd name="connsiteY200" fmla="*/ 5939165 h 6858000"/>
              <a:gd name="connsiteX201" fmla="*/ 6502489 w 12192000"/>
              <a:gd name="connsiteY201" fmla="*/ 5932970 h 6858000"/>
              <a:gd name="connsiteX202" fmla="*/ 6506610 w 12192000"/>
              <a:gd name="connsiteY202" fmla="*/ 5926774 h 6858000"/>
              <a:gd name="connsiteX203" fmla="*/ 6613752 w 12192000"/>
              <a:gd name="connsiteY203" fmla="*/ 5864823 h 6858000"/>
              <a:gd name="connsiteX204" fmla="*/ 6617873 w 12192000"/>
              <a:gd name="connsiteY204" fmla="*/ 5864048 h 6858000"/>
              <a:gd name="connsiteX205" fmla="*/ 6649186 w 12192000"/>
              <a:gd name="connsiteY205" fmla="*/ 5828859 h 6858000"/>
              <a:gd name="connsiteX206" fmla="*/ 6432355 w 12192000"/>
              <a:gd name="connsiteY206" fmla="*/ 6048029 h 6858000"/>
              <a:gd name="connsiteX207" fmla="*/ 6649186 w 12192000"/>
              <a:gd name="connsiteY207" fmla="*/ 6267198 h 6858000"/>
              <a:gd name="connsiteX208" fmla="*/ 6866018 w 12192000"/>
              <a:gd name="connsiteY208" fmla="*/ 6048029 h 6858000"/>
              <a:gd name="connsiteX209" fmla="*/ 6649186 w 12192000"/>
              <a:gd name="connsiteY209" fmla="*/ 5828859 h 6858000"/>
              <a:gd name="connsiteX210" fmla="*/ 6648602 w 12192000"/>
              <a:gd name="connsiteY210" fmla="*/ 5797300 h 6858000"/>
              <a:gd name="connsiteX211" fmla="*/ 6895240 w 12192000"/>
              <a:gd name="connsiteY211" fmla="*/ 6046861 h 6858000"/>
              <a:gd name="connsiteX212" fmla="*/ 6648602 w 12192000"/>
              <a:gd name="connsiteY212" fmla="*/ 6296422 h 6858000"/>
              <a:gd name="connsiteX213" fmla="*/ 6401963 w 12192000"/>
              <a:gd name="connsiteY213" fmla="*/ 6046861 h 6858000"/>
              <a:gd name="connsiteX214" fmla="*/ 6648602 w 12192000"/>
              <a:gd name="connsiteY214" fmla="*/ 5797300 h 6858000"/>
              <a:gd name="connsiteX215" fmla="*/ 6635678 w 12192000"/>
              <a:gd name="connsiteY215" fmla="*/ 5718724 h 6858000"/>
              <a:gd name="connsiteX216" fmla="*/ 6623339 w 12192000"/>
              <a:gd name="connsiteY216" fmla="*/ 5768607 h 6858000"/>
              <a:gd name="connsiteX217" fmla="*/ 6600717 w 12192000"/>
              <a:gd name="connsiteY217" fmla="*/ 5772764 h 6858000"/>
              <a:gd name="connsiteX218" fmla="*/ 6573982 w 12192000"/>
              <a:gd name="connsiteY218" fmla="*/ 5727038 h 6858000"/>
              <a:gd name="connsiteX219" fmla="*/ 6573982 w 12192000"/>
              <a:gd name="connsiteY219" fmla="*/ 5724959 h 6858000"/>
              <a:gd name="connsiteX220" fmla="*/ 6571926 w 12192000"/>
              <a:gd name="connsiteY220" fmla="*/ 5727038 h 6858000"/>
              <a:gd name="connsiteX221" fmla="*/ 6551360 w 12192000"/>
              <a:gd name="connsiteY221" fmla="*/ 5731195 h 6858000"/>
              <a:gd name="connsiteX222" fmla="*/ 6551360 w 12192000"/>
              <a:gd name="connsiteY222" fmla="*/ 5733273 h 6858000"/>
              <a:gd name="connsiteX223" fmla="*/ 6547247 w 12192000"/>
              <a:gd name="connsiteY223" fmla="*/ 5758215 h 6858000"/>
              <a:gd name="connsiteX224" fmla="*/ 6551360 w 12192000"/>
              <a:gd name="connsiteY224" fmla="*/ 5785235 h 6858000"/>
              <a:gd name="connsiteX225" fmla="*/ 6530795 w 12192000"/>
              <a:gd name="connsiteY225" fmla="*/ 5793548 h 6858000"/>
              <a:gd name="connsiteX226" fmla="*/ 6493777 w 12192000"/>
              <a:gd name="connsiteY226" fmla="*/ 5758215 h 6858000"/>
              <a:gd name="connsiteX227" fmla="*/ 6493777 w 12192000"/>
              <a:gd name="connsiteY227" fmla="*/ 5756136 h 6858000"/>
              <a:gd name="connsiteX228" fmla="*/ 6491721 w 12192000"/>
              <a:gd name="connsiteY228" fmla="*/ 5756136 h 6858000"/>
              <a:gd name="connsiteX229" fmla="*/ 6473212 w 12192000"/>
              <a:gd name="connsiteY229" fmla="*/ 5768607 h 6858000"/>
              <a:gd name="connsiteX230" fmla="*/ 6473212 w 12192000"/>
              <a:gd name="connsiteY230" fmla="*/ 5770685 h 6858000"/>
              <a:gd name="connsiteX231" fmla="*/ 6485551 w 12192000"/>
              <a:gd name="connsiteY231" fmla="*/ 5820568 h 6858000"/>
              <a:gd name="connsiteX232" fmla="*/ 6469099 w 12192000"/>
              <a:gd name="connsiteY232" fmla="*/ 5833039 h 6858000"/>
              <a:gd name="connsiteX233" fmla="*/ 6425911 w 12192000"/>
              <a:gd name="connsiteY233" fmla="*/ 5806019 h 6858000"/>
              <a:gd name="connsiteX234" fmla="*/ 6423855 w 12192000"/>
              <a:gd name="connsiteY234" fmla="*/ 5806019 h 6858000"/>
              <a:gd name="connsiteX235" fmla="*/ 6423855 w 12192000"/>
              <a:gd name="connsiteY235" fmla="*/ 5808097 h 6858000"/>
              <a:gd name="connsiteX236" fmla="*/ 6407402 w 12192000"/>
              <a:gd name="connsiteY236" fmla="*/ 5822647 h 6858000"/>
              <a:gd name="connsiteX237" fmla="*/ 6407402 w 12192000"/>
              <a:gd name="connsiteY237" fmla="*/ 5824725 h 6858000"/>
              <a:gd name="connsiteX238" fmla="*/ 6434138 w 12192000"/>
              <a:gd name="connsiteY238" fmla="*/ 5870451 h 6858000"/>
              <a:gd name="connsiteX239" fmla="*/ 6419742 w 12192000"/>
              <a:gd name="connsiteY239" fmla="*/ 5887079 h 6858000"/>
              <a:gd name="connsiteX240" fmla="*/ 6370385 w 12192000"/>
              <a:gd name="connsiteY240" fmla="*/ 5874608 h 6858000"/>
              <a:gd name="connsiteX241" fmla="*/ 6368328 w 12192000"/>
              <a:gd name="connsiteY241" fmla="*/ 5874608 h 6858000"/>
              <a:gd name="connsiteX242" fmla="*/ 6358046 w 12192000"/>
              <a:gd name="connsiteY242" fmla="*/ 5893314 h 6858000"/>
              <a:gd name="connsiteX243" fmla="*/ 6358046 w 12192000"/>
              <a:gd name="connsiteY243" fmla="*/ 5895393 h 6858000"/>
              <a:gd name="connsiteX244" fmla="*/ 6395063 w 12192000"/>
              <a:gd name="connsiteY244" fmla="*/ 5932805 h 6858000"/>
              <a:gd name="connsiteX245" fmla="*/ 6386837 w 12192000"/>
              <a:gd name="connsiteY245" fmla="*/ 5951511 h 6858000"/>
              <a:gd name="connsiteX246" fmla="*/ 6335424 w 12192000"/>
              <a:gd name="connsiteY246" fmla="*/ 5951511 h 6858000"/>
              <a:gd name="connsiteX247" fmla="*/ 6333367 w 12192000"/>
              <a:gd name="connsiteY247" fmla="*/ 5951511 h 6858000"/>
              <a:gd name="connsiteX248" fmla="*/ 6333367 w 12192000"/>
              <a:gd name="connsiteY248" fmla="*/ 5953589 h 6858000"/>
              <a:gd name="connsiteX249" fmla="*/ 6327198 w 12192000"/>
              <a:gd name="connsiteY249" fmla="*/ 5974373 h 6858000"/>
              <a:gd name="connsiteX250" fmla="*/ 6329254 w 12192000"/>
              <a:gd name="connsiteY250" fmla="*/ 5976452 h 6858000"/>
              <a:gd name="connsiteX251" fmla="*/ 6372441 w 12192000"/>
              <a:gd name="connsiteY251" fmla="*/ 6001393 h 6858000"/>
              <a:gd name="connsiteX252" fmla="*/ 6370385 w 12192000"/>
              <a:gd name="connsiteY252" fmla="*/ 6024257 h 6858000"/>
              <a:gd name="connsiteX253" fmla="*/ 6321028 w 12192000"/>
              <a:gd name="connsiteY253" fmla="*/ 6036728 h 6858000"/>
              <a:gd name="connsiteX254" fmla="*/ 6318972 w 12192000"/>
              <a:gd name="connsiteY254" fmla="*/ 6036728 h 6858000"/>
              <a:gd name="connsiteX255" fmla="*/ 6318972 w 12192000"/>
              <a:gd name="connsiteY255" fmla="*/ 6038805 h 6858000"/>
              <a:gd name="connsiteX256" fmla="*/ 6318972 w 12192000"/>
              <a:gd name="connsiteY256" fmla="*/ 6049198 h 6858000"/>
              <a:gd name="connsiteX257" fmla="*/ 6318972 w 12192000"/>
              <a:gd name="connsiteY257" fmla="*/ 6059590 h 6858000"/>
              <a:gd name="connsiteX258" fmla="*/ 6318972 w 12192000"/>
              <a:gd name="connsiteY258" fmla="*/ 6061669 h 6858000"/>
              <a:gd name="connsiteX259" fmla="*/ 6321028 w 12192000"/>
              <a:gd name="connsiteY259" fmla="*/ 6061669 h 6858000"/>
              <a:gd name="connsiteX260" fmla="*/ 6370385 w 12192000"/>
              <a:gd name="connsiteY260" fmla="*/ 6074140 h 6858000"/>
              <a:gd name="connsiteX261" fmla="*/ 6374498 w 12192000"/>
              <a:gd name="connsiteY261" fmla="*/ 6097002 h 6858000"/>
              <a:gd name="connsiteX262" fmla="*/ 6329254 w 12192000"/>
              <a:gd name="connsiteY262" fmla="*/ 6124022 h 6858000"/>
              <a:gd name="connsiteX263" fmla="*/ 6327198 w 12192000"/>
              <a:gd name="connsiteY263" fmla="*/ 6124022 h 6858000"/>
              <a:gd name="connsiteX264" fmla="*/ 6327198 w 12192000"/>
              <a:gd name="connsiteY264" fmla="*/ 6126101 h 6858000"/>
              <a:gd name="connsiteX265" fmla="*/ 6333367 w 12192000"/>
              <a:gd name="connsiteY265" fmla="*/ 6146886 h 6858000"/>
              <a:gd name="connsiteX266" fmla="*/ 6335424 w 12192000"/>
              <a:gd name="connsiteY266" fmla="*/ 6146886 h 6858000"/>
              <a:gd name="connsiteX267" fmla="*/ 6386837 w 12192000"/>
              <a:gd name="connsiteY267" fmla="*/ 6146886 h 6858000"/>
              <a:gd name="connsiteX268" fmla="*/ 6395063 w 12192000"/>
              <a:gd name="connsiteY268" fmla="*/ 6167669 h 6858000"/>
              <a:gd name="connsiteX269" fmla="*/ 6358046 w 12192000"/>
              <a:gd name="connsiteY269" fmla="*/ 6205082 h 6858000"/>
              <a:gd name="connsiteX270" fmla="*/ 6358046 w 12192000"/>
              <a:gd name="connsiteY270" fmla="*/ 6207160 h 6858000"/>
              <a:gd name="connsiteX271" fmla="*/ 6370385 w 12192000"/>
              <a:gd name="connsiteY271" fmla="*/ 6225866 h 6858000"/>
              <a:gd name="connsiteX272" fmla="*/ 6421798 w 12192000"/>
              <a:gd name="connsiteY272" fmla="*/ 6211318 h 6858000"/>
              <a:gd name="connsiteX273" fmla="*/ 6434138 w 12192000"/>
              <a:gd name="connsiteY273" fmla="*/ 6230024 h 6858000"/>
              <a:gd name="connsiteX274" fmla="*/ 6407402 w 12192000"/>
              <a:gd name="connsiteY274" fmla="*/ 6275750 h 6858000"/>
              <a:gd name="connsiteX275" fmla="*/ 6409459 w 12192000"/>
              <a:gd name="connsiteY275" fmla="*/ 6277827 h 6858000"/>
              <a:gd name="connsiteX276" fmla="*/ 6423855 w 12192000"/>
              <a:gd name="connsiteY276" fmla="*/ 6292377 h 6858000"/>
              <a:gd name="connsiteX277" fmla="*/ 6425911 w 12192000"/>
              <a:gd name="connsiteY277" fmla="*/ 6292377 h 6858000"/>
              <a:gd name="connsiteX278" fmla="*/ 6471156 w 12192000"/>
              <a:gd name="connsiteY278" fmla="*/ 6265357 h 6858000"/>
              <a:gd name="connsiteX279" fmla="*/ 6487608 w 12192000"/>
              <a:gd name="connsiteY279" fmla="*/ 6279906 h 6858000"/>
              <a:gd name="connsiteX280" fmla="*/ 6475269 w 12192000"/>
              <a:gd name="connsiteY280" fmla="*/ 6329789 h 6858000"/>
              <a:gd name="connsiteX281" fmla="*/ 6475269 w 12192000"/>
              <a:gd name="connsiteY281" fmla="*/ 6331868 h 6858000"/>
              <a:gd name="connsiteX282" fmla="*/ 6493777 w 12192000"/>
              <a:gd name="connsiteY282" fmla="*/ 6342259 h 6858000"/>
              <a:gd name="connsiteX283" fmla="*/ 6493777 w 12192000"/>
              <a:gd name="connsiteY283" fmla="*/ 6344338 h 6858000"/>
              <a:gd name="connsiteX284" fmla="*/ 6495834 w 12192000"/>
              <a:gd name="connsiteY284" fmla="*/ 6342259 h 6858000"/>
              <a:gd name="connsiteX285" fmla="*/ 6532851 w 12192000"/>
              <a:gd name="connsiteY285" fmla="*/ 6304848 h 6858000"/>
              <a:gd name="connsiteX286" fmla="*/ 6551360 w 12192000"/>
              <a:gd name="connsiteY286" fmla="*/ 6313162 h 6858000"/>
              <a:gd name="connsiteX287" fmla="*/ 6549304 w 12192000"/>
              <a:gd name="connsiteY287" fmla="*/ 6340182 h 6858000"/>
              <a:gd name="connsiteX288" fmla="*/ 6551360 w 12192000"/>
              <a:gd name="connsiteY288" fmla="*/ 6365123 h 6858000"/>
              <a:gd name="connsiteX289" fmla="*/ 6551360 w 12192000"/>
              <a:gd name="connsiteY289" fmla="*/ 6367201 h 6858000"/>
              <a:gd name="connsiteX290" fmla="*/ 6553417 w 12192000"/>
              <a:gd name="connsiteY290" fmla="*/ 6367201 h 6858000"/>
              <a:gd name="connsiteX291" fmla="*/ 6573982 w 12192000"/>
              <a:gd name="connsiteY291" fmla="*/ 6373436 h 6858000"/>
              <a:gd name="connsiteX292" fmla="*/ 6576039 w 12192000"/>
              <a:gd name="connsiteY292" fmla="*/ 6373436 h 6858000"/>
              <a:gd name="connsiteX293" fmla="*/ 6600717 w 12192000"/>
              <a:gd name="connsiteY293" fmla="*/ 6327711 h 6858000"/>
              <a:gd name="connsiteX294" fmla="*/ 6623339 w 12192000"/>
              <a:gd name="connsiteY294" fmla="*/ 6329789 h 6858000"/>
              <a:gd name="connsiteX295" fmla="*/ 6635678 w 12192000"/>
              <a:gd name="connsiteY295" fmla="*/ 6381750 h 6858000"/>
              <a:gd name="connsiteX296" fmla="*/ 6637734 w 12192000"/>
              <a:gd name="connsiteY296" fmla="*/ 6381750 h 6858000"/>
              <a:gd name="connsiteX297" fmla="*/ 6658300 w 12192000"/>
              <a:gd name="connsiteY297" fmla="*/ 6381750 h 6858000"/>
              <a:gd name="connsiteX298" fmla="*/ 6660357 w 12192000"/>
              <a:gd name="connsiteY298" fmla="*/ 6381750 h 6858000"/>
              <a:gd name="connsiteX299" fmla="*/ 6674753 w 12192000"/>
              <a:gd name="connsiteY299" fmla="*/ 6329789 h 6858000"/>
              <a:gd name="connsiteX300" fmla="*/ 6695318 w 12192000"/>
              <a:gd name="connsiteY300" fmla="*/ 6327711 h 6858000"/>
              <a:gd name="connsiteX301" fmla="*/ 6722053 w 12192000"/>
              <a:gd name="connsiteY301" fmla="*/ 6373436 h 6858000"/>
              <a:gd name="connsiteX302" fmla="*/ 6742618 w 12192000"/>
              <a:gd name="connsiteY302" fmla="*/ 6367201 h 6858000"/>
              <a:gd name="connsiteX303" fmla="*/ 6744675 w 12192000"/>
              <a:gd name="connsiteY303" fmla="*/ 6367201 h 6858000"/>
              <a:gd name="connsiteX304" fmla="*/ 6746731 w 12192000"/>
              <a:gd name="connsiteY304" fmla="*/ 6340182 h 6858000"/>
              <a:gd name="connsiteX305" fmla="*/ 6744675 w 12192000"/>
              <a:gd name="connsiteY305" fmla="*/ 6313162 h 6858000"/>
              <a:gd name="connsiteX306" fmla="*/ 6765240 w 12192000"/>
              <a:gd name="connsiteY306" fmla="*/ 6304848 h 6858000"/>
              <a:gd name="connsiteX307" fmla="*/ 6802257 w 12192000"/>
              <a:gd name="connsiteY307" fmla="*/ 6342259 h 6858000"/>
              <a:gd name="connsiteX308" fmla="*/ 6820766 w 12192000"/>
              <a:gd name="connsiteY308" fmla="*/ 6331868 h 6858000"/>
              <a:gd name="connsiteX309" fmla="*/ 6822823 w 12192000"/>
              <a:gd name="connsiteY309" fmla="*/ 6329789 h 6858000"/>
              <a:gd name="connsiteX310" fmla="*/ 6822823 w 12192000"/>
              <a:gd name="connsiteY310" fmla="*/ 6327711 h 6858000"/>
              <a:gd name="connsiteX311" fmla="*/ 6808427 w 12192000"/>
              <a:gd name="connsiteY311" fmla="*/ 6279906 h 6858000"/>
              <a:gd name="connsiteX312" fmla="*/ 6824879 w 12192000"/>
              <a:gd name="connsiteY312" fmla="*/ 6265357 h 6858000"/>
              <a:gd name="connsiteX313" fmla="*/ 6870123 w 12192000"/>
              <a:gd name="connsiteY313" fmla="*/ 6292377 h 6858000"/>
              <a:gd name="connsiteX314" fmla="*/ 6872180 w 12192000"/>
              <a:gd name="connsiteY314" fmla="*/ 6292377 h 6858000"/>
              <a:gd name="connsiteX315" fmla="*/ 6886576 w 12192000"/>
              <a:gd name="connsiteY315" fmla="*/ 6275750 h 6858000"/>
              <a:gd name="connsiteX316" fmla="*/ 6888632 w 12192000"/>
              <a:gd name="connsiteY316" fmla="*/ 6275750 h 6858000"/>
              <a:gd name="connsiteX317" fmla="*/ 6861897 w 12192000"/>
              <a:gd name="connsiteY317" fmla="*/ 6230024 h 6858000"/>
              <a:gd name="connsiteX318" fmla="*/ 6874236 w 12192000"/>
              <a:gd name="connsiteY318" fmla="*/ 6211318 h 6858000"/>
              <a:gd name="connsiteX319" fmla="*/ 6925650 w 12192000"/>
              <a:gd name="connsiteY319" fmla="*/ 6225866 h 6858000"/>
              <a:gd name="connsiteX320" fmla="*/ 6927706 w 12192000"/>
              <a:gd name="connsiteY320" fmla="*/ 6223788 h 6858000"/>
              <a:gd name="connsiteX321" fmla="*/ 6937989 w 12192000"/>
              <a:gd name="connsiteY321" fmla="*/ 6205082 h 6858000"/>
              <a:gd name="connsiteX322" fmla="*/ 6937989 w 12192000"/>
              <a:gd name="connsiteY322" fmla="*/ 6203004 h 6858000"/>
              <a:gd name="connsiteX323" fmla="*/ 6900972 w 12192000"/>
              <a:gd name="connsiteY323" fmla="*/ 6167669 h 6858000"/>
              <a:gd name="connsiteX324" fmla="*/ 6909198 w 12192000"/>
              <a:gd name="connsiteY324" fmla="*/ 6146886 h 6858000"/>
              <a:gd name="connsiteX325" fmla="*/ 6960611 w 12192000"/>
              <a:gd name="connsiteY325" fmla="*/ 6146886 h 6858000"/>
              <a:gd name="connsiteX326" fmla="*/ 6962667 w 12192000"/>
              <a:gd name="connsiteY326" fmla="*/ 6146886 h 6858000"/>
              <a:gd name="connsiteX327" fmla="*/ 6966781 w 12192000"/>
              <a:gd name="connsiteY327" fmla="*/ 6126101 h 6858000"/>
              <a:gd name="connsiteX328" fmla="*/ 6966781 w 12192000"/>
              <a:gd name="connsiteY328" fmla="*/ 6124022 h 6858000"/>
              <a:gd name="connsiteX329" fmla="*/ 6921537 w 12192000"/>
              <a:gd name="connsiteY329" fmla="*/ 6097002 h 6858000"/>
              <a:gd name="connsiteX330" fmla="*/ 6925650 w 12192000"/>
              <a:gd name="connsiteY330" fmla="*/ 6076218 h 6858000"/>
              <a:gd name="connsiteX331" fmla="*/ 6975007 w 12192000"/>
              <a:gd name="connsiteY331" fmla="*/ 6061669 h 6858000"/>
              <a:gd name="connsiteX332" fmla="*/ 6977063 w 12192000"/>
              <a:gd name="connsiteY332" fmla="*/ 6061669 h 6858000"/>
              <a:gd name="connsiteX333" fmla="*/ 6977063 w 12192000"/>
              <a:gd name="connsiteY333" fmla="*/ 6049198 h 6858000"/>
              <a:gd name="connsiteX334" fmla="*/ 6977063 w 12192000"/>
              <a:gd name="connsiteY334" fmla="*/ 6038805 h 6858000"/>
              <a:gd name="connsiteX335" fmla="*/ 6975007 w 12192000"/>
              <a:gd name="connsiteY335" fmla="*/ 6038805 h 6858000"/>
              <a:gd name="connsiteX336" fmla="*/ 6925650 w 12192000"/>
              <a:gd name="connsiteY336" fmla="*/ 6024257 h 6858000"/>
              <a:gd name="connsiteX337" fmla="*/ 6923593 w 12192000"/>
              <a:gd name="connsiteY337" fmla="*/ 6003472 h 6858000"/>
              <a:gd name="connsiteX338" fmla="*/ 6966781 w 12192000"/>
              <a:gd name="connsiteY338" fmla="*/ 5976452 h 6858000"/>
              <a:gd name="connsiteX339" fmla="*/ 6968837 w 12192000"/>
              <a:gd name="connsiteY339" fmla="*/ 5976452 h 6858000"/>
              <a:gd name="connsiteX340" fmla="*/ 6968837 w 12192000"/>
              <a:gd name="connsiteY340" fmla="*/ 5974373 h 6858000"/>
              <a:gd name="connsiteX341" fmla="*/ 6962667 w 12192000"/>
              <a:gd name="connsiteY341" fmla="*/ 5953589 h 6858000"/>
              <a:gd name="connsiteX342" fmla="*/ 6960611 w 12192000"/>
              <a:gd name="connsiteY342" fmla="*/ 5953589 h 6858000"/>
              <a:gd name="connsiteX343" fmla="*/ 6909198 w 12192000"/>
              <a:gd name="connsiteY343" fmla="*/ 5953589 h 6858000"/>
              <a:gd name="connsiteX344" fmla="*/ 6900972 w 12192000"/>
              <a:gd name="connsiteY344" fmla="*/ 5932805 h 6858000"/>
              <a:gd name="connsiteX345" fmla="*/ 6937989 w 12192000"/>
              <a:gd name="connsiteY345" fmla="*/ 5895393 h 6858000"/>
              <a:gd name="connsiteX346" fmla="*/ 6937989 w 12192000"/>
              <a:gd name="connsiteY346" fmla="*/ 5893314 h 6858000"/>
              <a:gd name="connsiteX347" fmla="*/ 6927706 w 12192000"/>
              <a:gd name="connsiteY347" fmla="*/ 5874608 h 6858000"/>
              <a:gd name="connsiteX348" fmla="*/ 6925650 w 12192000"/>
              <a:gd name="connsiteY348" fmla="*/ 5874608 h 6858000"/>
              <a:gd name="connsiteX349" fmla="*/ 6876293 w 12192000"/>
              <a:gd name="connsiteY349" fmla="*/ 5887079 h 6858000"/>
              <a:gd name="connsiteX350" fmla="*/ 6861897 w 12192000"/>
              <a:gd name="connsiteY350" fmla="*/ 5870451 h 6858000"/>
              <a:gd name="connsiteX351" fmla="*/ 6888632 w 12192000"/>
              <a:gd name="connsiteY351" fmla="*/ 5824725 h 6858000"/>
              <a:gd name="connsiteX352" fmla="*/ 6888632 w 12192000"/>
              <a:gd name="connsiteY352" fmla="*/ 5822647 h 6858000"/>
              <a:gd name="connsiteX353" fmla="*/ 6872180 w 12192000"/>
              <a:gd name="connsiteY353" fmla="*/ 5808097 h 6858000"/>
              <a:gd name="connsiteX354" fmla="*/ 6826936 w 12192000"/>
              <a:gd name="connsiteY354" fmla="*/ 5833039 h 6858000"/>
              <a:gd name="connsiteX355" fmla="*/ 6808427 w 12192000"/>
              <a:gd name="connsiteY355" fmla="*/ 5820568 h 6858000"/>
              <a:gd name="connsiteX356" fmla="*/ 6822823 w 12192000"/>
              <a:gd name="connsiteY356" fmla="*/ 5770685 h 6858000"/>
              <a:gd name="connsiteX357" fmla="*/ 6822823 w 12192000"/>
              <a:gd name="connsiteY357" fmla="*/ 5768607 h 6858000"/>
              <a:gd name="connsiteX358" fmla="*/ 6804314 w 12192000"/>
              <a:gd name="connsiteY358" fmla="*/ 5758215 h 6858000"/>
              <a:gd name="connsiteX359" fmla="*/ 6802257 w 12192000"/>
              <a:gd name="connsiteY359" fmla="*/ 5756136 h 6858000"/>
              <a:gd name="connsiteX360" fmla="*/ 6802257 w 12192000"/>
              <a:gd name="connsiteY360" fmla="*/ 5758215 h 6858000"/>
              <a:gd name="connsiteX361" fmla="*/ 6765240 w 12192000"/>
              <a:gd name="connsiteY361" fmla="*/ 5793548 h 6858000"/>
              <a:gd name="connsiteX362" fmla="*/ 6744675 w 12192000"/>
              <a:gd name="connsiteY362" fmla="*/ 5785235 h 6858000"/>
              <a:gd name="connsiteX363" fmla="*/ 6748788 w 12192000"/>
              <a:gd name="connsiteY363" fmla="*/ 5758215 h 6858000"/>
              <a:gd name="connsiteX364" fmla="*/ 6744675 w 12192000"/>
              <a:gd name="connsiteY364" fmla="*/ 5733273 h 6858000"/>
              <a:gd name="connsiteX365" fmla="*/ 6744675 w 12192000"/>
              <a:gd name="connsiteY365" fmla="*/ 5731195 h 6858000"/>
              <a:gd name="connsiteX366" fmla="*/ 6742618 w 12192000"/>
              <a:gd name="connsiteY366" fmla="*/ 5731195 h 6858000"/>
              <a:gd name="connsiteX367" fmla="*/ 6722053 w 12192000"/>
              <a:gd name="connsiteY367" fmla="*/ 5727038 h 6858000"/>
              <a:gd name="connsiteX368" fmla="*/ 6695318 w 12192000"/>
              <a:gd name="connsiteY368" fmla="*/ 5772764 h 6858000"/>
              <a:gd name="connsiteX369" fmla="*/ 6672696 w 12192000"/>
              <a:gd name="connsiteY369" fmla="*/ 5768607 h 6858000"/>
              <a:gd name="connsiteX370" fmla="*/ 6660357 w 12192000"/>
              <a:gd name="connsiteY370" fmla="*/ 5718724 h 6858000"/>
              <a:gd name="connsiteX371" fmla="*/ 6658300 w 12192000"/>
              <a:gd name="connsiteY371" fmla="*/ 5718724 h 6858000"/>
              <a:gd name="connsiteX372" fmla="*/ 6637734 w 12192000"/>
              <a:gd name="connsiteY372" fmla="*/ 5718724 h 6858000"/>
              <a:gd name="connsiteX373" fmla="*/ 6635678 w 12192000"/>
              <a:gd name="connsiteY373" fmla="*/ 5718724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6602777" y="6116155"/>
                </a:moveTo>
                <a:cubicBezTo>
                  <a:pt x="6606858" y="6114071"/>
                  <a:pt x="6608899" y="6114071"/>
                  <a:pt x="6612980" y="6116155"/>
                </a:cubicBezTo>
                <a:cubicBezTo>
                  <a:pt x="6615021" y="6118240"/>
                  <a:pt x="6617061" y="6120324"/>
                  <a:pt x="6617061" y="6124493"/>
                </a:cubicBezTo>
                <a:cubicBezTo>
                  <a:pt x="6623183" y="6226637"/>
                  <a:pt x="6623183" y="6226637"/>
                  <a:pt x="6623183" y="6226637"/>
                </a:cubicBezTo>
                <a:cubicBezTo>
                  <a:pt x="6625224" y="6232890"/>
                  <a:pt x="6623183" y="6234975"/>
                  <a:pt x="6621142" y="6237059"/>
                </a:cubicBezTo>
                <a:cubicBezTo>
                  <a:pt x="6619102" y="6239144"/>
                  <a:pt x="6617061" y="6237059"/>
                  <a:pt x="6615021" y="6237059"/>
                </a:cubicBezTo>
                <a:cubicBezTo>
                  <a:pt x="6570127" y="6226637"/>
                  <a:pt x="6539517" y="6207875"/>
                  <a:pt x="6508908" y="6174523"/>
                </a:cubicBezTo>
                <a:cubicBezTo>
                  <a:pt x="6506867" y="6172439"/>
                  <a:pt x="6504827" y="6170354"/>
                  <a:pt x="6504827" y="6168270"/>
                </a:cubicBezTo>
                <a:cubicBezTo>
                  <a:pt x="6504827" y="6168270"/>
                  <a:pt x="6504827" y="6168270"/>
                  <a:pt x="6504827" y="6166184"/>
                </a:cubicBezTo>
                <a:cubicBezTo>
                  <a:pt x="6504827" y="6164100"/>
                  <a:pt x="6508908" y="6162015"/>
                  <a:pt x="6510948" y="6162015"/>
                </a:cubicBezTo>
                <a:cubicBezTo>
                  <a:pt x="6602777" y="6116155"/>
                  <a:pt x="6602777" y="6116155"/>
                  <a:pt x="6602777" y="6116155"/>
                </a:cubicBezTo>
                <a:close/>
                <a:moveTo>
                  <a:pt x="6685511" y="6114071"/>
                </a:moveTo>
                <a:cubicBezTo>
                  <a:pt x="6689631" y="6114071"/>
                  <a:pt x="6691692" y="6114071"/>
                  <a:pt x="6695813" y="6114071"/>
                </a:cubicBezTo>
                <a:cubicBezTo>
                  <a:pt x="6786472" y="6159837"/>
                  <a:pt x="6786472" y="6159837"/>
                  <a:pt x="6786472" y="6159837"/>
                </a:cubicBezTo>
                <a:cubicBezTo>
                  <a:pt x="6790593" y="6161917"/>
                  <a:pt x="6792654" y="6163997"/>
                  <a:pt x="6794714" y="6166078"/>
                </a:cubicBezTo>
                <a:cubicBezTo>
                  <a:pt x="6794714" y="6168158"/>
                  <a:pt x="6792654" y="6170238"/>
                  <a:pt x="6790593" y="6172318"/>
                </a:cubicBezTo>
                <a:cubicBezTo>
                  <a:pt x="6759687" y="6205602"/>
                  <a:pt x="6726720" y="6224325"/>
                  <a:pt x="6683451" y="6234726"/>
                </a:cubicBezTo>
                <a:cubicBezTo>
                  <a:pt x="6679330" y="6236806"/>
                  <a:pt x="6677269" y="6236806"/>
                  <a:pt x="6675208" y="6234726"/>
                </a:cubicBezTo>
                <a:cubicBezTo>
                  <a:pt x="6673148" y="6232646"/>
                  <a:pt x="6673148" y="6228485"/>
                  <a:pt x="6673148" y="6226405"/>
                </a:cubicBezTo>
                <a:cubicBezTo>
                  <a:pt x="6681390" y="6122392"/>
                  <a:pt x="6681390" y="6122392"/>
                  <a:pt x="6681390" y="6122392"/>
                </a:cubicBezTo>
                <a:cubicBezTo>
                  <a:pt x="6681390" y="6120312"/>
                  <a:pt x="6683451" y="6116151"/>
                  <a:pt x="6685511" y="6114071"/>
                </a:cubicBezTo>
                <a:close/>
                <a:moveTo>
                  <a:pt x="5867776" y="6074328"/>
                </a:moveTo>
                <a:cubicBezTo>
                  <a:pt x="5867776" y="6074328"/>
                  <a:pt x="5867776" y="6074328"/>
                  <a:pt x="5867776" y="6117531"/>
                </a:cubicBezTo>
                <a:cubicBezTo>
                  <a:pt x="5867776" y="6117531"/>
                  <a:pt x="5840708" y="6125760"/>
                  <a:pt x="5819888" y="6125760"/>
                </a:cubicBezTo>
                <a:cubicBezTo>
                  <a:pt x="5803231" y="6125760"/>
                  <a:pt x="5801149" y="6109302"/>
                  <a:pt x="5801149" y="6101073"/>
                </a:cubicBezTo>
                <a:cubicBezTo>
                  <a:pt x="5801149" y="6086672"/>
                  <a:pt x="5809477" y="6078443"/>
                  <a:pt x="5826134" y="6076386"/>
                </a:cubicBezTo>
                <a:close/>
                <a:moveTo>
                  <a:pt x="5518276" y="6004194"/>
                </a:moveTo>
                <a:cubicBezTo>
                  <a:pt x="5546913" y="6004194"/>
                  <a:pt x="5559186" y="6020801"/>
                  <a:pt x="5559186" y="6064393"/>
                </a:cubicBezTo>
                <a:cubicBezTo>
                  <a:pt x="5559186" y="6101757"/>
                  <a:pt x="5553050" y="6124591"/>
                  <a:pt x="5518276" y="6124591"/>
                </a:cubicBezTo>
                <a:cubicBezTo>
                  <a:pt x="5483500" y="6124591"/>
                  <a:pt x="5477363" y="6101757"/>
                  <a:pt x="5477363" y="6064393"/>
                </a:cubicBezTo>
                <a:cubicBezTo>
                  <a:pt x="5477363" y="6020801"/>
                  <a:pt x="5487591" y="6004194"/>
                  <a:pt x="5518276" y="6004194"/>
                </a:cubicBezTo>
                <a:close/>
                <a:moveTo>
                  <a:pt x="6672498" y="5995882"/>
                </a:moveTo>
                <a:cubicBezTo>
                  <a:pt x="6675325" y="5995363"/>
                  <a:pt x="6678409" y="5995882"/>
                  <a:pt x="6681491" y="5996921"/>
                </a:cubicBezTo>
                <a:cubicBezTo>
                  <a:pt x="6697937" y="6009390"/>
                  <a:pt x="6708215" y="6028092"/>
                  <a:pt x="6708215" y="6048872"/>
                </a:cubicBezTo>
                <a:cubicBezTo>
                  <a:pt x="6708215" y="6080043"/>
                  <a:pt x="6681491" y="6107057"/>
                  <a:pt x="6648601" y="6107057"/>
                </a:cubicBezTo>
                <a:cubicBezTo>
                  <a:pt x="6615711" y="6107057"/>
                  <a:pt x="6588987" y="6080043"/>
                  <a:pt x="6588987" y="6048872"/>
                </a:cubicBezTo>
                <a:cubicBezTo>
                  <a:pt x="6588987" y="6028092"/>
                  <a:pt x="6599266" y="6009390"/>
                  <a:pt x="6615711" y="5999000"/>
                </a:cubicBezTo>
                <a:cubicBezTo>
                  <a:pt x="6621878" y="5994843"/>
                  <a:pt x="6628045" y="5994843"/>
                  <a:pt x="6632156" y="6001077"/>
                </a:cubicBezTo>
                <a:cubicBezTo>
                  <a:pt x="6636268" y="6007312"/>
                  <a:pt x="6634212" y="6013545"/>
                  <a:pt x="6630100" y="6017702"/>
                </a:cubicBezTo>
                <a:cubicBezTo>
                  <a:pt x="6619822" y="6023936"/>
                  <a:pt x="6613655" y="6036404"/>
                  <a:pt x="6613655" y="6048872"/>
                </a:cubicBezTo>
                <a:cubicBezTo>
                  <a:pt x="6613655" y="6067575"/>
                  <a:pt x="6630100" y="6084199"/>
                  <a:pt x="6648601" y="6084199"/>
                </a:cubicBezTo>
                <a:cubicBezTo>
                  <a:pt x="6667102" y="6084199"/>
                  <a:pt x="6683547" y="6067575"/>
                  <a:pt x="6683547" y="6048872"/>
                </a:cubicBezTo>
                <a:cubicBezTo>
                  <a:pt x="6683547" y="6036404"/>
                  <a:pt x="6677381" y="6023936"/>
                  <a:pt x="6667102" y="6017702"/>
                </a:cubicBezTo>
                <a:cubicBezTo>
                  <a:pt x="6662991" y="6013545"/>
                  <a:pt x="6660935" y="6007312"/>
                  <a:pt x="6665047" y="6001077"/>
                </a:cubicBezTo>
                <a:cubicBezTo>
                  <a:pt x="6667102" y="5997961"/>
                  <a:pt x="6669672" y="5996402"/>
                  <a:pt x="6672498" y="5995882"/>
                </a:cubicBezTo>
                <a:close/>
                <a:moveTo>
                  <a:pt x="6821432" y="5980816"/>
                </a:moveTo>
                <a:cubicBezTo>
                  <a:pt x="6823499" y="5980816"/>
                  <a:pt x="6825565" y="5984968"/>
                  <a:pt x="6825565" y="5987045"/>
                </a:cubicBezTo>
                <a:cubicBezTo>
                  <a:pt x="6837964" y="6030643"/>
                  <a:pt x="6837964" y="6068013"/>
                  <a:pt x="6825565" y="6111612"/>
                </a:cubicBezTo>
                <a:cubicBezTo>
                  <a:pt x="6823499" y="6115764"/>
                  <a:pt x="6823499" y="6117840"/>
                  <a:pt x="6821432" y="6117840"/>
                </a:cubicBezTo>
                <a:cubicBezTo>
                  <a:pt x="6817299" y="6119916"/>
                  <a:pt x="6815233" y="6117840"/>
                  <a:pt x="6813166" y="6115764"/>
                </a:cubicBezTo>
                <a:cubicBezTo>
                  <a:pt x="6728441" y="6057632"/>
                  <a:pt x="6728441" y="6057632"/>
                  <a:pt x="6728441" y="6057632"/>
                </a:cubicBezTo>
                <a:cubicBezTo>
                  <a:pt x="6724308" y="6055557"/>
                  <a:pt x="6722242" y="6053480"/>
                  <a:pt x="6722242" y="6049328"/>
                </a:cubicBezTo>
                <a:cubicBezTo>
                  <a:pt x="6722242" y="6047252"/>
                  <a:pt x="6724308" y="6043100"/>
                  <a:pt x="6728441" y="6041024"/>
                </a:cubicBezTo>
                <a:cubicBezTo>
                  <a:pt x="6813166" y="5982893"/>
                  <a:pt x="6813166" y="5982893"/>
                  <a:pt x="6813166" y="5982893"/>
                </a:cubicBezTo>
                <a:cubicBezTo>
                  <a:pt x="6815233" y="5980816"/>
                  <a:pt x="6819366" y="5980816"/>
                  <a:pt x="6821432" y="5980816"/>
                </a:cubicBezTo>
                <a:close/>
                <a:moveTo>
                  <a:pt x="6475604" y="5980816"/>
                </a:moveTo>
                <a:cubicBezTo>
                  <a:pt x="6479695" y="5980816"/>
                  <a:pt x="6481741" y="5982893"/>
                  <a:pt x="6483787" y="5984968"/>
                </a:cubicBezTo>
                <a:cubicBezTo>
                  <a:pt x="6567656" y="6041024"/>
                  <a:pt x="6567656" y="6041024"/>
                  <a:pt x="6567656" y="6041024"/>
                </a:cubicBezTo>
                <a:cubicBezTo>
                  <a:pt x="6571747" y="6043100"/>
                  <a:pt x="6573792" y="6047252"/>
                  <a:pt x="6573792" y="6049328"/>
                </a:cubicBezTo>
                <a:cubicBezTo>
                  <a:pt x="6573792" y="6053480"/>
                  <a:pt x="6571747" y="6055557"/>
                  <a:pt x="6567656" y="6057632"/>
                </a:cubicBezTo>
                <a:lnTo>
                  <a:pt x="6483787" y="6115764"/>
                </a:lnTo>
                <a:cubicBezTo>
                  <a:pt x="6479695" y="6117840"/>
                  <a:pt x="6477650" y="6119916"/>
                  <a:pt x="6475604" y="6117840"/>
                </a:cubicBezTo>
                <a:cubicBezTo>
                  <a:pt x="6473559" y="6117840"/>
                  <a:pt x="6471513" y="6115764"/>
                  <a:pt x="6471513" y="6111612"/>
                </a:cubicBezTo>
                <a:cubicBezTo>
                  <a:pt x="6459240" y="6068013"/>
                  <a:pt x="6459240" y="6032719"/>
                  <a:pt x="6471513" y="5987045"/>
                </a:cubicBezTo>
                <a:cubicBezTo>
                  <a:pt x="6471513" y="5984968"/>
                  <a:pt x="6473559" y="5982893"/>
                  <a:pt x="6475604" y="5980816"/>
                </a:cubicBezTo>
                <a:close/>
                <a:moveTo>
                  <a:pt x="6087559" y="5970296"/>
                </a:moveTo>
                <a:cubicBezTo>
                  <a:pt x="6085506" y="5970296"/>
                  <a:pt x="6083453" y="5970296"/>
                  <a:pt x="6081400" y="5972374"/>
                </a:cubicBezTo>
                <a:cubicBezTo>
                  <a:pt x="6079347" y="5974451"/>
                  <a:pt x="6079347" y="5976528"/>
                  <a:pt x="6079347" y="5978604"/>
                </a:cubicBezTo>
                <a:cubicBezTo>
                  <a:pt x="6120408" y="6136455"/>
                  <a:pt x="6120408" y="6136455"/>
                  <a:pt x="6120408" y="6136455"/>
                </a:cubicBezTo>
                <a:cubicBezTo>
                  <a:pt x="6122461" y="6144763"/>
                  <a:pt x="6130674" y="6157224"/>
                  <a:pt x="6145045" y="6157224"/>
                </a:cubicBezTo>
                <a:cubicBezTo>
                  <a:pt x="6153257" y="6157224"/>
                  <a:pt x="6153257" y="6157224"/>
                  <a:pt x="6153257" y="6157224"/>
                </a:cubicBezTo>
                <a:cubicBezTo>
                  <a:pt x="6151204" y="6161378"/>
                  <a:pt x="6151204" y="6163456"/>
                  <a:pt x="6149151" y="6165532"/>
                </a:cubicBezTo>
                <a:cubicBezTo>
                  <a:pt x="6149151" y="6167609"/>
                  <a:pt x="6149151" y="6167609"/>
                  <a:pt x="6149151" y="6167609"/>
                </a:cubicBezTo>
                <a:cubicBezTo>
                  <a:pt x="6147098" y="6173841"/>
                  <a:pt x="6145045" y="6186302"/>
                  <a:pt x="6124515" y="6186302"/>
                </a:cubicBezTo>
                <a:cubicBezTo>
                  <a:pt x="6089612" y="6184225"/>
                  <a:pt x="6089612" y="6184225"/>
                  <a:pt x="6089612" y="6184225"/>
                </a:cubicBezTo>
                <a:cubicBezTo>
                  <a:pt x="6087559" y="6182148"/>
                  <a:pt x="6085506" y="6184225"/>
                  <a:pt x="6083453" y="6186302"/>
                </a:cubicBezTo>
                <a:cubicBezTo>
                  <a:pt x="6081400" y="6186302"/>
                  <a:pt x="6081400" y="6188379"/>
                  <a:pt x="6081400" y="6190456"/>
                </a:cubicBezTo>
                <a:cubicBezTo>
                  <a:pt x="6081400" y="6209149"/>
                  <a:pt x="6081400" y="6209149"/>
                  <a:pt x="6081400" y="6209149"/>
                </a:cubicBezTo>
                <a:cubicBezTo>
                  <a:pt x="6081400" y="6213303"/>
                  <a:pt x="6083453" y="6215380"/>
                  <a:pt x="6087559" y="6215380"/>
                </a:cubicBezTo>
                <a:cubicBezTo>
                  <a:pt x="6097825" y="6219533"/>
                  <a:pt x="6118355" y="6221610"/>
                  <a:pt x="6134780" y="6221610"/>
                </a:cubicBezTo>
                <a:cubicBezTo>
                  <a:pt x="6134780" y="6221610"/>
                  <a:pt x="6134780" y="6221610"/>
                  <a:pt x="6136833" y="6221610"/>
                </a:cubicBezTo>
                <a:cubicBezTo>
                  <a:pt x="6163523" y="6221610"/>
                  <a:pt x="6182000" y="6204995"/>
                  <a:pt x="6190213" y="6169686"/>
                </a:cubicBezTo>
                <a:cubicBezTo>
                  <a:pt x="6200478" y="6130223"/>
                  <a:pt x="6214849" y="6078299"/>
                  <a:pt x="6223062" y="6040914"/>
                </a:cubicBezTo>
                <a:cubicBezTo>
                  <a:pt x="6227168" y="6024298"/>
                  <a:pt x="6231274" y="6009759"/>
                  <a:pt x="6235380" y="5999374"/>
                </a:cubicBezTo>
                <a:cubicBezTo>
                  <a:pt x="6239487" y="5978604"/>
                  <a:pt x="6239487" y="5978604"/>
                  <a:pt x="6239487" y="5978604"/>
                </a:cubicBezTo>
                <a:cubicBezTo>
                  <a:pt x="6239487" y="5976528"/>
                  <a:pt x="6239487" y="5974451"/>
                  <a:pt x="6237434" y="5972374"/>
                </a:cubicBezTo>
                <a:cubicBezTo>
                  <a:pt x="6237434" y="5970296"/>
                  <a:pt x="6235380" y="5970296"/>
                  <a:pt x="6233327" y="5970296"/>
                </a:cubicBezTo>
                <a:cubicBezTo>
                  <a:pt x="6204584" y="5970296"/>
                  <a:pt x="6204584" y="5970296"/>
                  <a:pt x="6204584" y="5970296"/>
                </a:cubicBezTo>
                <a:cubicBezTo>
                  <a:pt x="6202531" y="5970296"/>
                  <a:pt x="6198425" y="5972374"/>
                  <a:pt x="6198425" y="5974451"/>
                </a:cubicBezTo>
                <a:cubicBezTo>
                  <a:pt x="6161469" y="6115685"/>
                  <a:pt x="6161469" y="6115685"/>
                  <a:pt x="6161469" y="6115685"/>
                </a:cubicBezTo>
                <a:cubicBezTo>
                  <a:pt x="6159417" y="6115685"/>
                  <a:pt x="6159417" y="6115685"/>
                  <a:pt x="6159417" y="6115685"/>
                </a:cubicBezTo>
                <a:cubicBezTo>
                  <a:pt x="6120408" y="5974451"/>
                  <a:pt x="6120408" y="5974451"/>
                  <a:pt x="6120408" y="5974451"/>
                </a:cubicBezTo>
                <a:cubicBezTo>
                  <a:pt x="6120408" y="5972374"/>
                  <a:pt x="6118355" y="5970296"/>
                  <a:pt x="6114249" y="5970296"/>
                </a:cubicBezTo>
                <a:cubicBezTo>
                  <a:pt x="6087559" y="5970296"/>
                  <a:pt x="6087559" y="5970296"/>
                  <a:pt x="6087559" y="5970296"/>
                </a:cubicBezTo>
                <a:close/>
                <a:moveTo>
                  <a:pt x="6047787" y="5967959"/>
                </a:moveTo>
                <a:cubicBezTo>
                  <a:pt x="6029376" y="5967959"/>
                  <a:pt x="6010966" y="5980444"/>
                  <a:pt x="5998692" y="5988768"/>
                </a:cubicBezTo>
                <a:cubicBezTo>
                  <a:pt x="5998692" y="5976283"/>
                  <a:pt x="5998692" y="5976283"/>
                  <a:pt x="5998692" y="5976283"/>
                </a:cubicBezTo>
                <a:cubicBezTo>
                  <a:pt x="5998692" y="5972120"/>
                  <a:pt x="5996647" y="5970040"/>
                  <a:pt x="5992556" y="5970040"/>
                </a:cubicBezTo>
                <a:cubicBezTo>
                  <a:pt x="5963918" y="5970040"/>
                  <a:pt x="5963918" y="5970040"/>
                  <a:pt x="5963918" y="5970040"/>
                </a:cubicBezTo>
                <a:cubicBezTo>
                  <a:pt x="5959827" y="5970040"/>
                  <a:pt x="5957781" y="5972120"/>
                  <a:pt x="5957781" y="5976283"/>
                </a:cubicBezTo>
                <a:cubicBezTo>
                  <a:pt x="5957781" y="6151078"/>
                  <a:pt x="5957781" y="6151078"/>
                  <a:pt x="5957781" y="6151078"/>
                </a:cubicBezTo>
                <a:cubicBezTo>
                  <a:pt x="5957781" y="6155240"/>
                  <a:pt x="5959827" y="6157321"/>
                  <a:pt x="5963918" y="6157321"/>
                </a:cubicBezTo>
                <a:cubicBezTo>
                  <a:pt x="5992556" y="6157321"/>
                  <a:pt x="5992556" y="6157321"/>
                  <a:pt x="5992556" y="6157321"/>
                </a:cubicBezTo>
                <a:cubicBezTo>
                  <a:pt x="5996647" y="6157321"/>
                  <a:pt x="5998692" y="6155240"/>
                  <a:pt x="5998692" y="6151078"/>
                </a:cubicBezTo>
                <a:cubicBezTo>
                  <a:pt x="5998692" y="6030386"/>
                  <a:pt x="5998692" y="6030386"/>
                  <a:pt x="5998692" y="6030386"/>
                </a:cubicBezTo>
                <a:cubicBezTo>
                  <a:pt x="6006875" y="6024143"/>
                  <a:pt x="6025285" y="6009577"/>
                  <a:pt x="6049832" y="6007496"/>
                </a:cubicBezTo>
                <a:cubicBezTo>
                  <a:pt x="6053923" y="6007496"/>
                  <a:pt x="6055969" y="6003334"/>
                  <a:pt x="6055969" y="6001253"/>
                </a:cubicBezTo>
                <a:cubicBezTo>
                  <a:pt x="6055969" y="5974202"/>
                  <a:pt x="6055969" y="5974202"/>
                  <a:pt x="6055969" y="5974202"/>
                </a:cubicBezTo>
                <a:cubicBezTo>
                  <a:pt x="6055969" y="5972120"/>
                  <a:pt x="6055969" y="5970040"/>
                  <a:pt x="6053923" y="5970040"/>
                </a:cubicBezTo>
                <a:cubicBezTo>
                  <a:pt x="6051878" y="5967959"/>
                  <a:pt x="6049832" y="5967959"/>
                  <a:pt x="6047787" y="5967959"/>
                </a:cubicBezTo>
                <a:close/>
                <a:moveTo>
                  <a:pt x="5846879" y="5964452"/>
                </a:moveTo>
                <a:cubicBezTo>
                  <a:pt x="5826186" y="5964452"/>
                  <a:pt x="5791009" y="5970690"/>
                  <a:pt x="5776523" y="5972770"/>
                </a:cubicBezTo>
                <a:cubicBezTo>
                  <a:pt x="5772384" y="5972770"/>
                  <a:pt x="5770315" y="5976928"/>
                  <a:pt x="5770315" y="5979008"/>
                </a:cubicBezTo>
                <a:cubicBezTo>
                  <a:pt x="5770315" y="5979008"/>
                  <a:pt x="5770315" y="5979008"/>
                  <a:pt x="5772384" y="6003961"/>
                </a:cubicBezTo>
                <a:cubicBezTo>
                  <a:pt x="5772384" y="6006040"/>
                  <a:pt x="5772384" y="6008120"/>
                  <a:pt x="5774454" y="6008120"/>
                </a:cubicBezTo>
                <a:cubicBezTo>
                  <a:pt x="5776523" y="6010199"/>
                  <a:pt x="5776523" y="6010199"/>
                  <a:pt x="5778592" y="6010199"/>
                </a:cubicBezTo>
                <a:cubicBezTo>
                  <a:pt x="5795147" y="6010199"/>
                  <a:pt x="5824116" y="6006040"/>
                  <a:pt x="5844809" y="6006040"/>
                </a:cubicBezTo>
                <a:cubicBezTo>
                  <a:pt x="5859294" y="6006040"/>
                  <a:pt x="5867571" y="6014358"/>
                  <a:pt x="5867571" y="6028914"/>
                </a:cubicBezTo>
                <a:cubicBezTo>
                  <a:pt x="5867571" y="6028914"/>
                  <a:pt x="5867571" y="6028914"/>
                  <a:pt x="5867571" y="6041390"/>
                </a:cubicBezTo>
                <a:cubicBezTo>
                  <a:pt x="5867571" y="6041390"/>
                  <a:pt x="5867571" y="6041390"/>
                  <a:pt x="5822047" y="6045549"/>
                </a:cubicBezTo>
                <a:cubicBezTo>
                  <a:pt x="5776523" y="6047629"/>
                  <a:pt x="5757900" y="6064264"/>
                  <a:pt x="5757900" y="6101693"/>
                </a:cubicBezTo>
                <a:cubicBezTo>
                  <a:pt x="5757900" y="6141202"/>
                  <a:pt x="5778592" y="6161996"/>
                  <a:pt x="5813770" y="6161996"/>
                </a:cubicBezTo>
                <a:cubicBezTo>
                  <a:pt x="5842740" y="6161996"/>
                  <a:pt x="5873779" y="6149520"/>
                  <a:pt x="5873779" y="6149520"/>
                </a:cubicBezTo>
                <a:cubicBezTo>
                  <a:pt x="5882056" y="6155758"/>
                  <a:pt x="5888264" y="6159917"/>
                  <a:pt x="5902750" y="6161996"/>
                </a:cubicBezTo>
                <a:cubicBezTo>
                  <a:pt x="5904818" y="6161996"/>
                  <a:pt x="5906888" y="6161996"/>
                  <a:pt x="5908957" y="6159917"/>
                </a:cubicBezTo>
                <a:cubicBezTo>
                  <a:pt x="5908957" y="6157837"/>
                  <a:pt x="5911026" y="6155758"/>
                  <a:pt x="5911026" y="6153679"/>
                </a:cubicBezTo>
                <a:cubicBezTo>
                  <a:pt x="5911026" y="6153679"/>
                  <a:pt x="5911026" y="6153679"/>
                  <a:pt x="5911026" y="6028914"/>
                </a:cubicBezTo>
                <a:cubicBezTo>
                  <a:pt x="5911026" y="5985246"/>
                  <a:pt x="5890333" y="5964452"/>
                  <a:pt x="5846879" y="5964452"/>
                </a:cubicBezTo>
                <a:close/>
                <a:moveTo>
                  <a:pt x="5518274" y="5964452"/>
                </a:moveTo>
                <a:cubicBezTo>
                  <a:pt x="5471794" y="5964452"/>
                  <a:pt x="5434114" y="6008673"/>
                  <a:pt x="5434114" y="6063224"/>
                </a:cubicBezTo>
                <a:cubicBezTo>
                  <a:pt x="5434114" y="6117775"/>
                  <a:pt x="5471794" y="6161996"/>
                  <a:pt x="5518274" y="6161996"/>
                </a:cubicBezTo>
                <a:cubicBezTo>
                  <a:pt x="5564755" y="6161996"/>
                  <a:pt x="5602435" y="6117775"/>
                  <a:pt x="5602435" y="6063224"/>
                </a:cubicBezTo>
                <a:cubicBezTo>
                  <a:pt x="5602435" y="6008673"/>
                  <a:pt x="5564755" y="5964452"/>
                  <a:pt x="5518274" y="5964452"/>
                </a:cubicBezTo>
                <a:close/>
                <a:moveTo>
                  <a:pt x="5302320" y="5938736"/>
                </a:moveTo>
                <a:cubicBezTo>
                  <a:pt x="5302320" y="5938736"/>
                  <a:pt x="5302320" y="5938736"/>
                  <a:pt x="5318685" y="5938736"/>
                </a:cubicBezTo>
                <a:cubicBezTo>
                  <a:pt x="5349369" y="5938736"/>
                  <a:pt x="5361642" y="5959653"/>
                  <a:pt x="5361642" y="5978478"/>
                </a:cubicBezTo>
                <a:cubicBezTo>
                  <a:pt x="5361642" y="6001488"/>
                  <a:pt x="5343232" y="6016129"/>
                  <a:pt x="5316640" y="6016129"/>
                </a:cubicBezTo>
                <a:cubicBezTo>
                  <a:pt x="5294139" y="6018221"/>
                  <a:pt x="5279820" y="6016129"/>
                  <a:pt x="5271637" y="6016129"/>
                </a:cubicBezTo>
                <a:cubicBezTo>
                  <a:pt x="5271637" y="6016129"/>
                  <a:pt x="5271637" y="6016129"/>
                  <a:pt x="5271637" y="5940828"/>
                </a:cubicBezTo>
                <a:cubicBezTo>
                  <a:pt x="5275728" y="5938736"/>
                  <a:pt x="5285956" y="5938736"/>
                  <a:pt x="5302320" y="5938736"/>
                </a:cubicBezTo>
                <a:close/>
                <a:moveTo>
                  <a:pt x="5678557" y="5927047"/>
                </a:moveTo>
                <a:cubicBezTo>
                  <a:pt x="5678557" y="5927047"/>
                  <a:pt x="5678557" y="5927047"/>
                  <a:pt x="5649847" y="5933291"/>
                </a:cubicBezTo>
                <a:cubicBezTo>
                  <a:pt x="5645746" y="5935373"/>
                  <a:pt x="5643695" y="5937455"/>
                  <a:pt x="5643695" y="5939535"/>
                </a:cubicBezTo>
                <a:cubicBezTo>
                  <a:pt x="5643695" y="5939535"/>
                  <a:pt x="5643695" y="5939535"/>
                  <a:pt x="5643695" y="5970757"/>
                </a:cubicBezTo>
                <a:cubicBezTo>
                  <a:pt x="5643695" y="5970757"/>
                  <a:pt x="5643695" y="5970757"/>
                  <a:pt x="5627290" y="5970757"/>
                </a:cubicBezTo>
                <a:cubicBezTo>
                  <a:pt x="5623188" y="5970757"/>
                  <a:pt x="5621138" y="5972839"/>
                  <a:pt x="5621138" y="5977002"/>
                </a:cubicBezTo>
                <a:cubicBezTo>
                  <a:pt x="5621138" y="5977002"/>
                  <a:pt x="5621138" y="5977002"/>
                  <a:pt x="5621138" y="6001980"/>
                </a:cubicBezTo>
                <a:cubicBezTo>
                  <a:pt x="5621138" y="6006143"/>
                  <a:pt x="5623188" y="6008224"/>
                  <a:pt x="5627290" y="6008224"/>
                </a:cubicBezTo>
                <a:cubicBezTo>
                  <a:pt x="5627290" y="6008224"/>
                  <a:pt x="5627290" y="6008224"/>
                  <a:pt x="5643695" y="6008224"/>
                </a:cubicBezTo>
                <a:cubicBezTo>
                  <a:pt x="5643695" y="6008224"/>
                  <a:pt x="5643695" y="6008224"/>
                  <a:pt x="5643695" y="6091483"/>
                </a:cubicBezTo>
                <a:cubicBezTo>
                  <a:pt x="5643695" y="6147682"/>
                  <a:pt x="5658050" y="6164334"/>
                  <a:pt x="5699064" y="6164334"/>
                </a:cubicBezTo>
                <a:cubicBezTo>
                  <a:pt x="5709318" y="6164334"/>
                  <a:pt x="5721622" y="6160171"/>
                  <a:pt x="5731875" y="6160171"/>
                </a:cubicBezTo>
                <a:cubicBezTo>
                  <a:pt x="5735977" y="6158090"/>
                  <a:pt x="5738028" y="6156008"/>
                  <a:pt x="5738028" y="6151845"/>
                </a:cubicBezTo>
                <a:cubicBezTo>
                  <a:pt x="5738028" y="6151845"/>
                  <a:pt x="5738028" y="6151845"/>
                  <a:pt x="5735977" y="6128949"/>
                </a:cubicBezTo>
                <a:cubicBezTo>
                  <a:pt x="5735977" y="6124786"/>
                  <a:pt x="5733926" y="6120623"/>
                  <a:pt x="5729824" y="6120623"/>
                </a:cubicBezTo>
                <a:cubicBezTo>
                  <a:pt x="5723673" y="6120623"/>
                  <a:pt x="5713419" y="6122705"/>
                  <a:pt x="5705217" y="6122705"/>
                </a:cubicBezTo>
                <a:cubicBezTo>
                  <a:pt x="5686761" y="6122705"/>
                  <a:pt x="5686761" y="6112298"/>
                  <a:pt x="5686761" y="6085238"/>
                </a:cubicBezTo>
                <a:cubicBezTo>
                  <a:pt x="5686761" y="6085238"/>
                  <a:pt x="5686761" y="6085238"/>
                  <a:pt x="5686761" y="6008224"/>
                </a:cubicBezTo>
                <a:cubicBezTo>
                  <a:pt x="5686761" y="6008224"/>
                  <a:pt x="5686761" y="6008224"/>
                  <a:pt x="5729824" y="6008224"/>
                </a:cubicBezTo>
                <a:cubicBezTo>
                  <a:pt x="5733926" y="6008224"/>
                  <a:pt x="5735977" y="6006143"/>
                  <a:pt x="5735977" y="6001980"/>
                </a:cubicBezTo>
                <a:cubicBezTo>
                  <a:pt x="5735977" y="6001980"/>
                  <a:pt x="5735977" y="6001980"/>
                  <a:pt x="5735977" y="5977002"/>
                </a:cubicBezTo>
                <a:cubicBezTo>
                  <a:pt x="5735977" y="5972839"/>
                  <a:pt x="5733926" y="5970757"/>
                  <a:pt x="5729824" y="5970757"/>
                </a:cubicBezTo>
                <a:cubicBezTo>
                  <a:pt x="5729824" y="5970757"/>
                  <a:pt x="5729824" y="5970757"/>
                  <a:pt x="5686761" y="5970757"/>
                </a:cubicBezTo>
                <a:cubicBezTo>
                  <a:pt x="5686761" y="5970757"/>
                  <a:pt x="5686761" y="5970757"/>
                  <a:pt x="5686761" y="5933291"/>
                </a:cubicBezTo>
                <a:cubicBezTo>
                  <a:pt x="5686761" y="5931210"/>
                  <a:pt x="5684709" y="5929128"/>
                  <a:pt x="5684709" y="5927047"/>
                </a:cubicBezTo>
                <a:cubicBezTo>
                  <a:pt x="5682658" y="5927047"/>
                  <a:pt x="5680608" y="5927047"/>
                  <a:pt x="5678557" y="5927047"/>
                </a:cubicBezTo>
                <a:close/>
                <a:moveTo>
                  <a:pt x="5312653" y="5897825"/>
                </a:moveTo>
                <a:cubicBezTo>
                  <a:pt x="5302343" y="5897825"/>
                  <a:pt x="5271414" y="5897825"/>
                  <a:pt x="5232236" y="5901977"/>
                </a:cubicBezTo>
                <a:cubicBezTo>
                  <a:pt x="5230173" y="5901977"/>
                  <a:pt x="5226049" y="5906129"/>
                  <a:pt x="5226049" y="5910281"/>
                </a:cubicBezTo>
                <a:cubicBezTo>
                  <a:pt x="5226049" y="5910281"/>
                  <a:pt x="5226049" y="5910281"/>
                  <a:pt x="5226049" y="6151093"/>
                </a:cubicBezTo>
                <a:cubicBezTo>
                  <a:pt x="5226049" y="6155245"/>
                  <a:pt x="5230173" y="6157321"/>
                  <a:pt x="5234297" y="6157321"/>
                </a:cubicBezTo>
                <a:cubicBezTo>
                  <a:pt x="5234297" y="6157321"/>
                  <a:pt x="5234297" y="6157321"/>
                  <a:pt x="5263165" y="6157321"/>
                </a:cubicBezTo>
                <a:cubicBezTo>
                  <a:pt x="5267290" y="6157321"/>
                  <a:pt x="5271414" y="6155245"/>
                  <a:pt x="5271414" y="6151093"/>
                </a:cubicBezTo>
                <a:cubicBezTo>
                  <a:pt x="5271414" y="6151093"/>
                  <a:pt x="5271414" y="6151093"/>
                  <a:pt x="5271414" y="6055599"/>
                </a:cubicBezTo>
                <a:cubicBezTo>
                  <a:pt x="5279661" y="6055599"/>
                  <a:pt x="5298219" y="6057674"/>
                  <a:pt x="5320901" y="6057674"/>
                </a:cubicBezTo>
                <a:cubicBezTo>
                  <a:pt x="5320901" y="6057674"/>
                  <a:pt x="5320901" y="6057674"/>
                  <a:pt x="5362142" y="6153168"/>
                </a:cubicBezTo>
                <a:cubicBezTo>
                  <a:pt x="5364203" y="6157321"/>
                  <a:pt x="5366265" y="6157321"/>
                  <a:pt x="5368327" y="6157321"/>
                </a:cubicBezTo>
                <a:cubicBezTo>
                  <a:pt x="5368327" y="6157321"/>
                  <a:pt x="5368327" y="6157321"/>
                  <a:pt x="5401320" y="6157321"/>
                </a:cubicBezTo>
                <a:cubicBezTo>
                  <a:pt x="5405443" y="6157321"/>
                  <a:pt x="5407505" y="6157321"/>
                  <a:pt x="5407505" y="6155245"/>
                </a:cubicBezTo>
                <a:cubicBezTo>
                  <a:pt x="5409567" y="6153168"/>
                  <a:pt x="5409567" y="6151093"/>
                  <a:pt x="5409567" y="6149017"/>
                </a:cubicBezTo>
                <a:lnTo>
                  <a:pt x="5362142" y="6045219"/>
                </a:lnTo>
                <a:cubicBezTo>
                  <a:pt x="5393071" y="6030687"/>
                  <a:pt x="5407505" y="6007851"/>
                  <a:pt x="5407505" y="5976711"/>
                </a:cubicBezTo>
                <a:cubicBezTo>
                  <a:pt x="5407505" y="5941420"/>
                  <a:pt x="5391009" y="5897825"/>
                  <a:pt x="5318839" y="5897825"/>
                </a:cubicBezTo>
                <a:cubicBezTo>
                  <a:pt x="5318839" y="5897825"/>
                  <a:pt x="5316777" y="5897825"/>
                  <a:pt x="5312653" y="5897825"/>
                </a:cubicBezTo>
                <a:close/>
                <a:moveTo>
                  <a:pt x="6675208" y="5864819"/>
                </a:moveTo>
                <a:cubicBezTo>
                  <a:pt x="6677269" y="5862758"/>
                  <a:pt x="6681390" y="5862758"/>
                  <a:pt x="6683451" y="5864819"/>
                </a:cubicBezTo>
                <a:cubicBezTo>
                  <a:pt x="6726720" y="5875120"/>
                  <a:pt x="6759687" y="5893664"/>
                  <a:pt x="6790593" y="5926632"/>
                </a:cubicBezTo>
                <a:cubicBezTo>
                  <a:pt x="6792654" y="5928692"/>
                  <a:pt x="6794714" y="5930752"/>
                  <a:pt x="6794714" y="5932813"/>
                </a:cubicBezTo>
                <a:cubicBezTo>
                  <a:pt x="6792654" y="5936933"/>
                  <a:pt x="6790593" y="5936933"/>
                  <a:pt x="6786472" y="5938994"/>
                </a:cubicBezTo>
                <a:cubicBezTo>
                  <a:pt x="6695813" y="5982263"/>
                  <a:pt x="6695813" y="5982263"/>
                  <a:pt x="6695813" y="5982263"/>
                </a:cubicBezTo>
                <a:cubicBezTo>
                  <a:pt x="6691692" y="5984323"/>
                  <a:pt x="6687571" y="5984323"/>
                  <a:pt x="6685511" y="5984323"/>
                </a:cubicBezTo>
                <a:cubicBezTo>
                  <a:pt x="6683451" y="5982263"/>
                  <a:pt x="6681390" y="5978142"/>
                  <a:pt x="6681390" y="5974021"/>
                </a:cubicBezTo>
                <a:cubicBezTo>
                  <a:pt x="6673148" y="5873060"/>
                  <a:pt x="6673148" y="5873060"/>
                  <a:pt x="6673148" y="5873060"/>
                </a:cubicBezTo>
                <a:cubicBezTo>
                  <a:pt x="6673148" y="5868939"/>
                  <a:pt x="6673148" y="5866879"/>
                  <a:pt x="6675208" y="5864819"/>
                </a:cubicBezTo>
                <a:close/>
                <a:moveTo>
                  <a:pt x="6617873" y="5864048"/>
                </a:moveTo>
                <a:cubicBezTo>
                  <a:pt x="6619419" y="5863791"/>
                  <a:pt x="6620964" y="5863791"/>
                  <a:pt x="6621994" y="5864823"/>
                </a:cubicBezTo>
                <a:cubicBezTo>
                  <a:pt x="6621994" y="5866888"/>
                  <a:pt x="6624054" y="5868953"/>
                  <a:pt x="6624054" y="5875148"/>
                </a:cubicBezTo>
                <a:cubicBezTo>
                  <a:pt x="6615813" y="5976336"/>
                  <a:pt x="6615813" y="5976336"/>
                  <a:pt x="6615813" y="5976336"/>
                </a:cubicBezTo>
                <a:cubicBezTo>
                  <a:pt x="6615813" y="5980466"/>
                  <a:pt x="6613752" y="5982531"/>
                  <a:pt x="6611692" y="5984596"/>
                </a:cubicBezTo>
                <a:cubicBezTo>
                  <a:pt x="6607571" y="5986661"/>
                  <a:pt x="6605510" y="5986661"/>
                  <a:pt x="6601390" y="5984596"/>
                </a:cubicBezTo>
                <a:cubicBezTo>
                  <a:pt x="6510730" y="5939165"/>
                  <a:pt x="6510730" y="5939165"/>
                  <a:pt x="6510730" y="5939165"/>
                </a:cubicBezTo>
                <a:cubicBezTo>
                  <a:pt x="6506610" y="5939165"/>
                  <a:pt x="6504549" y="5937100"/>
                  <a:pt x="6502489" y="5932970"/>
                </a:cubicBezTo>
                <a:cubicBezTo>
                  <a:pt x="6502489" y="5930904"/>
                  <a:pt x="6504549" y="5928840"/>
                  <a:pt x="6506610" y="5926774"/>
                </a:cubicBezTo>
                <a:cubicBezTo>
                  <a:pt x="6537516" y="5893734"/>
                  <a:pt x="6570483" y="5875148"/>
                  <a:pt x="6613752" y="5864823"/>
                </a:cubicBezTo>
                <a:cubicBezTo>
                  <a:pt x="6614782" y="5864823"/>
                  <a:pt x="6616328" y="5864307"/>
                  <a:pt x="6617873" y="5864048"/>
                </a:cubicBezTo>
                <a:close/>
                <a:moveTo>
                  <a:pt x="6649186" y="5828859"/>
                </a:moveTo>
                <a:cubicBezTo>
                  <a:pt x="6529433" y="5828859"/>
                  <a:pt x="6432355" y="5926985"/>
                  <a:pt x="6432355" y="6048029"/>
                </a:cubicBezTo>
                <a:cubicBezTo>
                  <a:pt x="6432355" y="6169072"/>
                  <a:pt x="6529433" y="6267198"/>
                  <a:pt x="6649186" y="6267198"/>
                </a:cubicBezTo>
                <a:cubicBezTo>
                  <a:pt x="6768939" y="6267198"/>
                  <a:pt x="6866018" y="6169072"/>
                  <a:pt x="6866018" y="6048029"/>
                </a:cubicBezTo>
                <a:cubicBezTo>
                  <a:pt x="6866018" y="5926985"/>
                  <a:pt x="6768939" y="5828859"/>
                  <a:pt x="6649186" y="5828859"/>
                </a:cubicBezTo>
                <a:close/>
                <a:moveTo>
                  <a:pt x="6648602" y="5797300"/>
                </a:moveTo>
                <a:cubicBezTo>
                  <a:pt x="6784816" y="5797300"/>
                  <a:pt x="6895240" y="5909032"/>
                  <a:pt x="6895240" y="6046861"/>
                </a:cubicBezTo>
                <a:cubicBezTo>
                  <a:pt x="6895240" y="6184689"/>
                  <a:pt x="6784816" y="6296422"/>
                  <a:pt x="6648602" y="6296422"/>
                </a:cubicBezTo>
                <a:cubicBezTo>
                  <a:pt x="6512387" y="6296422"/>
                  <a:pt x="6401963" y="6184689"/>
                  <a:pt x="6401963" y="6046861"/>
                </a:cubicBezTo>
                <a:cubicBezTo>
                  <a:pt x="6401963" y="5909032"/>
                  <a:pt x="6512387" y="5797300"/>
                  <a:pt x="6648602" y="5797300"/>
                </a:cubicBezTo>
                <a:close/>
                <a:moveTo>
                  <a:pt x="6635678" y="5718724"/>
                </a:moveTo>
                <a:cubicBezTo>
                  <a:pt x="6627452" y="5733273"/>
                  <a:pt x="6623339" y="5751979"/>
                  <a:pt x="6623339" y="5768607"/>
                </a:cubicBezTo>
                <a:cubicBezTo>
                  <a:pt x="6619226" y="5768607"/>
                  <a:pt x="6602773" y="5770685"/>
                  <a:pt x="6600717" y="5772764"/>
                </a:cubicBezTo>
                <a:cubicBezTo>
                  <a:pt x="6594547" y="5754058"/>
                  <a:pt x="6586321" y="5737430"/>
                  <a:pt x="6573982" y="5727038"/>
                </a:cubicBezTo>
                <a:cubicBezTo>
                  <a:pt x="6573982" y="5724959"/>
                  <a:pt x="6573982" y="5724959"/>
                  <a:pt x="6573982" y="5724959"/>
                </a:cubicBezTo>
                <a:cubicBezTo>
                  <a:pt x="6571926" y="5727038"/>
                  <a:pt x="6571926" y="5727038"/>
                  <a:pt x="6571926" y="5727038"/>
                </a:cubicBezTo>
                <a:cubicBezTo>
                  <a:pt x="6565756" y="5727038"/>
                  <a:pt x="6557530" y="5729116"/>
                  <a:pt x="6551360" y="5731195"/>
                </a:cubicBezTo>
                <a:cubicBezTo>
                  <a:pt x="6551360" y="5733273"/>
                  <a:pt x="6551360" y="5733273"/>
                  <a:pt x="6551360" y="5733273"/>
                </a:cubicBezTo>
                <a:cubicBezTo>
                  <a:pt x="6549304" y="5741587"/>
                  <a:pt x="6547247" y="5749901"/>
                  <a:pt x="6547247" y="5758215"/>
                </a:cubicBezTo>
                <a:cubicBezTo>
                  <a:pt x="6547247" y="5768607"/>
                  <a:pt x="6549304" y="5776921"/>
                  <a:pt x="6551360" y="5785235"/>
                </a:cubicBezTo>
                <a:cubicBezTo>
                  <a:pt x="6549304" y="5785235"/>
                  <a:pt x="6532851" y="5793548"/>
                  <a:pt x="6530795" y="5793548"/>
                </a:cubicBezTo>
                <a:cubicBezTo>
                  <a:pt x="6520512" y="5778999"/>
                  <a:pt x="6508173" y="5764450"/>
                  <a:pt x="6493777" y="5758215"/>
                </a:cubicBezTo>
                <a:cubicBezTo>
                  <a:pt x="6493777" y="5756136"/>
                  <a:pt x="6493777" y="5756136"/>
                  <a:pt x="6493777" y="5756136"/>
                </a:cubicBezTo>
                <a:cubicBezTo>
                  <a:pt x="6491721" y="5756136"/>
                  <a:pt x="6491721" y="5756136"/>
                  <a:pt x="6491721" y="5756136"/>
                </a:cubicBezTo>
                <a:cubicBezTo>
                  <a:pt x="6485551" y="5760293"/>
                  <a:pt x="6479382" y="5764450"/>
                  <a:pt x="6473212" y="5768607"/>
                </a:cubicBezTo>
                <a:cubicBezTo>
                  <a:pt x="6473212" y="5768607"/>
                  <a:pt x="6473212" y="5770685"/>
                  <a:pt x="6473212" y="5770685"/>
                </a:cubicBezTo>
                <a:cubicBezTo>
                  <a:pt x="6473212" y="5787313"/>
                  <a:pt x="6477325" y="5803941"/>
                  <a:pt x="6485551" y="5820568"/>
                </a:cubicBezTo>
                <a:cubicBezTo>
                  <a:pt x="6483495" y="5822647"/>
                  <a:pt x="6471156" y="5830961"/>
                  <a:pt x="6469099" y="5833039"/>
                </a:cubicBezTo>
                <a:cubicBezTo>
                  <a:pt x="6456760" y="5820568"/>
                  <a:pt x="6440308" y="5810176"/>
                  <a:pt x="6425911" y="5806019"/>
                </a:cubicBezTo>
                <a:cubicBezTo>
                  <a:pt x="6423855" y="5806019"/>
                  <a:pt x="6423855" y="5806019"/>
                  <a:pt x="6423855" y="5806019"/>
                </a:cubicBezTo>
                <a:cubicBezTo>
                  <a:pt x="6423855" y="5808097"/>
                  <a:pt x="6423855" y="5808097"/>
                  <a:pt x="6423855" y="5808097"/>
                </a:cubicBezTo>
                <a:cubicBezTo>
                  <a:pt x="6417685" y="5810176"/>
                  <a:pt x="6411516" y="5816411"/>
                  <a:pt x="6407402" y="5822647"/>
                </a:cubicBezTo>
                <a:cubicBezTo>
                  <a:pt x="6407402" y="5824725"/>
                  <a:pt x="6407402" y="5824725"/>
                  <a:pt x="6407402" y="5824725"/>
                </a:cubicBezTo>
                <a:cubicBezTo>
                  <a:pt x="6411516" y="5839274"/>
                  <a:pt x="6421798" y="5855902"/>
                  <a:pt x="6434138" y="5870451"/>
                </a:cubicBezTo>
                <a:cubicBezTo>
                  <a:pt x="6432082" y="5870451"/>
                  <a:pt x="6421798" y="5885000"/>
                  <a:pt x="6419742" y="5887079"/>
                </a:cubicBezTo>
                <a:cubicBezTo>
                  <a:pt x="6405346" y="5878765"/>
                  <a:pt x="6386837" y="5874608"/>
                  <a:pt x="6370385" y="5874608"/>
                </a:cubicBezTo>
                <a:cubicBezTo>
                  <a:pt x="6368328" y="5874608"/>
                  <a:pt x="6368328" y="5874608"/>
                  <a:pt x="6368328" y="5874608"/>
                </a:cubicBezTo>
                <a:cubicBezTo>
                  <a:pt x="6364215" y="5878765"/>
                  <a:pt x="6360102" y="5887079"/>
                  <a:pt x="6358046" y="5893314"/>
                </a:cubicBezTo>
                <a:cubicBezTo>
                  <a:pt x="6358046" y="5895393"/>
                  <a:pt x="6358046" y="5895393"/>
                  <a:pt x="6358046" y="5895393"/>
                </a:cubicBezTo>
                <a:cubicBezTo>
                  <a:pt x="6366272" y="5909941"/>
                  <a:pt x="6378611" y="5922412"/>
                  <a:pt x="6395063" y="5932805"/>
                </a:cubicBezTo>
                <a:cubicBezTo>
                  <a:pt x="6393007" y="5934883"/>
                  <a:pt x="6386837" y="5949432"/>
                  <a:pt x="6386837" y="5951511"/>
                </a:cubicBezTo>
                <a:cubicBezTo>
                  <a:pt x="6368328" y="5947354"/>
                  <a:pt x="6349820" y="5947354"/>
                  <a:pt x="6335424" y="5951511"/>
                </a:cubicBezTo>
                <a:cubicBezTo>
                  <a:pt x="6333367" y="5951511"/>
                  <a:pt x="6333367" y="5951511"/>
                  <a:pt x="6333367" y="5951511"/>
                </a:cubicBezTo>
                <a:cubicBezTo>
                  <a:pt x="6333367" y="5953589"/>
                  <a:pt x="6333367" y="5953589"/>
                  <a:pt x="6333367" y="5953589"/>
                </a:cubicBezTo>
                <a:cubicBezTo>
                  <a:pt x="6331311" y="5959825"/>
                  <a:pt x="6329254" y="5968138"/>
                  <a:pt x="6327198" y="5974373"/>
                </a:cubicBezTo>
                <a:cubicBezTo>
                  <a:pt x="6329254" y="5976452"/>
                  <a:pt x="6329254" y="5976452"/>
                  <a:pt x="6329254" y="5976452"/>
                </a:cubicBezTo>
                <a:cubicBezTo>
                  <a:pt x="6339537" y="5986844"/>
                  <a:pt x="6355989" y="5997237"/>
                  <a:pt x="6372441" y="6001393"/>
                </a:cubicBezTo>
                <a:cubicBezTo>
                  <a:pt x="6372441" y="6003472"/>
                  <a:pt x="6370385" y="6022178"/>
                  <a:pt x="6370385" y="6024257"/>
                </a:cubicBezTo>
                <a:cubicBezTo>
                  <a:pt x="6351876" y="6024257"/>
                  <a:pt x="6333367" y="6028413"/>
                  <a:pt x="6321028" y="6036728"/>
                </a:cubicBezTo>
                <a:cubicBezTo>
                  <a:pt x="6318972" y="6036728"/>
                  <a:pt x="6318972" y="6036728"/>
                  <a:pt x="6318972" y="6036728"/>
                </a:cubicBezTo>
                <a:cubicBezTo>
                  <a:pt x="6318972" y="6038805"/>
                  <a:pt x="6318972" y="6038805"/>
                  <a:pt x="6318972" y="6038805"/>
                </a:cubicBezTo>
                <a:cubicBezTo>
                  <a:pt x="6318972" y="6040884"/>
                  <a:pt x="6318972" y="6045041"/>
                  <a:pt x="6318972" y="6049198"/>
                </a:cubicBezTo>
                <a:cubicBezTo>
                  <a:pt x="6318972" y="6053355"/>
                  <a:pt x="6318972" y="6057512"/>
                  <a:pt x="6318972" y="6059590"/>
                </a:cubicBezTo>
                <a:cubicBezTo>
                  <a:pt x="6318972" y="6061669"/>
                  <a:pt x="6318972" y="6061669"/>
                  <a:pt x="6318972" y="6061669"/>
                </a:cubicBezTo>
                <a:cubicBezTo>
                  <a:pt x="6321028" y="6061669"/>
                  <a:pt x="6321028" y="6061669"/>
                  <a:pt x="6321028" y="6061669"/>
                </a:cubicBezTo>
                <a:cubicBezTo>
                  <a:pt x="6333367" y="6069983"/>
                  <a:pt x="6351876" y="6074140"/>
                  <a:pt x="6370385" y="6074140"/>
                </a:cubicBezTo>
                <a:cubicBezTo>
                  <a:pt x="6370385" y="6078296"/>
                  <a:pt x="6372441" y="6094924"/>
                  <a:pt x="6374498" y="6097002"/>
                </a:cubicBezTo>
                <a:cubicBezTo>
                  <a:pt x="6355989" y="6103237"/>
                  <a:pt x="6339537" y="6111551"/>
                  <a:pt x="6329254" y="6124022"/>
                </a:cubicBezTo>
                <a:cubicBezTo>
                  <a:pt x="6327198" y="6124022"/>
                  <a:pt x="6327198" y="6124022"/>
                  <a:pt x="6327198" y="6124022"/>
                </a:cubicBezTo>
                <a:cubicBezTo>
                  <a:pt x="6327198" y="6126101"/>
                  <a:pt x="6327198" y="6126101"/>
                  <a:pt x="6327198" y="6126101"/>
                </a:cubicBezTo>
                <a:cubicBezTo>
                  <a:pt x="6329254" y="6132336"/>
                  <a:pt x="6331311" y="6140650"/>
                  <a:pt x="6333367" y="6146886"/>
                </a:cubicBezTo>
                <a:cubicBezTo>
                  <a:pt x="6335424" y="6146886"/>
                  <a:pt x="6335424" y="6146886"/>
                  <a:pt x="6335424" y="6146886"/>
                </a:cubicBezTo>
                <a:cubicBezTo>
                  <a:pt x="6349820" y="6153121"/>
                  <a:pt x="6370385" y="6151042"/>
                  <a:pt x="6386837" y="6146886"/>
                </a:cubicBezTo>
                <a:cubicBezTo>
                  <a:pt x="6386837" y="6148963"/>
                  <a:pt x="6395063" y="6165592"/>
                  <a:pt x="6395063" y="6167669"/>
                </a:cubicBezTo>
                <a:cubicBezTo>
                  <a:pt x="6380668" y="6175983"/>
                  <a:pt x="6366272" y="6190533"/>
                  <a:pt x="6358046" y="6205082"/>
                </a:cubicBezTo>
                <a:cubicBezTo>
                  <a:pt x="6358046" y="6207160"/>
                  <a:pt x="6358046" y="6207160"/>
                  <a:pt x="6358046" y="6207160"/>
                </a:cubicBezTo>
                <a:cubicBezTo>
                  <a:pt x="6360102" y="6211318"/>
                  <a:pt x="6366272" y="6219631"/>
                  <a:pt x="6370385" y="6225866"/>
                </a:cubicBezTo>
                <a:cubicBezTo>
                  <a:pt x="6386837" y="6225866"/>
                  <a:pt x="6405346" y="6221710"/>
                  <a:pt x="6421798" y="6211318"/>
                </a:cubicBezTo>
                <a:cubicBezTo>
                  <a:pt x="6421798" y="6213395"/>
                  <a:pt x="6432082" y="6227945"/>
                  <a:pt x="6434138" y="6230024"/>
                </a:cubicBezTo>
                <a:cubicBezTo>
                  <a:pt x="6421798" y="6242494"/>
                  <a:pt x="6411516" y="6259121"/>
                  <a:pt x="6407402" y="6275750"/>
                </a:cubicBezTo>
                <a:cubicBezTo>
                  <a:pt x="6409459" y="6277827"/>
                  <a:pt x="6409459" y="6277827"/>
                  <a:pt x="6409459" y="6277827"/>
                </a:cubicBezTo>
                <a:cubicBezTo>
                  <a:pt x="6411516" y="6281985"/>
                  <a:pt x="6419742" y="6288220"/>
                  <a:pt x="6423855" y="6292377"/>
                </a:cubicBezTo>
                <a:cubicBezTo>
                  <a:pt x="6425911" y="6292377"/>
                  <a:pt x="6425911" y="6292377"/>
                  <a:pt x="6425911" y="6292377"/>
                </a:cubicBezTo>
                <a:cubicBezTo>
                  <a:pt x="6440308" y="6288220"/>
                  <a:pt x="6456760" y="6279906"/>
                  <a:pt x="6471156" y="6265357"/>
                </a:cubicBezTo>
                <a:cubicBezTo>
                  <a:pt x="6473212" y="6267436"/>
                  <a:pt x="6485551" y="6277827"/>
                  <a:pt x="6487608" y="6279906"/>
                </a:cubicBezTo>
                <a:cubicBezTo>
                  <a:pt x="6479382" y="6296533"/>
                  <a:pt x="6475269" y="6313162"/>
                  <a:pt x="6475269" y="6329789"/>
                </a:cubicBezTo>
                <a:cubicBezTo>
                  <a:pt x="6475269" y="6329789"/>
                  <a:pt x="6475269" y="6331868"/>
                  <a:pt x="6475269" y="6331868"/>
                </a:cubicBezTo>
                <a:cubicBezTo>
                  <a:pt x="6479382" y="6336024"/>
                  <a:pt x="6487608" y="6340182"/>
                  <a:pt x="6493777" y="6342259"/>
                </a:cubicBezTo>
                <a:cubicBezTo>
                  <a:pt x="6493777" y="6344338"/>
                  <a:pt x="6493777" y="6344338"/>
                  <a:pt x="6493777" y="6344338"/>
                </a:cubicBezTo>
                <a:cubicBezTo>
                  <a:pt x="6495834" y="6342259"/>
                  <a:pt x="6495834" y="6342259"/>
                  <a:pt x="6495834" y="6342259"/>
                </a:cubicBezTo>
                <a:cubicBezTo>
                  <a:pt x="6510230" y="6333946"/>
                  <a:pt x="6522569" y="6321475"/>
                  <a:pt x="6532851" y="6304848"/>
                </a:cubicBezTo>
                <a:cubicBezTo>
                  <a:pt x="6534908" y="6306926"/>
                  <a:pt x="6549304" y="6313162"/>
                  <a:pt x="6551360" y="6313162"/>
                </a:cubicBezTo>
                <a:cubicBezTo>
                  <a:pt x="6549304" y="6321475"/>
                  <a:pt x="6549304" y="6331868"/>
                  <a:pt x="6549304" y="6340182"/>
                </a:cubicBezTo>
                <a:cubicBezTo>
                  <a:pt x="6549304" y="6348495"/>
                  <a:pt x="6549304" y="6358888"/>
                  <a:pt x="6551360" y="6365123"/>
                </a:cubicBezTo>
                <a:cubicBezTo>
                  <a:pt x="6551360" y="6367201"/>
                  <a:pt x="6551360" y="6367201"/>
                  <a:pt x="6551360" y="6367201"/>
                </a:cubicBezTo>
                <a:cubicBezTo>
                  <a:pt x="6553417" y="6367201"/>
                  <a:pt x="6553417" y="6367201"/>
                  <a:pt x="6553417" y="6367201"/>
                </a:cubicBezTo>
                <a:cubicBezTo>
                  <a:pt x="6557530" y="6369280"/>
                  <a:pt x="6567812" y="6371358"/>
                  <a:pt x="6573982" y="6373436"/>
                </a:cubicBezTo>
                <a:cubicBezTo>
                  <a:pt x="6576039" y="6373436"/>
                  <a:pt x="6576039" y="6373436"/>
                  <a:pt x="6576039" y="6373436"/>
                </a:cubicBezTo>
                <a:cubicBezTo>
                  <a:pt x="6586321" y="6360966"/>
                  <a:pt x="6596604" y="6344338"/>
                  <a:pt x="6600717" y="6327711"/>
                </a:cubicBezTo>
                <a:cubicBezTo>
                  <a:pt x="6602773" y="6327711"/>
                  <a:pt x="6621282" y="6329789"/>
                  <a:pt x="6623339" y="6329789"/>
                </a:cubicBezTo>
                <a:cubicBezTo>
                  <a:pt x="6623339" y="6348495"/>
                  <a:pt x="6627452" y="6367201"/>
                  <a:pt x="6635678" y="6381750"/>
                </a:cubicBezTo>
                <a:cubicBezTo>
                  <a:pt x="6637734" y="6381750"/>
                  <a:pt x="6637734" y="6381750"/>
                  <a:pt x="6637734" y="6381750"/>
                </a:cubicBezTo>
                <a:cubicBezTo>
                  <a:pt x="6643904" y="6381750"/>
                  <a:pt x="6654187" y="6381750"/>
                  <a:pt x="6658300" y="6381750"/>
                </a:cubicBezTo>
                <a:cubicBezTo>
                  <a:pt x="6660357" y="6381750"/>
                  <a:pt x="6660357" y="6381750"/>
                  <a:pt x="6660357" y="6381750"/>
                </a:cubicBezTo>
                <a:cubicBezTo>
                  <a:pt x="6668583" y="6367201"/>
                  <a:pt x="6672696" y="6348495"/>
                  <a:pt x="6674753" y="6329789"/>
                </a:cubicBezTo>
                <a:cubicBezTo>
                  <a:pt x="6676809" y="6329789"/>
                  <a:pt x="6693261" y="6327711"/>
                  <a:pt x="6695318" y="6327711"/>
                </a:cubicBezTo>
                <a:cubicBezTo>
                  <a:pt x="6699431" y="6344338"/>
                  <a:pt x="6709714" y="6360966"/>
                  <a:pt x="6722053" y="6373436"/>
                </a:cubicBezTo>
                <a:cubicBezTo>
                  <a:pt x="6728222" y="6371358"/>
                  <a:pt x="6738505" y="6369280"/>
                  <a:pt x="6742618" y="6367201"/>
                </a:cubicBezTo>
                <a:cubicBezTo>
                  <a:pt x="6744675" y="6367201"/>
                  <a:pt x="6744675" y="6367201"/>
                  <a:pt x="6744675" y="6367201"/>
                </a:cubicBezTo>
                <a:cubicBezTo>
                  <a:pt x="6746731" y="6358888"/>
                  <a:pt x="6746731" y="6348495"/>
                  <a:pt x="6746731" y="6340182"/>
                </a:cubicBezTo>
                <a:cubicBezTo>
                  <a:pt x="6746731" y="6331868"/>
                  <a:pt x="6746731" y="6321475"/>
                  <a:pt x="6744675" y="6313162"/>
                </a:cubicBezTo>
                <a:cubicBezTo>
                  <a:pt x="6746731" y="6313162"/>
                  <a:pt x="6763183" y="6306926"/>
                  <a:pt x="6765240" y="6304848"/>
                </a:cubicBezTo>
                <a:cubicBezTo>
                  <a:pt x="6773466" y="6321475"/>
                  <a:pt x="6787862" y="6333946"/>
                  <a:pt x="6802257" y="6342259"/>
                </a:cubicBezTo>
                <a:cubicBezTo>
                  <a:pt x="6808427" y="6340182"/>
                  <a:pt x="6816653" y="6336024"/>
                  <a:pt x="6820766" y="6331868"/>
                </a:cubicBezTo>
                <a:cubicBezTo>
                  <a:pt x="6822823" y="6329789"/>
                  <a:pt x="6822823" y="6329789"/>
                  <a:pt x="6822823" y="6329789"/>
                </a:cubicBezTo>
                <a:cubicBezTo>
                  <a:pt x="6822823" y="6329789"/>
                  <a:pt x="6822823" y="6329789"/>
                  <a:pt x="6822823" y="6327711"/>
                </a:cubicBezTo>
                <a:cubicBezTo>
                  <a:pt x="6822823" y="6313162"/>
                  <a:pt x="6816653" y="6294456"/>
                  <a:pt x="6808427" y="6279906"/>
                </a:cubicBezTo>
                <a:cubicBezTo>
                  <a:pt x="6810484" y="6277827"/>
                  <a:pt x="6822823" y="6267436"/>
                  <a:pt x="6824879" y="6265357"/>
                </a:cubicBezTo>
                <a:cubicBezTo>
                  <a:pt x="6839275" y="6277827"/>
                  <a:pt x="6855727" y="6288220"/>
                  <a:pt x="6870123" y="6292377"/>
                </a:cubicBezTo>
                <a:cubicBezTo>
                  <a:pt x="6872180" y="6292377"/>
                  <a:pt x="6872180" y="6292377"/>
                  <a:pt x="6872180" y="6292377"/>
                </a:cubicBezTo>
                <a:cubicBezTo>
                  <a:pt x="6876293" y="6288220"/>
                  <a:pt x="6884519" y="6281985"/>
                  <a:pt x="6886576" y="6275750"/>
                </a:cubicBezTo>
                <a:cubicBezTo>
                  <a:pt x="6888632" y="6275750"/>
                  <a:pt x="6888632" y="6275750"/>
                  <a:pt x="6888632" y="6275750"/>
                </a:cubicBezTo>
                <a:cubicBezTo>
                  <a:pt x="6884519" y="6259121"/>
                  <a:pt x="6874236" y="6242494"/>
                  <a:pt x="6861897" y="6230024"/>
                </a:cubicBezTo>
                <a:cubicBezTo>
                  <a:pt x="6863954" y="6227945"/>
                  <a:pt x="6874236" y="6213395"/>
                  <a:pt x="6874236" y="6211318"/>
                </a:cubicBezTo>
                <a:cubicBezTo>
                  <a:pt x="6890689" y="6219631"/>
                  <a:pt x="6909198" y="6225866"/>
                  <a:pt x="6925650" y="6225866"/>
                </a:cubicBezTo>
                <a:cubicBezTo>
                  <a:pt x="6927706" y="6223788"/>
                  <a:pt x="6927706" y="6223788"/>
                  <a:pt x="6927706" y="6223788"/>
                </a:cubicBezTo>
                <a:cubicBezTo>
                  <a:pt x="6929763" y="6219631"/>
                  <a:pt x="6935933" y="6211318"/>
                  <a:pt x="6937989" y="6205082"/>
                </a:cubicBezTo>
                <a:cubicBezTo>
                  <a:pt x="6937989" y="6203004"/>
                  <a:pt x="6937989" y="6203004"/>
                  <a:pt x="6937989" y="6203004"/>
                </a:cubicBezTo>
                <a:cubicBezTo>
                  <a:pt x="6929763" y="6190533"/>
                  <a:pt x="6915367" y="6175983"/>
                  <a:pt x="6900972" y="6167669"/>
                </a:cubicBezTo>
                <a:cubicBezTo>
                  <a:pt x="6900972" y="6163513"/>
                  <a:pt x="6909198" y="6148963"/>
                  <a:pt x="6909198" y="6146886"/>
                </a:cubicBezTo>
                <a:cubicBezTo>
                  <a:pt x="6925650" y="6151042"/>
                  <a:pt x="6944159" y="6151042"/>
                  <a:pt x="6960611" y="6146886"/>
                </a:cubicBezTo>
                <a:cubicBezTo>
                  <a:pt x="6962667" y="6146886"/>
                  <a:pt x="6962667" y="6146886"/>
                  <a:pt x="6962667" y="6146886"/>
                </a:cubicBezTo>
                <a:cubicBezTo>
                  <a:pt x="6964724" y="6140650"/>
                  <a:pt x="6966781" y="6132336"/>
                  <a:pt x="6966781" y="6126101"/>
                </a:cubicBezTo>
                <a:cubicBezTo>
                  <a:pt x="6966781" y="6124022"/>
                  <a:pt x="6966781" y="6124022"/>
                  <a:pt x="6966781" y="6124022"/>
                </a:cubicBezTo>
                <a:cubicBezTo>
                  <a:pt x="6956498" y="6111551"/>
                  <a:pt x="6940046" y="6103237"/>
                  <a:pt x="6921537" y="6097002"/>
                </a:cubicBezTo>
                <a:cubicBezTo>
                  <a:pt x="6923593" y="6094924"/>
                  <a:pt x="6925650" y="6078296"/>
                  <a:pt x="6925650" y="6076218"/>
                </a:cubicBezTo>
                <a:cubicBezTo>
                  <a:pt x="6944159" y="6076218"/>
                  <a:pt x="6962667" y="6069983"/>
                  <a:pt x="6975007" y="6061669"/>
                </a:cubicBezTo>
                <a:cubicBezTo>
                  <a:pt x="6977063" y="6061669"/>
                  <a:pt x="6977063" y="6061669"/>
                  <a:pt x="6977063" y="6061669"/>
                </a:cubicBezTo>
                <a:cubicBezTo>
                  <a:pt x="6977063" y="6057512"/>
                  <a:pt x="6977063" y="6053355"/>
                  <a:pt x="6977063" y="6049198"/>
                </a:cubicBezTo>
                <a:cubicBezTo>
                  <a:pt x="6977063" y="6047119"/>
                  <a:pt x="6977063" y="6042963"/>
                  <a:pt x="6977063" y="6038805"/>
                </a:cubicBezTo>
                <a:cubicBezTo>
                  <a:pt x="6975007" y="6038805"/>
                  <a:pt x="6975007" y="6038805"/>
                  <a:pt x="6975007" y="6038805"/>
                </a:cubicBezTo>
                <a:cubicBezTo>
                  <a:pt x="6962667" y="6030492"/>
                  <a:pt x="6944159" y="6024257"/>
                  <a:pt x="6925650" y="6024257"/>
                </a:cubicBezTo>
                <a:cubicBezTo>
                  <a:pt x="6925650" y="6022178"/>
                  <a:pt x="6923593" y="6005551"/>
                  <a:pt x="6923593" y="6003472"/>
                </a:cubicBezTo>
                <a:cubicBezTo>
                  <a:pt x="6940046" y="5997237"/>
                  <a:pt x="6956498" y="5988923"/>
                  <a:pt x="6966781" y="5976452"/>
                </a:cubicBezTo>
                <a:cubicBezTo>
                  <a:pt x="6968837" y="5976452"/>
                  <a:pt x="6968837" y="5976452"/>
                  <a:pt x="6968837" y="5976452"/>
                </a:cubicBezTo>
                <a:cubicBezTo>
                  <a:pt x="6968837" y="5974373"/>
                  <a:pt x="6968837" y="5974373"/>
                  <a:pt x="6968837" y="5974373"/>
                </a:cubicBezTo>
                <a:cubicBezTo>
                  <a:pt x="6966781" y="5968138"/>
                  <a:pt x="6964724" y="5959825"/>
                  <a:pt x="6962667" y="5953589"/>
                </a:cubicBezTo>
                <a:cubicBezTo>
                  <a:pt x="6960611" y="5953589"/>
                  <a:pt x="6960611" y="5953589"/>
                  <a:pt x="6960611" y="5953589"/>
                </a:cubicBezTo>
                <a:cubicBezTo>
                  <a:pt x="6946215" y="5947354"/>
                  <a:pt x="6927706" y="5949432"/>
                  <a:pt x="6909198" y="5953589"/>
                </a:cubicBezTo>
                <a:cubicBezTo>
                  <a:pt x="6909198" y="5951511"/>
                  <a:pt x="6903028" y="5934883"/>
                  <a:pt x="6900972" y="5932805"/>
                </a:cubicBezTo>
                <a:cubicBezTo>
                  <a:pt x="6917424" y="5924491"/>
                  <a:pt x="6929763" y="5909941"/>
                  <a:pt x="6937989" y="5895393"/>
                </a:cubicBezTo>
                <a:cubicBezTo>
                  <a:pt x="6937989" y="5893314"/>
                  <a:pt x="6937989" y="5893314"/>
                  <a:pt x="6937989" y="5893314"/>
                </a:cubicBezTo>
                <a:cubicBezTo>
                  <a:pt x="6935933" y="5889157"/>
                  <a:pt x="6931820" y="5880843"/>
                  <a:pt x="6927706" y="5874608"/>
                </a:cubicBezTo>
                <a:cubicBezTo>
                  <a:pt x="6925650" y="5874608"/>
                  <a:pt x="6925650" y="5874608"/>
                  <a:pt x="6925650" y="5874608"/>
                </a:cubicBezTo>
                <a:cubicBezTo>
                  <a:pt x="6909198" y="5874608"/>
                  <a:pt x="6890689" y="5878765"/>
                  <a:pt x="6876293" y="5887079"/>
                </a:cubicBezTo>
                <a:cubicBezTo>
                  <a:pt x="6874236" y="5887079"/>
                  <a:pt x="6863954" y="5872529"/>
                  <a:pt x="6861897" y="5870451"/>
                </a:cubicBezTo>
                <a:cubicBezTo>
                  <a:pt x="6874236" y="5857980"/>
                  <a:pt x="6884519" y="5841353"/>
                  <a:pt x="6888632" y="5824725"/>
                </a:cubicBezTo>
                <a:cubicBezTo>
                  <a:pt x="6888632" y="5822647"/>
                  <a:pt x="6888632" y="5822647"/>
                  <a:pt x="6888632" y="5822647"/>
                </a:cubicBezTo>
                <a:cubicBezTo>
                  <a:pt x="6884519" y="5818490"/>
                  <a:pt x="6878350" y="5812254"/>
                  <a:pt x="6872180" y="5808097"/>
                </a:cubicBezTo>
                <a:cubicBezTo>
                  <a:pt x="6855727" y="5812254"/>
                  <a:pt x="6839275" y="5820568"/>
                  <a:pt x="6826936" y="5833039"/>
                </a:cubicBezTo>
                <a:cubicBezTo>
                  <a:pt x="6824879" y="5833039"/>
                  <a:pt x="6810484" y="5822647"/>
                  <a:pt x="6808427" y="5820568"/>
                </a:cubicBezTo>
                <a:cubicBezTo>
                  <a:pt x="6818710" y="5803941"/>
                  <a:pt x="6822823" y="5787313"/>
                  <a:pt x="6822823" y="5770685"/>
                </a:cubicBezTo>
                <a:cubicBezTo>
                  <a:pt x="6822823" y="5770685"/>
                  <a:pt x="6822823" y="5768607"/>
                  <a:pt x="6822823" y="5768607"/>
                </a:cubicBezTo>
                <a:cubicBezTo>
                  <a:pt x="6816653" y="5764450"/>
                  <a:pt x="6808427" y="5760293"/>
                  <a:pt x="6804314" y="5758215"/>
                </a:cubicBezTo>
                <a:cubicBezTo>
                  <a:pt x="6802257" y="5756136"/>
                  <a:pt x="6802257" y="5756136"/>
                  <a:pt x="6802257" y="5756136"/>
                </a:cubicBezTo>
                <a:cubicBezTo>
                  <a:pt x="6802257" y="5758215"/>
                  <a:pt x="6802257" y="5758215"/>
                  <a:pt x="6802257" y="5758215"/>
                </a:cubicBezTo>
                <a:cubicBezTo>
                  <a:pt x="6787862" y="5764450"/>
                  <a:pt x="6775523" y="5778999"/>
                  <a:pt x="6765240" y="5793548"/>
                </a:cubicBezTo>
                <a:cubicBezTo>
                  <a:pt x="6763183" y="5793548"/>
                  <a:pt x="6746731" y="5787313"/>
                  <a:pt x="6744675" y="5785235"/>
                </a:cubicBezTo>
                <a:cubicBezTo>
                  <a:pt x="6746731" y="5776921"/>
                  <a:pt x="6748788" y="5768607"/>
                  <a:pt x="6748788" y="5758215"/>
                </a:cubicBezTo>
                <a:cubicBezTo>
                  <a:pt x="6748788" y="5749901"/>
                  <a:pt x="6746731" y="5741587"/>
                  <a:pt x="6744675" y="5733273"/>
                </a:cubicBezTo>
                <a:cubicBezTo>
                  <a:pt x="6744675" y="5731195"/>
                  <a:pt x="6744675" y="5731195"/>
                  <a:pt x="6744675" y="5731195"/>
                </a:cubicBezTo>
                <a:cubicBezTo>
                  <a:pt x="6742618" y="5731195"/>
                  <a:pt x="6742618" y="5731195"/>
                  <a:pt x="6742618" y="5731195"/>
                </a:cubicBezTo>
                <a:cubicBezTo>
                  <a:pt x="6738505" y="5729116"/>
                  <a:pt x="6730279" y="5727038"/>
                  <a:pt x="6722053" y="5727038"/>
                </a:cubicBezTo>
                <a:cubicBezTo>
                  <a:pt x="6709714" y="5737430"/>
                  <a:pt x="6699431" y="5754058"/>
                  <a:pt x="6695318" y="5772764"/>
                </a:cubicBezTo>
                <a:cubicBezTo>
                  <a:pt x="6693261" y="5770685"/>
                  <a:pt x="6676809" y="5768607"/>
                  <a:pt x="6672696" y="5768607"/>
                </a:cubicBezTo>
                <a:cubicBezTo>
                  <a:pt x="6672696" y="5751979"/>
                  <a:pt x="6668583" y="5733273"/>
                  <a:pt x="6660357" y="5718724"/>
                </a:cubicBezTo>
                <a:cubicBezTo>
                  <a:pt x="6658300" y="5718724"/>
                  <a:pt x="6658300" y="5718724"/>
                  <a:pt x="6658300" y="5718724"/>
                </a:cubicBezTo>
                <a:cubicBezTo>
                  <a:pt x="6652131" y="5716645"/>
                  <a:pt x="6643904" y="5716645"/>
                  <a:pt x="6637734" y="5718724"/>
                </a:cubicBezTo>
                <a:cubicBezTo>
                  <a:pt x="6635678" y="5718724"/>
                  <a:pt x="6635678" y="5718724"/>
                  <a:pt x="6635678" y="5718724"/>
                </a:cubicBezTo>
                <a:close/>
                <a:moveTo>
                  <a:pt x="0" y="0"/>
                </a:moveTo>
                <a:lnTo>
                  <a:pt x="12192000" y="0"/>
                </a:lnTo>
                <a:lnTo>
                  <a:pt x="12192000" y="6858000"/>
                </a:lnTo>
                <a:lnTo>
                  <a:pt x="4539049" y="6858000"/>
                </a:lnTo>
                <a:lnTo>
                  <a:pt x="0" y="6858000"/>
                </a:lnTo>
                <a:lnTo>
                  <a:pt x="0" y="6273113"/>
                </a:lnTo>
                <a:close/>
              </a:path>
            </a:pathLst>
          </a:custGeom>
        </p:spPr>
        <p:txBody>
          <a:bodyPr rtlCol="0">
            <a:noAutofit/>
          </a:bodyPr>
          <a:lstStyle/>
          <a:p>
            <a:pPr lvl="0"/>
            <a:endParaRPr lang="en-US" noProof="0" dirty="0"/>
          </a:p>
        </p:txBody>
      </p:sp>
      <p:sp>
        <p:nvSpPr>
          <p:cNvPr id="7" name="Text Placeholder 6"/>
          <p:cNvSpPr>
            <a:spLocks noGrp="1"/>
          </p:cNvSpPr>
          <p:nvPr>
            <p:ph type="body" sz="quarter" idx="14"/>
          </p:nvPr>
        </p:nvSpPr>
        <p:spPr>
          <a:xfrm>
            <a:off x="0" y="0"/>
            <a:ext cx="9144000" cy="5143500"/>
          </a:xfrm>
          <a:custGeom>
            <a:avLst/>
            <a:gdLst>
              <a:gd name="connsiteX0" fmla="*/ 6602777 w 12192000"/>
              <a:gd name="connsiteY0" fmla="*/ 6116155 h 6858000"/>
              <a:gd name="connsiteX1" fmla="*/ 6612980 w 12192000"/>
              <a:gd name="connsiteY1" fmla="*/ 6116155 h 6858000"/>
              <a:gd name="connsiteX2" fmla="*/ 6617061 w 12192000"/>
              <a:gd name="connsiteY2" fmla="*/ 6124493 h 6858000"/>
              <a:gd name="connsiteX3" fmla="*/ 6623183 w 12192000"/>
              <a:gd name="connsiteY3" fmla="*/ 6226637 h 6858000"/>
              <a:gd name="connsiteX4" fmla="*/ 6621142 w 12192000"/>
              <a:gd name="connsiteY4" fmla="*/ 6237059 h 6858000"/>
              <a:gd name="connsiteX5" fmla="*/ 6615021 w 12192000"/>
              <a:gd name="connsiteY5" fmla="*/ 6237059 h 6858000"/>
              <a:gd name="connsiteX6" fmla="*/ 6508908 w 12192000"/>
              <a:gd name="connsiteY6" fmla="*/ 6174523 h 6858000"/>
              <a:gd name="connsiteX7" fmla="*/ 6504827 w 12192000"/>
              <a:gd name="connsiteY7" fmla="*/ 6168270 h 6858000"/>
              <a:gd name="connsiteX8" fmla="*/ 6504827 w 12192000"/>
              <a:gd name="connsiteY8" fmla="*/ 6166184 h 6858000"/>
              <a:gd name="connsiteX9" fmla="*/ 6510948 w 12192000"/>
              <a:gd name="connsiteY9" fmla="*/ 6162015 h 6858000"/>
              <a:gd name="connsiteX10" fmla="*/ 6602777 w 12192000"/>
              <a:gd name="connsiteY10" fmla="*/ 6116155 h 6858000"/>
              <a:gd name="connsiteX11" fmla="*/ 6685511 w 12192000"/>
              <a:gd name="connsiteY11" fmla="*/ 6114071 h 6858000"/>
              <a:gd name="connsiteX12" fmla="*/ 6695813 w 12192000"/>
              <a:gd name="connsiteY12" fmla="*/ 6114071 h 6858000"/>
              <a:gd name="connsiteX13" fmla="*/ 6786472 w 12192000"/>
              <a:gd name="connsiteY13" fmla="*/ 6159837 h 6858000"/>
              <a:gd name="connsiteX14" fmla="*/ 6794714 w 12192000"/>
              <a:gd name="connsiteY14" fmla="*/ 6166078 h 6858000"/>
              <a:gd name="connsiteX15" fmla="*/ 6790593 w 12192000"/>
              <a:gd name="connsiteY15" fmla="*/ 6172318 h 6858000"/>
              <a:gd name="connsiteX16" fmla="*/ 6683451 w 12192000"/>
              <a:gd name="connsiteY16" fmla="*/ 6234726 h 6858000"/>
              <a:gd name="connsiteX17" fmla="*/ 6675208 w 12192000"/>
              <a:gd name="connsiteY17" fmla="*/ 6234726 h 6858000"/>
              <a:gd name="connsiteX18" fmla="*/ 6673148 w 12192000"/>
              <a:gd name="connsiteY18" fmla="*/ 6226405 h 6858000"/>
              <a:gd name="connsiteX19" fmla="*/ 6681390 w 12192000"/>
              <a:gd name="connsiteY19" fmla="*/ 6122392 h 6858000"/>
              <a:gd name="connsiteX20" fmla="*/ 6685511 w 12192000"/>
              <a:gd name="connsiteY20" fmla="*/ 6114071 h 6858000"/>
              <a:gd name="connsiteX21" fmla="*/ 5867776 w 12192000"/>
              <a:gd name="connsiteY21" fmla="*/ 6074328 h 6858000"/>
              <a:gd name="connsiteX22" fmla="*/ 5867776 w 12192000"/>
              <a:gd name="connsiteY22" fmla="*/ 6117531 h 6858000"/>
              <a:gd name="connsiteX23" fmla="*/ 5819888 w 12192000"/>
              <a:gd name="connsiteY23" fmla="*/ 6125760 h 6858000"/>
              <a:gd name="connsiteX24" fmla="*/ 5801149 w 12192000"/>
              <a:gd name="connsiteY24" fmla="*/ 6101073 h 6858000"/>
              <a:gd name="connsiteX25" fmla="*/ 5826134 w 12192000"/>
              <a:gd name="connsiteY25" fmla="*/ 6076386 h 6858000"/>
              <a:gd name="connsiteX26" fmla="*/ 5518276 w 12192000"/>
              <a:gd name="connsiteY26" fmla="*/ 6004194 h 6858000"/>
              <a:gd name="connsiteX27" fmla="*/ 5559186 w 12192000"/>
              <a:gd name="connsiteY27" fmla="*/ 6064393 h 6858000"/>
              <a:gd name="connsiteX28" fmla="*/ 5518276 w 12192000"/>
              <a:gd name="connsiteY28" fmla="*/ 6124591 h 6858000"/>
              <a:gd name="connsiteX29" fmla="*/ 5477363 w 12192000"/>
              <a:gd name="connsiteY29" fmla="*/ 6064393 h 6858000"/>
              <a:gd name="connsiteX30" fmla="*/ 5518276 w 12192000"/>
              <a:gd name="connsiteY30" fmla="*/ 6004194 h 6858000"/>
              <a:gd name="connsiteX31" fmla="*/ 6672498 w 12192000"/>
              <a:gd name="connsiteY31" fmla="*/ 5995882 h 6858000"/>
              <a:gd name="connsiteX32" fmla="*/ 6681491 w 12192000"/>
              <a:gd name="connsiteY32" fmla="*/ 5996921 h 6858000"/>
              <a:gd name="connsiteX33" fmla="*/ 6708215 w 12192000"/>
              <a:gd name="connsiteY33" fmla="*/ 6048872 h 6858000"/>
              <a:gd name="connsiteX34" fmla="*/ 6648601 w 12192000"/>
              <a:gd name="connsiteY34" fmla="*/ 6107057 h 6858000"/>
              <a:gd name="connsiteX35" fmla="*/ 6588987 w 12192000"/>
              <a:gd name="connsiteY35" fmla="*/ 6048872 h 6858000"/>
              <a:gd name="connsiteX36" fmla="*/ 6615711 w 12192000"/>
              <a:gd name="connsiteY36" fmla="*/ 5999000 h 6858000"/>
              <a:gd name="connsiteX37" fmla="*/ 6632156 w 12192000"/>
              <a:gd name="connsiteY37" fmla="*/ 6001077 h 6858000"/>
              <a:gd name="connsiteX38" fmla="*/ 6630100 w 12192000"/>
              <a:gd name="connsiteY38" fmla="*/ 6017702 h 6858000"/>
              <a:gd name="connsiteX39" fmla="*/ 6613655 w 12192000"/>
              <a:gd name="connsiteY39" fmla="*/ 6048872 h 6858000"/>
              <a:gd name="connsiteX40" fmla="*/ 6648601 w 12192000"/>
              <a:gd name="connsiteY40" fmla="*/ 6084199 h 6858000"/>
              <a:gd name="connsiteX41" fmla="*/ 6683547 w 12192000"/>
              <a:gd name="connsiteY41" fmla="*/ 6048872 h 6858000"/>
              <a:gd name="connsiteX42" fmla="*/ 6667102 w 12192000"/>
              <a:gd name="connsiteY42" fmla="*/ 6017702 h 6858000"/>
              <a:gd name="connsiteX43" fmla="*/ 6665047 w 12192000"/>
              <a:gd name="connsiteY43" fmla="*/ 6001077 h 6858000"/>
              <a:gd name="connsiteX44" fmla="*/ 6672498 w 12192000"/>
              <a:gd name="connsiteY44" fmla="*/ 5995882 h 6858000"/>
              <a:gd name="connsiteX45" fmla="*/ 6821432 w 12192000"/>
              <a:gd name="connsiteY45" fmla="*/ 5980816 h 6858000"/>
              <a:gd name="connsiteX46" fmla="*/ 6825565 w 12192000"/>
              <a:gd name="connsiteY46" fmla="*/ 5987045 h 6858000"/>
              <a:gd name="connsiteX47" fmla="*/ 6825565 w 12192000"/>
              <a:gd name="connsiteY47" fmla="*/ 6111612 h 6858000"/>
              <a:gd name="connsiteX48" fmla="*/ 6821432 w 12192000"/>
              <a:gd name="connsiteY48" fmla="*/ 6117840 h 6858000"/>
              <a:gd name="connsiteX49" fmla="*/ 6813166 w 12192000"/>
              <a:gd name="connsiteY49" fmla="*/ 6115764 h 6858000"/>
              <a:gd name="connsiteX50" fmla="*/ 6728441 w 12192000"/>
              <a:gd name="connsiteY50" fmla="*/ 6057632 h 6858000"/>
              <a:gd name="connsiteX51" fmla="*/ 6722242 w 12192000"/>
              <a:gd name="connsiteY51" fmla="*/ 6049328 h 6858000"/>
              <a:gd name="connsiteX52" fmla="*/ 6728441 w 12192000"/>
              <a:gd name="connsiteY52" fmla="*/ 6041024 h 6858000"/>
              <a:gd name="connsiteX53" fmla="*/ 6813166 w 12192000"/>
              <a:gd name="connsiteY53" fmla="*/ 5982893 h 6858000"/>
              <a:gd name="connsiteX54" fmla="*/ 6821432 w 12192000"/>
              <a:gd name="connsiteY54" fmla="*/ 5980816 h 6858000"/>
              <a:gd name="connsiteX55" fmla="*/ 6475604 w 12192000"/>
              <a:gd name="connsiteY55" fmla="*/ 5980816 h 6858000"/>
              <a:gd name="connsiteX56" fmla="*/ 6483787 w 12192000"/>
              <a:gd name="connsiteY56" fmla="*/ 5984968 h 6858000"/>
              <a:gd name="connsiteX57" fmla="*/ 6567656 w 12192000"/>
              <a:gd name="connsiteY57" fmla="*/ 6041024 h 6858000"/>
              <a:gd name="connsiteX58" fmla="*/ 6573792 w 12192000"/>
              <a:gd name="connsiteY58" fmla="*/ 6049328 h 6858000"/>
              <a:gd name="connsiteX59" fmla="*/ 6567656 w 12192000"/>
              <a:gd name="connsiteY59" fmla="*/ 6057632 h 6858000"/>
              <a:gd name="connsiteX60" fmla="*/ 6483787 w 12192000"/>
              <a:gd name="connsiteY60" fmla="*/ 6115764 h 6858000"/>
              <a:gd name="connsiteX61" fmla="*/ 6475604 w 12192000"/>
              <a:gd name="connsiteY61" fmla="*/ 6117840 h 6858000"/>
              <a:gd name="connsiteX62" fmla="*/ 6471513 w 12192000"/>
              <a:gd name="connsiteY62" fmla="*/ 6111612 h 6858000"/>
              <a:gd name="connsiteX63" fmla="*/ 6471513 w 12192000"/>
              <a:gd name="connsiteY63" fmla="*/ 5987045 h 6858000"/>
              <a:gd name="connsiteX64" fmla="*/ 6475604 w 12192000"/>
              <a:gd name="connsiteY64" fmla="*/ 5980816 h 6858000"/>
              <a:gd name="connsiteX65" fmla="*/ 6087559 w 12192000"/>
              <a:gd name="connsiteY65" fmla="*/ 5970296 h 6858000"/>
              <a:gd name="connsiteX66" fmla="*/ 6081400 w 12192000"/>
              <a:gd name="connsiteY66" fmla="*/ 5972374 h 6858000"/>
              <a:gd name="connsiteX67" fmla="*/ 6079347 w 12192000"/>
              <a:gd name="connsiteY67" fmla="*/ 5978604 h 6858000"/>
              <a:gd name="connsiteX68" fmla="*/ 6120408 w 12192000"/>
              <a:gd name="connsiteY68" fmla="*/ 6136455 h 6858000"/>
              <a:gd name="connsiteX69" fmla="*/ 6145045 w 12192000"/>
              <a:gd name="connsiteY69" fmla="*/ 6157224 h 6858000"/>
              <a:gd name="connsiteX70" fmla="*/ 6153257 w 12192000"/>
              <a:gd name="connsiteY70" fmla="*/ 6157224 h 6858000"/>
              <a:gd name="connsiteX71" fmla="*/ 6149151 w 12192000"/>
              <a:gd name="connsiteY71" fmla="*/ 6165532 h 6858000"/>
              <a:gd name="connsiteX72" fmla="*/ 6149151 w 12192000"/>
              <a:gd name="connsiteY72" fmla="*/ 6167609 h 6858000"/>
              <a:gd name="connsiteX73" fmla="*/ 6124515 w 12192000"/>
              <a:gd name="connsiteY73" fmla="*/ 6186302 h 6858000"/>
              <a:gd name="connsiteX74" fmla="*/ 6089612 w 12192000"/>
              <a:gd name="connsiteY74" fmla="*/ 6184225 h 6858000"/>
              <a:gd name="connsiteX75" fmla="*/ 6083453 w 12192000"/>
              <a:gd name="connsiteY75" fmla="*/ 6186302 h 6858000"/>
              <a:gd name="connsiteX76" fmla="*/ 6081400 w 12192000"/>
              <a:gd name="connsiteY76" fmla="*/ 6190456 h 6858000"/>
              <a:gd name="connsiteX77" fmla="*/ 6081400 w 12192000"/>
              <a:gd name="connsiteY77" fmla="*/ 6209149 h 6858000"/>
              <a:gd name="connsiteX78" fmla="*/ 6087559 w 12192000"/>
              <a:gd name="connsiteY78" fmla="*/ 6215380 h 6858000"/>
              <a:gd name="connsiteX79" fmla="*/ 6134780 w 12192000"/>
              <a:gd name="connsiteY79" fmla="*/ 6221610 h 6858000"/>
              <a:gd name="connsiteX80" fmla="*/ 6136833 w 12192000"/>
              <a:gd name="connsiteY80" fmla="*/ 6221610 h 6858000"/>
              <a:gd name="connsiteX81" fmla="*/ 6190213 w 12192000"/>
              <a:gd name="connsiteY81" fmla="*/ 6169686 h 6858000"/>
              <a:gd name="connsiteX82" fmla="*/ 6223062 w 12192000"/>
              <a:gd name="connsiteY82" fmla="*/ 6040914 h 6858000"/>
              <a:gd name="connsiteX83" fmla="*/ 6235380 w 12192000"/>
              <a:gd name="connsiteY83" fmla="*/ 5999374 h 6858000"/>
              <a:gd name="connsiteX84" fmla="*/ 6239487 w 12192000"/>
              <a:gd name="connsiteY84" fmla="*/ 5978604 h 6858000"/>
              <a:gd name="connsiteX85" fmla="*/ 6237434 w 12192000"/>
              <a:gd name="connsiteY85" fmla="*/ 5972374 h 6858000"/>
              <a:gd name="connsiteX86" fmla="*/ 6233327 w 12192000"/>
              <a:gd name="connsiteY86" fmla="*/ 5970296 h 6858000"/>
              <a:gd name="connsiteX87" fmla="*/ 6204584 w 12192000"/>
              <a:gd name="connsiteY87" fmla="*/ 5970296 h 6858000"/>
              <a:gd name="connsiteX88" fmla="*/ 6198425 w 12192000"/>
              <a:gd name="connsiteY88" fmla="*/ 5974451 h 6858000"/>
              <a:gd name="connsiteX89" fmla="*/ 6161469 w 12192000"/>
              <a:gd name="connsiteY89" fmla="*/ 6115685 h 6858000"/>
              <a:gd name="connsiteX90" fmla="*/ 6159417 w 12192000"/>
              <a:gd name="connsiteY90" fmla="*/ 6115685 h 6858000"/>
              <a:gd name="connsiteX91" fmla="*/ 6120408 w 12192000"/>
              <a:gd name="connsiteY91" fmla="*/ 5974451 h 6858000"/>
              <a:gd name="connsiteX92" fmla="*/ 6114249 w 12192000"/>
              <a:gd name="connsiteY92" fmla="*/ 5970296 h 6858000"/>
              <a:gd name="connsiteX93" fmla="*/ 6087559 w 12192000"/>
              <a:gd name="connsiteY93" fmla="*/ 5970296 h 6858000"/>
              <a:gd name="connsiteX94" fmla="*/ 6047787 w 12192000"/>
              <a:gd name="connsiteY94" fmla="*/ 5967959 h 6858000"/>
              <a:gd name="connsiteX95" fmla="*/ 5998692 w 12192000"/>
              <a:gd name="connsiteY95" fmla="*/ 5988768 h 6858000"/>
              <a:gd name="connsiteX96" fmla="*/ 5998692 w 12192000"/>
              <a:gd name="connsiteY96" fmla="*/ 5976283 h 6858000"/>
              <a:gd name="connsiteX97" fmla="*/ 5992556 w 12192000"/>
              <a:gd name="connsiteY97" fmla="*/ 5970040 h 6858000"/>
              <a:gd name="connsiteX98" fmla="*/ 5963918 w 12192000"/>
              <a:gd name="connsiteY98" fmla="*/ 5970040 h 6858000"/>
              <a:gd name="connsiteX99" fmla="*/ 5957781 w 12192000"/>
              <a:gd name="connsiteY99" fmla="*/ 5976283 h 6858000"/>
              <a:gd name="connsiteX100" fmla="*/ 5957781 w 12192000"/>
              <a:gd name="connsiteY100" fmla="*/ 6151078 h 6858000"/>
              <a:gd name="connsiteX101" fmla="*/ 5963918 w 12192000"/>
              <a:gd name="connsiteY101" fmla="*/ 6157321 h 6858000"/>
              <a:gd name="connsiteX102" fmla="*/ 5992556 w 12192000"/>
              <a:gd name="connsiteY102" fmla="*/ 6157321 h 6858000"/>
              <a:gd name="connsiteX103" fmla="*/ 5998692 w 12192000"/>
              <a:gd name="connsiteY103" fmla="*/ 6151078 h 6858000"/>
              <a:gd name="connsiteX104" fmla="*/ 5998692 w 12192000"/>
              <a:gd name="connsiteY104" fmla="*/ 6030386 h 6858000"/>
              <a:gd name="connsiteX105" fmla="*/ 6049832 w 12192000"/>
              <a:gd name="connsiteY105" fmla="*/ 6007496 h 6858000"/>
              <a:gd name="connsiteX106" fmla="*/ 6055969 w 12192000"/>
              <a:gd name="connsiteY106" fmla="*/ 6001253 h 6858000"/>
              <a:gd name="connsiteX107" fmla="*/ 6055969 w 12192000"/>
              <a:gd name="connsiteY107" fmla="*/ 5974202 h 6858000"/>
              <a:gd name="connsiteX108" fmla="*/ 6053923 w 12192000"/>
              <a:gd name="connsiteY108" fmla="*/ 5970040 h 6858000"/>
              <a:gd name="connsiteX109" fmla="*/ 6047787 w 12192000"/>
              <a:gd name="connsiteY109" fmla="*/ 5967959 h 6858000"/>
              <a:gd name="connsiteX110" fmla="*/ 5846879 w 12192000"/>
              <a:gd name="connsiteY110" fmla="*/ 5964452 h 6858000"/>
              <a:gd name="connsiteX111" fmla="*/ 5776523 w 12192000"/>
              <a:gd name="connsiteY111" fmla="*/ 5972770 h 6858000"/>
              <a:gd name="connsiteX112" fmla="*/ 5770315 w 12192000"/>
              <a:gd name="connsiteY112" fmla="*/ 5979008 h 6858000"/>
              <a:gd name="connsiteX113" fmla="*/ 5772384 w 12192000"/>
              <a:gd name="connsiteY113" fmla="*/ 6003961 h 6858000"/>
              <a:gd name="connsiteX114" fmla="*/ 5774454 w 12192000"/>
              <a:gd name="connsiteY114" fmla="*/ 6008120 h 6858000"/>
              <a:gd name="connsiteX115" fmla="*/ 5778592 w 12192000"/>
              <a:gd name="connsiteY115" fmla="*/ 6010199 h 6858000"/>
              <a:gd name="connsiteX116" fmla="*/ 5844809 w 12192000"/>
              <a:gd name="connsiteY116" fmla="*/ 6006040 h 6858000"/>
              <a:gd name="connsiteX117" fmla="*/ 5867571 w 12192000"/>
              <a:gd name="connsiteY117" fmla="*/ 6028914 h 6858000"/>
              <a:gd name="connsiteX118" fmla="*/ 5867571 w 12192000"/>
              <a:gd name="connsiteY118" fmla="*/ 6041390 h 6858000"/>
              <a:gd name="connsiteX119" fmla="*/ 5822047 w 12192000"/>
              <a:gd name="connsiteY119" fmla="*/ 6045549 h 6858000"/>
              <a:gd name="connsiteX120" fmla="*/ 5757900 w 12192000"/>
              <a:gd name="connsiteY120" fmla="*/ 6101693 h 6858000"/>
              <a:gd name="connsiteX121" fmla="*/ 5813770 w 12192000"/>
              <a:gd name="connsiteY121" fmla="*/ 6161996 h 6858000"/>
              <a:gd name="connsiteX122" fmla="*/ 5873779 w 12192000"/>
              <a:gd name="connsiteY122" fmla="*/ 6149520 h 6858000"/>
              <a:gd name="connsiteX123" fmla="*/ 5902750 w 12192000"/>
              <a:gd name="connsiteY123" fmla="*/ 6161996 h 6858000"/>
              <a:gd name="connsiteX124" fmla="*/ 5908957 w 12192000"/>
              <a:gd name="connsiteY124" fmla="*/ 6159917 h 6858000"/>
              <a:gd name="connsiteX125" fmla="*/ 5911026 w 12192000"/>
              <a:gd name="connsiteY125" fmla="*/ 6153679 h 6858000"/>
              <a:gd name="connsiteX126" fmla="*/ 5911026 w 12192000"/>
              <a:gd name="connsiteY126" fmla="*/ 6028914 h 6858000"/>
              <a:gd name="connsiteX127" fmla="*/ 5846879 w 12192000"/>
              <a:gd name="connsiteY127" fmla="*/ 5964452 h 6858000"/>
              <a:gd name="connsiteX128" fmla="*/ 5518274 w 12192000"/>
              <a:gd name="connsiteY128" fmla="*/ 5964452 h 6858000"/>
              <a:gd name="connsiteX129" fmla="*/ 5434114 w 12192000"/>
              <a:gd name="connsiteY129" fmla="*/ 6063224 h 6858000"/>
              <a:gd name="connsiteX130" fmla="*/ 5518274 w 12192000"/>
              <a:gd name="connsiteY130" fmla="*/ 6161996 h 6858000"/>
              <a:gd name="connsiteX131" fmla="*/ 5602435 w 12192000"/>
              <a:gd name="connsiteY131" fmla="*/ 6063224 h 6858000"/>
              <a:gd name="connsiteX132" fmla="*/ 5518274 w 12192000"/>
              <a:gd name="connsiteY132" fmla="*/ 5964452 h 6858000"/>
              <a:gd name="connsiteX133" fmla="*/ 5302320 w 12192000"/>
              <a:gd name="connsiteY133" fmla="*/ 5938736 h 6858000"/>
              <a:gd name="connsiteX134" fmla="*/ 5318685 w 12192000"/>
              <a:gd name="connsiteY134" fmla="*/ 5938736 h 6858000"/>
              <a:gd name="connsiteX135" fmla="*/ 5361642 w 12192000"/>
              <a:gd name="connsiteY135" fmla="*/ 5978478 h 6858000"/>
              <a:gd name="connsiteX136" fmla="*/ 5316640 w 12192000"/>
              <a:gd name="connsiteY136" fmla="*/ 6016129 h 6858000"/>
              <a:gd name="connsiteX137" fmla="*/ 5271637 w 12192000"/>
              <a:gd name="connsiteY137" fmla="*/ 6016129 h 6858000"/>
              <a:gd name="connsiteX138" fmla="*/ 5271637 w 12192000"/>
              <a:gd name="connsiteY138" fmla="*/ 5940828 h 6858000"/>
              <a:gd name="connsiteX139" fmla="*/ 5302320 w 12192000"/>
              <a:gd name="connsiteY139" fmla="*/ 5938736 h 6858000"/>
              <a:gd name="connsiteX140" fmla="*/ 5678557 w 12192000"/>
              <a:gd name="connsiteY140" fmla="*/ 5927047 h 6858000"/>
              <a:gd name="connsiteX141" fmla="*/ 5649847 w 12192000"/>
              <a:gd name="connsiteY141" fmla="*/ 5933291 h 6858000"/>
              <a:gd name="connsiteX142" fmla="*/ 5643695 w 12192000"/>
              <a:gd name="connsiteY142" fmla="*/ 5939535 h 6858000"/>
              <a:gd name="connsiteX143" fmla="*/ 5643695 w 12192000"/>
              <a:gd name="connsiteY143" fmla="*/ 5970757 h 6858000"/>
              <a:gd name="connsiteX144" fmla="*/ 5627290 w 12192000"/>
              <a:gd name="connsiteY144" fmla="*/ 5970757 h 6858000"/>
              <a:gd name="connsiteX145" fmla="*/ 5621138 w 12192000"/>
              <a:gd name="connsiteY145" fmla="*/ 5977002 h 6858000"/>
              <a:gd name="connsiteX146" fmla="*/ 5621138 w 12192000"/>
              <a:gd name="connsiteY146" fmla="*/ 6001980 h 6858000"/>
              <a:gd name="connsiteX147" fmla="*/ 5627290 w 12192000"/>
              <a:gd name="connsiteY147" fmla="*/ 6008224 h 6858000"/>
              <a:gd name="connsiteX148" fmla="*/ 5643695 w 12192000"/>
              <a:gd name="connsiteY148" fmla="*/ 6008224 h 6858000"/>
              <a:gd name="connsiteX149" fmla="*/ 5643695 w 12192000"/>
              <a:gd name="connsiteY149" fmla="*/ 6091483 h 6858000"/>
              <a:gd name="connsiteX150" fmla="*/ 5699064 w 12192000"/>
              <a:gd name="connsiteY150" fmla="*/ 6164334 h 6858000"/>
              <a:gd name="connsiteX151" fmla="*/ 5731875 w 12192000"/>
              <a:gd name="connsiteY151" fmla="*/ 6160171 h 6858000"/>
              <a:gd name="connsiteX152" fmla="*/ 5738028 w 12192000"/>
              <a:gd name="connsiteY152" fmla="*/ 6151845 h 6858000"/>
              <a:gd name="connsiteX153" fmla="*/ 5735977 w 12192000"/>
              <a:gd name="connsiteY153" fmla="*/ 6128949 h 6858000"/>
              <a:gd name="connsiteX154" fmla="*/ 5729824 w 12192000"/>
              <a:gd name="connsiteY154" fmla="*/ 6120623 h 6858000"/>
              <a:gd name="connsiteX155" fmla="*/ 5705217 w 12192000"/>
              <a:gd name="connsiteY155" fmla="*/ 6122705 h 6858000"/>
              <a:gd name="connsiteX156" fmla="*/ 5686761 w 12192000"/>
              <a:gd name="connsiteY156" fmla="*/ 6085238 h 6858000"/>
              <a:gd name="connsiteX157" fmla="*/ 5686761 w 12192000"/>
              <a:gd name="connsiteY157" fmla="*/ 6008224 h 6858000"/>
              <a:gd name="connsiteX158" fmla="*/ 5729824 w 12192000"/>
              <a:gd name="connsiteY158" fmla="*/ 6008224 h 6858000"/>
              <a:gd name="connsiteX159" fmla="*/ 5735977 w 12192000"/>
              <a:gd name="connsiteY159" fmla="*/ 6001980 h 6858000"/>
              <a:gd name="connsiteX160" fmla="*/ 5735977 w 12192000"/>
              <a:gd name="connsiteY160" fmla="*/ 5977002 h 6858000"/>
              <a:gd name="connsiteX161" fmla="*/ 5729824 w 12192000"/>
              <a:gd name="connsiteY161" fmla="*/ 5970757 h 6858000"/>
              <a:gd name="connsiteX162" fmla="*/ 5686761 w 12192000"/>
              <a:gd name="connsiteY162" fmla="*/ 5970757 h 6858000"/>
              <a:gd name="connsiteX163" fmla="*/ 5686761 w 12192000"/>
              <a:gd name="connsiteY163" fmla="*/ 5933291 h 6858000"/>
              <a:gd name="connsiteX164" fmla="*/ 5684709 w 12192000"/>
              <a:gd name="connsiteY164" fmla="*/ 5927047 h 6858000"/>
              <a:gd name="connsiteX165" fmla="*/ 5678557 w 12192000"/>
              <a:gd name="connsiteY165" fmla="*/ 5927047 h 6858000"/>
              <a:gd name="connsiteX166" fmla="*/ 5312653 w 12192000"/>
              <a:gd name="connsiteY166" fmla="*/ 5897825 h 6858000"/>
              <a:gd name="connsiteX167" fmla="*/ 5232236 w 12192000"/>
              <a:gd name="connsiteY167" fmla="*/ 5901977 h 6858000"/>
              <a:gd name="connsiteX168" fmla="*/ 5226049 w 12192000"/>
              <a:gd name="connsiteY168" fmla="*/ 5910281 h 6858000"/>
              <a:gd name="connsiteX169" fmla="*/ 5226049 w 12192000"/>
              <a:gd name="connsiteY169" fmla="*/ 6151093 h 6858000"/>
              <a:gd name="connsiteX170" fmla="*/ 5234297 w 12192000"/>
              <a:gd name="connsiteY170" fmla="*/ 6157321 h 6858000"/>
              <a:gd name="connsiteX171" fmla="*/ 5263165 w 12192000"/>
              <a:gd name="connsiteY171" fmla="*/ 6157321 h 6858000"/>
              <a:gd name="connsiteX172" fmla="*/ 5271414 w 12192000"/>
              <a:gd name="connsiteY172" fmla="*/ 6151093 h 6858000"/>
              <a:gd name="connsiteX173" fmla="*/ 5271414 w 12192000"/>
              <a:gd name="connsiteY173" fmla="*/ 6055599 h 6858000"/>
              <a:gd name="connsiteX174" fmla="*/ 5320901 w 12192000"/>
              <a:gd name="connsiteY174" fmla="*/ 6057674 h 6858000"/>
              <a:gd name="connsiteX175" fmla="*/ 5362142 w 12192000"/>
              <a:gd name="connsiteY175" fmla="*/ 6153168 h 6858000"/>
              <a:gd name="connsiteX176" fmla="*/ 5368327 w 12192000"/>
              <a:gd name="connsiteY176" fmla="*/ 6157321 h 6858000"/>
              <a:gd name="connsiteX177" fmla="*/ 5401320 w 12192000"/>
              <a:gd name="connsiteY177" fmla="*/ 6157321 h 6858000"/>
              <a:gd name="connsiteX178" fmla="*/ 5407505 w 12192000"/>
              <a:gd name="connsiteY178" fmla="*/ 6155245 h 6858000"/>
              <a:gd name="connsiteX179" fmla="*/ 5409567 w 12192000"/>
              <a:gd name="connsiteY179" fmla="*/ 6149017 h 6858000"/>
              <a:gd name="connsiteX180" fmla="*/ 5362142 w 12192000"/>
              <a:gd name="connsiteY180" fmla="*/ 6045219 h 6858000"/>
              <a:gd name="connsiteX181" fmla="*/ 5407505 w 12192000"/>
              <a:gd name="connsiteY181" fmla="*/ 5976711 h 6858000"/>
              <a:gd name="connsiteX182" fmla="*/ 5318839 w 12192000"/>
              <a:gd name="connsiteY182" fmla="*/ 5897825 h 6858000"/>
              <a:gd name="connsiteX183" fmla="*/ 5312653 w 12192000"/>
              <a:gd name="connsiteY183" fmla="*/ 5897825 h 6858000"/>
              <a:gd name="connsiteX184" fmla="*/ 6675208 w 12192000"/>
              <a:gd name="connsiteY184" fmla="*/ 5864819 h 6858000"/>
              <a:gd name="connsiteX185" fmla="*/ 6683451 w 12192000"/>
              <a:gd name="connsiteY185" fmla="*/ 5864819 h 6858000"/>
              <a:gd name="connsiteX186" fmla="*/ 6790593 w 12192000"/>
              <a:gd name="connsiteY186" fmla="*/ 5926632 h 6858000"/>
              <a:gd name="connsiteX187" fmla="*/ 6794714 w 12192000"/>
              <a:gd name="connsiteY187" fmla="*/ 5932813 h 6858000"/>
              <a:gd name="connsiteX188" fmla="*/ 6786472 w 12192000"/>
              <a:gd name="connsiteY188" fmla="*/ 5938994 h 6858000"/>
              <a:gd name="connsiteX189" fmla="*/ 6695813 w 12192000"/>
              <a:gd name="connsiteY189" fmla="*/ 5982263 h 6858000"/>
              <a:gd name="connsiteX190" fmla="*/ 6685511 w 12192000"/>
              <a:gd name="connsiteY190" fmla="*/ 5984323 h 6858000"/>
              <a:gd name="connsiteX191" fmla="*/ 6681390 w 12192000"/>
              <a:gd name="connsiteY191" fmla="*/ 5974021 h 6858000"/>
              <a:gd name="connsiteX192" fmla="*/ 6673148 w 12192000"/>
              <a:gd name="connsiteY192" fmla="*/ 5873060 h 6858000"/>
              <a:gd name="connsiteX193" fmla="*/ 6675208 w 12192000"/>
              <a:gd name="connsiteY193" fmla="*/ 5864819 h 6858000"/>
              <a:gd name="connsiteX194" fmla="*/ 6617873 w 12192000"/>
              <a:gd name="connsiteY194" fmla="*/ 5864048 h 6858000"/>
              <a:gd name="connsiteX195" fmla="*/ 6621994 w 12192000"/>
              <a:gd name="connsiteY195" fmla="*/ 5864823 h 6858000"/>
              <a:gd name="connsiteX196" fmla="*/ 6624054 w 12192000"/>
              <a:gd name="connsiteY196" fmla="*/ 5875148 h 6858000"/>
              <a:gd name="connsiteX197" fmla="*/ 6615813 w 12192000"/>
              <a:gd name="connsiteY197" fmla="*/ 5976336 h 6858000"/>
              <a:gd name="connsiteX198" fmla="*/ 6611692 w 12192000"/>
              <a:gd name="connsiteY198" fmla="*/ 5984596 h 6858000"/>
              <a:gd name="connsiteX199" fmla="*/ 6601390 w 12192000"/>
              <a:gd name="connsiteY199" fmla="*/ 5984596 h 6858000"/>
              <a:gd name="connsiteX200" fmla="*/ 6510730 w 12192000"/>
              <a:gd name="connsiteY200" fmla="*/ 5939165 h 6858000"/>
              <a:gd name="connsiteX201" fmla="*/ 6502489 w 12192000"/>
              <a:gd name="connsiteY201" fmla="*/ 5932970 h 6858000"/>
              <a:gd name="connsiteX202" fmla="*/ 6506610 w 12192000"/>
              <a:gd name="connsiteY202" fmla="*/ 5926774 h 6858000"/>
              <a:gd name="connsiteX203" fmla="*/ 6613752 w 12192000"/>
              <a:gd name="connsiteY203" fmla="*/ 5864823 h 6858000"/>
              <a:gd name="connsiteX204" fmla="*/ 6617873 w 12192000"/>
              <a:gd name="connsiteY204" fmla="*/ 5864048 h 6858000"/>
              <a:gd name="connsiteX205" fmla="*/ 6649186 w 12192000"/>
              <a:gd name="connsiteY205" fmla="*/ 5828859 h 6858000"/>
              <a:gd name="connsiteX206" fmla="*/ 6432355 w 12192000"/>
              <a:gd name="connsiteY206" fmla="*/ 6048029 h 6858000"/>
              <a:gd name="connsiteX207" fmla="*/ 6649186 w 12192000"/>
              <a:gd name="connsiteY207" fmla="*/ 6267198 h 6858000"/>
              <a:gd name="connsiteX208" fmla="*/ 6866018 w 12192000"/>
              <a:gd name="connsiteY208" fmla="*/ 6048029 h 6858000"/>
              <a:gd name="connsiteX209" fmla="*/ 6649186 w 12192000"/>
              <a:gd name="connsiteY209" fmla="*/ 5828859 h 6858000"/>
              <a:gd name="connsiteX210" fmla="*/ 6648602 w 12192000"/>
              <a:gd name="connsiteY210" fmla="*/ 5797300 h 6858000"/>
              <a:gd name="connsiteX211" fmla="*/ 6895240 w 12192000"/>
              <a:gd name="connsiteY211" fmla="*/ 6046861 h 6858000"/>
              <a:gd name="connsiteX212" fmla="*/ 6648602 w 12192000"/>
              <a:gd name="connsiteY212" fmla="*/ 6296422 h 6858000"/>
              <a:gd name="connsiteX213" fmla="*/ 6401963 w 12192000"/>
              <a:gd name="connsiteY213" fmla="*/ 6046861 h 6858000"/>
              <a:gd name="connsiteX214" fmla="*/ 6648602 w 12192000"/>
              <a:gd name="connsiteY214" fmla="*/ 5797300 h 6858000"/>
              <a:gd name="connsiteX215" fmla="*/ 6635678 w 12192000"/>
              <a:gd name="connsiteY215" fmla="*/ 5718724 h 6858000"/>
              <a:gd name="connsiteX216" fmla="*/ 6623339 w 12192000"/>
              <a:gd name="connsiteY216" fmla="*/ 5768607 h 6858000"/>
              <a:gd name="connsiteX217" fmla="*/ 6600717 w 12192000"/>
              <a:gd name="connsiteY217" fmla="*/ 5772764 h 6858000"/>
              <a:gd name="connsiteX218" fmla="*/ 6573982 w 12192000"/>
              <a:gd name="connsiteY218" fmla="*/ 5727038 h 6858000"/>
              <a:gd name="connsiteX219" fmla="*/ 6573982 w 12192000"/>
              <a:gd name="connsiteY219" fmla="*/ 5724959 h 6858000"/>
              <a:gd name="connsiteX220" fmla="*/ 6571926 w 12192000"/>
              <a:gd name="connsiteY220" fmla="*/ 5727038 h 6858000"/>
              <a:gd name="connsiteX221" fmla="*/ 6551360 w 12192000"/>
              <a:gd name="connsiteY221" fmla="*/ 5731195 h 6858000"/>
              <a:gd name="connsiteX222" fmla="*/ 6551360 w 12192000"/>
              <a:gd name="connsiteY222" fmla="*/ 5733273 h 6858000"/>
              <a:gd name="connsiteX223" fmla="*/ 6547247 w 12192000"/>
              <a:gd name="connsiteY223" fmla="*/ 5758215 h 6858000"/>
              <a:gd name="connsiteX224" fmla="*/ 6551360 w 12192000"/>
              <a:gd name="connsiteY224" fmla="*/ 5785235 h 6858000"/>
              <a:gd name="connsiteX225" fmla="*/ 6530795 w 12192000"/>
              <a:gd name="connsiteY225" fmla="*/ 5793548 h 6858000"/>
              <a:gd name="connsiteX226" fmla="*/ 6493777 w 12192000"/>
              <a:gd name="connsiteY226" fmla="*/ 5758215 h 6858000"/>
              <a:gd name="connsiteX227" fmla="*/ 6493777 w 12192000"/>
              <a:gd name="connsiteY227" fmla="*/ 5756136 h 6858000"/>
              <a:gd name="connsiteX228" fmla="*/ 6491721 w 12192000"/>
              <a:gd name="connsiteY228" fmla="*/ 5756136 h 6858000"/>
              <a:gd name="connsiteX229" fmla="*/ 6473212 w 12192000"/>
              <a:gd name="connsiteY229" fmla="*/ 5768607 h 6858000"/>
              <a:gd name="connsiteX230" fmla="*/ 6473212 w 12192000"/>
              <a:gd name="connsiteY230" fmla="*/ 5770685 h 6858000"/>
              <a:gd name="connsiteX231" fmla="*/ 6485551 w 12192000"/>
              <a:gd name="connsiteY231" fmla="*/ 5820568 h 6858000"/>
              <a:gd name="connsiteX232" fmla="*/ 6469099 w 12192000"/>
              <a:gd name="connsiteY232" fmla="*/ 5833039 h 6858000"/>
              <a:gd name="connsiteX233" fmla="*/ 6425911 w 12192000"/>
              <a:gd name="connsiteY233" fmla="*/ 5806019 h 6858000"/>
              <a:gd name="connsiteX234" fmla="*/ 6423855 w 12192000"/>
              <a:gd name="connsiteY234" fmla="*/ 5806019 h 6858000"/>
              <a:gd name="connsiteX235" fmla="*/ 6423855 w 12192000"/>
              <a:gd name="connsiteY235" fmla="*/ 5808097 h 6858000"/>
              <a:gd name="connsiteX236" fmla="*/ 6407402 w 12192000"/>
              <a:gd name="connsiteY236" fmla="*/ 5822647 h 6858000"/>
              <a:gd name="connsiteX237" fmla="*/ 6407402 w 12192000"/>
              <a:gd name="connsiteY237" fmla="*/ 5824725 h 6858000"/>
              <a:gd name="connsiteX238" fmla="*/ 6434138 w 12192000"/>
              <a:gd name="connsiteY238" fmla="*/ 5870451 h 6858000"/>
              <a:gd name="connsiteX239" fmla="*/ 6419742 w 12192000"/>
              <a:gd name="connsiteY239" fmla="*/ 5887079 h 6858000"/>
              <a:gd name="connsiteX240" fmla="*/ 6370385 w 12192000"/>
              <a:gd name="connsiteY240" fmla="*/ 5874608 h 6858000"/>
              <a:gd name="connsiteX241" fmla="*/ 6368328 w 12192000"/>
              <a:gd name="connsiteY241" fmla="*/ 5874608 h 6858000"/>
              <a:gd name="connsiteX242" fmla="*/ 6358046 w 12192000"/>
              <a:gd name="connsiteY242" fmla="*/ 5893314 h 6858000"/>
              <a:gd name="connsiteX243" fmla="*/ 6358046 w 12192000"/>
              <a:gd name="connsiteY243" fmla="*/ 5895393 h 6858000"/>
              <a:gd name="connsiteX244" fmla="*/ 6395063 w 12192000"/>
              <a:gd name="connsiteY244" fmla="*/ 5932805 h 6858000"/>
              <a:gd name="connsiteX245" fmla="*/ 6386837 w 12192000"/>
              <a:gd name="connsiteY245" fmla="*/ 5951511 h 6858000"/>
              <a:gd name="connsiteX246" fmla="*/ 6335424 w 12192000"/>
              <a:gd name="connsiteY246" fmla="*/ 5951511 h 6858000"/>
              <a:gd name="connsiteX247" fmla="*/ 6333367 w 12192000"/>
              <a:gd name="connsiteY247" fmla="*/ 5951511 h 6858000"/>
              <a:gd name="connsiteX248" fmla="*/ 6333367 w 12192000"/>
              <a:gd name="connsiteY248" fmla="*/ 5953589 h 6858000"/>
              <a:gd name="connsiteX249" fmla="*/ 6327198 w 12192000"/>
              <a:gd name="connsiteY249" fmla="*/ 5974373 h 6858000"/>
              <a:gd name="connsiteX250" fmla="*/ 6329254 w 12192000"/>
              <a:gd name="connsiteY250" fmla="*/ 5976452 h 6858000"/>
              <a:gd name="connsiteX251" fmla="*/ 6372441 w 12192000"/>
              <a:gd name="connsiteY251" fmla="*/ 6001393 h 6858000"/>
              <a:gd name="connsiteX252" fmla="*/ 6370385 w 12192000"/>
              <a:gd name="connsiteY252" fmla="*/ 6024257 h 6858000"/>
              <a:gd name="connsiteX253" fmla="*/ 6321028 w 12192000"/>
              <a:gd name="connsiteY253" fmla="*/ 6036728 h 6858000"/>
              <a:gd name="connsiteX254" fmla="*/ 6318972 w 12192000"/>
              <a:gd name="connsiteY254" fmla="*/ 6036728 h 6858000"/>
              <a:gd name="connsiteX255" fmla="*/ 6318972 w 12192000"/>
              <a:gd name="connsiteY255" fmla="*/ 6038805 h 6858000"/>
              <a:gd name="connsiteX256" fmla="*/ 6318972 w 12192000"/>
              <a:gd name="connsiteY256" fmla="*/ 6049198 h 6858000"/>
              <a:gd name="connsiteX257" fmla="*/ 6318972 w 12192000"/>
              <a:gd name="connsiteY257" fmla="*/ 6059590 h 6858000"/>
              <a:gd name="connsiteX258" fmla="*/ 6318972 w 12192000"/>
              <a:gd name="connsiteY258" fmla="*/ 6061669 h 6858000"/>
              <a:gd name="connsiteX259" fmla="*/ 6321028 w 12192000"/>
              <a:gd name="connsiteY259" fmla="*/ 6061669 h 6858000"/>
              <a:gd name="connsiteX260" fmla="*/ 6370385 w 12192000"/>
              <a:gd name="connsiteY260" fmla="*/ 6074140 h 6858000"/>
              <a:gd name="connsiteX261" fmla="*/ 6374498 w 12192000"/>
              <a:gd name="connsiteY261" fmla="*/ 6097002 h 6858000"/>
              <a:gd name="connsiteX262" fmla="*/ 6329254 w 12192000"/>
              <a:gd name="connsiteY262" fmla="*/ 6124022 h 6858000"/>
              <a:gd name="connsiteX263" fmla="*/ 6327198 w 12192000"/>
              <a:gd name="connsiteY263" fmla="*/ 6124022 h 6858000"/>
              <a:gd name="connsiteX264" fmla="*/ 6327198 w 12192000"/>
              <a:gd name="connsiteY264" fmla="*/ 6126101 h 6858000"/>
              <a:gd name="connsiteX265" fmla="*/ 6333367 w 12192000"/>
              <a:gd name="connsiteY265" fmla="*/ 6146886 h 6858000"/>
              <a:gd name="connsiteX266" fmla="*/ 6335424 w 12192000"/>
              <a:gd name="connsiteY266" fmla="*/ 6146886 h 6858000"/>
              <a:gd name="connsiteX267" fmla="*/ 6386837 w 12192000"/>
              <a:gd name="connsiteY267" fmla="*/ 6146886 h 6858000"/>
              <a:gd name="connsiteX268" fmla="*/ 6395063 w 12192000"/>
              <a:gd name="connsiteY268" fmla="*/ 6167669 h 6858000"/>
              <a:gd name="connsiteX269" fmla="*/ 6358046 w 12192000"/>
              <a:gd name="connsiteY269" fmla="*/ 6205082 h 6858000"/>
              <a:gd name="connsiteX270" fmla="*/ 6358046 w 12192000"/>
              <a:gd name="connsiteY270" fmla="*/ 6207160 h 6858000"/>
              <a:gd name="connsiteX271" fmla="*/ 6370385 w 12192000"/>
              <a:gd name="connsiteY271" fmla="*/ 6225866 h 6858000"/>
              <a:gd name="connsiteX272" fmla="*/ 6421798 w 12192000"/>
              <a:gd name="connsiteY272" fmla="*/ 6211318 h 6858000"/>
              <a:gd name="connsiteX273" fmla="*/ 6434138 w 12192000"/>
              <a:gd name="connsiteY273" fmla="*/ 6230024 h 6858000"/>
              <a:gd name="connsiteX274" fmla="*/ 6407402 w 12192000"/>
              <a:gd name="connsiteY274" fmla="*/ 6275750 h 6858000"/>
              <a:gd name="connsiteX275" fmla="*/ 6409459 w 12192000"/>
              <a:gd name="connsiteY275" fmla="*/ 6277827 h 6858000"/>
              <a:gd name="connsiteX276" fmla="*/ 6423855 w 12192000"/>
              <a:gd name="connsiteY276" fmla="*/ 6292377 h 6858000"/>
              <a:gd name="connsiteX277" fmla="*/ 6425911 w 12192000"/>
              <a:gd name="connsiteY277" fmla="*/ 6292377 h 6858000"/>
              <a:gd name="connsiteX278" fmla="*/ 6471156 w 12192000"/>
              <a:gd name="connsiteY278" fmla="*/ 6265357 h 6858000"/>
              <a:gd name="connsiteX279" fmla="*/ 6487608 w 12192000"/>
              <a:gd name="connsiteY279" fmla="*/ 6279906 h 6858000"/>
              <a:gd name="connsiteX280" fmla="*/ 6475269 w 12192000"/>
              <a:gd name="connsiteY280" fmla="*/ 6329789 h 6858000"/>
              <a:gd name="connsiteX281" fmla="*/ 6475269 w 12192000"/>
              <a:gd name="connsiteY281" fmla="*/ 6331868 h 6858000"/>
              <a:gd name="connsiteX282" fmla="*/ 6493777 w 12192000"/>
              <a:gd name="connsiteY282" fmla="*/ 6342259 h 6858000"/>
              <a:gd name="connsiteX283" fmla="*/ 6493777 w 12192000"/>
              <a:gd name="connsiteY283" fmla="*/ 6344338 h 6858000"/>
              <a:gd name="connsiteX284" fmla="*/ 6495834 w 12192000"/>
              <a:gd name="connsiteY284" fmla="*/ 6342259 h 6858000"/>
              <a:gd name="connsiteX285" fmla="*/ 6532851 w 12192000"/>
              <a:gd name="connsiteY285" fmla="*/ 6304848 h 6858000"/>
              <a:gd name="connsiteX286" fmla="*/ 6551360 w 12192000"/>
              <a:gd name="connsiteY286" fmla="*/ 6313162 h 6858000"/>
              <a:gd name="connsiteX287" fmla="*/ 6549304 w 12192000"/>
              <a:gd name="connsiteY287" fmla="*/ 6340182 h 6858000"/>
              <a:gd name="connsiteX288" fmla="*/ 6551360 w 12192000"/>
              <a:gd name="connsiteY288" fmla="*/ 6365123 h 6858000"/>
              <a:gd name="connsiteX289" fmla="*/ 6551360 w 12192000"/>
              <a:gd name="connsiteY289" fmla="*/ 6367201 h 6858000"/>
              <a:gd name="connsiteX290" fmla="*/ 6553417 w 12192000"/>
              <a:gd name="connsiteY290" fmla="*/ 6367201 h 6858000"/>
              <a:gd name="connsiteX291" fmla="*/ 6573982 w 12192000"/>
              <a:gd name="connsiteY291" fmla="*/ 6373436 h 6858000"/>
              <a:gd name="connsiteX292" fmla="*/ 6576039 w 12192000"/>
              <a:gd name="connsiteY292" fmla="*/ 6373436 h 6858000"/>
              <a:gd name="connsiteX293" fmla="*/ 6600717 w 12192000"/>
              <a:gd name="connsiteY293" fmla="*/ 6327711 h 6858000"/>
              <a:gd name="connsiteX294" fmla="*/ 6623339 w 12192000"/>
              <a:gd name="connsiteY294" fmla="*/ 6329789 h 6858000"/>
              <a:gd name="connsiteX295" fmla="*/ 6635678 w 12192000"/>
              <a:gd name="connsiteY295" fmla="*/ 6381750 h 6858000"/>
              <a:gd name="connsiteX296" fmla="*/ 6637734 w 12192000"/>
              <a:gd name="connsiteY296" fmla="*/ 6381750 h 6858000"/>
              <a:gd name="connsiteX297" fmla="*/ 6658300 w 12192000"/>
              <a:gd name="connsiteY297" fmla="*/ 6381750 h 6858000"/>
              <a:gd name="connsiteX298" fmla="*/ 6660357 w 12192000"/>
              <a:gd name="connsiteY298" fmla="*/ 6381750 h 6858000"/>
              <a:gd name="connsiteX299" fmla="*/ 6674753 w 12192000"/>
              <a:gd name="connsiteY299" fmla="*/ 6329789 h 6858000"/>
              <a:gd name="connsiteX300" fmla="*/ 6695318 w 12192000"/>
              <a:gd name="connsiteY300" fmla="*/ 6327711 h 6858000"/>
              <a:gd name="connsiteX301" fmla="*/ 6722053 w 12192000"/>
              <a:gd name="connsiteY301" fmla="*/ 6373436 h 6858000"/>
              <a:gd name="connsiteX302" fmla="*/ 6742618 w 12192000"/>
              <a:gd name="connsiteY302" fmla="*/ 6367201 h 6858000"/>
              <a:gd name="connsiteX303" fmla="*/ 6744675 w 12192000"/>
              <a:gd name="connsiteY303" fmla="*/ 6367201 h 6858000"/>
              <a:gd name="connsiteX304" fmla="*/ 6746731 w 12192000"/>
              <a:gd name="connsiteY304" fmla="*/ 6340182 h 6858000"/>
              <a:gd name="connsiteX305" fmla="*/ 6744675 w 12192000"/>
              <a:gd name="connsiteY305" fmla="*/ 6313162 h 6858000"/>
              <a:gd name="connsiteX306" fmla="*/ 6765240 w 12192000"/>
              <a:gd name="connsiteY306" fmla="*/ 6304848 h 6858000"/>
              <a:gd name="connsiteX307" fmla="*/ 6802257 w 12192000"/>
              <a:gd name="connsiteY307" fmla="*/ 6342259 h 6858000"/>
              <a:gd name="connsiteX308" fmla="*/ 6820766 w 12192000"/>
              <a:gd name="connsiteY308" fmla="*/ 6331868 h 6858000"/>
              <a:gd name="connsiteX309" fmla="*/ 6822823 w 12192000"/>
              <a:gd name="connsiteY309" fmla="*/ 6329789 h 6858000"/>
              <a:gd name="connsiteX310" fmla="*/ 6822823 w 12192000"/>
              <a:gd name="connsiteY310" fmla="*/ 6327711 h 6858000"/>
              <a:gd name="connsiteX311" fmla="*/ 6808427 w 12192000"/>
              <a:gd name="connsiteY311" fmla="*/ 6279906 h 6858000"/>
              <a:gd name="connsiteX312" fmla="*/ 6824879 w 12192000"/>
              <a:gd name="connsiteY312" fmla="*/ 6265357 h 6858000"/>
              <a:gd name="connsiteX313" fmla="*/ 6870123 w 12192000"/>
              <a:gd name="connsiteY313" fmla="*/ 6292377 h 6858000"/>
              <a:gd name="connsiteX314" fmla="*/ 6872180 w 12192000"/>
              <a:gd name="connsiteY314" fmla="*/ 6292377 h 6858000"/>
              <a:gd name="connsiteX315" fmla="*/ 6886576 w 12192000"/>
              <a:gd name="connsiteY315" fmla="*/ 6275750 h 6858000"/>
              <a:gd name="connsiteX316" fmla="*/ 6888632 w 12192000"/>
              <a:gd name="connsiteY316" fmla="*/ 6275750 h 6858000"/>
              <a:gd name="connsiteX317" fmla="*/ 6861897 w 12192000"/>
              <a:gd name="connsiteY317" fmla="*/ 6230024 h 6858000"/>
              <a:gd name="connsiteX318" fmla="*/ 6874236 w 12192000"/>
              <a:gd name="connsiteY318" fmla="*/ 6211318 h 6858000"/>
              <a:gd name="connsiteX319" fmla="*/ 6925650 w 12192000"/>
              <a:gd name="connsiteY319" fmla="*/ 6225866 h 6858000"/>
              <a:gd name="connsiteX320" fmla="*/ 6927706 w 12192000"/>
              <a:gd name="connsiteY320" fmla="*/ 6223788 h 6858000"/>
              <a:gd name="connsiteX321" fmla="*/ 6937989 w 12192000"/>
              <a:gd name="connsiteY321" fmla="*/ 6205082 h 6858000"/>
              <a:gd name="connsiteX322" fmla="*/ 6937989 w 12192000"/>
              <a:gd name="connsiteY322" fmla="*/ 6203004 h 6858000"/>
              <a:gd name="connsiteX323" fmla="*/ 6900972 w 12192000"/>
              <a:gd name="connsiteY323" fmla="*/ 6167669 h 6858000"/>
              <a:gd name="connsiteX324" fmla="*/ 6909198 w 12192000"/>
              <a:gd name="connsiteY324" fmla="*/ 6146886 h 6858000"/>
              <a:gd name="connsiteX325" fmla="*/ 6960611 w 12192000"/>
              <a:gd name="connsiteY325" fmla="*/ 6146886 h 6858000"/>
              <a:gd name="connsiteX326" fmla="*/ 6962667 w 12192000"/>
              <a:gd name="connsiteY326" fmla="*/ 6146886 h 6858000"/>
              <a:gd name="connsiteX327" fmla="*/ 6966781 w 12192000"/>
              <a:gd name="connsiteY327" fmla="*/ 6126101 h 6858000"/>
              <a:gd name="connsiteX328" fmla="*/ 6966781 w 12192000"/>
              <a:gd name="connsiteY328" fmla="*/ 6124022 h 6858000"/>
              <a:gd name="connsiteX329" fmla="*/ 6921537 w 12192000"/>
              <a:gd name="connsiteY329" fmla="*/ 6097002 h 6858000"/>
              <a:gd name="connsiteX330" fmla="*/ 6925650 w 12192000"/>
              <a:gd name="connsiteY330" fmla="*/ 6076218 h 6858000"/>
              <a:gd name="connsiteX331" fmla="*/ 6975007 w 12192000"/>
              <a:gd name="connsiteY331" fmla="*/ 6061669 h 6858000"/>
              <a:gd name="connsiteX332" fmla="*/ 6977063 w 12192000"/>
              <a:gd name="connsiteY332" fmla="*/ 6061669 h 6858000"/>
              <a:gd name="connsiteX333" fmla="*/ 6977063 w 12192000"/>
              <a:gd name="connsiteY333" fmla="*/ 6049198 h 6858000"/>
              <a:gd name="connsiteX334" fmla="*/ 6977063 w 12192000"/>
              <a:gd name="connsiteY334" fmla="*/ 6038805 h 6858000"/>
              <a:gd name="connsiteX335" fmla="*/ 6975007 w 12192000"/>
              <a:gd name="connsiteY335" fmla="*/ 6038805 h 6858000"/>
              <a:gd name="connsiteX336" fmla="*/ 6925650 w 12192000"/>
              <a:gd name="connsiteY336" fmla="*/ 6024257 h 6858000"/>
              <a:gd name="connsiteX337" fmla="*/ 6923593 w 12192000"/>
              <a:gd name="connsiteY337" fmla="*/ 6003472 h 6858000"/>
              <a:gd name="connsiteX338" fmla="*/ 6966781 w 12192000"/>
              <a:gd name="connsiteY338" fmla="*/ 5976452 h 6858000"/>
              <a:gd name="connsiteX339" fmla="*/ 6968837 w 12192000"/>
              <a:gd name="connsiteY339" fmla="*/ 5976452 h 6858000"/>
              <a:gd name="connsiteX340" fmla="*/ 6968837 w 12192000"/>
              <a:gd name="connsiteY340" fmla="*/ 5974373 h 6858000"/>
              <a:gd name="connsiteX341" fmla="*/ 6962667 w 12192000"/>
              <a:gd name="connsiteY341" fmla="*/ 5953589 h 6858000"/>
              <a:gd name="connsiteX342" fmla="*/ 6960611 w 12192000"/>
              <a:gd name="connsiteY342" fmla="*/ 5953589 h 6858000"/>
              <a:gd name="connsiteX343" fmla="*/ 6909198 w 12192000"/>
              <a:gd name="connsiteY343" fmla="*/ 5953589 h 6858000"/>
              <a:gd name="connsiteX344" fmla="*/ 6900972 w 12192000"/>
              <a:gd name="connsiteY344" fmla="*/ 5932805 h 6858000"/>
              <a:gd name="connsiteX345" fmla="*/ 6937989 w 12192000"/>
              <a:gd name="connsiteY345" fmla="*/ 5895393 h 6858000"/>
              <a:gd name="connsiteX346" fmla="*/ 6937989 w 12192000"/>
              <a:gd name="connsiteY346" fmla="*/ 5893314 h 6858000"/>
              <a:gd name="connsiteX347" fmla="*/ 6927706 w 12192000"/>
              <a:gd name="connsiteY347" fmla="*/ 5874608 h 6858000"/>
              <a:gd name="connsiteX348" fmla="*/ 6925650 w 12192000"/>
              <a:gd name="connsiteY348" fmla="*/ 5874608 h 6858000"/>
              <a:gd name="connsiteX349" fmla="*/ 6876293 w 12192000"/>
              <a:gd name="connsiteY349" fmla="*/ 5887079 h 6858000"/>
              <a:gd name="connsiteX350" fmla="*/ 6861897 w 12192000"/>
              <a:gd name="connsiteY350" fmla="*/ 5870451 h 6858000"/>
              <a:gd name="connsiteX351" fmla="*/ 6888632 w 12192000"/>
              <a:gd name="connsiteY351" fmla="*/ 5824725 h 6858000"/>
              <a:gd name="connsiteX352" fmla="*/ 6888632 w 12192000"/>
              <a:gd name="connsiteY352" fmla="*/ 5822647 h 6858000"/>
              <a:gd name="connsiteX353" fmla="*/ 6872180 w 12192000"/>
              <a:gd name="connsiteY353" fmla="*/ 5808097 h 6858000"/>
              <a:gd name="connsiteX354" fmla="*/ 6826936 w 12192000"/>
              <a:gd name="connsiteY354" fmla="*/ 5833039 h 6858000"/>
              <a:gd name="connsiteX355" fmla="*/ 6808427 w 12192000"/>
              <a:gd name="connsiteY355" fmla="*/ 5820568 h 6858000"/>
              <a:gd name="connsiteX356" fmla="*/ 6822823 w 12192000"/>
              <a:gd name="connsiteY356" fmla="*/ 5770685 h 6858000"/>
              <a:gd name="connsiteX357" fmla="*/ 6822823 w 12192000"/>
              <a:gd name="connsiteY357" fmla="*/ 5768607 h 6858000"/>
              <a:gd name="connsiteX358" fmla="*/ 6804314 w 12192000"/>
              <a:gd name="connsiteY358" fmla="*/ 5758215 h 6858000"/>
              <a:gd name="connsiteX359" fmla="*/ 6802257 w 12192000"/>
              <a:gd name="connsiteY359" fmla="*/ 5756136 h 6858000"/>
              <a:gd name="connsiteX360" fmla="*/ 6802257 w 12192000"/>
              <a:gd name="connsiteY360" fmla="*/ 5758215 h 6858000"/>
              <a:gd name="connsiteX361" fmla="*/ 6765240 w 12192000"/>
              <a:gd name="connsiteY361" fmla="*/ 5793548 h 6858000"/>
              <a:gd name="connsiteX362" fmla="*/ 6744675 w 12192000"/>
              <a:gd name="connsiteY362" fmla="*/ 5785235 h 6858000"/>
              <a:gd name="connsiteX363" fmla="*/ 6748788 w 12192000"/>
              <a:gd name="connsiteY363" fmla="*/ 5758215 h 6858000"/>
              <a:gd name="connsiteX364" fmla="*/ 6744675 w 12192000"/>
              <a:gd name="connsiteY364" fmla="*/ 5733273 h 6858000"/>
              <a:gd name="connsiteX365" fmla="*/ 6744675 w 12192000"/>
              <a:gd name="connsiteY365" fmla="*/ 5731195 h 6858000"/>
              <a:gd name="connsiteX366" fmla="*/ 6742618 w 12192000"/>
              <a:gd name="connsiteY366" fmla="*/ 5731195 h 6858000"/>
              <a:gd name="connsiteX367" fmla="*/ 6722053 w 12192000"/>
              <a:gd name="connsiteY367" fmla="*/ 5727038 h 6858000"/>
              <a:gd name="connsiteX368" fmla="*/ 6695318 w 12192000"/>
              <a:gd name="connsiteY368" fmla="*/ 5772764 h 6858000"/>
              <a:gd name="connsiteX369" fmla="*/ 6672696 w 12192000"/>
              <a:gd name="connsiteY369" fmla="*/ 5768607 h 6858000"/>
              <a:gd name="connsiteX370" fmla="*/ 6660357 w 12192000"/>
              <a:gd name="connsiteY370" fmla="*/ 5718724 h 6858000"/>
              <a:gd name="connsiteX371" fmla="*/ 6658300 w 12192000"/>
              <a:gd name="connsiteY371" fmla="*/ 5718724 h 6858000"/>
              <a:gd name="connsiteX372" fmla="*/ 6637734 w 12192000"/>
              <a:gd name="connsiteY372" fmla="*/ 5718724 h 6858000"/>
              <a:gd name="connsiteX373" fmla="*/ 6635678 w 12192000"/>
              <a:gd name="connsiteY373" fmla="*/ 5718724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6602777" y="6116155"/>
                </a:moveTo>
                <a:cubicBezTo>
                  <a:pt x="6606858" y="6114071"/>
                  <a:pt x="6608899" y="6114071"/>
                  <a:pt x="6612980" y="6116155"/>
                </a:cubicBezTo>
                <a:cubicBezTo>
                  <a:pt x="6615021" y="6118240"/>
                  <a:pt x="6617061" y="6120324"/>
                  <a:pt x="6617061" y="6124493"/>
                </a:cubicBezTo>
                <a:cubicBezTo>
                  <a:pt x="6623183" y="6226637"/>
                  <a:pt x="6623183" y="6226637"/>
                  <a:pt x="6623183" y="6226637"/>
                </a:cubicBezTo>
                <a:cubicBezTo>
                  <a:pt x="6625224" y="6232890"/>
                  <a:pt x="6623183" y="6234975"/>
                  <a:pt x="6621142" y="6237059"/>
                </a:cubicBezTo>
                <a:cubicBezTo>
                  <a:pt x="6619102" y="6239144"/>
                  <a:pt x="6617061" y="6237059"/>
                  <a:pt x="6615021" y="6237059"/>
                </a:cubicBezTo>
                <a:cubicBezTo>
                  <a:pt x="6570127" y="6226637"/>
                  <a:pt x="6539517" y="6207875"/>
                  <a:pt x="6508908" y="6174523"/>
                </a:cubicBezTo>
                <a:cubicBezTo>
                  <a:pt x="6506867" y="6172439"/>
                  <a:pt x="6504827" y="6170354"/>
                  <a:pt x="6504827" y="6168270"/>
                </a:cubicBezTo>
                <a:cubicBezTo>
                  <a:pt x="6504827" y="6168270"/>
                  <a:pt x="6504827" y="6168270"/>
                  <a:pt x="6504827" y="6166184"/>
                </a:cubicBezTo>
                <a:cubicBezTo>
                  <a:pt x="6504827" y="6164100"/>
                  <a:pt x="6508908" y="6162015"/>
                  <a:pt x="6510948" y="6162015"/>
                </a:cubicBezTo>
                <a:cubicBezTo>
                  <a:pt x="6602777" y="6116155"/>
                  <a:pt x="6602777" y="6116155"/>
                  <a:pt x="6602777" y="6116155"/>
                </a:cubicBezTo>
                <a:close/>
                <a:moveTo>
                  <a:pt x="6685511" y="6114071"/>
                </a:moveTo>
                <a:cubicBezTo>
                  <a:pt x="6689631" y="6114071"/>
                  <a:pt x="6691692" y="6114071"/>
                  <a:pt x="6695813" y="6114071"/>
                </a:cubicBezTo>
                <a:cubicBezTo>
                  <a:pt x="6786472" y="6159837"/>
                  <a:pt x="6786472" y="6159837"/>
                  <a:pt x="6786472" y="6159837"/>
                </a:cubicBezTo>
                <a:cubicBezTo>
                  <a:pt x="6790593" y="6161917"/>
                  <a:pt x="6792654" y="6163997"/>
                  <a:pt x="6794714" y="6166078"/>
                </a:cubicBezTo>
                <a:cubicBezTo>
                  <a:pt x="6794714" y="6168158"/>
                  <a:pt x="6792654" y="6170238"/>
                  <a:pt x="6790593" y="6172318"/>
                </a:cubicBezTo>
                <a:cubicBezTo>
                  <a:pt x="6759687" y="6205602"/>
                  <a:pt x="6726720" y="6224325"/>
                  <a:pt x="6683451" y="6234726"/>
                </a:cubicBezTo>
                <a:cubicBezTo>
                  <a:pt x="6679330" y="6236806"/>
                  <a:pt x="6677269" y="6236806"/>
                  <a:pt x="6675208" y="6234726"/>
                </a:cubicBezTo>
                <a:cubicBezTo>
                  <a:pt x="6673148" y="6232646"/>
                  <a:pt x="6673148" y="6228485"/>
                  <a:pt x="6673148" y="6226405"/>
                </a:cubicBezTo>
                <a:cubicBezTo>
                  <a:pt x="6681390" y="6122392"/>
                  <a:pt x="6681390" y="6122392"/>
                  <a:pt x="6681390" y="6122392"/>
                </a:cubicBezTo>
                <a:cubicBezTo>
                  <a:pt x="6681390" y="6120312"/>
                  <a:pt x="6683451" y="6116151"/>
                  <a:pt x="6685511" y="6114071"/>
                </a:cubicBezTo>
                <a:close/>
                <a:moveTo>
                  <a:pt x="5867776" y="6074328"/>
                </a:moveTo>
                <a:cubicBezTo>
                  <a:pt x="5867776" y="6074328"/>
                  <a:pt x="5867776" y="6074328"/>
                  <a:pt x="5867776" y="6117531"/>
                </a:cubicBezTo>
                <a:cubicBezTo>
                  <a:pt x="5867776" y="6117531"/>
                  <a:pt x="5840708" y="6125760"/>
                  <a:pt x="5819888" y="6125760"/>
                </a:cubicBezTo>
                <a:cubicBezTo>
                  <a:pt x="5803231" y="6125760"/>
                  <a:pt x="5801149" y="6109302"/>
                  <a:pt x="5801149" y="6101073"/>
                </a:cubicBezTo>
                <a:cubicBezTo>
                  <a:pt x="5801149" y="6086672"/>
                  <a:pt x="5809477" y="6078443"/>
                  <a:pt x="5826134" y="6076386"/>
                </a:cubicBezTo>
                <a:close/>
                <a:moveTo>
                  <a:pt x="5518276" y="6004194"/>
                </a:moveTo>
                <a:cubicBezTo>
                  <a:pt x="5546913" y="6004194"/>
                  <a:pt x="5559186" y="6020801"/>
                  <a:pt x="5559186" y="6064393"/>
                </a:cubicBezTo>
                <a:cubicBezTo>
                  <a:pt x="5559186" y="6101757"/>
                  <a:pt x="5553050" y="6124591"/>
                  <a:pt x="5518276" y="6124591"/>
                </a:cubicBezTo>
                <a:cubicBezTo>
                  <a:pt x="5483500" y="6124591"/>
                  <a:pt x="5477363" y="6101757"/>
                  <a:pt x="5477363" y="6064393"/>
                </a:cubicBezTo>
                <a:cubicBezTo>
                  <a:pt x="5477363" y="6020801"/>
                  <a:pt x="5487591" y="6004194"/>
                  <a:pt x="5518276" y="6004194"/>
                </a:cubicBezTo>
                <a:close/>
                <a:moveTo>
                  <a:pt x="6672498" y="5995882"/>
                </a:moveTo>
                <a:cubicBezTo>
                  <a:pt x="6675325" y="5995363"/>
                  <a:pt x="6678409" y="5995882"/>
                  <a:pt x="6681491" y="5996921"/>
                </a:cubicBezTo>
                <a:cubicBezTo>
                  <a:pt x="6697937" y="6009390"/>
                  <a:pt x="6708215" y="6028092"/>
                  <a:pt x="6708215" y="6048872"/>
                </a:cubicBezTo>
                <a:cubicBezTo>
                  <a:pt x="6708215" y="6080043"/>
                  <a:pt x="6681491" y="6107057"/>
                  <a:pt x="6648601" y="6107057"/>
                </a:cubicBezTo>
                <a:cubicBezTo>
                  <a:pt x="6615711" y="6107057"/>
                  <a:pt x="6588987" y="6080043"/>
                  <a:pt x="6588987" y="6048872"/>
                </a:cubicBezTo>
                <a:cubicBezTo>
                  <a:pt x="6588987" y="6028092"/>
                  <a:pt x="6599266" y="6009390"/>
                  <a:pt x="6615711" y="5999000"/>
                </a:cubicBezTo>
                <a:cubicBezTo>
                  <a:pt x="6621878" y="5994843"/>
                  <a:pt x="6628045" y="5994843"/>
                  <a:pt x="6632156" y="6001077"/>
                </a:cubicBezTo>
                <a:cubicBezTo>
                  <a:pt x="6636268" y="6007312"/>
                  <a:pt x="6634212" y="6013545"/>
                  <a:pt x="6630100" y="6017702"/>
                </a:cubicBezTo>
                <a:cubicBezTo>
                  <a:pt x="6619822" y="6023936"/>
                  <a:pt x="6613655" y="6036404"/>
                  <a:pt x="6613655" y="6048872"/>
                </a:cubicBezTo>
                <a:cubicBezTo>
                  <a:pt x="6613655" y="6067575"/>
                  <a:pt x="6630100" y="6084199"/>
                  <a:pt x="6648601" y="6084199"/>
                </a:cubicBezTo>
                <a:cubicBezTo>
                  <a:pt x="6667102" y="6084199"/>
                  <a:pt x="6683547" y="6067575"/>
                  <a:pt x="6683547" y="6048872"/>
                </a:cubicBezTo>
                <a:cubicBezTo>
                  <a:pt x="6683547" y="6036404"/>
                  <a:pt x="6677381" y="6023936"/>
                  <a:pt x="6667102" y="6017702"/>
                </a:cubicBezTo>
                <a:cubicBezTo>
                  <a:pt x="6662991" y="6013545"/>
                  <a:pt x="6660935" y="6007312"/>
                  <a:pt x="6665047" y="6001077"/>
                </a:cubicBezTo>
                <a:cubicBezTo>
                  <a:pt x="6667102" y="5997961"/>
                  <a:pt x="6669672" y="5996402"/>
                  <a:pt x="6672498" y="5995882"/>
                </a:cubicBezTo>
                <a:close/>
                <a:moveTo>
                  <a:pt x="6821432" y="5980816"/>
                </a:moveTo>
                <a:cubicBezTo>
                  <a:pt x="6823499" y="5980816"/>
                  <a:pt x="6825565" y="5984968"/>
                  <a:pt x="6825565" y="5987045"/>
                </a:cubicBezTo>
                <a:cubicBezTo>
                  <a:pt x="6837964" y="6030643"/>
                  <a:pt x="6837964" y="6068013"/>
                  <a:pt x="6825565" y="6111612"/>
                </a:cubicBezTo>
                <a:cubicBezTo>
                  <a:pt x="6823499" y="6115764"/>
                  <a:pt x="6823499" y="6117840"/>
                  <a:pt x="6821432" y="6117840"/>
                </a:cubicBezTo>
                <a:cubicBezTo>
                  <a:pt x="6817299" y="6119916"/>
                  <a:pt x="6815233" y="6117840"/>
                  <a:pt x="6813166" y="6115764"/>
                </a:cubicBezTo>
                <a:cubicBezTo>
                  <a:pt x="6728441" y="6057632"/>
                  <a:pt x="6728441" y="6057632"/>
                  <a:pt x="6728441" y="6057632"/>
                </a:cubicBezTo>
                <a:cubicBezTo>
                  <a:pt x="6724308" y="6055557"/>
                  <a:pt x="6722242" y="6053480"/>
                  <a:pt x="6722242" y="6049328"/>
                </a:cubicBezTo>
                <a:cubicBezTo>
                  <a:pt x="6722242" y="6047252"/>
                  <a:pt x="6724308" y="6043100"/>
                  <a:pt x="6728441" y="6041024"/>
                </a:cubicBezTo>
                <a:cubicBezTo>
                  <a:pt x="6813166" y="5982893"/>
                  <a:pt x="6813166" y="5982893"/>
                  <a:pt x="6813166" y="5982893"/>
                </a:cubicBezTo>
                <a:cubicBezTo>
                  <a:pt x="6815233" y="5980816"/>
                  <a:pt x="6819366" y="5980816"/>
                  <a:pt x="6821432" y="5980816"/>
                </a:cubicBezTo>
                <a:close/>
                <a:moveTo>
                  <a:pt x="6475604" y="5980816"/>
                </a:moveTo>
                <a:cubicBezTo>
                  <a:pt x="6479695" y="5980816"/>
                  <a:pt x="6481741" y="5982893"/>
                  <a:pt x="6483787" y="5984968"/>
                </a:cubicBezTo>
                <a:cubicBezTo>
                  <a:pt x="6567656" y="6041024"/>
                  <a:pt x="6567656" y="6041024"/>
                  <a:pt x="6567656" y="6041024"/>
                </a:cubicBezTo>
                <a:cubicBezTo>
                  <a:pt x="6571747" y="6043100"/>
                  <a:pt x="6573792" y="6047252"/>
                  <a:pt x="6573792" y="6049328"/>
                </a:cubicBezTo>
                <a:cubicBezTo>
                  <a:pt x="6573792" y="6053480"/>
                  <a:pt x="6571747" y="6055557"/>
                  <a:pt x="6567656" y="6057632"/>
                </a:cubicBezTo>
                <a:lnTo>
                  <a:pt x="6483787" y="6115764"/>
                </a:lnTo>
                <a:cubicBezTo>
                  <a:pt x="6479695" y="6117840"/>
                  <a:pt x="6477650" y="6119916"/>
                  <a:pt x="6475604" y="6117840"/>
                </a:cubicBezTo>
                <a:cubicBezTo>
                  <a:pt x="6473559" y="6117840"/>
                  <a:pt x="6471513" y="6115764"/>
                  <a:pt x="6471513" y="6111612"/>
                </a:cubicBezTo>
                <a:cubicBezTo>
                  <a:pt x="6459240" y="6068013"/>
                  <a:pt x="6459240" y="6032719"/>
                  <a:pt x="6471513" y="5987045"/>
                </a:cubicBezTo>
                <a:cubicBezTo>
                  <a:pt x="6471513" y="5984968"/>
                  <a:pt x="6473559" y="5982893"/>
                  <a:pt x="6475604" y="5980816"/>
                </a:cubicBezTo>
                <a:close/>
                <a:moveTo>
                  <a:pt x="6087559" y="5970296"/>
                </a:moveTo>
                <a:cubicBezTo>
                  <a:pt x="6085506" y="5970296"/>
                  <a:pt x="6083453" y="5970296"/>
                  <a:pt x="6081400" y="5972374"/>
                </a:cubicBezTo>
                <a:cubicBezTo>
                  <a:pt x="6079347" y="5974451"/>
                  <a:pt x="6079347" y="5976528"/>
                  <a:pt x="6079347" y="5978604"/>
                </a:cubicBezTo>
                <a:cubicBezTo>
                  <a:pt x="6120408" y="6136455"/>
                  <a:pt x="6120408" y="6136455"/>
                  <a:pt x="6120408" y="6136455"/>
                </a:cubicBezTo>
                <a:cubicBezTo>
                  <a:pt x="6122461" y="6144763"/>
                  <a:pt x="6130674" y="6157224"/>
                  <a:pt x="6145045" y="6157224"/>
                </a:cubicBezTo>
                <a:cubicBezTo>
                  <a:pt x="6153257" y="6157224"/>
                  <a:pt x="6153257" y="6157224"/>
                  <a:pt x="6153257" y="6157224"/>
                </a:cubicBezTo>
                <a:cubicBezTo>
                  <a:pt x="6151204" y="6161378"/>
                  <a:pt x="6151204" y="6163456"/>
                  <a:pt x="6149151" y="6165532"/>
                </a:cubicBezTo>
                <a:cubicBezTo>
                  <a:pt x="6149151" y="6167609"/>
                  <a:pt x="6149151" y="6167609"/>
                  <a:pt x="6149151" y="6167609"/>
                </a:cubicBezTo>
                <a:cubicBezTo>
                  <a:pt x="6147098" y="6173841"/>
                  <a:pt x="6145045" y="6186302"/>
                  <a:pt x="6124515" y="6186302"/>
                </a:cubicBezTo>
                <a:cubicBezTo>
                  <a:pt x="6089612" y="6184225"/>
                  <a:pt x="6089612" y="6184225"/>
                  <a:pt x="6089612" y="6184225"/>
                </a:cubicBezTo>
                <a:cubicBezTo>
                  <a:pt x="6087559" y="6182148"/>
                  <a:pt x="6085506" y="6184225"/>
                  <a:pt x="6083453" y="6186302"/>
                </a:cubicBezTo>
                <a:cubicBezTo>
                  <a:pt x="6081400" y="6186302"/>
                  <a:pt x="6081400" y="6188379"/>
                  <a:pt x="6081400" y="6190456"/>
                </a:cubicBezTo>
                <a:cubicBezTo>
                  <a:pt x="6081400" y="6209149"/>
                  <a:pt x="6081400" y="6209149"/>
                  <a:pt x="6081400" y="6209149"/>
                </a:cubicBezTo>
                <a:cubicBezTo>
                  <a:pt x="6081400" y="6213303"/>
                  <a:pt x="6083453" y="6215380"/>
                  <a:pt x="6087559" y="6215380"/>
                </a:cubicBezTo>
                <a:cubicBezTo>
                  <a:pt x="6097825" y="6219533"/>
                  <a:pt x="6118355" y="6221610"/>
                  <a:pt x="6134780" y="6221610"/>
                </a:cubicBezTo>
                <a:cubicBezTo>
                  <a:pt x="6134780" y="6221610"/>
                  <a:pt x="6134780" y="6221610"/>
                  <a:pt x="6136833" y="6221610"/>
                </a:cubicBezTo>
                <a:cubicBezTo>
                  <a:pt x="6163523" y="6221610"/>
                  <a:pt x="6182000" y="6204995"/>
                  <a:pt x="6190213" y="6169686"/>
                </a:cubicBezTo>
                <a:cubicBezTo>
                  <a:pt x="6200478" y="6130223"/>
                  <a:pt x="6214849" y="6078299"/>
                  <a:pt x="6223062" y="6040914"/>
                </a:cubicBezTo>
                <a:cubicBezTo>
                  <a:pt x="6227168" y="6024298"/>
                  <a:pt x="6231274" y="6009759"/>
                  <a:pt x="6235380" y="5999374"/>
                </a:cubicBezTo>
                <a:cubicBezTo>
                  <a:pt x="6239487" y="5978604"/>
                  <a:pt x="6239487" y="5978604"/>
                  <a:pt x="6239487" y="5978604"/>
                </a:cubicBezTo>
                <a:cubicBezTo>
                  <a:pt x="6239487" y="5976528"/>
                  <a:pt x="6239487" y="5974451"/>
                  <a:pt x="6237434" y="5972374"/>
                </a:cubicBezTo>
                <a:cubicBezTo>
                  <a:pt x="6237434" y="5970296"/>
                  <a:pt x="6235380" y="5970296"/>
                  <a:pt x="6233327" y="5970296"/>
                </a:cubicBezTo>
                <a:cubicBezTo>
                  <a:pt x="6204584" y="5970296"/>
                  <a:pt x="6204584" y="5970296"/>
                  <a:pt x="6204584" y="5970296"/>
                </a:cubicBezTo>
                <a:cubicBezTo>
                  <a:pt x="6202531" y="5970296"/>
                  <a:pt x="6198425" y="5972374"/>
                  <a:pt x="6198425" y="5974451"/>
                </a:cubicBezTo>
                <a:cubicBezTo>
                  <a:pt x="6161469" y="6115685"/>
                  <a:pt x="6161469" y="6115685"/>
                  <a:pt x="6161469" y="6115685"/>
                </a:cubicBezTo>
                <a:cubicBezTo>
                  <a:pt x="6159417" y="6115685"/>
                  <a:pt x="6159417" y="6115685"/>
                  <a:pt x="6159417" y="6115685"/>
                </a:cubicBezTo>
                <a:cubicBezTo>
                  <a:pt x="6120408" y="5974451"/>
                  <a:pt x="6120408" y="5974451"/>
                  <a:pt x="6120408" y="5974451"/>
                </a:cubicBezTo>
                <a:cubicBezTo>
                  <a:pt x="6120408" y="5972374"/>
                  <a:pt x="6118355" y="5970296"/>
                  <a:pt x="6114249" y="5970296"/>
                </a:cubicBezTo>
                <a:cubicBezTo>
                  <a:pt x="6087559" y="5970296"/>
                  <a:pt x="6087559" y="5970296"/>
                  <a:pt x="6087559" y="5970296"/>
                </a:cubicBezTo>
                <a:close/>
                <a:moveTo>
                  <a:pt x="6047787" y="5967959"/>
                </a:moveTo>
                <a:cubicBezTo>
                  <a:pt x="6029376" y="5967959"/>
                  <a:pt x="6010966" y="5980444"/>
                  <a:pt x="5998692" y="5988768"/>
                </a:cubicBezTo>
                <a:cubicBezTo>
                  <a:pt x="5998692" y="5976283"/>
                  <a:pt x="5998692" y="5976283"/>
                  <a:pt x="5998692" y="5976283"/>
                </a:cubicBezTo>
                <a:cubicBezTo>
                  <a:pt x="5998692" y="5972120"/>
                  <a:pt x="5996647" y="5970040"/>
                  <a:pt x="5992556" y="5970040"/>
                </a:cubicBezTo>
                <a:cubicBezTo>
                  <a:pt x="5963918" y="5970040"/>
                  <a:pt x="5963918" y="5970040"/>
                  <a:pt x="5963918" y="5970040"/>
                </a:cubicBezTo>
                <a:cubicBezTo>
                  <a:pt x="5959827" y="5970040"/>
                  <a:pt x="5957781" y="5972120"/>
                  <a:pt x="5957781" y="5976283"/>
                </a:cubicBezTo>
                <a:cubicBezTo>
                  <a:pt x="5957781" y="6151078"/>
                  <a:pt x="5957781" y="6151078"/>
                  <a:pt x="5957781" y="6151078"/>
                </a:cubicBezTo>
                <a:cubicBezTo>
                  <a:pt x="5957781" y="6155240"/>
                  <a:pt x="5959827" y="6157321"/>
                  <a:pt x="5963918" y="6157321"/>
                </a:cubicBezTo>
                <a:cubicBezTo>
                  <a:pt x="5992556" y="6157321"/>
                  <a:pt x="5992556" y="6157321"/>
                  <a:pt x="5992556" y="6157321"/>
                </a:cubicBezTo>
                <a:cubicBezTo>
                  <a:pt x="5996647" y="6157321"/>
                  <a:pt x="5998692" y="6155240"/>
                  <a:pt x="5998692" y="6151078"/>
                </a:cubicBezTo>
                <a:cubicBezTo>
                  <a:pt x="5998692" y="6030386"/>
                  <a:pt x="5998692" y="6030386"/>
                  <a:pt x="5998692" y="6030386"/>
                </a:cubicBezTo>
                <a:cubicBezTo>
                  <a:pt x="6006875" y="6024143"/>
                  <a:pt x="6025285" y="6009577"/>
                  <a:pt x="6049832" y="6007496"/>
                </a:cubicBezTo>
                <a:cubicBezTo>
                  <a:pt x="6053923" y="6007496"/>
                  <a:pt x="6055969" y="6003334"/>
                  <a:pt x="6055969" y="6001253"/>
                </a:cubicBezTo>
                <a:cubicBezTo>
                  <a:pt x="6055969" y="5974202"/>
                  <a:pt x="6055969" y="5974202"/>
                  <a:pt x="6055969" y="5974202"/>
                </a:cubicBezTo>
                <a:cubicBezTo>
                  <a:pt x="6055969" y="5972120"/>
                  <a:pt x="6055969" y="5970040"/>
                  <a:pt x="6053923" y="5970040"/>
                </a:cubicBezTo>
                <a:cubicBezTo>
                  <a:pt x="6051878" y="5967959"/>
                  <a:pt x="6049832" y="5967959"/>
                  <a:pt x="6047787" y="5967959"/>
                </a:cubicBezTo>
                <a:close/>
                <a:moveTo>
                  <a:pt x="5846879" y="5964452"/>
                </a:moveTo>
                <a:cubicBezTo>
                  <a:pt x="5826186" y="5964452"/>
                  <a:pt x="5791009" y="5970690"/>
                  <a:pt x="5776523" y="5972770"/>
                </a:cubicBezTo>
                <a:cubicBezTo>
                  <a:pt x="5772384" y="5972770"/>
                  <a:pt x="5770315" y="5976928"/>
                  <a:pt x="5770315" y="5979008"/>
                </a:cubicBezTo>
                <a:cubicBezTo>
                  <a:pt x="5770315" y="5979008"/>
                  <a:pt x="5770315" y="5979008"/>
                  <a:pt x="5772384" y="6003961"/>
                </a:cubicBezTo>
                <a:cubicBezTo>
                  <a:pt x="5772384" y="6006040"/>
                  <a:pt x="5772384" y="6008120"/>
                  <a:pt x="5774454" y="6008120"/>
                </a:cubicBezTo>
                <a:cubicBezTo>
                  <a:pt x="5776523" y="6010199"/>
                  <a:pt x="5776523" y="6010199"/>
                  <a:pt x="5778592" y="6010199"/>
                </a:cubicBezTo>
                <a:cubicBezTo>
                  <a:pt x="5795147" y="6010199"/>
                  <a:pt x="5824116" y="6006040"/>
                  <a:pt x="5844809" y="6006040"/>
                </a:cubicBezTo>
                <a:cubicBezTo>
                  <a:pt x="5859294" y="6006040"/>
                  <a:pt x="5867571" y="6014358"/>
                  <a:pt x="5867571" y="6028914"/>
                </a:cubicBezTo>
                <a:cubicBezTo>
                  <a:pt x="5867571" y="6028914"/>
                  <a:pt x="5867571" y="6028914"/>
                  <a:pt x="5867571" y="6041390"/>
                </a:cubicBezTo>
                <a:cubicBezTo>
                  <a:pt x="5867571" y="6041390"/>
                  <a:pt x="5867571" y="6041390"/>
                  <a:pt x="5822047" y="6045549"/>
                </a:cubicBezTo>
                <a:cubicBezTo>
                  <a:pt x="5776523" y="6047629"/>
                  <a:pt x="5757900" y="6064264"/>
                  <a:pt x="5757900" y="6101693"/>
                </a:cubicBezTo>
                <a:cubicBezTo>
                  <a:pt x="5757900" y="6141202"/>
                  <a:pt x="5778592" y="6161996"/>
                  <a:pt x="5813770" y="6161996"/>
                </a:cubicBezTo>
                <a:cubicBezTo>
                  <a:pt x="5842740" y="6161996"/>
                  <a:pt x="5873779" y="6149520"/>
                  <a:pt x="5873779" y="6149520"/>
                </a:cubicBezTo>
                <a:cubicBezTo>
                  <a:pt x="5882056" y="6155758"/>
                  <a:pt x="5888264" y="6159917"/>
                  <a:pt x="5902750" y="6161996"/>
                </a:cubicBezTo>
                <a:cubicBezTo>
                  <a:pt x="5904818" y="6161996"/>
                  <a:pt x="5906888" y="6161996"/>
                  <a:pt x="5908957" y="6159917"/>
                </a:cubicBezTo>
                <a:cubicBezTo>
                  <a:pt x="5908957" y="6157837"/>
                  <a:pt x="5911026" y="6155758"/>
                  <a:pt x="5911026" y="6153679"/>
                </a:cubicBezTo>
                <a:cubicBezTo>
                  <a:pt x="5911026" y="6153679"/>
                  <a:pt x="5911026" y="6153679"/>
                  <a:pt x="5911026" y="6028914"/>
                </a:cubicBezTo>
                <a:cubicBezTo>
                  <a:pt x="5911026" y="5985246"/>
                  <a:pt x="5890333" y="5964452"/>
                  <a:pt x="5846879" y="5964452"/>
                </a:cubicBezTo>
                <a:close/>
                <a:moveTo>
                  <a:pt x="5518274" y="5964452"/>
                </a:moveTo>
                <a:cubicBezTo>
                  <a:pt x="5471794" y="5964452"/>
                  <a:pt x="5434114" y="6008673"/>
                  <a:pt x="5434114" y="6063224"/>
                </a:cubicBezTo>
                <a:cubicBezTo>
                  <a:pt x="5434114" y="6117775"/>
                  <a:pt x="5471794" y="6161996"/>
                  <a:pt x="5518274" y="6161996"/>
                </a:cubicBezTo>
                <a:cubicBezTo>
                  <a:pt x="5564755" y="6161996"/>
                  <a:pt x="5602435" y="6117775"/>
                  <a:pt x="5602435" y="6063224"/>
                </a:cubicBezTo>
                <a:cubicBezTo>
                  <a:pt x="5602435" y="6008673"/>
                  <a:pt x="5564755" y="5964452"/>
                  <a:pt x="5518274" y="5964452"/>
                </a:cubicBezTo>
                <a:close/>
                <a:moveTo>
                  <a:pt x="5302320" y="5938736"/>
                </a:moveTo>
                <a:cubicBezTo>
                  <a:pt x="5302320" y="5938736"/>
                  <a:pt x="5302320" y="5938736"/>
                  <a:pt x="5318685" y="5938736"/>
                </a:cubicBezTo>
                <a:cubicBezTo>
                  <a:pt x="5349369" y="5938736"/>
                  <a:pt x="5361642" y="5959653"/>
                  <a:pt x="5361642" y="5978478"/>
                </a:cubicBezTo>
                <a:cubicBezTo>
                  <a:pt x="5361642" y="6001488"/>
                  <a:pt x="5343232" y="6016129"/>
                  <a:pt x="5316640" y="6016129"/>
                </a:cubicBezTo>
                <a:cubicBezTo>
                  <a:pt x="5294139" y="6018221"/>
                  <a:pt x="5279820" y="6016129"/>
                  <a:pt x="5271637" y="6016129"/>
                </a:cubicBezTo>
                <a:cubicBezTo>
                  <a:pt x="5271637" y="6016129"/>
                  <a:pt x="5271637" y="6016129"/>
                  <a:pt x="5271637" y="5940828"/>
                </a:cubicBezTo>
                <a:cubicBezTo>
                  <a:pt x="5275728" y="5938736"/>
                  <a:pt x="5285956" y="5938736"/>
                  <a:pt x="5302320" y="5938736"/>
                </a:cubicBezTo>
                <a:close/>
                <a:moveTo>
                  <a:pt x="5678557" y="5927047"/>
                </a:moveTo>
                <a:cubicBezTo>
                  <a:pt x="5678557" y="5927047"/>
                  <a:pt x="5678557" y="5927047"/>
                  <a:pt x="5649847" y="5933291"/>
                </a:cubicBezTo>
                <a:cubicBezTo>
                  <a:pt x="5645746" y="5935373"/>
                  <a:pt x="5643695" y="5937455"/>
                  <a:pt x="5643695" y="5939535"/>
                </a:cubicBezTo>
                <a:cubicBezTo>
                  <a:pt x="5643695" y="5939535"/>
                  <a:pt x="5643695" y="5939535"/>
                  <a:pt x="5643695" y="5970757"/>
                </a:cubicBezTo>
                <a:cubicBezTo>
                  <a:pt x="5643695" y="5970757"/>
                  <a:pt x="5643695" y="5970757"/>
                  <a:pt x="5627290" y="5970757"/>
                </a:cubicBezTo>
                <a:cubicBezTo>
                  <a:pt x="5623188" y="5970757"/>
                  <a:pt x="5621138" y="5972839"/>
                  <a:pt x="5621138" y="5977002"/>
                </a:cubicBezTo>
                <a:cubicBezTo>
                  <a:pt x="5621138" y="5977002"/>
                  <a:pt x="5621138" y="5977002"/>
                  <a:pt x="5621138" y="6001980"/>
                </a:cubicBezTo>
                <a:cubicBezTo>
                  <a:pt x="5621138" y="6006143"/>
                  <a:pt x="5623188" y="6008224"/>
                  <a:pt x="5627290" y="6008224"/>
                </a:cubicBezTo>
                <a:cubicBezTo>
                  <a:pt x="5627290" y="6008224"/>
                  <a:pt x="5627290" y="6008224"/>
                  <a:pt x="5643695" y="6008224"/>
                </a:cubicBezTo>
                <a:cubicBezTo>
                  <a:pt x="5643695" y="6008224"/>
                  <a:pt x="5643695" y="6008224"/>
                  <a:pt x="5643695" y="6091483"/>
                </a:cubicBezTo>
                <a:cubicBezTo>
                  <a:pt x="5643695" y="6147682"/>
                  <a:pt x="5658050" y="6164334"/>
                  <a:pt x="5699064" y="6164334"/>
                </a:cubicBezTo>
                <a:cubicBezTo>
                  <a:pt x="5709318" y="6164334"/>
                  <a:pt x="5721622" y="6160171"/>
                  <a:pt x="5731875" y="6160171"/>
                </a:cubicBezTo>
                <a:cubicBezTo>
                  <a:pt x="5735977" y="6158090"/>
                  <a:pt x="5738028" y="6156008"/>
                  <a:pt x="5738028" y="6151845"/>
                </a:cubicBezTo>
                <a:cubicBezTo>
                  <a:pt x="5738028" y="6151845"/>
                  <a:pt x="5738028" y="6151845"/>
                  <a:pt x="5735977" y="6128949"/>
                </a:cubicBezTo>
                <a:cubicBezTo>
                  <a:pt x="5735977" y="6124786"/>
                  <a:pt x="5733926" y="6120623"/>
                  <a:pt x="5729824" y="6120623"/>
                </a:cubicBezTo>
                <a:cubicBezTo>
                  <a:pt x="5723673" y="6120623"/>
                  <a:pt x="5713419" y="6122705"/>
                  <a:pt x="5705217" y="6122705"/>
                </a:cubicBezTo>
                <a:cubicBezTo>
                  <a:pt x="5686761" y="6122705"/>
                  <a:pt x="5686761" y="6112298"/>
                  <a:pt x="5686761" y="6085238"/>
                </a:cubicBezTo>
                <a:cubicBezTo>
                  <a:pt x="5686761" y="6085238"/>
                  <a:pt x="5686761" y="6085238"/>
                  <a:pt x="5686761" y="6008224"/>
                </a:cubicBezTo>
                <a:cubicBezTo>
                  <a:pt x="5686761" y="6008224"/>
                  <a:pt x="5686761" y="6008224"/>
                  <a:pt x="5729824" y="6008224"/>
                </a:cubicBezTo>
                <a:cubicBezTo>
                  <a:pt x="5733926" y="6008224"/>
                  <a:pt x="5735977" y="6006143"/>
                  <a:pt x="5735977" y="6001980"/>
                </a:cubicBezTo>
                <a:cubicBezTo>
                  <a:pt x="5735977" y="6001980"/>
                  <a:pt x="5735977" y="6001980"/>
                  <a:pt x="5735977" y="5977002"/>
                </a:cubicBezTo>
                <a:cubicBezTo>
                  <a:pt x="5735977" y="5972839"/>
                  <a:pt x="5733926" y="5970757"/>
                  <a:pt x="5729824" y="5970757"/>
                </a:cubicBezTo>
                <a:cubicBezTo>
                  <a:pt x="5729824" y="5970757"/>
                  <a:pt x="5729824" y="5970757"/>
                  <a:pt x="5686761" y="5970757"/>
                </a:cubicBezTo>
                <a:cubicBezTo>
                  <a:pt x="5686761" y="5970757"/>
                  <a:pt x="5686761" y="5970757"/>
                  <a:pt x="5686761" y="5933291"/>
                </a:cubicBezTo>
                <a:cubicBezTo>
                  <a:pt x="5686761" y="5931210"/>
                  <a:pt x="5684709" y="5929128"/>
                  <a:pt x="5684709" y="5927047"/>
                </a:cubicBezTo>
                <a:cubicBezTo>
                  <a:pt x="5682658" y="5927047"/>
                  <a:pt x="5680608" y="5927047"/>
                  <a:pt x="5678557" y="5927047"/>
                </a:cubicBezTo>
                <a:close/>
                <a:moveTo>
                  <a:pt x="5312653" y="5897825"/>
                </a:moveTo>
                <a:cubicBezTo>
                  <a:pt x="5302343" y="5897825"/>
                  <a:pt x="5271414" y="5897825"/>
                  <a:pt x="5232236" y="5901977"/>
                </a:cubicBezTo>
                <a:cubicBezTo>
                  <a:pt x="5230173" y="5901977"/>
                  <a:pt x="5226049" y="5906129"/>
                  <a:pt x="5226049" y="5910281"/>
                </a:cubicBezTo>
                <a:cubicBezTo>
                  <a:pt x="5226049" y="5910281"/>
                  <a:pt x="5226049" y="5910281"/>
                  <a:pt x="5226049" y="6151093"/>
                </a:cubicBezTo>
                <a:cubicBezTo>
                  <a:pt x="5226049" y="6155245"/>
                  <a:pt x="5230173" y="6157321"/>
                  <a:pt x="5234297" y="6157321"/>
                </a:cubicBezTo>
                <a:cubicBezTo>
                  <a:pt x="5234297" y="6157321"/>
                  <a:pt x="5234297" y="6157321"/>
                  <a:pt x="5263165" y="6157321"/>
                </a:cubicBezTo>
                <a:cubicBezTo>
                  <a:pt x="5267290" y="6157321"/>
                  <a:pt x="5271414" y="6155245"/>
                  <a:pt x="5271414" y="6151093"/>
                </a:cubicBezTo>
                <a:cubicBezTo>
                  <a:pt x="5271414" y="6151093"/>
                  <a:pt x="5271414" y="6151093"/>
                  <a:pt x="5271414" y="6055599"/>
                </a:cubicBezTo>
                <a:cubicBezTo>
                  <a:pt x="5279661" y="6055599"/>
                  <a:pt x="5298219" y="6057674"/>
                  <a:pt x="5320901" y="6057674"/>
                </a:cubicBezTo>
                <a:cubicBezTo>
                  <a:pt x="5320901" y="6057674"/>
                  <a:pt x="5320901" y="6057674"/>
                  <a:pt x="5362142" y="6153168"/>
                </a:cubicBezTo>
                <a:cubicBezTo>
                  <a:pt x="5364203" y="6157321"/>
                  <a:pt x="5366265" y="6157321"/>
                  <a:pt x="5368327" y="6157321"/>
                </a:cubicBezTo>
                <a:cubicBezTo>
                  <a:pt x="5368327" y="6157321"/>
                  <a:pt x="5368327" y="6157321"/>
                  <a:pt x="5401320" y="6157321"/>
                </a:cubicBezTo>
                <a:cubicBezTo>
                  <a:pt x="5405443" y="6157321"/>
                  <a:pt x="5407505" y="6157321"/>
                  <a:pt x="5407505" y="6155245"/>
                </a:cubicBezTo>
                <a:cubicBezTo>
                  <a:pt x="5409567" y="6153168"/>
                  <a:pt x="5409567" y="6151093"/>
                  <a:pt x="5409567" y="6149017"/>
                </a:cubicBezTo>
                <a:lnTo>
                  <a:pt x="5362142" y="6045219"/>
                </a:lnTo>
                <a:cubicBezTo>
                  <a:pt x="5393071" y="6030687"/>
                  <a:pt x="5407505" y="6007851"/>
                  <a:pt x="5407505" y="5976711"/>
                </a:cubicBezTo>
                <a:cubicBezTo>
                  <a:pt x="5407505" y="5941420"/>
                  <a:pt x="5391009" y="5897825"/>
                  <a:pt x="5318839" y="5897825"/>
                </a:cubicBezTo>
                <a:cubicBezTo>
                  <a:pt x="5318839" y="5897825"/>
                  <a:pt x="5316777" y="5897825"/>
                  <a:pt x="5312653" y="5897825"/>
                </a:cubicBezTo>
                <a:close/>
                <a:moveTo>
                  <a:pt x="6675208" y="5864819"/>
                </a:moveTo>
                <a:cubicBezTo>
                  <a:pt x="6677269" y="5862758"/>
                  <a:pt x="6681390" y="5862758"/>
                  <a:pt x="6683451" y="5864819"/>
                </a:cubicBezTo>
                <a:cubicBezTo>
                  <a:pt x="6726720" y="5875120"/>
                  <a:pt x="6759687" y="5893664"/>
                  <a:pt x="6790593" y="5926632"/>
                </a:cubicBezTo>
                <a:cubicBezTo>
                  <a:pt x="6792654" y="5928692"/>
                  <a:pt x="6794714" y="5930752"/>
                  <a:pt x="6794714" y="5932813"/>
                </a:cubicBezTo>
                <a:cubicBezTo>
                  <a:pt x="6792654" y="5936933"/>
                  <a:pt x="6790593" y="5936933"/>
                  <a:pt x="6786472" y="5938994"/>
                </a:cubicBezTo>
                <a:cubicBezTo>
                  <a:pt x="6695813" y="5982263"/>
                  <a:pt x="6695813" y="5982263"/>
                  <a:pt x="6695813" y="5982263"/>
                </a:cubicBezTo>
                <a:cubicBezTo>
                  <a:pt x="6691692" y="5984323"/>
                  <a:pt x="6687571" y="5984323"/>
                  <a:pt x="6685511" y="5984323"/>
                </a:cubicBezTo>
                <a:cubicBezTo>
                  <a:pt x="6683451" y="5982263"/>
                  <a:pt x="6681390" y="5978142"/>
                  <a:pt x="6681390" y="5974021"/>
                </a:cubicBezTo>
                <a:cubicBezTo>
                  <a:pt x="6673148" y="5873060"/>
                  <a:pt x="6673148" y="5873060"/>
                  <a:pt x="6673148" y="5873060"/>
                </a:cubicBezTo>
                <a:cubicBezTo>
                  <a:pt x="6673148" y="5868939"/>
                  <a:pt x="6673148" y="5866879"/>
                  <a:pt x="6675208" y="5864819"/>
                </a:cubicBezTo>
                <a:close/>
                <a:moveTo>
                  <a:pt x="6617873" y="5864048"/>
                </a:moveTo>
                <a:cubicBezTo>
                  <a:pt x="6619419" y="5863791"/>
                  <a:pt x="6620964" y="5863791"/>
                  <a:pt x="6621994" y="5864823"/>
                </a:cubicBezTo>
                <a:cubicBezTo>
                  <a:pt x="6621994" y="5866888"/>
                  <a:pt x="6624054" y="5868953"/>
                  <a:pt x="6624054" y="5875148"/>
                </a:cubicBezTo>
                <a:cubicBezTo>
                  <a:pt x="6615813" y="5976336"/>
                  <a:pt x="6615813" y="5976336"/>
                  <a:pt x="6615813" y="5976336"/>
                </a:cubicBezTo>
                <a:cubicBezTo>
                  <a:pt x="6615813" y="5980466"/>
                  <a:pt x="6613752" y="5982531"/>
                  <a:pt x="6611692" y="5984596"/>
                </a:cubicBezTo>
                <a:cubicBezTo>
                  <a:pt x="6607571" y="5986661"/>
                  <a:pt x="6605510" y="5986661"/>
                  <a:pt x="6601390" y="5984596"/>
                </a:cubicBezTo>
                <a:cubicBezTo>
                  <a:pt x="6510730" y="5939165"/>
                  <a:pt x="6510730" y="5939165"/>
                  <a:pt x="6510730" y="5939165"/>
                </a:cubicBezTo>
                <a:cubicBezTo>
                  <a:pt x="6506610" y="5939165"/>
                  <a:pt x="6504549" y="5937100"/>
                  <a:pt x="6502489" y="5932970"/>
                </a:cubicBezTo>
                <a:cubicBezTo>
                  <a:pt x="6502489" y="5930904"/>
                  <a:pt x="6504549" y="5928840"/>
                  <a:pt x="6506610" y="5926774"/>
                </a:cubicBezTo>
                <a:cubicBezTo>
                  <a:pt x="6537516" y="5893734"/>
                  <a:pt x="6570483" y="5875148"/>
                  <a:pt x="6613752" y="5864823"/>
                </a:cubicBezTo>
                <a:cubicBezTo>
                  <a:pt x="6614782" y="5864823"/>
                  <a:pt x="6616328" y="5864307"/>
                  <a:pt x="6617873" y="5864048"/>
                </a:cubicBezTo>
                <a:close/>
                <a:moveTo>
                  <a:pt x="6649186" y="5828859"/>
                </a:moveTo>
                <a:cubicBezTo>
                  <a:pt x="6529433" y="5828859"/>
                  <a:pt x="6432355" y="5926985"/>
                  <a:pt x="6432355" y="6048029"/>
                </a:cubicBezTo>
                <a:cubicBezTo>
                  <a:pt x="6432355" y="6169072"/>
                  <a:pt x="6529433" y="6267198"/>
                  <a:pt x="6649186" y="6267198"/>
                </a:cubicBezTo>
                <a:cubicBezTo>
                  <a:pt x="6768939" y="6267198"/>
                  <a:pt x="6866018" y="6169072"/>
                  <a:pt x="6866018" y="6048029"/>
                </a:cubicBezTo>
                <a:cubicBezTo>
                  <a:pt x="6866018" y="5926985"/>
                  <a:pt x="6768939" y="5828859"/>
                  <a:pt x="6649186" y="5828859"/>
                </a:cubicBezTo>
                <a:close/>
                <a:moveTo>
                  <a:pt x="6648602" y="5797300"/>
                </a:moveTo>
                <a:cubicBezTo>
                  <a:pt x="6784816" y="5797300"/>
                  <a:pt x="6895240" y="5909032"/>
                  <a:pt x="6895240" y="6046861"/>
                </a:cubicBezTo>
                <a:cubicBezTo>
                  <a:pt x="6895240" y="6184689"/>
                  <a:pt x="6784816" y="6296422"/>
                  <a:pt x="6648602" y="6296422"/>
                </a:cubicBezTo>
                <a:cubicBezTo>
                  <a:pt x="6512387" y="6296422"/>
                  <a:pt x="6401963" y="6184689"/>
                  <a:pt x="6401963" y="6046861"/>
                </a:cubicBezTo>
                <a:cubicBezTo>
                  <a:pt x="6401963" y="5909032"/>
                  <a:pt x="6512387" y="5797300"/>
                  <a:pt x="6648602" y="5797300"/>
                </a:cubicBezTo>
                <a:close/>
                <a:moveTo>
                  <a:pt x="6635678" y="5718724"/>
                </a:moveTo>
                <a:cubicBezTo>
                  <a:pt x="6627452" y="5733273"/>
                  <a:pt x="6623339" y="5751979"/>
                  <a:pt x="6623339" y="5768607"/>
                </a:cubicBezTo>
                <a:cubicBezTo>
                  <a:pt x="6619226" y="5768607"/>
                  <a:pt x="6602773" y="5770685"/>
                  <a:pt x="6600717" y="5772764"/>
                </a:cubicBezTo>
                <a:cubicBezTo>
                  <a:pt x="6594547" y="5754058"/>
                  <a:pt x="6586321" y="5737430"/>
                  <a:pt x="6573982" y="5727038"/>
                </a:cubicBezTo>
                <a:cubicBezTo>
                  <a:pt x="6573982" y="5724959"/>
                  <a:pt x="6573982" y="5724959"/>
                  <a:pt x="6573982" y="5724959"/>
                </a:cubicBezTo>
                <a:cubicBezTo>
                  <a:pt x="6571926" y="5727038"/>
                  <a:pt x="6571926" y="5727038"/>
                  <a:pt x="6571926" y="5727038"/>
                </a:cubicBezTo>
                <a:cubicBezTo>
                  <a:pt x="6565756" y="5727038"/>
                  <a:pt x="6557530" y="5729116"/>
                  <a:pt x="6551360" y="5731195"/>
                </a:cubicBezTo>
                <a:cubicBezTo>
                  <a:pt x="6551360" y="5733273"/>
                  <a:pt x="6551360" y="5733273"/>
                  <a:pt x="6551360" y="5733273"/>
                </a:cubicBezTo>
                <a:cubicBezTo>
                  <a:pt x="6549304" y="5741587"/>
                  <a:pt x="6547247" y="5749901"/>
                  <a:pt x="6547247" y="5758215"/>
                </a:cubicBezTo>
                <a:cubicBezTo>
                  <a:pt x="6547247" y="5768607"/>
                  <a:pt x="6549304" y="5776921"/>
                  <a:pt x="6551360" y="5785235"/>
                </a:cubicBezTo>
                <a:cubicBezTo>
                  <a:pt x="6549304" y="5785235"/>
                  <a:pt x="6532851" y="5793548"/>
                  <a:pt x="6530795" y="5793548"/>
                </a:cubicBezTo>
                <a:cubicBezTo>
                  <a:pt x="6520512" y="5778999"/>
                  <a:pt x="6508173" y="5764450"/>
                  <a:pt x="6493777" y="5758215"/>
                </a:cubicBezTo>
                <a:cubicBezTo>
                  <a:pt x="6493777" y="5756136"/>
                  <a:pt x="6493777" y="5756136"/>
                  <a:pt x="6493777" y="5756136"/>
                </a:cubicBezTo>
                <a:cubicBezTo>
                  <a:pt x="6491721" y="5756136"/>
                  <a:pt x="6491721" y="5756136"/>
                  <a:pt x="6491721" y="5756136"/>
                </a:cubicBezTo>
                <a:cubicBezTo>
                  <a:pt x="6485551" y="5760293"/>
                  <a:pt x="6479382" y="5764450"/>
                  <a:pt x="6473212" y="5768607"/>
                </a:cubicBezTo>
                <a:cubicBezTo>
                  <a:pt x="6473212" y="5768607"/>
                  <a:pt x="6473212" y="5770685"/>
                  <a:pt x="6473212" y="5770685"/>
                </a:cubicBezTo>
                <a:cubicBezTo>
                  <a:pt x="6473212" y="5787313"/>
                  <a:pt x="6477325" y="5803941"/>
                  <a:pt x="6485551" y="5820568"/>
                </a:cubicBezTo>
                <a:cubicBezTo>
                  <a:pt x="6483495" y="5822647"/>
                  <a:pt x="6471156" y="5830961"/>
                  <a:pt x="6469099" y="5833039"/>
                </a:cubicBezTo>
                <a:cubicBezTo>
                  <a:pt x="6456760" y="5820568"/>
                  <a:pt x="6440308" y="5810176"/>
                  <a:pt x="6425911" y="5806019"/>
                </a:cubicBezTo>
                <a:cubicBezTo>
                  <a:pt x="6423855" y="5806019"/>
                  <a:pt x="6423855" y="5806019"/>
                  <a:pt x="6423855" y="5806019"/>
                </a:cubicBezTo>
                <a:cubicBezTo>
                  <a:pt x="6423855" y="5808097"/>
                  <a:pt x="6423855" y="5808097"/>
                  <a:pt x="6423855" y="5808097"/>
                </a:cubicBezTo>
                <a:cubicBezTo>
                  <a:pt x="6417685" y="5810176"/>
                  <a:pt x="6411516" y="5816411"/>
                  <a:pt x="6407402" y="5822647"/>
                </a:cubicBezTo>
                <a:cubicBezTo>
                  <a:pt x="6407402" y="5824725"/>
                  <a:pt x="6407402" y="5824725"/>
                  <a:pt x="6407402" y="5824725"/>
                </a:cubicBezTo>
                <a:cubicBezTo>
                  <a:pt x="6411516" y="5839274"/>
                  <a:pt x="6421798" y="5855902"/>
                  <a:pt x="6434138" y="5870451"/>
                </a:cubicBezTo>
                <a:cubicBezTo>
                  <a:pt x="6432082" y="5870451"/>
                  <a:pt x="6421798" y="5885000"/>
                  <a:pt x="6419742" y="5887079"/>
                </a:cubicBezTo>
                <a:cubicBezTo>
                  <a:pt x="6405346" y="5878765"/>
                  <a:pt x="6386837" y="5874608"/>
                  <a:pt x="6370385" y="5874608"/>
                </a:cubicBezTo>
                <a:cubicBezTo>
                  <a:pt x="6368328" y="5874608"/>
                  <a:pt x="6368328" y="5874608"/>
                  <a:pt x="6368328" y="5874608"/>
                </a:cubicBezTo>
                <a:cubicBezTo>
                  <a:pt x="6364215" y="5878765"/>
                  <a:pt x="6360102" y="5887079"/>
                  <a:pt x="6358046" y="5893314"/>
                </a:cubicBezTo>
                <a:cubicBezTo>
                  <a:pt x="6358046" y="5895393"/>
                  <a:pt x="6358046" y="5895393"/>
                  <a:pt x="6358046" y="5895393"/>
                </a:cubicBezTo>
                <a:cubicBezTo>
                  <a:pt x="6366272" y="5909941"/>
                  <a:pt x="6378611" y="5922412"/>
                  <a:pt x="6395063" y="5932805"/>
                </a:cubicBezTo>
                <a:cubicBezTo>
                  <a:pt x="6393007" y="5934883"/>
                  <a:pt x="6386837" y="5949432"/>
                  <a:pt x="6386837" y="5951511"/>
                </a:cubicBezTo>
                <a:cubicBezTo>
                  <a:pt x="6368328" y="5947354"/>
                  <a:pt x="6349820" y="5947354"/>
                  <a:pt x="6335424" y="5951511"/>
                </a:cubicBezTo>
                <a:cubicBezTo>
                  <a:pt x="6333367" y="5951511"/>
                  <a:pt x="6333367" y="5951511"/>
                  <a:pt x="6333367" y="5951511"/>
                </a:cubicBezTo>
                <a:cubicBezTo>
                  <a:pt x="6333367" y="5953589"/>
                  <a:pt x="6333367" y="5953589"/>
                  <a:pt x="6333367" y="5953589"/>
                </a:cubicBezTo>
                <a:cubicBezTo>
                  <a:pt x="6331311" y="5959825"/>
                  <a:pt x="6329254" y="5968138"/>
                  <a:pt x="6327198" y="5974373"/>
                </a:cubicBezTo>
                <a:cubicBezTo>
                  <a:pt x="6329254" y="5976452"/>
                  <a:pt x="6329254" y="5976452"/>
                  <a:pt x="6329254" y="5976452"/>
                </a:cubicBezTo>
                <a:cubicBezTo>
                  <a:pt x="6339537" y="5986844"/>
                  <a:pt x="6355989" y="5997237"/>
                  <a:pt x="6372441" y="6001393"/>
                </a:cubicBezTo>
                <a:cubicBezTo>
                  <a:pt x="6372441" y="6003472"/>
                  <a:pt x="6370385" y="6022178"/>
                  <a:pt x="6370385" y="6024257"/>
                </a:cubicBezTo>
                <a:cubicBezTo>
                  <a:pt x="6351876" y="6024257"/>
                  <a:pt x="6333367" y="6028413"/>
                  <a:pt x="6321028" y="6036728"/>
                </a:cubicBezTo>
                <a:cubicBezTo>
                  <a:pt x="6318972" y="6036728"/>
                  <a:pt x="6318972" y="6036728"/>
                  <a:pt x="6318972" y="6036728"/>
                </a:cubicBezTo>
                <a:cubicBezTo>
                  <a:pt x="6318972" y="6038805"/>
                  <a:pt x="6318972" y="6038805"/>
                  <a:pt x="6318972" y="6038805"/>
                </a:cubicBezTo>
                <a:cubicBezTo>
                  <a:pt x="6318972" y="6040884"/>
                  <a:pt x="6318972" y="6045041"/>
                  <a:pt x="6318972" y="6049198"/>
                </a:cubicBezTo>
                <a:cubicBezTo>
                  <a:pt x="6318972" y="6053355"/>
                  <a:pt x="6318972" y="6057512"/>
                  <a:pt x="6318972" y="6059590"/>
                </a:cubicBezTo>
                <a:cubicBezTo>
                  <a:pt x="6318972" y="6061669"/>
                  <a:pt x="6318972" y="6061669"/>
                  <a:pt x="6318972" y="6061669"/>
                </a:cubicBezTo>
                <a:cubicBezTo>
                  <a:pt x="6321028" y="6061669"/>
                  <a:pt x="6321028" y="6061669"/>
                  <a:pt x="6321028" y="6061669"/>
                </a:cubicBezTo>
                <a:cubicBezTo>
                  <a:pt x="6333367" y="6069983"/>
                  <a:pt x="6351876" y="6074140"/>
                  <a:pt x="6370385" y="6074140"/>
                </a:cubicBezTo>
                <a:cubicBezTo>
                  <a:pt x="6370385" y="6078296"/>
                  <a:pt x="6372441" y="6094924"/>
                  <a:pt x="6374498" y="6097002"/>
                </a:cubicBezTo>
                <a:cubicBezTo>
                  <a:pt x="6355989" y="6103237"/>
                  <a:pt x="6339537" y="6111551"/>
                  <a:pt x="6329254" y="6124022"/>
                </a:cubicBezTo>
                <a:cubicBezTo>
                  <a:pt x="6327198" y="6124022"/>
                  <a:pt x="6327198" y="6124022"/>
                  <a:pt x="6327198" y="6124022"/>
                </a:cubicBezTo>
                <a:cubicBezTo>
                  <a:pt x="6327198" y="6126101"/>
                  <a:pt x="6327198" y="6126101"/>
                  <a:pt x="6327198" y="6126101"/>
                </a:cubicBezTo>
                <a:cubicBezTo>
                  <a:pt x="6329254" y="6132336"/>
                  <a:pt x="6331311" y="6140650"/>
                  <a:pt x="6333367" y="6146886"/>
                </a:cubicBezTo>
                <a:cubicBezTo>
                  <a:pt x="6335424" y="6146886"/>
                  <a:pt x="6335424" y="6146886"/>
                  <a:pt x="6335424" y="6146886"/>
                </a:cubicBezTo>
                <a:cubicBezTo>
                  <a:pt x="6349820" y="6153121"/>
                  <a:pt x="6370385" y="6151042"/>
                  <a:pt x="6386837" y="6146886"/>
                </a:cubicBezTo>
                <a:cubicBezTo>
                  <a:pt x="6386837" y="6148963"/>
                  <a:pt x="6395063" y="6165592"/>
                  <a:pt x="6395063" y="6167669"/>
                </a:cubicBezTo>
                <a:cubicBezTo>
                  <a:pt x="6380668" y="6175983"/>
                  <a:pt x="6366272" y="6190533"/>
                  <a:pt x="6358046" y="6205082"/>
                </a:cubicBezTo>
                <a:cubicBezTo>
                  <a:pt x="6358046" y="6207160"/>
                  <a:pt x="6358046" y="6207160"/>
                  <a:pt x="6358046" y="6207160"/>
                </a:cubicBezTo>
                <a:cubicBezTo>
                  <a:pt x="6360102" y="6211318"/>
                  <a:pt x="6366272" y="6219631"/>
                  <a:pt x="6370385" y="6225866"/>
                </a:cubicBezTo>
                <a:cubicBezTo>
                  <a:pt x="6386837" y="6225866"/>
                  <a:pt x="6405346" y="6221710"/>
                  <a:pt x="6421798" y="6211318"/>
                </a:cubicBezTo>
                <a:cubicBezTo>
                  <a:pt x="6421798" y="6213395"/>
                  <a:pt x="6432082" y="6227945"/>
                  <a:pt x="6434138" y="6230024"/>
                </a:cubicBezTo>
                <a:cubicBezTo>
                  <a:pt x="6421798" y="6242494"/>
                  <a:pt x="6411516" y="6259121"/>
                  <a:pt x="6407402" y="6275750"/>
                </a:cubicBezTo>
                <a:cubicBezTo>
                  <a:pt x="6409459" y="6277827"/>
                  <a:pt x="6409459" y="6277827"/>
                  <a:pt x="6409459" y="6277827"/>
                </a:cubicBezTo>
                <a:cubicBezTo>
                  <a:pt x="6411516" y="6281985"/>
                  <a:pt x="6419742" y="6288220"/>
                  <a:pt x="6423855" y="6292377"/>
                </a:cubicBezTo>
                <a:cubicBezTo>
                  <a:pt x="6425911" y="6292377"/>
                  <a:pt x="6425911" y="6292377"/>
                  <a:pt x="6425911" y="6292377"/>
                </a:cubicBezTo>
                <a:cubicBezTo>
                  <a:pt x="6440308" y="6288220"/>
                  <a:pt x="6456760" y="6279906"/>
                  <a:pt x="6471156" y="6265357"/>
                </a:cubicBezTo>
                <a:cubicBezTo>
                  <a:pt x="6473212" y="6267436"/>
                  <a:pt x="6485551" y="6277827"/>
                  <a:pt x="6487608" y="6279906"/>
                </a:cubicBezTo>
                <a:cubicBezTo>
                  <a:pt x="6479382" y="6296533"/>
                  <a:pt x="6475269" y="6313162"/>
                  <a:pt x="6475269" y="6329789"/>
                </a:cubicBezTo>
                <a:cubicBezTo>
                  <a:pt x="6475269" y="6329789"/>
                  <a:pt x="6475269" y="6331868"/>
                  <a:pt x="6475269" y="6331868"/>
                </a:cubicBezTo>
                <a:cubicBezTo>
                  <a:pt x="6479382" y="6336024"/>
                  <a:pt x="6487608" y="6340182"/>
                  <a:pt x="6493777" y="6342259"/>
                </a:cubicBezTo>
                <a:cubicBezTo>
                  <a:pt x="6493777" y="6344338"/>
                  <a:pt x="6493777" y="6344338"/>
                  <a:pt x="6493777" y="6344338"/>
                </a:cubicBezTo>
                <a:cubicBezTo>
                  <a:pt x="6495834" y="6342259"/>
                  <a:pt x="6495834" y="6342259"/>
                  <a:pt x="6495834" y="6342259"/>
                </a:cubicBezTo>
                <a:cubicBezTo>
                  <a:pt x="6510230" y="6333946"/>
                  <a:pt x="6522569" y="6321475"/>
                  <a:pt x="6532851" y="6304848"/>
                </a:cubicBezTo>
                <a:cubicBezTo>
                  <a:pt x="6534908" y="6306926"/>
                  <a:pt x="6549304" y="6313162"/>
                  <a:pt x="6551360" y="6313162"/>
                </a:cubicBezTo>
                <a:cubicBezTo>
                  <a:pt x="6549304" y="6321475"/>
                  <a:pt x="6549304" y="6331868"/>
                  <a:pt x="6549304" y="6340182"/>
                </a:cubicBezTo>
                <a:cubicBezTo>
                  <a:pt x="6549304" y="6348495"/>
                  <a:pt x="6549304" y="6358888"/>
                  <a:pt x="6551360" y="6365123"/>
                </a:cubicBezTo>
                <a:cubicBezTo>
                  <a:pt x="6551360" y="6367201"/>
                  <a:pt x="6551360" y="6367201"/>
                  <a:pt x="6551360" y="6367201"/>
                </a:cubicBezTo>
                <a:cubicBezTo>
                  <a:pt x="6553417" y="6367201"/>
                  <a:pt x="6553417" y="6367201"/>
                  <a:pt x="6553417" y="6367201"/>
                </a:cubicBezTo>
                <a:cubicBezTo>
                  <a:pt x="6557530" y="6369280"/>
                  <a:pt x="6567812" y="6371358"/>
                  <a:pt x="6573982" y="6373436"/>
                </a:cubicBezTo>
                <a:cubicBezTo>
                  <a:pt x="6576039" y="6373436"/>
                  <a:pt x="6576039" y="6373436"/>
                  <a:pt x="6576039" y="6373436"/>
                </a:cubicBezTo>
                <a:cubicBezTo>
                  <a:pt x="6586321" y="6360966"/>
                  <a:pt x="6596604" y="6344338"/>
                  <a:pt x="6600717" y="6327711"/>
                </a:cubicBezTo>
                <a:cubicBezTo>
                  <a:pt x="6602773" y="6327711"/>
                  <a:pt x="6621282" y="6329789"/>
                  <a:pt x="6623339" y="6329789"/>
                </a:cubicBezTo>
                <a:cubicBezTo>
                  <a:pt x="6623339" y="6348495"/>
                  <a:pt x="6627452" y="6367201"/>
                  <a:pt x="6635678" y="6381750"/>
                </a:cubicBezTo>
                <a:cubicBezTo>
                  <a:pt x="6637734" y="6381750"/>
                  <a:pt x="6637734" y="6381750"/>
                  <a:pt x="6637734" y="6381750"/>
                </a:cubicBezTo>
                <a:cubicBezTo>
                  <a:pt x="6643904" y="6381750"/>
                  <a:pt x="6654187" y="6381750"/>
                  <a:pt x="6658300" y="6381750"/>
                </a:cubicBezTo>
                <a:cubicBezTo>
                  <a:pt x="6660357" y="6381750"/>
                  <a:pt x="6660357" y="6381750"/>
                  <a:pt x="6660357" y="6381750"/>
                </a:cubicBezTo>
                <a:cubicBezTo>
                  <a:pt x="6668583" y="6367201"/>
                  <a:pt x="6672696" y="6348495"/>
                  <a:pt x="6674753" y="6329789"/>
                </a:cubicBezTo>
                <a:cubicBezTo>
                  <a:pt x="6676809" y="6329789"/>
                  <a:pt x="6693261" y="6327711"/>
                  <a:pt x="6695318" y="6327711"/>
                </a:cubicBezTo>
                <a:cubicBezTo>
                  <a:pt x="6699431" y="6344338"/>
                  <a:pt x="6709714" y="6360966"/>
                  <a:pt x="6722053" y="6373436"/>
                </a:cubicBezTo>
                <a:cubicBezTo>
                  <a:pt x="6728222" y="6371358"/>
                  <a:pt x="6738505" y="6369280"/>
                  <a:pt x="6742618" y="6367201"/>
                </a:cubicBezTo>
                <a:cubicBezTo>
                  <a:pt x="6744675" y="6367201"/>
                  <a:pt x="6744675" y="6367201"/>
                  <a:pt x="6744675" y="6367201"/>
                </a:cubicBezTo>
                <a:cubicBezTo>
                  <a:pt x="6746731" y="6358888"/>
                  <a:pt x="6746731" y="6348495"/>
                  <a:pt x="6746731" y="6340182"/>
                </a:cubicBezTo>
                <a:cubicBezTo>
                  <a:pt x="6746731" y="6331868"/>
                  <a:pt x="6746731" y="6321475"/>
                  <a:pt x="6744675" y="6313162"/>
                </a:cubicBezTo>
                <a:cubicBezTo>
                  <a:pt x="6746731" y="6313162"/>
                  <a:pt x="6763183" y="6306926"/>
                  <a:pt x="6765240" y="6304848"/>
                </a:cubicBezTo>
                <a:cubicBezTo>
                  <a:pt x="6773466" y="6321475"/>
                  <a:pt x="6787862" y="6333946"/>
                  <a:pt x="6802257" y="6342259"/>
                </a:cubicBezTo>
                <a:cubicBezTo>
                  <a:pt x="6808427" y="6340182"/>
                  <a:pt x="6816653" y="6336024"/>
                  <a:pt x="6820766" y="6331868"/>
                </a:cubicBezTo>
                <a:cubicBezTo>
                  <a:pt x="6822823" y="6329789"/>
                  <a:pt x="6822823" y="6329789"/>
                  <a:pt x="6822823" y="6329789"/>
                </a:cubicBezTo>
                <a:cubicBezTo>
                  <a:pt x="6822823" y="6329789"/>
                  <a:pt x="6822823" y="6329789"/>
                  <a:pt x="6822823" y="6327711"/>
                </a:cubicBezTo>
                <a:cubicBezTo>
                  <a:pt x="6822823" y="6313162"/>
                  <a:pt x="6816653" y="6294456"/>
                  <a:pt x="6808427" y="6279906"/>
                </a:cubicBezTo>
                <a:cubicBezTo>
                  <a:pt x="6810484" y="6277827"/>
                  <a:pt x="6822823" y="6267436"/>
                  <a:pt x="6824879" y="6265357"/>
                </a:cubicBezTo>
                <a:cubicBezTo>
                  <a:pt x="6839275" y="6277827"/>
                  <a:pt x="6855727" y="6288220"/>
                  <a:pt x="6870123" y="6292377"/>
                </a:cubicBezTo>
                <a:cubicBezTo>
                  <a:pt x="6872180" y="6292377"/>
                  <a:pt x="6872180" y="6292377"/>
                  <a:pt x="6872180" y="6292377"/>
                </a:cubicBezTo>
                <a:cubicBezTo>
                  <a:pt x="6876293" y="6288220"/>
                  <a:pt x="6884519" y="6281985"/>
                  <a:pt x="6886576" y="6275750"/>
                </a:cubicBezTo>
                <a:cubicBezTo>
                  <a:pt x="6888632" y="6275750"/>
                  <a:pt x="6888632" y="6275750"/>
                  <a:pt x="6888632" y="6275750"/>
                </a:cubicBezTo>
                <a:cubicBezTo>
                  <a:pt x="6884519" y="6259121"/>
                  <a:pt x="6874236" y="6242494"/>
                  <a:pt x="6861897" y="6230024"/>
                </a:cubicBezTo>
                <a:cubicBezTo>
                  <a:pt x="6863954" y="6227945"/>
                  <a:pt x="6874236" y="6213395"/>
                  <a:pt x="6874236" y="6211318"/>
                </a:cubicBezTo>
                <a:cubicBezTo>
                  <a:pt x="6890689" y="6219631"/>
                  <a:pt x="6909198" y="6225866"/>
                  <a:pt x="6925650" y="6225866"/>
                </a:cubicBezTo>
                <a:cubicBezTo>
                  <a:pt x="6927706" y="6223788"/>
                  <a:pt x="6927706" y="6223788"/>
                  <a:pt x="6927706" y="6223788"/>
                </a:cubicBezTo>
                <a:cubicBezTo>
                  <a:pt x="6929763" y="6219631"/>
                  <a:pt x="6935933" y="6211318"/>
                  <a:pt x="6937989" y="6205082"/>
                </a:cubicBezTo>
                <a:cubicBezTo>
                  <a:pt x="6937989" y="6203004"/>
                  <a:pt x="6937989" y="6203004"/>
                  <a:pt x="6937989" y="6203004"/>
                </a:cubicBezTo>
                <a:cubicBezTo>
                  <a:pt x="6929763" y="6190533"/>
                  <a:pt x="6915367" y="6175983"/>
                  <a:pt x="6900972" y="6167669"/>
                </a:cubicBezTo>
                <a:cubicBezTo>
                  <a:pt x="6900972" y="6163513"/>
                  <a:pt x="6909198" y="6148963"/>
                  <a:pt x="6909198" y="6146886"/>
                </a:cubicBezTo>
                <a:cubicBezTo>
                  <a:pt x="6925650" y="6151042"/>
                  <a:pt x="6944159" y="6151042"/>
                  <a:pt x="6960611" y="6146886"/>
                </a:cubicBezTo>
                <a:cubicBezTo>
                  <a:pt x="6962667" y="6146886"/>
                  <a:pt x="6962667" y="6146886"/>
                  <a:pt x="6962667" y="6146886"/>
                </a:cubicBezTo>
                <a:cubicBezTo>
                  <a:pt x="6964724" y="6140650"/>
                  <a:pt x="6966781" y="6132336"/>
                  <a:pt x="6966781" y="6126101"/>
                </a:cubicBezTo>
                <a:cubicBezTo>
                  <a:pt x="6966781" y="6124022"/>
                  <a:pt x="6966781" y="6124022"/>
                  <a:pt x="6966781" y="6124022"/>
                </a:cubicBezTo>
                <a:cubicBezTo>
                  <a:pt x="6956498" y="6111551"/>
                  <a:pt x="6940046" y="6103237"/>
                  <a:pt x="6921537" y="6097002"/>
                </a:cubicBezTo>
                <a:cubicBezTo>
                  <a:pt x="6923593" y="6094924"/>
                  <a:pt x="6925650" y="6078296"/>
                  <a:pt x="6925650" y="6076218"/>
                </a:cubicBezTo>
                <a:cubicBezTo>
                  <a:pt x="6944159" y="6076218"/>
                  <a:pt x="6962667" y="6069983"/>
                  <a:pt x="6975007" y="6061669"/>
                </a:cubicBezTo>
                <a:cubicBezTo>
                  <a:pt x="6977063" y="6061669"/>
                  <a:pt x="6977063" y="6061669"/>
                  <a:pt x="6977063" y="6061669"/>
                </a:cubicBezTo>
                <a:cubicBezTo>
                  <a:pt x="6977063" y="6057512"/>
                  <a:pt x="6977063" y="6053355"/>
                  <a:pt x="6977063" y="6049198"/>
                </a:cubicBezTo>
                <a:cubicBezTo>
                  <a:pt x="6977063" y="6047119"/>
                  <a:pt x="6977063" y="6042963"/>
                  <a:pt x="6977063" y="6038805"/>
                </a:cubicBezTo>
                <a:cubicBezTo>
                  <a:pt x="6975007" y="6038805"/>
                  <a:pt x="6975007" y="6038805"/>
                  <a:pt x="6975007" y="6038805"/>
                </a:cubicBezTo>
                <a:cubicBezTo>
                  <a:pt x="6962667" y="6030492"/>
                  <a:pt x="6944159" y="6024257"/>
                  <a:pt x="6925650" y="6024257"/>
                </a:cubicBezTo>
                <a:cubicBezTo>
                  <a:pt x="6925650" y="6022178"/>
                  <a:pt x="6923593" y="6005551"/>
                  <a:pt x="6923593" y="6003472"/>
                </a:cubicBezTo>
                <a:cubicBezTo>
                  <a:pt x="6940046" y="5997237"/>
                  <a:pt x="6956498" y="5988923"/>
                  <a:pt x="6966781" y="5976452"/>
                </a:cubicBezTo>
                <a:cubicBezTo>
                  <a:pt x="6968837" y="5976452"/>
                  <a:pt x="6968837" y="5976452"/>
                  <a:pt x="6968837" y="5976452"/>
                </a:cubicBezTo>
                <a:cubicBezTo>
                  <a:pt x="6968837" y="5974373"/>
                  <a:pt x="6968837" y="5974373"/>
                  <a:pt x="6968837" y="5974373"/>
                </a:cubicBezTo>
                <a:cubicBezTo>
                  <a:pt x="6966781" y="5968138"/>
                  <a:pt x="6964724" y="5959825"/>
                  <a:pt x="6962667" y="5953589"/>
                </a:cubicBezTo>
                <a:cubicBezTo>
                  <a:pt x="6960611" y="5953589"/>
                  <a:pt x="6960611" y="5953589"/>
                  <a:pt x="6960611" y="5953589"/>
                </a:cubicBezTo>
                <a:cubicBezTo>
                  <a:pt x="6946215" y="5947354"/>
                  <a:pt x="6927706" y="5949432"/>
                  <a:pt x="6909198" y="5953589"/>
                </a:cubicBezTo>
                <a:cubicBezTo>
                  <a:pt x="6909198" y="5951511"/>
                  <a:pt x="6903028" y="5934883"/>
                  <a:pt x="6900972" y="5932805"/>
                </a:cubicBezTo>
                <a:cubicBezTo>
                  <a:pt x="6917424" y="5924491"/>
                  <a:pt x="6929763" y="5909941"/>
                  <a:pt x="6937989" y="5895393"/>
                </a:cubicBezTo>
                <a:cubicBezTo>
                  <a:pt x="6937989" y="5893314"/>
                  <a:pt x="6937989" y="5893314"/>
                  <a:pt x="6937989" y="5893314"/>
                </a:cubicBezTo>
                <a:cubicBezTo>
                  <a:pt x="6935933" y="5889157"/>
                  <a:pt x="6931820" y="5880843"/>
                  <a:pt x="6927706" y="5874608"/>
                </a:cubicBezTo>
                <a:cubicBezTo>
                  <a:pt x="6925650" y="5874608"/>
                  <a:pt x="6925650" y="5874608"/>
                  <a:pt x="6925650" y="5874608"/>
                </a:cubicBezTo>
                <a:cubicBezTo>
                  <a:pt x="6909198" y="5874608"/>
                  <a:pt x="6890689" y="5878765"/>
                  <a:pt x="6876293" y="5887079"/>
                </a:cubicBezTo>
                <a:cubicBezTo>
                  <a:pt x="6874236" y="5887079"/>
                  <a:pt x="6863954" y="5872529"/>
                  <a:pt x="6861897" y="5870451"/>
                </a:cubicBezTo>
                <a:cubicBezTo>
                  <a:pt x="6874236" y="5857980"/>
                  <a:pt x="6884519" y="5841353"/>
                  <a:pt x="6888632" y="5824725"/>
                </a:cubicBezTo>
                <a:cubicBezTo>
                  <a:pt x="6888632" y="5822647"/>
                  <a:pt x="6888632" y="5822647"/>
                  <a:pt x="6888632" y="5822647"/>
                </a:cubicBezTo>
                <a:cubicBezTo>
                  <a:pt x="6884519" y="5818490"/>
                  <a:pt x="6878350" y="5812254"/>
                  <a:pt x="6872180" y="5808097"/>
                </a:cubicBezTo>
                <a:cubicBezTo>
                  <a:pt x="6855727" y="5812254"/>
                  <a:pt x="6839275" y="5820568"/>
                  <a:pt x="6826936" y="5833039"/>
                </a:cubicBezTo>
                <a:cubicBezTo>
                  <a:pt x="6824879" y="5833039"/>
                  <a:pt x="6810484" y="5822647"/>
                  <a:pt x="6808427" y="5820568"/>
                </a:cubicBezTo>
                <a:cubicBezTo>
                  <a:pt x="6818710" y="5803941"/>
                  <a:pt x="6822823" y="5787313"/>
                  <a:pt x="6822823" y="5770685"/>
                </a:cubicBezTo>
                <a:cubicBezTo>
                  <a:pt x="6822823" y="5770685"/>
                  <a:pt x="6822823" y="5768607"/>
                  <a:pt x="6822823" y="5768607"/>
                </a:cubicBezTo>
                <a:cubicBezTo>
                  <a:pt x="6816653" y="5764450"/>
                  <a:pt x="6808427" y="5760293"/>
                  <a:pt x="6804314" y="5758215"/>
                </a:cubicBezTo>
                <a:cubicBezTo>
                  <a:pt x="6802257" y="5756136"/>
                  <a:pt x="6802257" y="5756136"/>
                  <a:pt x="6802257" y="5756136"/>
                </a:cubicBezTo>
                <a:cubicBezTo>
                  <a:pt x="6802257" y="5758215"/>
                  <a:pt x="6802257" y="5758215"/>
                  <a:pt x="6802257" y="5758215"/>
                </a:cubicBezTo>
                <a:cubicBezTo>
                  <a:pt x="6787862" y="5764450"/>
                  <a:pt x="6775523" y="5778999"/>
                  <a:pt x="6765240" y="5793548"/>
                </a:cubicBezTo>
                <a:cubicBezTo>
                  <a:pt x="6763183" y="5793548"/>
                  <a:pt x="6746731" y="5787313"/>
                  <a:pt x="6744675" y="5785235"/>
                </a:cubicBezTo>
                <a:cubicBezTo>
                  <a:pt x="6746731" y="5776921"/>
                  <a:pt x="6748788" y="5768607"/>
                  <a:pt x="6748788" y="5758215"/>
                </a:cubicBezTo>
                <a:cubicBezTo>
                  <a:pt x="6748788" y="5749901"/>
                  <a:pt x="6746731" y="5741587"/>
                  <a:pt x="6744675" y="5733273"/>
                </a:cubicBezTo>
                <a:cubicBezTo>
                  <a:pt x="6744675" y="5731195"/>
                  <a:pt x="6744675" y="5731195"/>
                  <a:pt x="6744675" y="5731195"/>
                </a:cubicBezTo>
                <a:cubicBezTo>
                  <a:pt x="6742618" y="5731195"/>
                  <a:pt x="6742618" y="5731195"/>
                  <a:pt x="6742618" y="5731195"/>
                </a:cubicBezTo>
                <a:cubicBezTo>
                  <a:pt x="6738505" y="5729116"/>
                  <a:pt x="6730279" y="5727038"/>
                  <a:pt x="6722053" y="5727038"/>
                </a:cubicBezTo>
                <a:cubicBezTo>
                  <a:pt x="6709714" y="5737430"/>
                  <a:pt x="6699431" y="5754058"/>
                  <a:pt x="6695318" y="5772764"/>
                </a:cubicBezTo>
                <a:cubicBezTo>
                  <a:pt x="6693261" y="5770685"/>
                  <a:pt x="6676809" y="5768607"/>
                  <a:pt x="6672696" y="5768607"/>
                </a:cubicBezTo>
                <a:cubicBezTo>
                  <a:pt x="6672696" y="5751979"/>
                  <a:pt x="6668583" y="5733273"/>
                  <a:pt x="6660357" y="5718724"/>
                </a:cubicBezTo>
                <a:cubicBezTo>
                  <a:pt x="6658300" y="5718724"/>
                  <a:pt x="6658300" y="5718724"/>
                  <a:pt x="6658300" y="5718724"/>
                </a:cubicBezTo>
                <a:cubicBezTo>
                  <a:pt x="6652131" y="5716645"/>
                  <a:pt x="6643904" y="5716645"/>
                  <a:pt x="6637734" y="5718724"/>
                </a:cubicBezTo>
                <a:cubicBezTo>
                  <a:pt x="6635678" y="5718724"/>
                  <a:pt x="6635678" y="5718724"/>
                  <a:pt x="6635678" y="5718724"/>
                </a:cubicBezTo>
                <a:close/>
                <a:moveTo>
                  <a:pt x="0" y="0"/>
                </a:moveTo>
                <a:lnTo>
                  <a:pt x="12192000" y="0"/>
                </a:lnTo>
                <a:lnTo>
                  <a:pt x="12192000" y="6858000"/>
                </a:lnTo>
                <a:lnTo>
                  <a:pt x="4539049" y="6858000"/>
                </a:lnTo>
                <a:lnTo>
                  <a:pt x="0" y="6858000"/>
                </a:lnTo>
                <a:lnTo>
                  <a:pt x="0" y="6273113"/>
                </a:lnTo>
                <a:close/>
              </a:path>
            </a:pathLst>
          </a:custGeom>
          <a:solidFill>
            <a:srgbClr val="48595D">
              <a:alpha val="70000"/>
            </a:srgbClr>
          </a:solidFill>
        </p:spPr>
        <p:txBody>
          <a:bodyPr tIns="3474720">
            <a:noAutofit/>
          </a:bodyPr>
          <a:lstStyle>
            <a:lvl1pPr marL="0" indent="0" algn="ctr">
              <a:buNone/>
              <a:defRPr sz="3300" b="1" cap="all" baseline="0">
                <a:solidFill>
                  <a:schemeClr val="bg1"/>
                </a:solidFill>
                <a:latin typeface="+mj-lt"/>
              </a:defRPr>
            </a:lvl1pPr>
            <a:lvl2pPr marL="0" indent="0" algn="ctr">
              <a:buNone/>
              <a:defRPr sz="1500">
                <a:solidFill>
                  <a:schemeClr val="bg1"/>
                </a:solidFill>
              </a:defRPr>
            </a:lvl2pPr>
            <a:lvl3pPr>
              <a:defRPr sz="1350"/>
            </a:lvl3pPr>
            <a:lvl4pPr>
              <a:defRPr sz="1200"/>
            </a:lvl4pPr>
            <a:lvl5pPr>
              <a:defRPr sz="1200"/>
            </a:lvl5pPr>
          </a:lstStyle>
          <a:p>
            <a:pPr lvl="0"/>
            <a:r>
              <a:rPr lang="en-US"/>
              <a:t>Click to edit Master text styles</a:t>
            </a:r>
          </a:p>
        </p:txBody>
      </p:sp>
      <p:sp>
        <p:nvSpPr>
          <p:cNvPr id="3" name="Subtitle 2"/>
          <p:cNvSpPr>
            <a:spLocks noGrp="1"/>
          </p:cNvSpPr>
          <p:nvPr>
            <p:ph type="subTitle" idx="1"/>
          </p:nvPr>
        </p:nvSpPr>
        <p:spPr>
          <a:xfrm>
            <a:off x="622300" y="3130550"/>
            <a:ext cx="7899401" cy="349250"/>
          </a:xfrm>
        </p:spPr>
        <p:txBody>
          <a:bodyPr/>
          <a:lstStyle>
            <a:lvl1pPr marL="0" indent="0" algn="ctr">
              <a:buNone/>
              <a:defRPr sz="1800">
                <a:solidFill>
                  <a:srgbClr val="01B0E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2" name="Slide Number Placeholder 5">
            <a:extLst>
              <a:ext uri="{FF2B5EF4-FFF2-40B4-BE49-F238E27FC236}">
                <a16:creationId xmlns:a16="http://schemas.microsoft.com/office/drawing/2014/main" id="{2B3843EB-4F38-0B31-5615-457B339506B3}"/>
              </a:ext>
            </a:extLst>
          </p:cNvPr>
          <p:cNvSpPr>
            <a:spLocks noGrp="1"/>
          </p:cNvSpPr>
          <p:nvPr>
            <p:ph type="sldNum" sz="quarter" idx="15"/>
          </p:nvPr>
        </p:nvSpPr>
        <p:spPr>
          <a:xfrm>
            <a:off x="8737600" y="87313"/>
            <a:ext cx="317500" cy="273050"/>
          </a:xfrm>
        </p:spPr>
        <p:txBody>
          <a:bodyPr/>
          <a:lstStyle>
            <a:lvl1pPr>
              <a:defRPr lang="en-US">
                <a:solidFill>
                  <a:prstClr val="white"/>
                </a:solidFill>
              </a:defRPr>
            </a:lvl1pPr>
          </a:lstStyle>
          <a:p>
            <a:pPr>
              <a:defRPr/>
            </a:pPr>
            <a:fld id="{CE5AED32-979C-4BB4-B509-B81F78B486A7}" type="slidenum">
              <a:rPr/>
              <a:pPr>
                <a:defRPr/>
              </a:pPr>
              <a:t>‹#›</a:t>
            </a:fld>
            <a:endParaRPr dirty="0"/>
          </a:p>
        </p:txBody>
      </p:sp>
    </p:spTree>
    <p:extLst>
      <p:ext uri="{BB962C8B-B14F-4D97-AF65-F5344CB8AC3E}">
        <p14:creationId xmlns:p14="http://schemas.microsoft.com/office/powerpoint/2010/main" val="263007128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0" y="0"/>
            <a:ext cx="9144000" cy="5143500"/>
          </a:xfrm>
          <a:custGeom>
            <a:avLst/>
            <a:gdLst>
              <a:gd name="connsiteX0" fmla="*/ 11603402 w 12192000"/>
              <a:gd name="connsiteY0" fmla="*/ 6440005 h 6858000"/>
              <a:gd name="connsiteX1" fmla="*/ 11613605 w 12192000"/>
              <a:gd name="connsiteY1" fmla="*/ 6440005 h 6858000"/>
              <a:gd name="connsiteX2" fmla="*/ 11617686 w 12192000"/>
              <a:gd name="connsiteY2" fmla="*/ 6448343 h 6858000"/>
              <a:gd name="connsiteX3" fmla="*/ 11623808 w 12192000"/>
              <a:gd name="connsiteY3" fmla="*/ 6550487 h 6858000"/>
              <a:gd name="connsiteX4" fmla="*/ 11621767 w 12192000"/>
              <a:gd name="connsiteY4" fmla="*/ 6560909 h 6858000"/>
              <a:gd name="connsiteX5" fmla="*/ 11615645 w 12192000"/>
              <a:gd name="connsiteY5" fmla="*/ 6560909 h 6858000"/>
              <a:gd name="connsiteX6" fmla="*/ 11509533 w 12192000"/>
              <a:gd name="connsiteY6" fmla="*/ 6498373 h 6858000"/>
              <a:gd name="connsiteX7" fmla="*/ 11505451 w 12192000"/>
              <a:gd name="connsiteY7" fmla="*/ 6492120 h 6858000"/>
              <a:gd name="connsiteX8" fmla="*/ 11505451 w 12192000"/>
              <a:gd name="connsiteY8" fmla="*/ 6490034 h 6858000"/>
              <a:gd name="connsiteX9" fmla="*/ 11511573 w 12192000"/>
              <a:gd name="connsiteY9" fmla="*/ 6485865 h 6858000"/>
              <a:gd name="connsiteX10" fmla="*/ 11603402 w 12192000"/>
              <a:gd name="connsiteY10" fmla="*/ 6440005 h 6858000"/>
              <a:gd name="connsiteX11" fmla="*/ 11686136 w 12192000"/>
              <a:gd name="connsiteY11" fmla="*/ 6437921 h 6858000"/>
              <a:gd name="connsiteX12" fmla="*/ 11696438 w 12192000"/>
              <a:gd name="connsiteY12" fmla="*/ 6437921 h 6858000"/>
              <a:gd name="connsiteX13" fmla="*/ 11787097 w 12192000"/>
              <a:gd name="connsiteY13" fmla="*/ 6483687 h 6858000"/>
              <a:gd name="connsiteX14" fmla="*/ 11795339 w 12192000"/>
              <a:gd name="connsiteY14" fmla="*/ 6489928 h 6858000"/>
              <a:gd name="connsiteX15" fmla="*/ 11791218 w 12192000"/>
              <a:gd name="connsiteY15" fmla="*/ 6496168 h 6858000"/>
              <a:gd name="connsiteX16" fmla="*/ 11684076 w 12192000"/>
              <a:gd name="connsiteY16" fmla="*/ 6558576 h 6858000"/>
              <a:gd name="connsiteX17" fmla="*/ 11675833 w 12192000"/>
              <a:gd name="connsiteY17" fmla="*/ 6558576 h 6858000"/>
              <a:gd name="connsiteX18" fmla="*/ 11673773 w 12192000"/>
              <a:gd name="connsiteY18" fmla="*/ 6550255 h 6858000"/>
              <a:gd name="connsiteX19" fmla="*/ 11682015 w 12192000"/>
              <a:gd name="connsiteY19" fmla="*/ 6446242 h 6858000"/>
              <a:gd name="connsiteX20" fmla="*/ 11686136 w 12192000"/>
              <a:gd name="connsiteY20" fmla="*/ 6437921 h 6858000"/>
              <a:gd name="connsiteX21" fmla="*/ 10868401 w 12192000"/>
              <a:gd name="connsiteY21" fmla="*/ 6398178 h 6858000"/>
              <a:gd name="connsiteX22" fmla="*/ 10868401 w 12192000"/>
              <a:gd name="connsiteY22" fmla="*/ 6441381 h 6858000"/>
              <a:gd name="connsiteX23" fmla="*/ 10820512 w 12192000"/>
              <a:gd name="connsiteY23" fmla="*/ 6449610 h 6858000"/>
              <a:gd name="connsiteX24" fmla="*/ 10801773 w 12192000"/>
              <a:gd name="connsiteY24" fmla="*/ 6424923 h 6858000"/>
              <a:gd name="connsiteX25" fmla="*/ 10826759 w 12192000"/>
              <a:gd name="connsiteY25" fmla="*/ 6400236 h 6858000"/>
              <a:gd name="connsiteX26" fmla="*/ 10518900 w 12192000"/>
              <a:gd name="connsiteY26" fmla="*/ 6328044 h 6858000"/>
              <a:gd name="connsiteX27" fmla="*/ 10559811 w 12192000"/>
              <a:gd name="connsiteY27" fmla="*/ 6388243 h 6858000"/>
              <a:gd name="connsiteX28" fmla="*/ 10518900 w 12192000"/>
              <a:gd name="connsiteY28" fmla="*/ 6448441 h 6858000"/>
              <a:gd name="connsiteX29" fmla="*/ 10477988 w 12192000"/>
              <a:gd name="connsiteY29" fmla="*/ 6388243 h 6858000"/>
              <a:gd name="connsiteX30" fmla="*/ 10518900 w 12192000"/>
              <a:gd name="connsiteY30" fmla="*/ 6328044 h 6858000"/>
              <a:gd name="connsiteX31" fmla="*/ 11673123 w 12192000"/>
              <a:gd name="connsiteY31" fmla="*/ 6319732 h 6858000"/>
              <a:gd name="connsiteX32" fmla="*/ 11682116 w 12192000"/>
              <a:gd name="connsiteY32" fmla="*/ 6320771 h 6858000"/>
              <a:gd name="connsiteX33" fmla="*/ 11708840 w 12192000"/>
              <a:gd name="connsiteY33" fmla="*/ 6372722 h 6858000"/>
              <a:gd name="connsiteX34" fmla="*/ 11649226 w 12192000"/>
              <a:gd name="connsiteY34" fmla="*/ 6430907 h 6858000"/>
              <a:gd name="connsiteX35" fmla="*/ 11589612 w 12192000"/>
              <a:gd name="connsiteY35" fmla="*/ 6372722 h 6858000"/>
              <a:gd name="connsiteX36" fmla="*/ 11616336 w 12192000"/>
              <a:gd name="connsiteY36" fmla="*/ 6322850 h 6858000"/>
              <a:gd name="connsiteX37" fmla="*/ 11632781 w 12192000"/>
              <a:gd name="connsiteY37" fmla="*/ 6324927 h 6858000"/>
              <a:gd name="connsiteX38" fmla="*/ 11630725 w 12192000"/>
              <a:gd name="connsiteY38" fmla="*/ 6341552 h 6858000"/>
              <a:gd name="connsiteX39" fmla="*/ 11614280 w 12192000"/>
              <a:gd name="connsiteY39" fmla="*/ 6372722 h 6858000"/>
              <a:gd name="connsiteX40" fmla="*/ 11649226 w 12192000"/>
              <a:gd name="connsiteY40" fmla="*/ 6408049 h 6858000"/>
              <a:gd name="connsiteX41" fmla="*/ 11684172 w 12192000"/>
              <a:gd name="connsiteY41" fmla="*/ 6372722 h 6858000"/>
              <a:gd name="connsiteX42" fmla="*/ 11667727 w 12192000"/>
              <a:gd name="connsiteY42" fmla="*/ 6341552 h 6858000"/>
              <a:gd name="connsiteX43" fmla="*/ 11665671 w 12192000"/>
              <a:gd name="connsiteY43" fmla="*/ 6324927 h 6858000"/>
              <a:gd name="connsiteX44" fmla="*/ 11673123 w 12192000"/>
              <a:gd name="connsiteY44" fmla="*/ 6319732 h 6858000"/>
              <a:gd name="connsiteX45" fmla="*/ 11822057 w 12192000"/>
              <a:gd name="connsiteY45" fmla="*/ 6304666 h 6858000"/>
              <a:gd name="connsiteX46" fmla="*/ 11826190 w 12192000"/>
              <a:gd name="connsiteY46" fmla="*/ 6310895 h 6858000"/>
              <a:gd name="connsiteX47" fmla="*/ 11826190 w 12192000"/>
              <a:gd name="connsiteY47" fmla="*/ 6435462 h 6858000"/>
              <a:gd name="connsiteX48" fmla="*/ 11822057 w 12192000"/>
              <a:gd name="connsiteY48" fmla="*/ 6441690 h 6858000"/>
              <a:gd name="connsiteX49" fmla="*/ 11813791 w 12192000"/>
              <a:gd name="connsiteY49" fmla="*/ 6439614 h 6858000"/>
              <a:gd name="connsiteX50" fmla="*/ 11729066 w 12192000"/>
              <a:gd name="connsiteY50" fmla="*/ 6381482 h 6858000"/>
              <a:gd name="connsiteX51" fmla="*/ 11722867 w 12192000"/>
              <a:gd name="connsiteY51" fmla="*/ 6373178 h 6858000"/>
              <a:gd name="connsiteX52" fmla="*/ 11729066 w 12192000"/>
              <a:gd name="connsiteY52" fmla="*/ 6364874 h 6858000"/>
              <a:gd name="connsiteX53" fmla="*/ 11813791 w 12192000"/>
              <a:gd name="connsiteY53" fmla="*/ 6306743 h 6858000"/>
              <a:gd name="connsiteX54" fmla="*/ 11822057 w 12192000"/>
              <a:gd name="connsiteY54" fmla="*/ 6304666 h 6858000"/>
              <a:gd name="connsiteX55" fmla="*/ 11476229 w 12192000"/>
              <a:gd name="connsiteY55" fmla="*/ 6304666 h 6858000"/>
              <a:gd name="connsiteX56" fmla="*/ 11484412 w 12192000"/>
              <a:gd name="connsiteY56" fmla="*/ 6308818 h 6858000"/>
              <a:gd name="connsiteX57" fmla="*/ 11568280 w 12192000"/>
              <a:gd name="connsiteY57" fmla="*/ 6364874 h 6858000"/>
              <a:gd name="connsiteX58" fmla="*/ 11574417 w 12192000"/>
              <a:gd name="connsiteY58" fmla="*/ 6373178 h 6858000"/>
              <a:gd name="connsiteX59" fmla="*/ 11568280 w 12192000"/>
              <a:gd name="connsiteY59" fmla="*/ 6381482 h 6858000"/>
              <a:gd name="connsiteX60" fmla="*/ 11484412 w 12192000"/>
              <a:gd name="connsiteY60" fmla="*/ 6439614 h 6858000"/>
              <a:gd name="connsiteX61" fmla="*/ 11476229 w 12192000"/>
              <a:gd name="connsiteY61" fmla="*/ 6441690 h 6858000"/>
              <a:gd name="connsiteX62" fmla="*/ 11472138 w 12192000"/>
              <a:gd name="connsiteY62" fmla="*/ 6435462 h 6858000"/>
              <a:gd name="connsiteX63" fmla="*/ 11472138 w 12192000"/>
              <a:gd name="connsiteY63" fmla="*/ 6310895 h 6858000"/>
              <a:gd name="connsiteX64" fmla="*/ 11476229 w 12192000"/>
              <a:gd name="connsiteY64" fmla="*/ 6304666 h 6858000"/>
              <a:gd name="connsiteX65" fmla="*/ 11088184 w 12192000"/>
              <a:gd name="connsiteY65" fmla="*/ 6294146 h 6858000"/>
              <a:gd name="connsiteX66" fmla="*/ 11082024 w 12192000"/>
              <a:gd name="connsiteY66" fmla="*/ 6296224 h 6858000"/>
              <a:gd name="connsiteX67" fmla="*/ 11079972 w 12192000"/>
              <a:gd name="connsiteY67" fmla="*/ 6302454 h 6858000"/>
              <a:gd name="connsiteX68" fmla="*/ 11121033 w 12192000"/>
              <a:gd name="connsiteY68" fmla="*/ 6460305 h 6858000"/>
              <a:gd name="connsiteX69" fmla="*/ 11145670 w 12192000"/>
              <a:gd name="connsiteY69" fmla="*/ 6481074 h 6858000"/>
              <a:gd name="connsiteX70" fmla="*/ 11153882 w 12192000"/>
              <a:gd name="connsiteY70" fmla="*/ 6481074 h 6858000"/>
              <a:gd name="connsiteX71" fmla="*/ 11149776 w 12192000"/>
              <a:gd name="connsiteY71" fmla="*/ 6489382 h 6858000"/>
              <a:gd name="connsiteX72" fmla="*/ 11149776 w 12192000"/>
              <a:gd name="connsiteY72" fmla="*/ 6491459 h 6858000"/>
              <a:gd name="connsiteX73" fmla="*/ 11125139 w 12192000"/>
              <a:gd name="connsiteY73" fmla="*/ 6510152 h 6858000"/>
              <a:gd name="connsiteX74" fmla="*/ 11090237 w 12192000"/>
              <a:gd name="connsiteY74" fmla="*/ 6508075 h 6858000"/>
              <a:gd name="connsiteX75" fmla="*/ 11084078 w 12192000"/>
              <a:gd name="connsiteY75" fmla="*/ 6510152 h 6858000"/>
              <a:gd name="connsiteX76" fmla="*/ 11082024 w 12192000"/>
              <a:gd name="connsiteY76" fmla="*/ 6514306 h 6858000"/>
              <a:gd name="connsiteX77" fmla="*/ 11082024 w 12192000"/>
              <a:gd name="connsiteY77" fmla="*/ 6532999 h 6858000"/>
              <a:gd name="connsiteX78" fmla="*/ 11088184 w 12192000"/>
              <a:gd name="connsiteY78" fmla="*/ 6539230 h 6858000"/>
              <a:gd name="connsiteX79" fmla="*/ 11135404 w 12192000"/>
              <a:gd name="connsiteY79" fmla="*/ 6545460 h 6858000"/>
              <a:gd name="connsiteX80" fmla="*/ 11137458 w 12192000"/>
              <a:gd name="connsiteY80" fmla="*/ 6545460 h 6858000"/>
              <a:gd name="connsiteX81" fmla="*/ 11190838 w 12192000"/>
              <a:gd name="connsiteY81" fmla="*/ 6493536 h 6858000"/>
              <a:gd name="connsiteX82" fmla="*/ 11223687 w 12192000"/>
              <a:gd name="connsiteY82" fmla="*/ 6364764 h 6858000"/>
              <a:gd name="connsiteX83" fmla="*/ 11236005 w 12192000"/>
              <a:gd name="connsiteY83" fmla="*/ 6323224 h 6858000"/>
              <a:gd name="connsiteX84" fmla="*/ 11240111 w 12192000"/>
              <a:gd name="connsiteY84" fmla="*/ 6302454 h 6858000"/>
              <a:gd name="connsiteX85" fmla="*/ 11238058 w 12192000"/>
              <a:gd name="connsiteY85" fmla="*/ 6296224 h 6858000"/>
              <a:gd name="connsiteX86" fmla="*/ 11233952 w 12192000"/>
              <a:gd name="connsiteY86" fmla="*/ 6294146 h 6858000"/>
              <a:gd name="connsiteX87" fmla="*/ 11205209 w 12192000"/>
              <a:gd name="connsiteY87" fmla="*/ 6294146 h 6858000"/>
              <a:gd name="connsiteX88" fmla="*/ 11199050 w 12192000"/>
              <a:gd name="connsiteY88" fmla="*/ 6298301 h 6858000"/>
              <a:gd name="connsiteX89" fmla="*/ 11162094 w 12192000"/>
              <a:gd name="connsiteY89" fmla="*/ 6439535 h 6858000"/>
              <a:gd name="connsiteX90" fmla="*/ 11160041 w 12192000"/>
              <a:gd name="connsiteY90" fmla="*/ 6439535 h 6858000"/>
              <a:gd name="connsiteX91" fmla="*/ 11121033 w 12192000"/>
              <a:gd name="connsiteY91" fmla="*/ 6298301 h 6858000"/>
              <a:gd name="connsiteX92" fmla="*/ 11114874 w 12192000"/>
              <a:gd name="connsiteY92" fmla="*/ 6294146 h 6858000"/>
              <a:gd name="connsiteX93" fmla="*/ 11088184 w 12192000"/>
              <a:gd name="connsiteY93" fmla="*/ 6294146 h 6858000"/>
              <a:gd name="connsiteX94" fmla="*/ 11048412 w 12192000"/>
              <a:gd name="connsiteY94" fmla="*/ 6291809 h 6858000"/>
              <a:gd name="connsiteX95" fmla="*/ 10999317 w 12192000"/>
              <a:gd name="connsiteY95" fmla="*/ 6312618 h 6858000"/>
              <a:gd name="connsiteX96" fmla="*/ 10999317 w 12192000"/>
              <a:gd name="connsiteY96" fmla="*/ 6300133 h 6858000"/>
              <a:gd name="connsiteX97" fmla="*/ 10993181 w 12192000"/>
              <a:gd name="connsiteY97" fmla="*/ 6293890 h 6858000"/>
              <a:gd name="connsiteX98" fmla="*/ 10964542 w 12192000"/>
              <a:gd name="connsiteY98" fmla="*/ 6293890 h 6858000"/>
              <a:gd name="connsiteX99" fmla="*/ 10958406 w 12192000"/>
              <a:gd name="connsiteY99" fmla="*/ 6300133 h 6858000"/>
              <a:gd name="connsiteX100" fmla="*/ 10958406 w 12192000"/>
              <a:gd name="connsiteY100" fmla="*/ 6474928 h 6858000"/>
              <a:gd name="connsiteX101" fmla="*/ 10964542 w 12192000"/>
              <a:gd name="connsiteY101" fmla="*/ 6481171 h 6858000"/>
              <a:gd name="connsiteX102" fmla="*/ 10993181 w 12192000"/>
              <a:gd name="connsiteY102" fmla="*/ 6481171 h 6858000"/>
              <a:gd name="connsiteX103" fmla="*/ 10999317 w 12192000"/>
              <a:gd name="connsiteY103" fmla="*/ 6474928 h 6858000"/>
              <a:gd name="connsiteX104" fmla="*/ 10999317 w 12192000"/>
              <a:gd name="connsiteY104" fmla="*/ 6354236 h 6858000"/>
              <a:gd name="connsiteX105" fmla="*/ 11050457 w 12192000"/>
              <a:gd name="connsiteY105" fmla="*/ 6331346 h 6858000"/>
              <a:gd name="connsiteX106" fmla="*/ 11056594 w 12192000"/>
              <a:gd name="connsiteY106" fmla="*/ 6325103 h 6858000"/>
              <a:gd name="connsiteX107" fmla="*/ 11056594 w 12192000"/>
              <a:gd name="connsiteY107" fmla="*/ 6298052 h 6858000"/>
              <a:gd name="connsiteX108" fmla="*/ 11054548 w 12192000"/>
              <a:gd name="connsiteY108" fmla="*/ 6293890 h 6858000"/>
              <a:gd name="connsiteX109" fmla="*/ 11048412 w 12192000"/>
              <a:gd name="connsiteY109" fmla="*/ 6291809 h 6858000"/>
              <a:gd name="connsiteX110" fmla="*/ 10847504 w 12192000"/>
              <a:gd name="connsiteY110" fmla="*/ 6288302 h 6858000"/>
              <a:gd name="connsiteX111" fmla="*/ 10777148 w 12192000"/>
              <a:gd name="connsiteY111" fmla="*/ 6296620 h 6858000"/>
              <a:gd name="connsiteX112" fmla="*/ 10770940 w 12192000"/>
              <a:gd name="connsiteY112" fmla="*/ 6302858 h 6858000"/>
              <a:gd name="connsiteX113" fmla="*/ 10773009 w 12192000"/>
              <a:gd name="connsiteY113" fmla="*/ 6327811 h 6858000"/>
              <a:gd name="connsiteX114" fmla="*/ 10775079 w 12192000"/>
              <a:gd name="connsiteY114" fmla="*/ 6331970 h 6858000"/>
              <a:gd name="connsiteX115" fmla="*/ 10779217 w 12192000"/>
              <a:gd name="connsiteY115" fmla="*/ 6334049 h 6858000"/>
              <a:gd name="connsiteX116" fmla="*/ 10845434 w 12192000"/>
              <a:gd name="connsiteY116" fmla="*/ 6329890 h 6858000"/>
              <a:gd name="connsiteX117" fmla="*/ 10868196 w 12192000"/>
              <a:gd name="connsiteY117" fmla="*/ 6352764 h 6858000"/>
              <a:gd name="connsiteX118" fmla="*/ 10868196 w 12192000"/>
              <a:gd name="connsiteY118" fmla="*/ 6365240 h 6858000"/>
              <a:gd name="connsiteX119" fmla="*/ 10822672 w 12192000"/>
              <a:gd name="connsiteY119" fmla="*/ 6369399 h 6858000"/>
              <a:gd name="connsiteX120" fmla="*/ 10758524 w 12192000"/>
              <a:gd name="connsiteY120" fmla="*/ 6425543 h 6858000"/>
              <a:gd name="connsiteX121" fmla="*/ 10814395 w 12192000"/>
              <a:gd name="connsiteY121" fmla="*/ 6485846 h 6858000"/>
              <a:gd name="connsiteX122" fmla="*/ 10874404 w 12192000"/>
              <a:gd name="connsiteY122" fmla="*/ 6473370 h 6858000"/>
              <a:gd name="connsiteX123" fmla="*/ 10903374 w 12192000"/>
              <a:gd name="connsiteY123" fmla="*/ 6485846 h 6858000"/>
              <a:gd name="connsiteX124" fmla="*/ 10909582 w 12192000"/>
              <a:gd name="connsiteY124" fmla="*/ 6483767 h 6858000"/>
              <a:gd name="connsiteX125" fmla="*/ 10911651 w 12192000"/>
              <a:gd name="connsiteY125" fmla="*/ 6477529 h 6858000"/>
              <a:gd name="connsiteX126" fmla="*/ 10911651 w 12192000"/>
              <a:gd name="connsiteY126" fmla="*/ 6352764 h 6858000"/>
              <a:gd name="connsiteX127" fmla="*/ 10847504 w 12192000"/>
              <a:gd name="connsiteY127" fmla="*/ 6288302 h 6858000"/>
              <a:gd name="connsiteX128" fmla="*/ 10518899 w 12192000"/>
              <a:gd name="connsiteY128" fmla="*/ 6288302 h 6858000"/>
              <a:gd name="connsiteX129" fmla="*/ 10434738 w 12192000"/>
              <a:gd name="connsiteY129" fmla="*/ 6387074 h 6858000"/>
              <a:gd name="connsiteX130" fmla="*/ 10518899 w 12192000"/>
              <a:gd name="connsiteY130" fmla="*/ 6485846 h 6858000"/>
              <a:gd name="connsiteX131" fmla="*/ 10603060 w 12192000"/>
              <a:gd name="connsiteY131" fmla="*/ 6387074 h 6858000"/>
              <a:gd name="connsiteX132" fmla="*/ 10518899 w 12192000"/>
              <a:gd name="connsiteY132" fmla="*/ 6288302 h 6858000"/>
              <a:gd name="connsiteX133" fmla="*/ 10302945 w 12192000"/>
              <a:gd name="connsiteY133" fmla="*/ 6262586 h 6858000"/>
              <a:gd name="connsiteX134" fmla="*/ 10319310 w 12192000"/>
              <a:gd name="connsiteY134" fmla="*/ 6262586 h 6858000"/>
              <a:gd name="connsiteX135" fmla="*/ 10362267 w 12192000"/>
              <a:gd name="connsiteY135" fmla="*/ 6302328 h 6858000"/>
              <a:gd name="connsiteX136" fmla="*/ 10317264 w 12192000"/>
              <a:gd name="connsiteY136" fmla="*/ 6339979 h 6858000"/>
              <a:gd name="connsiteX137" fmla="*/ 10272261 w 12192000"/>
              <a:gd name="connsiteY137" fmla="*/ 6339979 h 6858000"/>
              <a:gd name="connsiteX138" fmla="*/ 10272261 w 12192000"/>
              <a:gd name="connsiteY138" fmla="*/ 6264678 h 6858000"/>
              <a:gd name="connsiteX139" fmla="*/ 10302945 w 12192000"/>
              <a:gd name="connsiteY139" fmla="*/ 6262586 h 6858000"/>
              <a:gd name="connsiteX140" fmla="*/ 10679182 w 12192000"/>
              <a:gd name="connsiteY140" fmla="*/ 6250897 h 6858000"/>
              <a:gd name="connsiteX141" fmla="*/ 10650472 w 12192000"/>
              <a:gd name="connsiteY141" fmla="*/ 6257141 h 6858000"/>
              <a:gd name="connsiteX142" fmla="*/ 10644320 w 12192000"/>
              <a:gd name="connsiteY142" fmla="*/ 6263385 h 6858000"/>
              <a:gd name="connsiteX143" fmla="*/ 10644320 w 12192000"/>
              <a:gd name="connsiteY143" fmla="*/ 6294607 h 6858000"/>
              <a:gd name="connsiteX144" fmla="*/ 10627914 w 12192000"/>
              <a:gd name="connsiteY144" fmla="*/ 6294607 h 6858000"/>
              <a:gd name="connsiteX145" fmla="*/ 10621762 w 12192000"/>
              <a:gd name="connsiteY145" fmla="*/ 6300852 h 6858000"/>
              <a:gd name="connsiteX146" fmla="*/ 10621762 w 12192000"/>
              <a:gd name="connsiteY146" fmla="*/ 6325830 h 6858000"/>
              <a:gd name="connsiteX147" fmla="*/ 10627914 w 12192000"/>
              <a:gd name="connsiteY147" fmla="*/ 6332074 h 6858000"/>
              <a:gd name="connsiteX148" fmla="*/ 10644320 w 12192000"/>
              <a:gd name="connsiteY148" fmla="*/ 6332074 h 6858000"/>
              <a:gd name="connsiteX149" fmla="*/ 10644320 w 12192000"/>
              <a:gd name="connsiteY149" fmla="*/ 6415333 h 6858000"/>
              <a:gd name="connsiteX150" fmla="*/ 10699689 w 12192000"/>
              <a:gd name="connsiteY150" fmla="*/ 6488184 h 6858000"/>
              <a:gd name="connsiteX151" fmla="*/ 10732500 w 12192000"/>
              <a:gd name="connsiteY151" fmla="*/ 6484021 h 6858000"/>
              <a:gd name="connsiteX152" fmla="*/ 10738652 w 12192000"/>
              <a:gd name="connsiteY152" fmla="*/ 6475695 h 6858000"/>
              <a:gd name="connsiteX153" fmla="*/ 10736602 w 12192000"/>
              <a:gd name="connsiteY153" fmla="*/ 6452799 h 6858000"/>
              <a:gd name="connsiteX154" fmla="*/ 10730449 w 12192000"/>
              <a:gd name="connsiteY154" fmla="*/ 6444473 h 6858000"/>
              <a:gd name="connsiteX155" fmla="*/ 10705841 w 12192000"/>
              <a:gd name="connsiteY155" fmla="*/ 6446555 h 6858000"/>
              <a:gd name="connsiteX156" fmla="*/ 10687385 w 12192000"/>
              <a:gd name="connsiteY156" fmla="*/ 6409088 h 6858000"/>
              <a:gd name="connsiteX157" fmla="*/ 10687385 w 12192000"/>
              <a:gd name="connsiteY157" fmla="*/ 6332074 h 6858000"/>
              <a:gd name="connsiteX158" fmla="*/ 10730449 w 12192000"/>
              <a:gd name="connsiteY158" fmla="*/ 6332074 h 6858000"/>
              <a:gd name="connsiteX159" fmla="*/ 10736602 w 12192000"/>
              <a:gd name="connsiteY159" fmla="*/ 6325830 h 6858000"/>
              <a:gd name="connsiteX160" fmla="*/ 10736602 w 12192000"/>
              <a:gd name="connsiteY160" fmla="*/ 6300852 h 6858000"/>
              <a:gd name="connsiteX161" fmla="*/ 10730449 w 12192000"/>
              <a:gd name="connsiteY161" fmla="*/ 6294607 h 6858000"/>
              <a:gd name="connsiteX162" fmla="*/ 10687385 w 12192000"/>
              <a:gd name="connsiteY162" fmla="*/ 6294607 h 6858000"/>
              <a:gd name="connsiteX163" fmla="*/ 10687385 w 12192000"/>
              <a:gd name="connsiteY163" fmla="*/ 6257141 h 6858000"/>
              <a:gd name="connsiteX164" fmla="*/ 10685334 w 12192000"/>
              <a:gd name="connsiteY164" fmla="*/ 6250897 h 6858000"/>
              <a:gd name="connsiteX165" fmla="*/ 10679182 w 12192000"/>
              <a:gd name="connsiteY165" fmla="*/ 6250897 h 6858000"/>
              <a:gd name="connsiteX166" fmla="*/ 10313278 w 12192000"/>
              <a:gd name="connsiteY166" fmla="*/ 6221675 h 6858000"/>
              <a:gd name="connsiteX167" fmla="*/ 10232861 w 12192000"/>
              <a:gd name="connsiteY167" fmla="*/ 6225827 h 6858000"/>
              <a:gd name="connsiteX168" fmla="*/ 10226674 w 12192000"/>
              <a:gd name="connsiteY168" fmla="*/ 6234131 h 6858000"/>
              <a:gd name="connsiteX169" fmla="*/ 10226674 w 12192000"/>
              <a:gd name="connsiteY169" fmla="*/ 6474943 h 6858000"/>
              <a:gd name="connsiteX170" fmla="*/ 10234922 w 12192000"/>
              <a:gd name="connsiteY170" fmla="*/ 6481171 h 6858000"/>
              <a:gd name="connsiteX171" fmla="*/ 10263790 w 12192000"/>
              <a:gd name="connsiteY171" fmla="*/ 6481171 h 6858000"/>
              <a:gd name="connsiteX172" fmla="*/ 10272038 w 12192000"/>
              <a:gd name="connsiteY172" fmla="*/ 6474943 h 6858000"/>
              <a:gd name="connsiteX173" fmla="*/ 10272038 w 12192000"/>
              <a:gd name="connsiteY173" fmla="*/ 6379449 h 6858000"/>
              <a:gd name="connsiteX174" fmla="*/ 10321526 w 12192000"/>
              <a:gd name="connsiteY174" fmla="*/ 6381524 h 6858000"/>
              <a:gd name="connsiteX175" fmla="*/ 10362766 w 12192000"/>
              <a:gd name="connsiteY175" fmla="*/ 6477018 h 6858000"/>
              <a:gd name="connsiteX176" fmla="*/ 10368952 w 12192000"/>
              <a:gd name="connsiteY176" fmla="*/ 6481171 h 6858000"/>
              <a:gd name="connsiteX177" fmla="*/ 10401944 w 12192000"/>
              <a:gd name="connsiteY177" fmla="*/ 6481171 h 6858000"/>
              <a:gd name="connsiteX178" fmla="*/ 10408130 w 12192000"/>
              <a:gd name="connsiteY178" fmla="*/ 6479095 h 6858000"/>
              <a:gd name="connsiteX179" fmla="*/ 10410192 w 12192000"/>
              <a:gd name="connsiteY179" fmla="*/ 6472867 h 6858000"/>
              <a:gd name="connsiteX180" fmla="*/ 10362766 w 12192000"/>
              <a:gd name="connsiteY180" fmla="*/ 6369069 h 6858000"/>
              <a:gd name="connsiteX181" fmla="*/ 10408130 w 12192000"/>
              <a:gd name="connsiteY181" fmla="*/ 6300561 h 6858000"/>
              <a:gd name="connsiteX182" fmla="*/ 10319464 w 12192000"/>
              <a:gd name="connsiteY182" fmla="*/ 6221675 h 6858000"/>
              <a:gd name="connsiteX183" fmla="*/ 10313278 w 12192000"/>
              <a:gd name="connsiteY183" fmla="*/ 6221675 h 6858000"/>
              <a:gd name="connsiteX184" fmla="*/ 11675833 w 12192000"/>
              <a:gd name="connsiteY184" fmla="*/ 6188669 h 6858000"/>
              <a:gd name="connsiteX185" fmla="*/ 11684076 w 12192000"/>
              <a:gd name="connsiteY185" fmla="*/ 6188669 h 6858000"/>
              <a:gd name="connsiteX186" fmla="*/ 11791218 w 12192000"/>
              <a:gd name="connsiteY186" fmla="*/ 6250482 h 6858000"/>
              <a:gd name="connsiteX187" fmla="*/ 11795339 w 12192000"/>
              <a:gd name="connsiteY187" fmla="*/ 6256663 h 6858000"/>
              <a:gd name="connsiteX188" fmla="*/ 11787097 w 12192000"/>
              <a:gd name="connsiteY188" fmla="*/ 6262844 h 6858000"/>
              <a:gd name="connsiteX189" fmla="*/ 11696438 w 12192000"/>
              <a:gd name="connsiteY189" fmla="*/ 6306113 h 6858000"/>
              <a:gd name="connsiteX190" fmla="*/ 11686136 w 12192000"/>
              <a:gd name="connsiteY190" fmla="*/ 6308173 h 6858000"/>
              <a:gd name="connsiteX191" fmla="*/ 11682015 w 12192000"/>
              <a:gd name="connsiteY191" fmla="*/ 6297871 h 6858000"/>
              <a:gd name="connsiteX192" fmla="*/ 11673773 w 12192000"/>
              <a:gd name="connsiteY192" fmla="*/ 6196910 h 6858000"/>
              <a:gd name="connsiteX193" fmla="*/ 11675833 w 12192000"/>
              <a:gd name="connsiteY193" fmla="*/ 6188669 h 6858000"/>
              <a:gd name="connsiteX194" fmla="*/ 11618498 w 12192000"/>
              <a:gd name="connsiteY194" fmla="*/ 6187898 h 6858000"/>
              <a:gd name="connsiteX195" fmla="*/ 11622619 w 12192000"/>
              <a:gd name="connsiteY195" fmla="*/ 6188673 h 6858000"/>
              <a:gd name="connsiteX196" fmla="*/ 11624679 w 12192000"/>
              <a:gd name="connsiteY196" fmla="*/ 6198998 h 6858000"/>
              <a:gd name="connsiteX197" fmla="*/ 11616438 w 12192000"/>
              <a:gd name="connsiteY197" fmla="*/ 6300186 h 6858000"/>
              <a:gd name="connsiteX198" fmla="*/ 11612316 w 12192000"/>
              <a:gd name="connsiteY198" fmla="*/ 6308446 h 6858000"/>
              <a:gd name="connsiteX199" fmla="*/ 11602015 w 12192000"/>
              <a:gd name="connsiteY199" fmla="*/ 6308446 h 6858000"/>
              <a:gd name="connsiteX200" fmla="*/ 11511355 w 12192000"/>
              <a:gd name="connsiteY200" fmla="*/ 6263015 h 6858000"/>
              <a:gd name="connsiteX201" fmla="*/ 11503114 w 12192000"/>
              <a:gd name="connsiteY201" fmla="*/ 6256820 h 6858000"/>
              <a:gd name="connsiteX202" fmla="*/ 11507235 w 12192000"/>
              <a:gd name="connsiteY202" fmla="*/ 6250624 h 6858000"/>
              <a:gd name="connsiteX203" fmla="*/ 11614377 w 12192000"/>
              <a:gd name="connsiteY203" fmla="*/ 6188673 h 6858000"/>
              <a:gd name="connsiteX204" fmla="*/ 11618498 w 12192000"/>
              <a:gd name="connsiteY204" fmla="*/ 6187898 h 6858000"/>
              <a:gd name="connsiteX205" fmla="*/ 11649811 w 12192000"/>
              <a:gd name="connsiteY205" fmla="*/ 6152709 h 6858000"/>
              <a:gd name="connsiteX206" fmla="*/ 11432980 w 12192000"/>
              <a:gd name="connsiteY206" fmla="*/ 6371879 h 6858000"/>
              <a:gd name="connsiteX207" fmla="*/ 11649811 w 12192000"/>
              <a:gd name="connsiteY207" fmla="*/ 6591048 h 6858000"/>
              <a:gd name="connsiteX208" fmla="*/ 11866643 w 12192000"/>
              <a:gd name="connsiteY208" fmla="*/ 6371879 h 6858000"/>
              <a:gd name="connsiteX209" fmla="*/ 11649811 w 12192000"/>
              <a:gd name="connsiteY209" fmla="*/ 6152709 h 6858000"/>
              <a:gd name="connsiteX210" fmla="*/ 11649226 w 12192000"/>
              <a:gd name="connsiteY210" fmla="*/ 6121150 h 6858000"/>
              <a:gd name="connsiteX211" fmla="*/ 11895865 w 12192000"/>
              <a:gd name="connsiteY211" fmla="*/ 6370711 h 6858000"/>
              <a:gd name="connsiteX212" fmla="*/ 11649226 w 12192000"/>
              <a:gd name="connsiteY212" fmla="*/ 6620272 h 6858000"/>
              <a:gd name="connsiteX213" fmla="*/ 11402588 w 12192000"/>
              <a:gd name="connsiteY213" fmla="*/ 6370711 h 6858000"/>
              <a:gd name="connsiteX214" fmla="*/ 11649226 w 12192000"/>
              <a:gd name="connsiteY214" fmla="*/ 6121150 h 6858000"/>
              <a:gd name="connsiteX215" fmla="*/ 11636303 w 12192000"/>
              <a:gd name="connsiteY215" fmla="*/ 6042574 h 6858000"/>
              <a:gd name="connsiteX216" fmla="*/ 11623964 w 12192000"/>
              <a:gd name="connsiteY216" fmla="*/ 6092457 h 6858000"/>
              <a:gd name="connsiteX217" fmla="*/ 11601342 w 12192000"/>
              <a:gd name="connsiteY217" fmla="*/ 6096614 h 6858000"/>
              <a:gd name="connsiteX218" fmla="*/ 11574607 w 12192000"/>
              <a:gd name="connsiteY218" fmla="*/ 6050888 h 6858000"/>
              <a:gd name="connsiteX219" fmla="*/ 11574607 w 12192000"/>
              <a:gd name="connsiteY219" fmla="*/ 6048809 h 6858000"/>
              <a:gd name="connsiteX220" fmla="*/ 11572550 w 12192000"/>
              <a:gd name="connsiteY220" fmla="*/ 6050888 h 6858000"/>
              <a:gd name="connsiteX221" fmla="*/ 11551985 w 12192000"/>
              <a:gd name="connsiteY221" fmla="*/ 6055045 h 6858000"/>
              <a:gd name="connsiteX222" fmla="*/ 11551985 w 12192000"/>
              <a:gd name="connsiteY222" fmla="*/ 6057123 h 6858000"/>
              <a:gd name="connsiteX223" fmla="*/ 11547872 w 12192000"/>
              <a:gd name="connsiteY223" fmla="*/ 6082065 h 6858000"/>
              <a:gd name="connsiteX224" fmla="*/ 11551985 w 12192000"/>
              <a:gd name="connsiteY224" fmla="*/ 6109085 h 6858000"/>
              <a:gd name="connsiteX225" fmla="*/ 11531420 w 12192000"/>
              <a:gd name="connsiteY225" fmla="*/ 6117398 h 6858000"/>
              <a:gd name="connsiteX226" fmla="*/ 11494402 w 12192000"/>
              <a:gd name="connsiteY226" fmla="*/ 6082065 h 6858000"/>
              <a:gd name="connsiteX227" fmla="*/ 11494402 w 12192000"/>
              <a:gd name="connsiteY227" fmla="*/ 6079986 h 6858000"/>
              <a:gd name="connsiteX228" fmla="*/ 11492346 w 12192000"/>
              <a:gd name="connsiteY228" fmla="*/ 6079986 h 6858000"/>
              <a:gd name="connsiteX229" fmla="*/ 11473837 w 12192000"/>
              <a:gd name="connsiteY229" fmla="*/ 6092457 h 6858000"/>
              <a:gd name="connsiteX230" fmla="*/ 11473837 w 12192000"/>
              <a:gd name="connsiteY230" fmla="*/ 6094535 h 6858000"/>
              <a:gd name="connsiteX231" fmla="*/ 11486176 w 12192000"/>
              <a:gd name="connsiteY231" fmla="*/ 6144418 h 6858000"/>
              <a:gd name="connsiteX232" fmla="*/ 11469724 w 12192000"/>
              <a:gd name="connsiteY232" fmla="*/ 6156889 h 6858000"/>
              <a:gd name="connsiteX233" fmla="*/ 11426536 w 12192000"/>
              <a:gd name="connsiteY233" fmla="*/ 6129869 h 6858000"/>
              <a:gd name="connsiteX234" fmla="*/ 11424480 w 12192000"/>
              <a:gd name="connsiteY234" fmla="*/ 6129869 h 6858000"/>
              <a:gd name="connsiteX235" fmla="*/ 11424480 w 12192000"/>
              <a:gd name="connsiteY235" fmla="*/ 6131947 h 6858000"/>
              <a:gd name="connsiteX236" fmla="*/ 11408027 w 12192000"/>
              <a:gd name="connsiteY236" fmla="*/ 6146497 h 6858000"/>
              <a:gd name="connsiteX237" fmla="*/ 11408027 w 12192000"/>
              <a:gd name="connsiteY237" fmla="*/ 6148575 h 6858000"/>
              <a:gd name="connsiteX238" fmla="*/ 11434763 w 12192000"/>
              <a:gd name="connsiteY238" fmla="*/ 6194301 h 6858000"/>
              <a:gd name="connsiteX239" fmla="*/ 11420366 w 12192000"/>
              <a:gd name="connsiteY239" fmla="*/ 6210929 h 6858000"/>
              <a:gd name="connsiteX240" fmla="*/ 11371010 w 12192000"/>
              <a:gd name="connsiteY240" fmla="*/ 6198458 h 6858000"/>
              <a:gd name="connsiteX241" fmla="*/ 11368953 w 12192000"/>
              <a:gd name="connsiteY241" fmla="*/ 6198458 h 6858000"/>
              <a:gd name="connsiteX242" fmla="*/ 11358671 w 12192000"/>
              <a:gd name="connsiteY242" fmla="*/ 6217164 h 6858000"/>
              <a:gd name="connsiteX243" fmla="*/ 11358671 w 12192000"/>
              <a:gd name="connsiteY243" fmla="*/ 6219243 h 6858000"/>
              <a:gd name="connsiteX244" fmla="*/ 11395688 w 12192000"/>
              <a:gd name="connsiteY244" fmla="*/ 6256655 h 6858000"/>
              <a:gd name="connsiteX245" fmla="*/ 11387462 w 12192000"/>
              <a:gd name="connsiteY245" fmla="*/ 6275361 h 6858000"/>
              <a:gd name="connsiteX246" fmla="*/ 11336049 w 12192000"/>
              <a:gd name="connsiteY246" fmla="*/ 6275361 h 6858000"/>
              <a:gd name="connsiteX247" fmla="*/ 11333992 w 12192000"/>
              <a:gd name="connsiteY247" fmla="*/ 6275361 h 6858000"/>
              <a:gd name="connsiteX248" fmla="*/ 11333992 w 12192000"/>
              <a:gd name="connsiteY248" fmla="*/ 6277439 h 6858000"/>
              <a:gd name="connsiteX249" fmla="*/ 11327823 w 12192000"/>
              <a:gd name="connsiteY249" fmla="*/ 6298223 h 6858000"/>
              <a:gd name="connsiteX250" fmla="*/ 11329879 w 12192000"/>
              <a:gd name="connsiteY250" fmla="*/ 6300302 h 6858000"/>
              <a:gd name="connsiteX251" fmla="*/ 11373066 w 12192000"/>
              <a:gd name="connsiteY251" fmla="*/ 6325243 h 6858000"/>
              <a:gd name="connsiteX252" fmla="*/ 11371010 w 12192000"/>
              <a:gd name="connsiteY252" fmla="*/ 6348107 h 6858000"/>
              <a:gd name="connsiteX253" fmla="*/ 11321653 w 12192000"/>
              <a:gd name="connsiteY253" fmla="*/ 6360578 h 6858000"/>
              <a:gd name="connsiteX254" fmla="*/ 11319596 w 12192000"/>
              <a:gd name="connsiteY254" fmla="*/ 6360578 h 6858000"/>
              <a:gd name="connsiteX255" fmla="*/ 11319596 w 12192000"/>
              <a:gd name="connsiteY255" fmla="*/ 6362655 h 6858000"/>
              <a:gd name="connsiteX256" fmla="*/ 11319596 w 12192000"/>
              <a:gd name="connsiteY256" fmla="*/ 6373048 h 6858000"/>
              <a:gd name="connsiteX257" fmla="*/ 11319596 w 12192000"/>
              <a:gd name="connsiteY257" fmla="*/ 6383440 h 6858000"/>
              <a:gd name="connsiteX258" fmla="*/ 11319596 w 12192000"/>
              <a:gd name="connsiteY258" fmla="*/ 6385519 h 6858000"/>
              <a:gd name="connsiteX259" fmla="*/ 11321653 w 12192000"/>
              <a:gd name="connsiteY259" fmla="*/ 6385519 h 6858000"/>
              <a:gd name="connsiteX260" fmla="*/ 11371010 w 12192000"/>
              <a:gd name="connsiteY260" fmla="*/ 6397990 h 6858000"/>
              <a:gd name="connsiteX261" fmla="*/ 11375123 w 12192000"/>
              <a:gd name="connsiteY261" fmla="*/ 6420852 h 6858000"/>
              <a:gd name="connsiteX262" fmla="*/ 11329879 w 12192000"/>
              <a:gd name="connsiteY262" fmla="*/ 6447872 h 6858000"/>
              <a:gd name="connsiteX263" fmla="*/ 11327823 w 12192000"/>
              <a:gd name="connsiteY263" fmla="*/ 6447872 h 6858000"/>
              <a:gd name="connsiteX264" fmla="*/ 11327823 w 12192000"/>
              <a:gd name="connsiteY264" fmla="*/ 6449951 h 6858000"/>
              <a:gd name="connsiteX265" fmla="*/ 11333992 w 12192000"/>
              <a:gd name="connsiteY265" fmla="*/ 6470736 h 6858000"/>
              <a:gd name="connsiteX266" fmla="*/ 11336049 w 12192000"/>
              <a:gd name="connsiteY266" fmla="*/ 6470736 h 6858000"/>
              <a:gd name="connsiteX267" fmla="*/ 11387462 w 12192000"/>
              <a:gd name="connsiteY267" fmla="*/ 6470736 h 6858000"/>
              <a:gd name="connsiteX268" fmla="*/ 11395688 w 12192000"/>
              <a:gd name="connsiteY268" fmla="*/ 6491519 h 6858000"/>
              <a:gd name="connsiteX269" fmla="*/ 11358671 w 12192000"/>
              <a:gd name="connsiteY269" fmla="*/ 6528932 h 6858000"/>
              <a:gd name="connsiteX270" fmla="*/ 11358671 w 12192000"/>
              <a:gd name="connsiteY270" fmla="*/ 6531010 h 6858000"/>
              <a:gd name="connsiteX271" fmla="*/ 11371010 w 12192000"/>
              <a:gd name="connsiteY271" fmla="*/ 6549716 h 6858000"/>
              <a:gd name="connsiteX272" fmla="*/ 11422423 w 12192000"/>
              <a:gd name="connsiteY272" fmla="*/ 6535168 h 6858000"/>
              <a:gd name="connsiteX273" fmla="*/ 11434763 w 12192000"/>
              <a:gd name="connsiteY273" fmla="*/ 6553874 h 6858000"/>
              <a:gd name="connsiteX274" fmla="*/ 11408027 w 12192000"/>
              <a:gd name="connsiteY274" fmla="*/ 6599600 h 6858000"/>
              <a:gd name="connsiteX275" fmla="*/ 11410084 w 12192000"/>
              <a:gd name="connsiteY275" fmla="*/ 6601677 h 6858000"/>
              <a:gd name="connsiteX276" fmla="*/ 11424480 w 12192000"/>
              <a:gd name="connsiteY276" fmla="*/ 6616227 h 6858000"/>
              <a:gd name="connsiteX277" fmla="*/ 11426536 w 12192000"/>
              <a:gd name="connsiteY277" fmla="*/ 6616227 h 6858000"/>
              <a:gd name="connsiteX278" fmla="*/ 11471780 w 12192000"/>
              <a:gd name="connsiteY278" fmla="*/ 6589207 h 6858000"/>
              <a:gd name="connsiteX279" fmla="*/ 11488233 w 12192000"/>
              <a:gd name="connsiteY279" fmla="*/ 6603756 h 6858000"/>
              <a:gd name="connsiteX280" fmla="*/ 11475894 w 12192000"/>
              <a:gd name="connsiteY280" fmla="*/ 6653639 h 6858000"/>
              <a:gd name="connsiteX281" fmla="*/ 11475894 w 12192000"/>
              <a:gd name="connsiteY281" fmla="*/ 6655718 h 6858000"/>
              <a:gd name="connsiteX282" fmla="*/ 11494402 w 12192000"/>
              <a:gd name="connsiteY282" fmla="*/ 6666109 h 6858000"/>
              <a:gd name="connsiteX283" fmla="*/ 11494402 w 12192000"/>
              <a:gd name="connsiteY283" fmla="*/ 6668188 h 6858000"/>
              <a:gd name="connsiteX284" fmla="*/ 11496459 w 12192000"/>
              <a:gd name="connsiteY284" fmla="*/ 6666109 h 6858000"/>
              <a:gd name="connsiteX285" fmla="*/ 11533476 w 12192000"/>
              <a:gd name="connsiteY285" fmla="*/ 6628698 h 6858000"/>
              <a:gd name="connsiteX286" fmla="*/ 11551985 w 12192000"/>
              <a:gd name="connsiteY286" fmla="*/ 6637012 h 6858000"/>
              <a:gd name="connsiteX287" fmla="*/ 11549928 w 12192000"/>
              <a:gd name="connsiteY287" fmla="*/ 6664032 h 6858000"/>
              <a:gd name="connsiteX288" fmla="*/ 11551985 w 12192000"/>
              <a:gd name="connsiteY288" fmla="*/ 6688973 h 6858000"/>
              <a:gd name="connsiteX289" fmla="*/ 11551985 w 12192000"/>
              <a:gd name="connsiteY289" fmla="*/ 6691051 h 6858000"/>
              <a:gd name="connsiteX290" fmla="*/ 11554042 w 12192000"/>
              <a:gd name="connsiteY290" fmla="*/ 6691051 h 6858000"/>
              <a:gd name="connsiteX291" fmla="*/ 11574607 w 12192000"/>
              <a:gd name="connsiteY291" fmla="*/ 6697286 h 6858000"/>
              <a:gd name="connsiteX292" fmla="*/ 11576663 w 12192000"/>
              <a:gd name="connsiteY292" fmla="*/ 6697286 h 6858000"/>
              <a:gd name="connsiteX293" fmla="*/ 11601342 w 12192000"/>
              <a:gd name="connsiteY293" fmla="*/ 6651561 h 6858000"/>
              <a:gd name="connsiteX294" fmla="*/ 11623964 w 12192000"/>
              <a:gd name="connsiteY294" fmla="*/ 6653639 h 6858000"/>
              <a:gd name="connsiteX295" fmla="*/ 11636303 w 12192000"/>
              <a:gd name="connsiteY295" fmla="*/ 6705600 h 6858000"/>
              <a:gd name="connsiteX296" fmla="*/ 11638359 w 12192000"/>
              <a:gd name="connsiteY296" fmla="*/ 6705600 h 6858000"/>
              <a:gd name="connsiteX297" fmla="*/ 11658925 w 12192000"/>
              <a:gd name="connsiteY297" fmla="*/ 6705600 h 6858000"/>
              <a:gd name="connsiteX298" fmla="*/ 11660982 w 12192000"/>
              <a:gd name="connsiteY298" fmla="*/ 6705600 h 6858000"/>
              <a:gd name="connsiteX299" fmla="*/ 11675378 w 12192000"/>
              <a:gd name="connsiteY299" fmla="*/ 6653639 h 6858000"/>
              <a:gd name="connsiteX300" fmla="*/ 11695943 w 12192000"/>
              <a:gd name="connsiteY300" fmla="*/ 6651561 h 6858000"/>
              <a:gd name="connsiteX301" fmla="*/ 11722678 w 12192000"/>
              <a:gd name="connsiteY301" fmla="*/ 6697286 h 6858000"/>
              <a:gd name="connsiteX302" fmla="*/ 11743243 w 12192000"/>
              <a:gd name="connsiteY302" fmla="*/ 6691051 h 6858000"/>
              <a:gd name="connsiteX303" fmla="*/ 11745300 w 12192000"/>
              <a:gd name="connsiteY303" fmla="*/ 6691051 h 6858000"/>
              <a:gd name="connsiteX304" fmla="*/ 11747356 w 12192000"/>
              <a:gd name="connsiteY304" fmla="*/ 6664032 h 6858000"/>
              <a:gd name="connsiteX305" fmla="*/ 11745300 w 12192000"/>
              <a:gd name="connsiteY305" fmla="*/ 6637012 h 6858000"/>
              <a:gd name="connsiteX306" fmla="*/ 11765865 w 12192000"/>
              <a:gd name="connsiteY306" fmla="*/ 6628698 h 6858000"/>
              <a:gd name="connsiteX307" fmla="*/ 11802882 w 12192000"/>
              <a:gd name="connsiteY307" fmla="*/ 6666109 h 6858000"/>
              <a:gd name="connsiteX308" fmla="*/ 11821391 w 12192000"/>
              <a:gd name="connsiteY308" fmla="*/ 6655718 h 6858000"/>
              <a:gd name="connsiteX309" fmla="*/ 11823448 w 12192000"/>
              <a:gd name="connsiteY309" fmla="*/ 6653639 h 6858000"/>
              <a:gd name="connsiteX310" fmla="*/ 11823448 w 12192000"/>
              <a:gd name="connsiteY310" fmla="*/ 6651561 h 6858000"/>
              <a:gd name="connsiteX311" fmla="*/ 11809052 w 12192000"/>
              <a:gd name="connsiteY311" fmla="*/ 6603756 h 6858000"/>
              <a:gd name="connsiteX312" fmla="*/ 11825504 w 12192000"/>
              <a:gd name="connsiteY312" fmla="*/ 6589207 h 6858000"/>
              <a:gd name="connsiteX313" fmla="*/ 11870748 w 12192000"/>
              <a:gd name="connsiteY313" fmla="*/ 6616227 h 6858000"/>
              <a:gd name="connsiteX314" fmla="*/ 11872805 w 12192000"/>
              <a:gd name="connsiteY314" fmla="*/ 6616227 h 6858000"/>
              <a:gd name="connsiteX315" fmla="*/ 11887201 w 12192000"/>
              <a:gd name="connsiteY315" fmla="*/ 6599600 h 6858000"/>
              <a:gd name="connsiteX316" fmla="*/ 11889257 w 12192000"/>
              <a:gd name="connsiteY316" fmla="*/ 6599600 h 6858000"/>
              <a:gd name="connsiteX317" fmla="*/ 11862522 w 12192000"/>
              <a:gd name="connsiteY317" fmla="*/ 6553874 h 6858000"/>
              <a:gd name="connsiteX318" fmla="*/ 11874861 w 12192000"/>
              <a:gd name="connsiteY318" fmla="*/ 6535168 h 6858000"/>
              <a:gd name="connsiteX319" fmla="*/ 11926275 w 12192000"/>
              <a:gd name="connsiteY319" fmla="*/ 6549716 h 6858000"/>
              <a:gd name="connsiteX320" fmla="*/ 11928331 w 12192000"/>
              <a:gd name="connsiteY320" fmla="*/ 6547638 h 6858000"/>
              <a:gd name="connsiteX321" fmla="*/ 11938614 w 12192000"/>
              <a:gd name="connsiteY321" fmla="*/ 6528932 h 6858000"/>
              <a:gd name="connsiteX322" fmla="*/ 11938614 w 12192000"/>
              <a:gd name="connsiteY322" fmla="*/ 6526854 h 6858000"/>
              <a:gd name="connsiteX323" fmla="*/ 11901596 w 12192000"/>
              <a:gd name="connsiteY323" fmla="*/ 6491519 h 6858000"/>
              <a:gd name="connsiteX324" fmla="*/ 11909822 w 12192000"/>
              <a:gd name="connsiteY324" fmla="*/ 6470736 h 6858000"/>
              <a:gd name="connsiteX325" fmla="*/ 11961236 w 12192000"/>
              <a:gd name="connsiteY325" fmla="*/ 6470736 h 6858000"/>
              <a:gd name="connsiteX326" fmla="*/ 11963292 w 12192000"/>
              <a:gd name="connsiteY326" fmla="*/ 6470736 h 6858000"/>
              <a:gd name="connsiteX327" fmla="*/ 11967405 w 12192000"/>
              <a:gd name="connsiteY327" fmla="*/ 6449951 h 6858000"/>
              <a:gd name="connsiteX328" fmla="*/ 11967405 w 12192000"/>
              <a:gd name="connsiteY328" fmla="*/ 6447872 h 6858000"/>
              <a:gd name="connsiteX329" fmla="*/ 11922162 w 12192000"/>
              <a:gd name="connsiteY329" fmla="*/ 6420852 h 6858000"/>
              <a:gd name="connsiteX330" fmla="*/ 11926275 w 12192000"/>
              <a:gd name="connsiteY330" fmla="*/ 6400068 h 6858000"/>
              <a:gd name="connsiteX331" fmla="*/ 11975632 w 12192000"/>
              <a:gd name="connsiteY331" fmla="*/ 6385519 h 6858000"/>
              <a:gd name="connsiteX332" fmla="*/ 11977688 w 12192000"/>
              <a:gd name="connsiteY332" fmla="*/ 6385519 h 6858000"/>
              <a:gd name="connsiteX333" fmla="*/ 11977688 w 12192000"/>
              <a:gd name="connsiteY333" fmla="*/ 6373048 h 6858000"/>
              <a:gd name="connsiteX334" fmla="*/ 11977688 w 12192000"/>
              <a:gd name="connsiteY334" fmla="*/ 6362655 h 6858000"/>
              <a:gd name="connsiteX335" fmla="*/ 11975632 w 12192000"/>
              <a:gd name="connsiteY335" fmla="*/ 6362655 h 6858000"/>
              <a:gd name="connsiteX336" fmla="*/ 11926275 w 12192000"/>
              <a:gd name="connsiteY336" fmla="*/ 6348107 h 6858000"/>
              <a:gd name="connsiteX337" fmla="*/ 11924218 w 12192000"/>
              <a:gd name="connsiteY337" fmla="*/ 6327322 h 6858000"/>
              <a:gd name="connsiteX338" fmla="*/ 11967405 w 12192000"/>
              <a:gd name="connsiteY338" fmla="*/ 6300302 h 6858000"/>
              <a:gd name="connsiteX339" fmla="*/ 11969462 w 12192000"/>
              <a:gd name="connsiteY339" fmla="*/ 6300302 h 6858000"/>
              <a:gd name="connsiteX340" fmla="*/ 11969462 w 12192000"/>
              <a:gd name="connsiteY340" fmla="*/ 6298223 h 6858000"/>
              <a:gd name="connsiteX341" fmla="*/ 11963292 w 12192000"/>
              <a:gd name="connsiteY341" fmla="*/ 6277439 h 6858000"/>
              <a:gd name="connsiteX342" fmla="*/ 11961236 w 12192000"/>
              <a:gd name="connsiteY342" fmla="*/ 6277439 h 6858000"/>
              <a:gd name="connsiteX343" fmla="*/ 11909822 w 12192000"/>
              <a:gd name="connsiteY343" fmla="*/ 6277439 h 6858000"/>
              <a:gd name="connsiteX344" fmla="*/ 11901596 w 12192000"/>
              <a:gd name="connsiteY344" fmla="*/ 6256655 h 6858000"/>
              <a:gd name="connsiteX345" fmla="*/ 11938614 w 12192000"/>
              <a:gd name="connsiteY345" fmla="*/ 6219243 h 6858000"/>
              <a:gd name="connsiteX346" fmla="*/ 11938614 w 12192000"/>
              <a:gd name="connsiteY346" fmla="*/ 6217164 h 6858000"/>
              <a:gd name="connsiteX347" fmla="*/ 11928331 w 12192000"/>
              <a:gd name="connsiteY347" fmla="*/ 6198458 h 6858000"/>
              <a:gd name="connsiteX348" fmla="*/ 11926275 w 12192000"/>
              <a:gd name="connsiteY348" fmla="*/ 6198458 h 6858000"/>
              <a:gd name="connsiteX349" fmla="*/ 11876918 w 12192000"/>
              <a:gd name="connsiteY349" fmla="*/ 6210929 h 6858000"/>
              <a:gd name="connsiteX350" fmla="*/ 11862522 w 12192000"/>
              <a:gd name="connsiteY350" fmla="*/ 6194301 h 6858000"/>
              <a:gd name="connsiteX351" fmla="*/ 11889257 w 12192000"/>
              <a:gd name="connsiteY351" fmla="*/ 6148575 h 6858000"/>
              <a:gd name="connsiteX352" fmla="*/ 11889257 w 12192000"/>
              <a:gd name="connsiteY352" fmla="*/ 6146497 h 6858000"/>
              <a:gd name="connsiteX353" fmla="*/ 11872805 w 12192000"/>
              <a:gd name="connsiteY353" fmla="*/ 6131947 h 6858000"/>
              <a:gd name="connsiteX354" fmla="*/ 11827561 w 12192000"/>
              <a:gd name="connsiteY354" fmla="*/ 6156889 h 6858000"/>
              <a:gd name="connsiteX355" fmla="*/ 11809052 w 12192000"/>
              <a:gd name="connsiteY355" fmla="*/ 6144418 h 6858000"/>
              <a:gd name="connsiteX356" fmla="*/ 11823448 w 12192000"/>
              <a:gd name="connsiteY356" fmla="*/ 6094535 h 6858000"/>
              <a:gd name="connsiteX357" fmla="*/ 11823448 w 12192000"/>
              <a:gd name="connsiteY357" fmla="*/ 6092457 h 6858000"/>
              <a:gd name="connsiteX358" fmla="*/ 11804939 w 12192000"/>
              <a:gd name="connsiteY358" fmla="*/ 6082065 h 6858000"/>
              <a:gd name="connsiteX359" fmla="*/ 11802882 w 12192000"/>
              <a:gd name="connsiteY359" fmla="*/ 6079986 h 6858000"/>
              <a:gd name="connsiteX360" fmla="*/ 11802882 w 12192000"/>
              <a:gd name="connsiteY360" fmla="*/ 6082065 h 6858000"/>
              <a:gd name="connsiteX361" fmla="*/ 11765865 w 12192000"/>
              <a:gd name="connsiteY361" fmla="*/ 6117398 h 6858000"/>
              <a:gd name="connsiteX362" fmla="*/ 11745300 w 12192000"/>
              <a:gd name="connsiteY362" fmla="*/ 6109085 h 6858000"/>
              <a:gd name="connsiteX363" fmla="*/ 11749412 w 12192000"/>
              <a:gd name="connsiteY363" fmla="*/ 6082065 h 6858000"/>
              <a:gd name="connsiteX364" fmla="*/ 11745300 w 12192000"/>
              <a:gd name="connsiteY364" fmla="*/ 6057123 h 6858000"/>
              <a:gd name="connsiteX365" fmla="*/ 11745300 w 12192000"/>
              <a:gd name="connsiteY365" fmla="*/ 6055045 h 6858000"/>
              <a:gd name="connsiteX366" fmla="*/ 11743243 w 12192000"/>
              <a:gd name="connsiteY366" fmla="*/ 6055045 h 6858000"/>
              <a:gd name="connsiteX367" fmla="*/ 11722678 w 12192000"/>
              <a:gd name="connsiteY367" fmla="*/ 6050888 h 6858000"/>
              <a:gd name="connsiteX368" fmla="*/ 11695943 w 12192000"/>
              <a:gd name="connsiteY368" fmla="*/ 6096614 h 6858000"/>
              <a:gd name="connsiteX369" fmla="*/ 11673321 w 12192000"/>
              <a:gd name="connsiteY369" fmla="*/ 6092457 h 6858000"/>
              <a:gd name="connsiteX370" fmla="*/ 11660982 w 12192000"/>
              <a:gd name="connsiteY370" fmla="*/ 6042574 h 6858000"/>
              <a:gd name="connsiteX371" fmla="*/ 11658925 w 12192000"/>
              <a:gd name="connsiteY371" fmla="*/ 6042574 h 6858000"/>
              <a:gd name="connsiteX372" fmla="*/ 11638359 w 12192000"/>
              <a:gd name="connsiteY372" fmla="*/ 6042574 h 6858000"/>
              <a:gd name="connsiteX373" fmla="*/ 11636303 w 12192000"/>
              <a:gd name="connsiteY373" fmla="*/ 6042574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0005"/>
                </a:moveTo>
                <a:cubicBezTo>
                  <a:pt x="11607483" y="6437921"/>
                  <a:pt x="11609524" y="6437921"/>
                  <a:pt x="11613605" y="6440005"/>
                </a:cubicBezTo>
                <a:cubicBezTo>
                  <a:pt x="11615645" y="6442090"/>
                  <a:pt x="11617686" y="6444174"/>
                  <a:pt x="11617686" y="6448343"/>
                </a:cubicBezTo>
                <a:cubicBezTo>
                  <a:pt x="11623808" y="6550487"/>
                  <a:pt x="11623808" y="6550487"/>
                  <a:pt x="11623808" y="6550487"/>
                </a:cubicBezTo>
                <a:cubicBezTo>
                  <a:pt x="11625848" y="6556740"/>
                  <a:pt x="11623808" y="6558825"/>
                  <a:pt x="11621767" y="6560909"/>
                </a:cubicBezTo>
                <a:cubicBezTo>
                  <a:pt x="11619727" y="6562994"/>
                  <a:pt x="11617686" y="6560909"/>
                  <a:pt x="11615645" y="6560909"/>
                </a:cubicBezTo>
                <a:cubicBezTo>
                  <a:pt x="11570752" y="6550487"/>
                  <a:pt x="11540142" y="6531725"/>
                  <a:pt x="11509533" y="6498373"/>
                </a:cubicBezTo>
                <a:cubicBezTo>
                  <a:pt x="11507492" y="6496289"/>
                  <a:pt x="11505451" y="6494204"/>
                  <a:pt x="11505451" y="6492120"/>
                </a:cubicBezTo>
                <a:cubicBezTo>
                  <a:pt x="11505451" y="6492120"/>
                  <a:pt x="11505451" y="6492120"/>
                  <a:pt x="11505451" y="6490034"/>
                </a:cubicBezTo>
                <a:cubicBezTo>
                  <a:pt x="11505451" y="6487950"/>
                  <a:pt x="11509533" y="6485865"/>
                  <a:pt x="11511573" y="6485865"/>
                </a:cubicBezTo>
                <a:cubicBezTo>
                  <a:pt x="11603402" y="6440005"/>
                  <a:pt x="11603402" y="6440005"/>
                  <a:pt x="11603402" y="6440005"/>
                </a:cubicBezTo>
                <a:close/>
                <a:moveTo>
                  <a:pt x="11686136" y="6437921"/>
                </a:moveTo>
                <a:cubicBezTo>
                  <a:pt x="11690256" y="6437921"/>
                  <a:pt x="11692317" y="6437921"/>
                  <a:pt x="11696438" y="6437921"/>
                </a:cubicBezTo>
                <a:cubicBezTo>
                  <a:pt x="11787097" y="6483687"/>
                  <a:pt x="11787097" y="6483687"/>
                  <a:pt x="11787097" y="6483687"/>
                </a:cubicBezTo>
                <a:cubicBezTo>
                  <a:pt x="11791218" y="6485767"/>
                  <a:pt x="11793278" y="6487847"/>
                  <a:pt x="11795339" y="6489928"/>
                </a:cubicBezTo>
                <a:cubicBezTo>
                  <a:pt x="11795339" y="6492008"/>
                  <a:pt x="11793278" y="6494088"/>
                  <a:pt x="11791218" y="6496168"/>
                </a:cubicBezTo>
                <a:cubicBezTo>
                  <a:pt x="11760312" y="6529452"/>
                  <a:pt x="11727344" y="6548175"/>
                  <a:pt x="11684076" y="6558576"/>
                </a:cubicBezTo>
                <a:cubicBezTo>
                  <a:pt x="11679954" y="6560656"/>
                  <a:pt x="11677894" y="6560656"/>
                  <a:pt x="11675833" y="6558576"/>
                </a:cubicBezTo>
                <a:cubicBezTo>
                  <a:pt x="11673773" y="6556496"/>
                  <a:pt x="11673773" y="6552335"/>
                  <a:pt x="11673773" y="6550255"/>
                </a:cubicBezTo>
                <a:cubicBezTo>
                  <a:pt x="11682015" y="6446242"/>
                  <a:pt x="11682015" y="6446242"/>
                  <a:pt x="11682015" y="6446242"/>
                </a:cubicBezTo>
                <a:cubicBezTo>
                  <a:pt x="11682015" y="6444162"/>
                  <a:pt x="11684076" y="6440001"/>
                  <a:pt x="11686136" y="6437921"/>
                </a:cubicBezTo>
                <a:close/>
                <a:moveTo>
                  <a:pt x="10868401" y="6398178"/>
                </a:moveTo>
                <a:cubicBezTo>
                  <a:pt x="10868401" y="6398178"/>
                  <a:pt x="10868401" y="6398178"/>
                  <a:pt x="10868401" y="6441381"/>
                </a:cubicBezTo>
                <a:cubicBezTo>
                  <a:pt x="10868401" y="6441381"/>
                  <a:pt x="10841333" y="6449610"/>
                  <a:pt x="10820512" y="6449610"/>
                </a:cubicBezTo>
                <a:cubicBezTo>
                  <a:pt x="10803855" y="6449610"/>
                  <a:pt x="10801773" y="6433152"/>
                  <a:pt x="10801773" y="6424923"/>
                </a:cubicBezTo>
                <a:cubicBezTo>
                  <a:pt x="10801773" y="6410522"/>
                  <a:pt x="10810102" y="6402293"/>
                  <a:pt x="10826759" y="6400236"/>
                </a:cubicBezTo>
                <a:close/>
                <a:moveTo>
                  <a:pt x="10518900" y="6328044"/>
                </a:moveTo>
                <a:cubicBezTo>
                  <a:pt x="10547537" y="6328044"/>
                  <a:pt x="10559811" y="6344651"/>
                  <a:pt x="10559811" y="6388243"/>
                </a:cubicBezTo>
                <a:cubicBezTo>
                  <a:pt x="10559811" y="6425607"/>
                  <a:pt x="10553675" y="6448441"/>
                  <a:pt x="10518900" y="6448441"/>
                </a:cubicBezTo>
                <a:cubicBezTo>
                  <a:pt x="10484125" y="6448441"/>
                  <a:pt x="10477988" y="6425607"/>
                  <a:pt x="10477988" y="6388243"/>
                </a:cubicBezTo>
                <a:cubicBezTo>
                  <a:pt x="10477988" y="6344651"/>
                  <a:pt x="10488216" y="6328044"/>
                  <a:pt x="10518900" y="6328044"/>
                </a:cubicBezTo>
                <a:close/>
                <a:moveTo>
                  <a:pt x="11673123" y="6319732"/>
                </a:moveTo>
                <a:cubicBezTo>
                  <a:pt x="11675950" y="6319213"/>
                  <a:pt x="11679033" y="6319732"/>
                  <a:pt x="11682116" y="6320771"/>
                </a:cubicBezTo>
                <a:cubicBezTo>
                  <a:pt x="11698562" y="6333240"/>
                  <a:pt x="11708840" y="6351942"/>
                  <a:pt x="11708840" y="6372722"/>
                </a:cubicBezTo>
                <a:cubicBezTo>
                  <a:pt x="11708840" y="6403893"/>
                  <a:pt x="11682116" y="6430907"/>
                  <a:pt x="11649226" y="6430907"/>
                </a:cubicBezTo>
                <a:cubicBezTo>
                  <a:pt x="11616336" y="6430907"/>
                  <a:pt x="11589612" y="6403893"/>
                  <a:pt x="11589612" y="6372722"/>
                </a:cubicBezTo>
                <a:cubicBezTo>
                  <a:pt x="11589612" y="6351942"/>
                  <a:pt x="11599890" y="6333240"/>
                  <a:pt x="11616336" y="6322850"/>
                </a:cubicBezTo>
                <a:cubicBezTo>
                  <a:pt x="11622503" y="6318693"/>
                  <a:pt x="11628669" y="6318693"/>
                  <a:pt x="11632781" y="6324927"/>
                </a:cubicBezTo>
                <a:cubicBezTo>
                  <a:pt x="11636892" y="6331162"/>
                  <a:pt x="11634837" y="6337395"/>
                  <a:pt x="11630725" y="6341552"/>
                </a:cubicBezTo>
                <a:cubicBezTo>
                  <a:pt x="11620447" y="6347786"/>
                  <a:pt x="11614280" y="6360254"/>
                  <a:pt x="11614280" y="6372722"/>
                </a:cubicBezTo>
                <a:cubicBezTo>
                  <a:pt x="11614280" y="6391425"/>
                  <a:pt x="11630725" y="6408049"/>
                  <a:pt x="11649226" y="6408049"/>
                </a:cubicBezTo>
                <a:cubicBezTo>
                  <a:pt x="11667727" y="6408049"/>
                  <a:pt x="11684172" y="6391425"/>
                  <a:pt x="11684172" y="6372722"/>
                </a:cubicBezTo>
                <a:cubicBezTo>
                  <a:pt x="11684172" y="6360254"/>
                  <a:pt x="11678005" y="6347786"/>
                  <a:pt x="11667727" y="6341552"/>
                </a:cubicBezTo>
                <a:cubicBezTo>
                  <a:pt x="11663616" y="6337395"/>
                  <a:pt x="11661560" y="6331162"/>
                  <a:pt x="11665671" y="6324927"/>
                </a:cubicBezTo>
                <a:cubicBezTo>
                  <a:pt x="11667727" y="6321811"/>
                  <a:pt x="11670297" y="6320252"/>
                  <a:pt x="11673123" y="6319732"/>
                </a:cubicBezTo>
                <a:close/>
                <a:moveTo>
                  <a:pt x="11822057" y="6304666"/>
                </a:moveTo>
                <a:cubicBezTo>
                  <a:pt x="11824124" y="6304666"/>
                  <a:pt x="11826190" y="6308818"/>
                  <a:pt x="11826190" y="6310895"/>
                </a:cubicBezTo>
                <a:cubicBezTo>
                  <a:pt x="11838588" y="6354493"/>
                  <a:pt x="11838588" y="6391863"/>
                  <a:pt x="11826190" y="6435462"/>
                </a:cubicBezTo>
                <a:cubicBezTo>
                  <a:pt x="11824124" y="6439614"/>
                  <a:pt x="11824124" y="6441690"/>
                  <a:pt x="11822057" y="6441690"/>
                </a:cubicBezTo>
                <a:cubicBezTo>
                  <a:pt x="11817924" y="6443766"/>
                  <a:pt x="11815858" y="6441690"/>
                  <a:pt x="11813791" y="6439614"/>
                </a:cubicBezTo>
                <a:cubicBezTo>
                  <a:pt x="11729066" y="6381482"/>
                  <a:pt x="11729066" y="6381482"/>
                  <a:pt x="11729066" y="6381482"/>
                </a:cubicBezTo>
                <a:cubicBezTo>
                  <a:pt x="11724933" y="6379407"/>
                  <a:pt x="11722867" y="6377330"/>
                  <a:pt x="11722867" y="6373178"/>
                </a:cubicBezTo>
                <a:cubicBezTo>
                  <a:pt x="11722867" y="6371102"/>
                  <a:pt x="11724933" y="6366950"/>
                  <a:pt x="11729066" y="6364874"/>
                </a:cubicBezTo>
                <a:cubicBezTo>
                  <a:pt x="11813791" y="6306743"/>
                  <a:pt x="11813791" y="6306743"/>
                  <a:pt x="11813791" y="6306743"/>
                </a:cubicBezTo>
                <a:cubicBezTo>
                  <a:pt x="11815858" y="6304666"/>
                  <a:pt x="11819991" y="6304666"/>
                  <a:pt x="11822057" y="6304666"/>
                </a:cubicBezTo>
                <a:close/>
                <a:moveTo>
                  <a:pt x="11476229" y="6304666"/>
                </a:moveTo>
                <a:cubicBezTo>
                  <a:pt x="11480320" y="6304666"/>
                  <a:pt x="11482366" y="6306743"/>
                  <a:pt x="11484412" y="6308818"/>
                </a:cubicBezTo>
                <a:cubicBezTo>
                  <a:pt x="11568280" y="6364874"/>
                  <a:pt x="11568280" y="6364874"/>
                  <a:pt x="11568280" y="6364874"/>
                </a:cubicBezTo>
                <a:cubicBezTo>
                  <a:pt x="11572371" y="6366950"/>
                  <a:pt x="11574417" y="6371102"/>
                  <a:pt x="11574417" y="6373178"/>
                </a:cubicBezTo>
                <a:cubicBezTo>
                  <a:pt x="11574417" y="6377330"/>
                  <a:pt x="11572371" y="6379407"/>
                  <a:pt x="11568280" y="6381482"/>
                </a:cubicBezTo>
                <a:lnTo>
                  <a:pt x="11484412" y="6439614"/>
                </a:lnTo>
                <a:cubicBezTo>
                  <a:pt x="11480320" y="6441690"/>
                  <a:pt x="11478275" y="6443766"/>
                  <a:pt x="11476229" y="6441690"/>
                </a:cubicBezTo>
                <a:cubicBezTo>
                  <a:pt x="11474184" y="6441690"/>
                  <a:pt x="11472138" y="6439614"/>
                  <a:pt x="11472138" y="6435462"/>
                </a:cubicBezTo>
                <a:cubicBezTo>
                  <a:pt x="11459865" y="6391863"/>
                  <a:pt x="11459865" y="6356569"/>
                  <a:pt x="11472138" y="6310895"/>
                </a:cubicBezTo>
                <a:cubicBezTo>
                  <a:pt x="11472138" y="6308818"/>
                  <a:pt x="11474184" y="6306743"/>
                  <a:pt x="11476229" y="6304666"/>
                </a:cubicBezTo>
                <a:close/>
                <a:moveTo>
                  <a:pt x="11088184" y="6294146"/>
                </a:moveTo>
                <a:cubicBezTo>
                  <a:pt x="11086131" y="6294146"/>
                  <a:pt x="11084078" y="6294146"/>
                  <a:pt x="11082024" y="6296224"/>
                </a:cubicBezTo>
                <a:cubicBezTo>
                  <a:pt x="11079972" y="6298301"/>
                  <a:pt x="11079972" y="6300378"/>
                  <a:pt x="11079972" y="6302454"/>
                </a:cubicBezTo>
                <a:cubicBezTo>
                  <a:pt x="11121033" y="6460305"/>
                  <a:pt x="11121033" y="6460305"/>
                  <a:pt x="11121033" y="6460305"/>
                </a:cubicBezTo>
                <a:cubicBezTo>
                  <a:pt x="11123086" y="6468613"/>
                  <a:pt x="11131299" y="6481074"/>
                  <a:pt x="11145670" y="6481074"/>
                </a:cubicBezTo>
                <a:cubicBezTo>
                  <a:pt x="11153882" y="6481074"/>
                  <a:pt x="11153882" y="6481074"/>
                  <a:pt x="11153882" y="6481074"/>
                </a:cubicBezTo>
                <a:cubicBezTo>
                  <a:pt x="11151829" y="6485228"/>
                  <a:pt x="11151829" y="6487306"/>
                  <a:pt x="11149776" y="6489382"/>
                </a:cubicBezTo>
                <a:cubicBezTo>
                  <a:pt x="11149776" y="6491459"/>
                  <a:pt x="11149776" y="6491459"/>
                  <a:pt x="11149776" y="6491459"/>
                </a:cubicBezTo>
                <a:cubicBezTo>
                  <a:pt x="11147723" y="6497691"/>
                  <a:pt x="11145670" y="6510152"/>
                  <a:pt x="11125139" y="6510152"/>
                </a:cubicBezTo>
                <a:cubicBezTo>
                  <a:pt x="11090237" y="6508075"/>
                  <a:pt x="11090237" y="6508075"/>
                  <a:pt x="11090237" y="6508075"/>
                </a:cubicBezTo>
                <a:cubicBezTo>
                  <a:pt x="11088184" y="6505998"/>
                  <a:pt x="11086131" y="6508075"/>
                  <a:pt x="11084078" y="6510152"/>
                </a:cubicBezTo>
                <a:cubicBezTo>
                  <a:pt x="11082024" y="6510152"/>
                  <a:pt x="11082024" y="6512229"/>
                  <a:pt x="11082024" y="6514306"/>
                </a:cubicBezTo>
                <a:cubicBezTo>
                  <a:pt x="11082024" y="6532999"/>
                  <a:pt x="11082024" y="6532999"/>
                  <a:pt x="11082024" y="6532999"/>
                </a:cubicBezTo>
                <a:cubicBezTo>
                  <a:pt x="11082024" y="6537153"/>
                  <a:pt x="11084078" y="6539230"/>
                  <a:pt x="11088184" y="6539230"/>
                </a:cubicBezTo>
                <a:cubicBezTo>
                  <a:pt x="11098449" y="6543383"/>
                  <a:pt x="11118980" y="6545460"/>
                  <a:pt x="11135404" y="6545460"/>
                </a:cubicBezTo>
                <a:cubicBezTo>
                  <a:pt x="11135404" y="6545460"/>
                  <a:pt x="11135404" y="6545460"/>
                  <a:pt x="11137458" y="6545460"/>
                </a:cubicBezTo>
                <a:cubicBezTo>
                  <a:pt x="11164148" y="6545460"/>
                  <a:pt x="11182625" y="6528845"/>
                  <a:pt x="11190838" y="6493536"/>
                </a:cubicBezTo>
                <a:cubicBezTo>
                  <a:pt x="11201103" y="6454073"/>
                  <a:pt x="11215474" y="6402149"/>
                  <a:pt x="11223687" y="6364764"/>
                </a:cubicBezTo>
                <a:cubicBezTo>
                  <a:pt x="11227793" y="6348148"/>
                  <a:pt x="11231899" y="6333609"/>
                  <a:pt x="11236005" y="6323224"/>
                </a:cubicBezTo>
                <a:cubicBezTo>
                  <a:pt x="11240111" y="6302454"/>
                  <a:pt x="11240111" y="6302454"/>
                  <a:pt x="11240111" y="6302454"/>
                </a:cubicBezTo>
                <a:cubicBezTo>
                  <a:pt x="11240111" y="6300378"/>
                  <a:pt x="11240111" y="6298301"/>
                  <a:pt x="11238058" y="6296224"/>
                </a:cubicBezTo>
                <a:cubicBezTo>
                  <a:pt x="11238058" y="6294146"/>
                  <a:pt x="11236005" y="6294146"/>
                  <a:pt x="11233952" y="6294146"/>
                </a:cubicBezTo>
                <a:cubicBezTo>
                  <a:pt x="11205209" y="6294146"/>
                  <a:pt x="11205209" y="6294146"/>
                  <a:pt x="11205209" y="6294146"/>
                </a:cubicBezTo>
                <a:cubicBezTo>
                  <a:pt x="11203156" y="6294146"/>
                  <a:pt x="11199050" y="6296224"/>
                  <a:pt x="11199050" y="6298301"/>
                </a:cubicBezTo>
                <a:cubicBezTo>
                  <a:pt x="11162094" y="6439535"/>
                  <a:pt x="11162094" y="6439535"/>
                  <a:pt x="11162094" y="6439535"/>
                </a:cubicBezTo>
                <a:cubicBezTo>
                  <a:pt x="11160041" y="6439535"/>
                  <a:pt x="11160041" y="6439535"/>
                  <a:pt x="11160041" y="6439535"/>
                </a:cubicBezTo>
                <a:cubicBezTo>
                  <a:pt x="11121033" y="6298301"/>
                  <a:pt x="11121033" y="6298301"/>
                  <a:pt x="11121033" y="6298301"/>
                </a:cubicBezTo>
                <a:cubicBezTo>
                  <a:pt x="11121033" y="6296224"/>
                  <a:pt x="11118980" y="6294146"/>
                  <a:pt x="11114874" y="6294146"/>
                </a:cubicBezTo>
                <a:cubicBezTo>
                  <a:pt x="11088184" y="6294146"/>
                  <a:pt x="11088184" y="6294146"/>
                  <a:pt x="11088184" y="6294146"/>
                </a:cubicBezTo>
                <a:close/>
                <a:moveTo>
                  <a:pt x="11048412" y="6291809"/>
                </a:moveTo>
                <a:cubicBezTo>
                  <a:pt x="11030001" y="6291809"/>
                  <a:pt x="11011591" y="6304294"/>
                  <a:pt x="10999317" y="6312618"/>
                </a:cubicBezTo>
                <a:cubicBezTo>
                  <a:pt x="10999317" y="6300133"/>
                  <a:pt x="10999317" y="6300133"/>
                  <a:pt x="10999317" y="6300133"/>
                </a:cubicBezTo>
                <a:cubicBezTo>
                  <a:pt x="10999317" y="6295970"/>
                  <a:pt x="10997272" y="6293890"/>
                  <a:pt x="10993181" y="6293890"/>
                </a:cubicBezTo>
                <a:cubicBezTo>
                  <a:pt x="10964542" y="6293890"/>
                  <a:pt x="10964542" y="6293890"/>
                  <a:pt x="10964542" y="6293890"/>
                </a:cubicBezTo>
                <a:cubicBezTo>
                  <a:pt x="10960451" y="6293890"/>
                  <a:pt x="10958406" y="6295970"/>
                  <a:pt x="10958406" y="6300133"/>
                </a:cubicBezTo>
                <a:cubicBezTo>
                  <a:pt x="10958406" y="6474928"/>
                  <a:pt x="10958406" y="6474928"/>
                  <a:pt x="10958406" y="6474928"/>
                </a:cubicBezTo>
                <a:cubicBezTo>
                  <a:pt x="10958406" y="6479090"/>
                  <a:pt x="10960451" y="6481171"/>
                  <a:pt x="10964542" y="6481171"/>
                </a:cubicBezTo>
                <a:cubicBezTo>
                  <a:pt x="10993181" y="6481171"/>
                  <a:pt x="10993181" y="6481171"/>
                  <a:pt x="10993181" y="6481171"/>
                </a:cubicBezTo>
                <a:cubicBezTo>
                  <a:pt x="10997272" y="6481171"/>
                  <a:pt x="10999317" y="6479090"/>
                  <a:pt x="10999317" y="6474928"/>
                </a:cubicBezTo>
                <a:cubicBezTo>
                  <a:pt x="10999317" y="6354236"/>
                  <a:pt x="10999317" y="6354236"/>
                  <a:pt x="10999317" y="6354236"/>
                </a:cubicBezTo>
                <a:cubicBezTo>
                  <a:pt x="11007500" y="6347993"/>
                  <a:pt x="11025910" y="6333427"/>
                  <a:pt x="11050457" y="6331346"/>
                </a:cubicBezTo>
                <a:cubicBezTo>
                  <a:pt x="11054548" y="6331346"/>
                  <a:pt x="11056594" y="6327184"/>
                  <a:pt x="11056594" y="6325103"/>
                </a:cubicBezTo>
                <a:cubicBezTo>
                  <a:pt x="11056594" y="6298052"/>
                  <a:pt x="11056594" y="6298052"/>
                  <a:pt x="11056594" y="6298052"/>
                </a:cubicBezTo>
                <a:cubicBezTo>
                  <a:pt x="11056594" y="6295970"/>
                  <a:pt x="11056594" y="6293890"/>
                  <a:pt x="11054548" y="6293890"/>
                </a:cubicBezTo>
                <a:cubicBezTo>
                  <a:pt x="11052503" y="6291809"/>
                  <a:pt x="11050457" y="6291809"/>
                  <a:pt x="11048412" y="6291809"/>
                </a:cubicBezTo>
                <a:close/>
                <a:moveTo>
                  <a:pt x="10847504" y="6288302"/>
                </a:moveTo>
                <a:cubicBezTo>
                  <a:pt x="10826811" y="6288302"/>
                  <a:pt x="10791633" y="6294540"/>
                  <a:pt x="10777148" y="6296620"/>
                </a:cubicBezTo>
                <a:cubicBezTo>
                  <a:pt x="10773009" y="6296620"/>
                  <a:pt x="10770940" y="6300778"/>
                  <a:pt x="10770940" y="6302858"/>
                </a:cubicBezTo>
                <a:cubicBezTo>
                  <a:pt x="10770940" y="6302858"/>
                  <a:pt x="10770940" y="6302858"/>
                  <a:pt x="10773009" y="6327811"/>
                </a:cubicBezTo>
                <a:cubicBezTo>
                  <a:pt x="10773009" y="6329890"/>
                  <a:pt x="10773009" y="6331970"/>
                  <a:pt x="10775079" y="6331970"/>
                </a:cubicBezTo>
                <a:cubicBezTo>
                  <a:pt x="10777148" y="6334049"/>
                  <a:pt x="10777148" y="6334049"/>
                  <a:pt x="10779217" y="6334049"/>
                </a:cubicBezTo>
                <a:cubicBezTo>
                  <a:pt x="10795771" y="6334049"/>
                  <a:pt x="10824741" y="6329890"/>
                  <a:pt x="10845434" y="6329890"/>
                </a:cubicBezTo>
                <a:cubicBezTo>
                  <a:pt x="10859918" y="6329890"/>
                  <a:pt x="10868196" y="6338208"/>
                  <a:pt x="10868196" y="6352764"/>
                </a:cubicBezTo>
                <a:cubicBezTo>
                  <a:pt x="10868196" y="6352764"/>
                  <a:pt x="10868196" y="6352764"/>
                  <a:pt x="10868196" y="6365240"/>
                </a:cubicBezTo>
                <a:cubicBezTo>
                  <a:pt x="10868196" y="6365240"/>
                  <a:pt x="10868196" y="6365240"/>
                  <a:pt x="10822672" y="6369399"/>
                </a:cubicBezTo>
                <a:cubicBezTo>
                  <a:pt x="10777148" y="6371479"/>
                  <a:pt x="10758524" y="6388114"/>
                  <a:pt x="10758524" y="6425543"/>
                </a:cubicBezTo>
                <a:cubicBezTo>
                  <a:pt x="10758524" y="6465052"/>
                  <a:pt x="10779217" y="6485846"/>
                  <a:pt x="10814395" y="6485846"/>
                </a:cubicBezTo>
                <a:cubicBezTo>
                  <a:pt x="10843365" y="6485846"/>
                  <a:pt x="10874404" y="6473370"/>
                  <a:pt x="10874404" y="6473370"/>
                </a:cubicBezTo>
                <a:cubicBezTo>
                  <a:pt x="10882681" y="6479608"/>
                  <a:pt x="10888889" y="6483767"/>
                  <a:pt x="10903374" y="6485846"/>
                </a:cubicBezTo>
                <a:cubicBezTo>
                  <a:pt x="10905443" y="6485846"/>
                  <a:pt x="10907512" y="6485846"/>
                  <a:pt x="10909582" y="6483767"/>
                </a:cubicBezTo>
                <a:cubicBezTo>
                  <a:pt x="10909582" y="6481687"/>
                  <a:pt x="10911651" y="6479608"/>
                  <a:pt x="10911651" y="6477529"/>
                </a:cubicBezTo>
                <a:cubicBezTo>
                  <a:pt x="10911651" y="6477529"/>
                  <a:pt x="10911651" y="6477529"/>
                  <a:pt x="10911651" y="6352764"/>
                </a:cubicBezTo>
                <a:cubicBezTo>
                  <a:pt x="10911651" y="6309096"/>
                  <a:pt x="10890958" y="6288302"/>
                  <a:pt x="10847504" y="6288302"/>
                </a:cubicBezTo>
                <a:close/>
                <a:moveTo>
                  <a:pt x="10518899" y="6288302"/>
                </a:moveTo>
                <a:cubicBezTo>
                  <a:pt x="10472419" y="6288302"/>
                  <a:pt x="10434738" y="6332523"/>
                  <a:pt x="10434738" y="6387074"/>
                </a:cubicBezTo>
                <a:cubicBezTo>
                  <a:pt x="10434738" y="6441625"/>
                  <a:pt x="10472419" y="6485846"/>
                  <a:pt x="10518899" y="6485846"/>
                </a:cubicBezTo>
                <a:cubicBezTo>
                  <a:pt x="10565380" y="6485846"/>
                  <a:pt x="10603060" y="6441625"/>
                  <a:pt x="10603060" y="6387074"/>
                </a:cubicBezTo>
                <a:cubicBezTo>
                  <a:pt x="10603060" y="6332523"/>
                  <a:pt x="10565380" y="6288302"/>
                  <a:pt x="10518899" y="6288302"/>
                </a:cubicBezTo>
                <a:close/>
                <a:moveTo>
                  <a:pt x="10302945" y="6262586"/>
                </a:moveTo>
                <a:cubicBezTo>
                  <a:pt x="10302945" y="6262586"/>
                  <a:pt x="10302945" y="6262586"/>
                  <a:pt x="10319310" y="6262586"/>
                </a:cubicBezTo>
                <a:cubicBezTo>
                  <a:pt x="10349994" y="6262586"/>
                  <a:pt x="10362267" y="6283503"/>
                  <a:pt x="10362267" y="6302328"/>
                </a:cubicBezTo>
                <a:cubicBezTo>
                  <a:pt x="10362267" y="6325338"/>
                  <a:pt x="10343857" y="6339979"/>
                  <a:pt x="10317264" y="6339979"/>
                </a:cubicBezTo>
                <a:cubicBezTo>
                  <a:pt x="10294763" y="6342071"/>
                  <a:pt x="10280444" y="6339979"/>
                  <a:pt x="10272261" y="6339979"/>
                </a:cubicBezTo>
                <a:cubicBezTo>
                  <a:pt x="10272261" y="6339979"/>
                  <a:pt x="10272261" y="6339979"/>
                  <a:pt x="10272261" y="6264678"/>
                </a:cubicBezTo>
                <a:cubicBezTo>
                  <a:pt x="10276353" y="6262586"/>
                  <a:pt x="10286581" y="6262586"/>
                  <a:pt x="10302945" y="6262586"/>
                </a:cubicBezTo>
                <a:close/>
                <a:moveTo>
                  <a:pt x="10679182" y="6250897"/>
                </a:moveTo>
                <a:cubicBezTo>
                  <a:pt x="10679182" y="6250897"/>
                  <a:pt x="10679182" y="6250897"/>
                  <a:pt x="10650472" y="6257141"/>
                </a:cubicBezTo>
                <a:cubicBezTo>
                  <a:pt x="10646371" y="6259223"/>
                  <a:pt x="10644320" y="6261305"/>
                  <a:pt x="10644320" y="6263385"/>
                </a:cubicBezTo>
                <a:cubicBezTo>
                  <a:pt x="10644320" y="6263385"/>
                  <a:pt x="10644320" y="6263385"/>
                  <a:pt x="10644320" y="6294607"/>
                </a:cubicBezTo>
                <a:cubicBezTo>
                  <a:pt x="10644320" y="6294607"/>
                  <a:pt x="10644320" y="6294607"/>
                  <a:pt x="10627914" y="6294607"/>
                </a:cubicBezTo>
                <a:cubicBezTo>
                  <a:pt x="10623813" y="6294607"/>
                  <a:pt x="10621762" y="6296689"/>
                  <a:pt x="10621762" y="6300852"/>
                </a:cubicBezTo>
                <a:cubicBezTo>
                  <a:pt x="10621762" y="6300852"/>
                  <a:pt x="10621762" y="6300852"/>
                  <a:pt x="10621762" y="6325830"/>
                </a:cubicBezTo>
                <a:cubicBezTo>
                  <a:pt x="10621762" y="6329993"/>
                  <a:pt x="10623813" y="6332074"/>
                  <a:pt x="10627914" y="6332074"/>
                </a:cubicBezTo>
                <a:cubicBezTo>
                  <a:pt x="10627914" y="6332074"/>
                  <a:pt x="10627914" y="6332074"/>
                  <a:pt x="10644320" y="6332074"/>
                </a:cubicBezTo>
                <a:cubicBezTo>
                  <a:pt x="10644320" y="6332074"/>
                  <a:pt x="10644320" y="6332074"/>
                  <a:pt x="10644320" y="6415333"/>
                </a:cubicBezTo>
                <a:cubicBezTo>
                  <a:pt x="10644320" y="6471532"/>
                  <a:pt x="10658675" y="6488184"/>
                  <a:pt x="10699689" y="6488184"/>
                </a:cubicBezTo>
                <a:cubicBezTo>
                  <a:pt x="10709943" y="6488184"/>
                  <a:pt x="10722247" y="6484021"/>
                  <a:pt x="10732500" y="6484021"/>
                </a:cubicBezTo>
                <a:cubicBezTo>
                  <a:pt x="10736602" y="6481940"/>
                  <a:pt x="10738652" y="6479858"/>
                  <a:pt x="10738652" y="6475695"/>
                </a:cubicBezTo>
                <a:cubicBezTo>
                  <a:pt x="10738652" y="6475695"/>
                  <a:pt x="10738652" y="6475695"/>
                  <a:pt x="10736602" y="6452799"/>
                </a:cubicBezTo>
                <a:cubicBezTo>
                  <a:pt x="10736602" y="6448636"/>
                  <a:pt x="10734551" y="6444473"/>
                  <a:pt x="10730449" y="6444473"/>
                </a:cubicBezTo>
                <a:cubicBezTo>
                  <a:pt x="10724297" y="6444473"/>
                  <a:pt x="10714044" y="6446555"/>
                  <a:pt x="10705841" y="6446555"/>
                </a:cubicBezTo>
                <a:cubicBezTo>
                  <a:pt x="10687385" y="6446555"/>
                  <a:pt x="10687385" y="6436148"/>
                  <a:pt x="10687385" y="6409088"/>
                </a:cubicBezTo>
                <a:cubicBezTo>
                  <a:pt x="10687385" y="6409088"/>
                  <a:pt x="10687385" y="6409088"/>
                  <a:pt x="10687385" y="6332074"/>
                </a:cubicBezTo>
                <a:cubicBezTo>
                  <a:pt x="10687385" y="6332074"/>
                  <a:pt x="10687385" y="6332074"/>
                  <a:pt x="10730449" y="6332074"/>
                </a:cubicBezTo>
                <a:cubicBezTo>
                  <a:pt x="10734551" y="6332074"/>
                  <a:pt x="10736602" y="6329993"/>
                  <a:pt x="10736602" y="6325830"/>
                </a:cubicBezTo>
                <a:cubicBezTo>
                  <a:pt x="10736602" y="6325830"/>
                  <a:pt x="10736602" y="6325830"/>
                  <a:pt x="10736602" y="6300852"/>
                </a:cubicBezTo>
                <a:cubicBezTo>
                  <a:pt x="10736602" y="6296689"/>
                  <a:pt x="10734551" y="6294607"/>
                  <a:pt x="10730449" y="6294607"/>
                </a:cubicBezTo>
                <a:cubicBezTo>
                  <a:pt x="10730449" y="6294607"/>
                  <a:pt x="10730449" y="6294607"/>
                  <a:pt x="10687385" y="6294607"/>
                </a:cubicBezTo>
                <a:cubicBezTo>
                  <a:pt x="10687385" y="6294607"/>
                  <a:pt x="10687385" y="6294607"/>
                  <a:pt x="10687385" y="6257141"/>
                </a:cubicBezTo>
                <a:cubicBezTo>
                  <a:pt x="10687385" y="6255060"/>
                  <a:pt x="10685334" y="6252978"/>
                  <a:pt x="10685334" y="6250897"/>
                </a:cubicBezTo>
                <a:cubicBezTo>
                  <a:pt x="10683283" y="6250897"/>
                  <a:pt x="10681232" y="6250897"/>
                  <a:pt x="10679182" y="6250897"/>
                </a:cubicBezTo>
                <a:close/>
                <a:moveTo>
                  <a:pt x="10313278" y="6221675"/>
                </a:moveTo>
                <a:cubicBezTo>
                  <a:pt x="10302968" y="6221675"/>
                  <a:pt x="10272038" y="6221675"/>
                  <a:pt x="10232861" y="6225827"/>
                </a:cubicBezTo>
                <a:cubicBezTo>
                  <a:pt x="10230798" y="6225827"/>
                  <a:pt x="10226674" y="6229979"/>
                  <a:pt x="10226674" y="6234131"/>
                </a:cubicBezTo>
                <a:cubicBezTo>
                  <a:pt x="10226674" y="6234131"/>
                  <a:pt x="10226674" y="6234131"/>
                  <a:pt x="10226674" y="6474943"/>
                </a:cubicBezTo>
                <a:cubicBezTo>
                  <a:pt x="10226674" y="6479095"/>
                  <a:pt x="10230798" y="6481171"/>
                  <a:pt x="10234922" y="6481171"/>
                </a:cubicBezTo>
                <a:cubicBezTo>
                  <a:pt x="10234922" y="6481171"/>
                  <a:pt x="10234922" y="6481171"/>
                  <a:pt x="10263790" y="6481171"/>
                </a:cubicBezTo>
                <a:cubicBezTo>
                  <a:pt x="10267914" y="6481171"/>
                  <a:pt x="10272038" y="6479095"/>
                  <a:pt x="10272038" y="6474943"/>
                </a:cubicBezTo>
                <a:cubicBezTo>
                  <a:pt x="10272038" y="6474943"/>
                  <a:pt x="10272038" y="6474943"/>
                  <a:pt x="10272038" y="6379449"/>
                </a:cubicBezTo>
                <a:cubicBezTo>
                  <a:pt x="10280286" y="6379449"/>
                  <a:pt x="10298844" y="6381524"/>
                  <a:pt x="10321526" y="6381524"/>
                </a:cubicBezTo>
                <a:cubicBezTo>
                  <a:pt x="10321526" y="6381524"/>
                  <a:pt x="10321526" y="6381524"/>
                  <a:pt x="10362766" y="6477018"/>
                </a:cubicBezTo>
                <a:cubicBezTo>
                  <a:pt x="10364828" y="6481171"/>
                  <a:pt x="10366890" y="6481171"/>
                  <a:pt x="10368952" y="6481171"/>
                </a:cubicBezTo>
                <a:cubicBezTo>
                  <a:pt x="10368952" y="6481171"/>
                  <a:pt x="10368952" y="6481171"/>
                  <a:pt x="10401944" y="6481171"/>
                </a:cubicBezTo>
                <a:cubicBezTo>
                  <a:pt x="10406068" y="6481171"/>
                  <a:pt x="10408130" y="6481171"/>
                  <a:pt x="10408130" y="6479095"/>
                </a:cubicBezTo>
                <a:cubicBezTo>
                  <a:pt x="10410192" y="6477018"/>
                  <a:pt x="10410192" y="6474943"/>
                  <a:pt x="10410192" y="6472867"/>
                </a:cubicBezTo>
                <a:lnTo>
                  <a:pt x="10362766" y="6369069"/>
                </a:lnTo>
                <a:cubicBezTo>
                  <a:pt x="10393696" y="6354537"/>
                  <a:pt x="10408130" y="6331701"/>
                  <a:pt x="10408130" y="6300561"/>
                </a:cubicBezTo>
                <a:cubicBezTo>
                  <a:pt x="10408130" y="6265270"/>
                  <a:pt x="10391634" y="6221675"/>
                  <a:pt x="10319464" y="6221675"/>
                </a:cubicBezTo>
                <a:cubicBezTo>
                  <a:pt x="10319464" y="6221675"/>
                  <a:pt x="10317402" y="6221675"/>
                  <a:pt x="10313278" y="6221675"/>
                </a:cubicBezTo>
                <a:close/>
                <a:moveTo>
                  <a:pt x="11675833" y="6188669"/>
                </a:moveTo>
                <a:cubicBezTo>
                  <a:pt x="11677894" y="6186608"/>
                  <a:pt x="11682015" y="6186608"/>
                  <a:pt x="11684076" y="6188669"/>
                </a:cubicBezTo>
                <a:cubicBezTo>
                  <a:pt x="11727344" y="6198970"/>
                  <a:pt x="11760312" y="6217514"/>
                  <a:pt x="11791218" y="6250482"/>
                </a:cubicBezTo>
                <a:cubicBezTo>
                  <a:pt x="11793278" y="6252542"/>
                  <a:pt x="11795339" y="6254602"/>
                  <a:pt x="11795339" y="6256663"/>
                </a:cubicBezTo>
                <a:cubicBezTo>
                  <a:pt x="11793278" y="6260783"/>
                  <a:pt x="11791218" y="6260783"/>
                  <a:pt x="11787097" y="6262844"/>
                </a:cubicBezTo>
                <a:cubicBezTo>
                  <a:pt x="11696438" y="6306113"/>
                  <a:pt x="11696438" y="6306113"/>
                  <a:pt x="11696438" y="6306113"/>
                </a:cubicBezTo>
                <a:cubicBezTo>
                  <a:pt x="11692317" y="6308173"/>
                  <a:pt x="11688196" y="6308173"/>
                  <a:pt x="11686136" y="6308173"/>
                </a:cubicBezTo>
                <a:cubicBezTo>
                  <a:pt x="11684076" y="6306113"/>
                  <a:pt x="11682015" y="6301992"/>
                  <a:pt x="11682015" y="6297871"/>
                </a:cubicBezTo>
                <a:cubicBezTo>
                  <a:pt x="11673773" y="6196910"/>
                  <a:pt x="11673773" y="6196910"/>
                  <a:pt x="11673773" y="6196910"/>
                </a:cubicBezTo>
                <a:cubicBezTo>
                  <a:pt x="11673773" y="6192789"/>
                  <a:pt x="11673773" y="6190729"/>
                  <a:pt x="11675833" y="6188669"/>
                </a:cubicBezTo>
                <a:close/>
                <a:moveTo>
                  <a:pt x="11618498" y="6187898"/>
                </a:moveTo>
                <a:cubicBezTo>
                  <a:pt x="11620043" y="6187641"/>
                  <a:pt x="11621589" y="6187641"/>
                  <a:pt x="11622619" y="6188673"/>
                </a:cubicBezTo>
                <a:cubicBezTo>
                  <a:pt x="11622619" y="6190738"/>
                  <a:pt x="11624679" y="6192803"/>
                  <a:pt x="11624679" y="6198998"/>
                </a:cubicBezTo>
                <a:cubicBezTo>
                  <a:pt x="11616438" y="6300186"/>
                  <a:pt x="11616438" y="6300186"/>
                  <a:pt x="11616438" y="6300186"/>
                </a:cubicBezTo>
                <a:cubicBezTo>
                  <a:pt x="11616438" y="6304316"/>
                  <a:pt x="11614377" y="6306381"/>
                  <a:pt x="11612316" y="6308446"/>
                </a:cubicBezTo>
                <a:cubicBezTo>
                  <a:pt x="11608196" y="6310511"/>
                  <a:pt x="11606135" y="6310511"/>
                  <a:pt x="11602015" y="6308446"/>
                </a:cubicBezTo>
                <a:cubicBezTo>
                  <a:pt x="11511355" y="6263015"/>
                  <a:pt x="11511355" y="6263015"/>
                  <a:pt x="11511355" y="6263015"/>
                </a:cubicBezTo>
                <a:cubicBezTo>
                  <a:pt x="11507235" y="6263015"/>
                  <a:pt x="11505174" y="6260950"/>
                  <a:pt x="11503114" y="6256820"/>
                </a:cubicBezTo>
                <a:cubicBezTo>
                  <a:pt x="11503114" y="6254754"/>
                  <a:pt x="11505174" y="6252690"/>
                  <a:pt x="11507235" y="6250624"/>
                </a:cubicBezTo>
                <a:cubicBezTo>
                  <a:pt x="11538141" y="6217584"/>
                  <a:pt x="11571108" y="6198998"/>
                  <a:pt x="11614377" y="6188673"/>
                </a:cubicBezTo>
                <a:cubicBezTo>
                  <a:pt x="11615407" y="6188673"/>
                  <a:pt x="11616952" y="6188157"/>
                  <a:pt x="11618498" y="6187898"/>
                </a:cubicBezTo>
                <a:close/>
                <a:moveTo>
                  <a:pt x="11649811" y="6152709"/>
                </a:moveTo>
                <a:cubicBezTo>
                  <a:pt x="11530058" y="6152709"/>
                  <a:pt x="11432980" y="6250835"/>
                  <a:pt x="11432980" y="6371879"/>
                </a:cubicBezTo>
                <a:cubicBezTo>
                  <a:pt x="11432980" y="6492922"/>
                  <a:pt x="11530058" y="6591048"/>
                  <a:pt x="11649811" y="6591048"/>
                </a:cubicBezTo>
                <a:cubicBezTo>
                  <a:pt x="11769564" y="6591048"/>
                  <a:pt x="11866643" y="6492922"/>
                  <a:pt x="11866643" y="6371879"/>
                </a:cubicBezTo>
                <a:cubicBezTo>
                  <a:pt x="11866643" y="6250835"/>
                  <a:pt x="11769564" y="6152709"/>
                  <a:pt x="11649811" y="6152709"/>
                </a:cubicBezTo>
                <a:close/>
                <a:moveTo>
                  <a:pt x="11649226" y="6121150"/>
                </a:moveTo>
                <a:cubicBezTo>
                  <a:pt x="11785441" y="6121150"/>
                  <a:pt x="11895865" y="6232882"/>
                  <a:pt x="11895865" y="6370711"/>
                </a:cubicBezTo>
                <a:cubicBezTo>
                  <a:pt x="11895865" y="6508539"/>
                  <a:pt x="11785441" y="6620272"/>
                  <a:pt x="11649226" y="6620272"/>
                </a:cubicBezTo>
                <a:cubicBezTo>
                  <a:pt x="11513012" y="6620272"/>
                  <a:pt x="11402588" y="6508539"/>
                  <a:pt x="11402588" y="6370711"/>
                </a:cubicBezTo>
                <a:cubicBezTo>
                  <a:pt x="11402588" y="6232882"/>
                  <a:pt x="11513012" y="6121150"/>
                  <a:pt x="11649226" y="6121150"/>
                </a:cubicBezTo>
                <a:close/>
                <a:moveTo>
                  <a:pt x="11636303" y="6042574"/>
                </a:moveTo>
                <a:cubicBezTo>
                  <a:pt x="11628077" y="6057123"/>
                  <a:pt x="11623964" y="6075829"/>
                  <a:pt x="11623964" y="6092457"/>
                </a:cubicBezTo>
                <a:cubicBezTo>
                  <a:pt x="11619850" y="6092457"/>
                  <a:pt x="11603398" y="6094535"/>
                  <a:pt x="11601342" y="6096614"/>
                </a:cubicBezTo>
                <a:cubicBezTo>
                  <a:pt x="11595172" y="6077908"/>
                  <a:pt x="11586946" y="6061280"/>
                  <a:pt x="11574607" y="6050888"/>
                </a:cubicBezTo>
                <a:cubicBezTo>
                  <a:pt x="11574607" y="6048809"/>
                  <a:pt x="11574607" y="6048809"/>
                  <a:pt x="11574607" y="6048809"/>
                </a:cubicBezTo>
                <a:cubicBezTo>
                  <a:pt x="11572550" y="6050888"/>
                  <a:pt x="11572550" y="6050888"/>
                  <a:pt x="11572550" y="6050888"/>
                </a:cubicBezTo>
                <a:cubicBezTo>
                  <a:pt x="11566381" y="6050888"/>
                  <a:pt x="11558155" y="6052966"/>
                  <a:pt x="11551985" y="6055045"/>
                </a:cubicBezTo>
                <a:cubicBezTo>
                  <a:pt x="11551985" y="6057123"/>
                  <a:pt x="11551985" y="6057123"/>
                  <a:pt x="11551985" y="6057123"/>
                </a:cubicBezTo>
                <a:cubicBezTo>
                  <a:pt x="11549928" y="6065437"/>
                  <a:pt x="11547872" y="6073751"/>
                  <a:pt x="11547872" y="6082065"/>
                </a:cubicBezTo>
                <a:cubicBezTo>
                  <a:pt x="11547872" y="6092457"/>
                  <a:pt x="11549928" y="6100771"/>
                  <a:pt x="11551985" y="6109085"/>
                </a:cubicBezTo>
                <a:cubicBezTo>
                  <a:pt x="11549928" y="6109085"/>
                  <a:pt x="11533476" y="6117398"/>
                  <a:pt x="11531420" y="6117398"/>
                </a:cubicBezTo>
                <a:cubicBezTo>
                  <a:pt x="11521137" y="6102849"/>
                  <a:pt x="11508798" y="6088300"/>
                  <a:pt x="11494402" y="6082065"/>
                </a:cubicBezTo>
                <a:cubicBezTo>
                  <a:pt x="11494402" y="6079986"/>
                  <a:pt x="11494402" y="6079986"/>
                  <a:pt x="11494402" y="6079986"/>
                </a:cubicBezTo>
                <a:cubicBezTo>
                  <a:pt x="11492346" y="6079986"/>
                  <a:pt x="11492346" y="6079986"/>
                  <a:pt x="11492346" y="6079986"/>
                </a:cubicBezTo>
                <a:cubicBezTo>
                  <a:pt x="11486176" y="6084143"/>
                  <a:pt x="11480006" y="6088300"/>
                  <a:pt x="11473837" y="6092457"/>
                </a:cubicBezTo>
                <a:cubicBezTo>
                  <a:pt x="11473837" y="6092457"/>
                  <a:pt x="11473837" y="6094535"/>
                  <a:pt x="11473837" y="6094535"/>
                </a:cubicBezTo>
                <a:cubicBezTo>
                  <a:pt x="11473837" y="6111163"/>
                  <a:pt x="11477950" y="6127791"/>
                  <a:pt x="11486176" y="6144418"/>
                </a:cubicBezTo>
                <a:cubicBezTo>
                  <a:pt x="11484120" y="6146497"/>
                  <a:pt x="11471780" y="6154811"/>
                  <a:pt x="11469724" y="6156889"/>
                </a:cubicBezTo>
                <a:cubicBezTo>
                  <a:pt x="11457385" y="6144418"/>
                  <a:pt x="11440932" y="6134026"/>
                  <a:pt x="11426536" y="6129869"/>
                </a:cubicBezTo>
                <a:cubicBezTo>
                  <a:pt x="11424480" y="6129869"/>
                  <a:pt x="11424480" y="6129869"/>
                  <a:pt x="11424480" y="6129869"/>
                </a:cubicBezTo>
                <a:cubicBezTo>
                  <a:pt x="11424480" y="6131947"/>
                  <a:pt x="11424480" y="6131947"/>
                  <a:pt x="11424480" y="6131947"/>
                </a:cubicBezTo>
                <a:cubicBezTo>
                  <a:pt x="11418310" y="6134026"/>
                  <a:pt x="11412140" y="6140261"/>
                  <a:pt x="11408027" y="6146497"/>
                </a:cubicBezTo>
                <a:cubicBezTo>
                  <a:pt x="11408027" y="6148575"/>
                  <a:pt x="11408027" y="6148575"/>
                  <a:pt x="11408027" y="6148575"/>
                </a:cubicBezTo>
                <a:cubicBezTo>
                  <a:pt x="11412140" y="6163124"/>
                  <a:pt x="11422423" y="6179752"/>
                  <a:pt x="11434763" y="6194301"/>
                </a:cubicBezTo>
                <a:cubicBezTo>
                  <a:pt x="11432706" y="6194301"/>
                  <a:pt x="11422423" y="6208850"/>
                  <a:pt x="11420366" y="6210929"/>
                </a:cubicBezTo>
                <a:cubicBezTo>
                  <a:pt x="11405971" y="6202615"/>
                  <a:pt x="11387462" y="6198458"/>
                  <a:pt x="11371010" y="6198458"/>
                </a:cubicBezTo>
                <a:cubicBezTo>
                  <a:pt x="11368953" y="6198458"/>
                  <a:pt x="11368953" y="6198458"/>
                  <a:pt x="11368953" y="6198458"/>
                </a:cubicBezTo>
                <a:cubicBezTo>
                  <a:pt x="11364840" y="6202615"/>
                  <a:pt x="11360727" y="6210929"/>
                  <a:pt x="11358671" y="6217164"/>
                </a:cubicBezTo>
                <a:cubicBezTo>
                  <a:pt x="11358671" y="6219243"/>
                  <a:pt x="11358671" y="6219243"/>
                  <a:pt x="11358671" y="6219243"/>
                </a:cubicBezTo>
                <a:cubicBezTo>
                  <a:pt x="11366897" y="6233791"/>
                  <a:pt x="11379236" y="6246262"/>
                  <a:pt x="11395688" y="6256655"/>
                </a:cubicBezTo>
                <a:cubicBezTo>
                  <a:pt x="11393632" y="6258733"/>
                  <a:pt x="11387462" y="6273282"/>
                  <a:pt x="11387462" y="6275361"/>
                </a:cubicBezTo>
                <a:cubicBezTo>
                  <a:pt x="11368953" y="6271204"/>
                  <a:pt x="11350444" y="6271204"/>
                  <a:pt x="11336049" y="6275361"/>
                </a:cubicBezTo>
                <a:cubicBezTo>
                  <a:pt x="11333992" y="6275361"/>
                  <a:pt x="11333992" y="6275361"/>
                  <a:pt x="11333992" y="6275361"/>
                </a:cubicBezTo>
                <a:cubicBezTo>
                  <a:pt x="11333992" y="6277439"/>
                  <a:pt x="11333992" y="6277439"/>
                  <a:pt x="11333992" y="6277439"/>
                </a:cubicBezTo>
                <a:cubicBezTo>
                  <a:pt x="11331936" y="6283675"/>
                  <a:pt x="11329879" y="6291988"/>
                  <a:pt x="11327823" y="6298223"/>
                </a:cubicBezTo>
                <a:cubicBezTo>
                  <a:pt x="11329879" y="6300302"/>
                  <a:pt x="11329879" y="6300302"/>
                  <a:pt x="11329879" y="6300302"/>
                </a:cubicBezTo>
                <a:cubicBezTo>
                  <a:pt x="11340162" y="6310694"/>
                  <a:pt x="11356614" y="6321087"/>
                  <a:pt x="11373066" y="6325243"/>
                </a:cubicBezTo>
                <a:cubicBezTo>
                  <a:pt x="11373066" y="6327322"/>
                  <a:pt x="11371010" y="6346028"/>
                  <a:pt x="11371010" y="6348107"/>
                </a:cubicBezTo>
                <a:cubicBezTo>
                  <a:pt x="11352501" y="6348107"/>
                  <a:pt x="11333992" y="6352263"/>
                  <a:pt x="11321653" y="6360578"/>
                </a:cubicBezTo>
                <a:cubicBezTo>
                  <a:pt x="11319596" y="6360578"/>
                  <a:pt x="11319596" y="6360578"/>
                  <a:pt x="11319596" y="6360578"/>
                </a:cubicBezTo>
                <a:cubicBezTo>
                  <a:pt x="11319596" y="6362655"/>
                  <a:pt x="11319596" y="6362655"/>
                  <a:pt x="11319596" y="6362655"/>
                </a:cubicBezTo>
                <a:cubicBezTo>
                  <a:pt x="11319596" y="6364734"/>
                  <a:pt x="11319596" y="6368891"/>
                  <a:pt x="11319596" y="6373048"/>
                </a:cubicBezTo>
                <a:cubicBezTo>
                  <a:pt x="11319596" y="6377205"/>
                  <a:pt x="11319596" y="6381362"/>
                  <a:pt x="11319596" y="6383440"/>
                </a:cubicBezTo>
                <a:cubicBezTo>
                  <a:pt x="11319596" y="6385519"/>
                  <a:pt x="11319596" y="6385519"/>
                  <a:pt x="11319596" y="6385519"/>
                </a:cubicBezTo>
                <a:cubicBezTo>
                  <a:pt x="11321653" y="6385519"/>
                  <a:pt x="11321653" y="6385519"/>
                  <a:pt x="11321653" y="6385519"/>
                </a:cubicBezTo>
                <a:cubicBezTo>
                  <a:pt x="11333992" y="6393833"/>
                  <a:pt x="11352501" y="6397990"/>
                  <a:pt x="11371010" y="6397990"/>
                </a:cubicBezTo>
                <a:cubicBezTo>
                  <a:pt x="11371010" y="6402146"/>
                  <a:pt x="11373066" y="6418774"/>
                  <a:pt x="11375123" y="6420852"/>
                </a:cubicBezTo>
                <a:cubicBezTo>
                  <a:pt x="11356614" y="6427087"/>
                  <a:pt x="11340162" y="6435401"/>
                  <a:pt x="11329879" y="6447872"/>
                </a:cubicBezTo>
                <a:cubicBezTo>
                  <a:pt x="11327823" y="6447872"/>
                  <a:pt x="11327823" y="6447872"/>
                  <a:pt x="11327823" y="6447872"/>
                </a:cubicBezTo>
                <a:cubicBezTo>
                  <a:pt x="11327823" y="6449951"/>
                  <a:pt x="11327823" y="6449951"/>
                  <a:pt x="11327823" y="6449951"/>
                </a:cubicBezTo>
                <a:cubicBezTo>
                  <a:pt x="11329879" y="6456186"/>
                  <a:pt x="11331936" y="6464500"/>
                  <a:pt x="11333992" y="6470736"/>
                </a:cubicBezTo>
                <a:cubicBezTo>
                  <a:pt x="11336049" y="6470736"/>
                  <a:pt x="11336049" y="6470736"/>
                  <a:pt x="11336049" y="6470736"/>
                </a:cubicBezTo>
                <a:cubicBezTo>
                  <a:pt x="11350444" y="6476971"/>
                  <a:pt x="11371010" y="6474892"/>
                  <a:pt x="11387462" y="6470736"/>
                </a:cubicBezTo>
                <a:cubicBezTo>
                  <a:pt x="11387462" y="6472813"/>
                  <a:pt x="11395688" y="6489442"/>
                  <a:pt x="11395688" y="6491519"/>
                </a:cubicBezTo>
                <a:cubicBezTo>
                  <a:pt x="11381292" y="6499833"/>
                  <a:pt x="11366897" y="6514383"/>
                  <a:pt x="11358671" y="6528932"/>
                </a:cubicBezTo>
                <a:cubicBezTo>
                  <a:pt x="11358671" y="6531010"/>
                  <a:pt x="11358671" y="6531010"/>
                  <a:pt x="11358671" y="6531010"/>
                </a:cubicBezTo>
                <a:cubicBezTo>
                  <a:pt x="11360727" y="6535168"/>
                  <a:pt x="11366897" y="6543481"/>
                  <a:pt x="11371010" y="6549716"/>
                </a:cubicBezTo>
                <a:cubicBezTo>
                  <a:pt x="11387462" y="6549716"/>
                  <a:pt x="11405971" y="6545560"/>
                  <a:pt x="11422423" y="6535168"/>
                </a:cubicBezTo>
                <a:cubicBezTo>
                  <a:pt x="11422423" y="6537245"/>
                  <a:pt x="11432706" y="6551795"/>
                  <a:pt x="11434763" y="6553874"/>
                </a:cubicBezTo>
                <a:cubicBezTo>
                  <a:pt x="11422423" y="6566344"/>
                  <a:pt x="11412140" y="6582971"/>
                  <a:pt x="11408027" y="6599600"/>
                </a:cubicBezTo>
                <a:cubicBezTo>
                  <a:pt x="11410084" y="6601677"/>
                  <a:pt x="11410084" y="6601677"/>
                  <a:pt x="11410084" y="6601677"/>
                </a:cubicBezTo>
                <a:cubicBezTo>
                  <a:pt x="11412140" y="6605835"/>
                  <a:pt x="11420366" y="6612070"/>
                  <a:pt x="11424480" y="6616227"/>
                </a:cubicBezTo>
                <a:cubicBezTo>
                  <a:pt x="11426536" y="6616227"/>
                  <a:pt x="11426536" y="6616227"/>
                  <a:pt x="11426536" y="6616227"/>
                </a:cubicBezTo>
                <a:cubicBezTo>
                  <a:pt x="11440932" y="6612070"/>
                  <a:pt x="11457385" y="6603756"/>
                  <a:pt x="11471780" y="6589207"/>
                </a:cubicBezTo>
                <a:cubicBezTo>
                  <a:pt x="11473837" y="6591286"/>
                  <a:pt x="11486176" y="6601677"/>
                  <a:pt x="11488233" y="6603756"/>
                </a:cubicBezTo>
                <a:cubicBezTo>
                  <a:pt x="11480006" y="6620383"/>
                  <a:pt x="11475894" y="6637012"/>
                  <a:pt x="11475894" y="6653639"/>
                </a:cubicBezTo>
                <a:cubicBezTo>
                  <a:pt x="11475894" y="6653639"/>
                  <a:pt x="11475894" y="6655718"/>
                  <a:pt x="11475894" y="6655718"/>
                </a:cubicBezTo>
                <a:cubicBezTo>
                  <a:pt x="11480006" y="6659874"/>
                  <a:pt x="11488233" y="6664032"/>
                  <a:pt x="11494402" y="6666109"/>
                </a:cubicBezTo>
                <a:cubicBezTo>
                  <a:pt x="11494402" y="6668188"/>
                  <a:pt x="11494402" y="6668188"/>
                  <a:pt x="11494402" y="6668188"/>
                </a:cubicBezTo>
                <a:cubicBezTo>
                  <a:pt x="11496459" y="6666109"/>
                  <a:pt x="11496459" y="6666109"/>
                  <a:pt x="11496459" y="6666109"/>
                </a:cubicBezTo>
                <a:cubicBezTo>
                  <a:pt x="11510854" y="6657796"/>
                  <a:pt x="11523194" y="6645325"/>
                  <a:pt x="11533476" y="6628698"/>
                </a:cubicBezTo>
                <a:cubicBezTo>
                  <a:pt x="11535533" y="6630776"/>
                  <a:pt x="11549928" y="6637012"/>
                  <a:pt x="11551985" y="6637012"/>
                </a:cubicBezTo>
                <a:cubicBezTo>
                  <a:pt x="11549928" y="6645325"/>
                  <a:pt x="11549928" y="6655718"/>
                  <a:pt x="11549928" y="6664032"/>
                </a:cubicBezTo>
                <a:cubicBezTo>
                  <a:pt x="11549928" y="6672345"/>
                  <a:pt x="11549928" y="6682738"/>
                  <a:pt x="11551985" y="6688973"/>
                </a:cubicBezTo>
                <a:cubicBezTo>
                  <a:pt x="11551985" y="6691051"/>
                  <a:pt x="11551985" y="6691051"/>
                  <a:pt x="11551985" y="6691051"/>
                </a:cubicBezTo>
                <a:cubicBezTo>
                  <a:pt x="11554042" y="6691051"/>
                  <a:pt x="11554042" y="6691051"/>
                  <a:pt x="11554042" y="6691051"/>
                </a:cubicBezTo>
                <a:cubicBezTo>
                  <a:pt x="11558155" y="6693130"/>
                  <a:pt x="11568437" y="6695208"/>
                  <a:pt x="11574607" y="6697286"/>
                </a:cubicBezTo>
                <a:cubicBezTo>
                  <a:pt x="11576663" y="6697286"/>
                  <a:pt x="11576663" y="6697286"/>
                  <a:pt x="11576663" y="6697286"/>
                </a:cubicBezTo>
                <a:cubicBezTo>
                  <a:pt x="11586946" y="6684816"/>
                  <a:pt x="11597229" y="6668188"/>
                  <a:pt x="11601342" y="6651561"/>
                </a:cubicBezTo>
                <a:cubicBezTo>
                  <a:pt x="11603398" y="6651561"/>
                  <a:pt x="11621907" y="6653639"/>
                  <a:pt x="11623964" y="6653639"/>
                </a:cubicBezTo>
                <a:cubicBezTo>
                  <a:pt x="11623964" y="6672345"/>
                  <a:pt x="11628077" y="6691051"/>
                  <a:pt x="11636303" y="6705600"/>
                </a:cubicBezTo>
                <a:cubicBezTo>
                  <a:pt x="11638359" y="6705600"/>
                  <a:pt x="11638359" y="6705600"/>
                  <a:pt x="11638359" y="6705600"/>
                </a:cubicBezTo>
                <a:cubicBezTo>
                  <a:pt x="11644529" y="6705600"/>
                  <a:pt x="11654812" y="6705600"/>
                  <a:pt x="11658925" y="6705600"/>
                </a:cubicBezTo>
                <a:cubicBezTo>
                  <a:pt x="11660982" y="6705600"/>
                  <a:pt x="11660982" y="6705600"/>
                  <a:pt x="11660982" y="6705600"/>
                </a:cubicBezTo>
                <a:cubicBezTo>
                  <a:pt x="11669208" y="6691051"/>
                  <a:pt x="11673321" y="6672345"/>
                  <a:pt x="11675378" y="6653639"/>
                </a:cubicBezTo>
                <a:cubicBezTo>
                  <a:pt x="11677434" y="6653639"/>
                  <a:pt x="11693886" y="6651561"/>
                  <a:pt x="11695943" y="6651561"/>
                </a:cubicBezTo>
                <a:cubicBezTo>
                  <a:pt x="11700056" y="6668188"/>
                  <a:pt x="11710338" y="6684816"/>
                  <a:pt x="11722678" y="6697286"/>
                </a:cubicBezTo>
                <a:cubicBezTo>
                  <a:pt x="11728847" y="6695208"/>
                  <a:pt x="11739130" y="6693130"/>
                  <a:pt x="11743243" y="6691051"/>
                </a:cubicBezTo>
                <a:cubicBezTo>
                  <a:pt x="11745300" y="6691051"/>
                  <a:pt x="11745300" y="6691051"/>
                  <a:pt x="11745300" y="6691051"/>
                </a:cubicBezTo>
                <a:cubicBezTo>
                  <a:pt x="11747356" y="6682738"/>
                  <a:pt x="11747356" y="6672345"/>
                  <a:pt x="11747356" y="6664032"/>
                </a:cubicBezTo>
                <a:cubicBezTo>
                  <a:pt x="11747356" y="6655718"/>
                  <a:pt x="11747356" y="6645325"/>
                  <a:pt x="11745300" y="6637012"/>
                </a:cubicBezTo>
                <a:cubicBezTo>
                  <a:pt x="11747356" y="6637012"/>
                  <a:pt x="11763808" y="6630776"/>
                  <a:pt x="11765865" y="6628698"/>
                </a:cubicBezTo>
                <a:cubicBezTo>
                  <a:pt x="11774091" y="6645325"/>
                  <a:pt x="11788487" y="6657796"/>
                  <a:pt x="11802882" y="6666109"/>
                </a:cubicBezTo>
                <a:cubicBezTo>
                  <a:pt x="11809052" y="6664032"/>
                  <a:pt x="11817278" y="6659874"/>
                  <a:pt x="11821391" y="6655718"/>
                </a:cubicBezTo>
                <a:cubicBezTo>
                  <a:pt x="11823448" y="6653639"/>
                  <a:pt x="11823448" y="6653639"/>
                  <a:pt x="11823448" y="6653639"/>
                </a:cubicBezTo>
                <a:cubicBezTo>
                  <a:pt x="11823448" y="6653639"/>
                  <a:pt x="11823448" y="6653639"/>
                  <a:pt x="11823448" y="6651561"/>
                </a:cubicBezTo>
                <a:cubicBezTo>
                  <a:pt x="11823448" y="6637012"/>
                  <a:pt x="11817278" y="6618306"/>
                  <a:pt x="11809052" y="6603756"/>
                </a:cubicBezTo>
                <a:cubicBezTo>
                  <a:pt x="11811108" y="6601677"/>
                  <a:pt x="11823448" y="6591286"/>
                  <a:pt x="11825504" y="6589207"/>
                </a:cubicBezTo>
                <a:cubicBezTo>
                  <a:pt x="11839900" y="6601677"/>
                  <a:pt x="11856352" y="6612070"/>
                  <a:pt x="11870748" y="6616227"/>
                </a:cubicBezTo>
                <a:cubicBezTo>
                  <a:pt x="11872805" y="6616227"/>
                  <a:pt x="11872805" y="6616227"/>
                  <a:pt x="11872805" y="6616227"/>
                </a:cubicBezTo>
                <a:cubicBezTo>
                  <a:pt x="11876918" y="6612070"/>
                  <a:pt x="11885144" y="6605835"/>
                  <a:pt x="11887201" y="6599600"/>
                </a:cubicBezTo>
                <a:cubicBezTo>
                  <a:pt x="11889257" y="6599600"/>
                  <a:pt x="11889257" y="6599600"/>
                  <a:pt x="11889257" y="6599600"/>
                </a:cubicBezTo>
                <a:cubicBezTo>
                  <a:pt x="11885144" y="6582971"/>
                  <a:pt x="11874861" y="6566344"/>
                  <a:pt x="11862522" y="6553874"/>
                </a:cubicBezTo>
                <a:cubicBezTo>
                  <a:pt x="11864579" y="6551795"/>
                  <a:pt x="11874861" y="6537245"/>
                  <a:pt x="11874861" y="6535168"/>
                </a:cubicBezTo>
                <a:cubicBezTo>
                  <a:pt x="11891314" y="6543481"/>
                  <a:pt x="11909822" y="6549716"/>
                  <a:pt x="11926275" y="6549716"/>
                </a:cubicBezTo>
                <a:cubicBezTo>
                  <a:pt x="11928331" y="6547638"/>
                  <a:pt x="11928331" y="6547638"/>
                  <a:pt x="11928331" y="6547638"/>
                </a:cubicBezTo>
                <a:cubicBezTo>
                  <a:pt x="11930388" y="6543481"/>
                  <a:pt x="11936557" y="6535168"/>
                  <a:pt x="11938614" y="6528932"/>
                </a:cubicBezTo>
                <a:cubicBezTo>
                  <a:pt x="11938614" y="6526854"/>
                  <a:pt x="11938614" y="6526854"/>
                  <a:pt x="11938614" y="6526854"/>
                </a:cubicBezTo>
                <a:cubicBezTo>
                  <a:pt x="11930388" y="6514383"/>
                  <a:pt x="11915992" y="6499833"/>
                  <a:pt x="11901596" y="6491519"/>
                </a:cubicBezTo>
                <a:cubicBezTo>
                  <a:pt x="11901596" y="6487363"/>
                  <a:pt x="11909822" y="6472813"/>
                  <a:pt x="11909822" y="6470736"/>
                </a:cubicBezTo>
                <a:cubicBezTo>
                  <a:pt x="11926275" y="6474892"/>
                  <a:pt x="11944784" y="6474892"/>
                  <a:pt x="11961236" y="6470736"/>
                </a:cubicBezTo>
                <a:cubicBezTo>
                  <a:pt x="11963292" y="6470736"/>
                  <a:pt x="11963292" y="6470736"/>
                  <a:pt x="11963292" y="6470736"/>
                </a:cubicBezTo>
                <a:cubicBezTo>
                  <a:pt x="11965349" y="6464500"/>
                  <a:pt x="11967405" y="6456186"/>
                  <a:pt x="11967405" y="6449951"/>
                </a:cubicBezTo>
                <a:cubicBezTo>
                  <a:pt x="11967405" y="6447872"/>
                  <a:pt x="11967405" y="6447872"/>
                  <a:pt x="11967405" y="6447872"/>
                </a:cubicBezTo>
                <a:cubicBezTo>
                  <a:pt x="11957123" y="6435401"/>
                  <a:pt x="11940670" y="6427087"/>
                  <a:pt x="11922162" y="6420852"/>
                </a:cubicBezTo>
                <a:cubicBezTo>
                  <a:pt x="11924218" y="6418774"/>
                  <a:pt x="11926275" y="6402146"/>
                  <a:pt x="11926275" y="6400068"/>
                </a:cubicBezTo>
                <a:cubicBezTo>
                  <a:pt x="11944784" y="6400068"/>
                  <a:pt x="11963292" y="6393833"/>
                  <a:pt x="11975632" y="6385519"/>
                </a:cubicBezTo>
                <a:cubicBezTo>
                  <a:pt x="11977688" y="6385519"/>
                  <a:pt x="11977688" y="6385519"/>
                  <a:pt x="11977688" y="6385519"/>
                </a:cubicBezTo>
                <a:cubicBezTo>
                  <a:pt x="11977688" y="6381362"/>
                  <a:pt x="11977688" y="6377205"/>
                  <a:pt x="11977688" y="6373048"/>
                </a:cubicBezTo>
                <a:cubicBezTo>
                  <a:pt x="11977688" y="6370969"/>
                  <a:pt x="11977688" y="6366813"/>
                  <a:pt x="11977688" y="6362655"/>
                </a:cubicBezTo>
                <a:cubicBezTo>
                  <a:pt x="11975632" y="6362655"/>
                  <a:pt x="11975632" y="6362655"/>
                  <a:pt x="11975632" y="6362655"/>
                </a:cubicBezTo>
                <a:cubicBezTo>
                  <a:pt x="11963292" y="6354342"/>
                  <a:pt x="11944784" y="6348107"/>
                  <a:pt x="11926275" y="6348107"/>
                </a:cubicBezTo>
                <a:cubicBezTo>
                  <a:pt x="11926275" y="6346028"/>
                  <a:pt x="11924218" y="6329401"/>
                  <a:pt x="11924218" y="6327322"/>
                </a:cubicBezTo>
                <a:cubicBezTo>
                  <a:pt x="11940670" y="6321087"/>
                  <a:pt x="11957123" y="6312773"/>
                  <a:pt x="11967405" y="6300302"/>
                </a:cubicBezTo>
                <a:cubicBezTo>
                  <a:pt x="11969462" y="6300302"/>
                  <a:pt x="11969462" y="6300302"/>
                  <a:pt x="11969462" y="6300302"/>
                </a:cubicBezTo>
                <a:cubicBezTo>
                  <a:pt x="11969462" y="6298223"/>
                  <a:pt x="11969462" y="6298223"/>
                  <a:pt x="11969462" y="6298223"/>
                </a:cubicBezTo>
                <a:cubicBezTo>
                  <a:pt x="11967405" y="6291988"/>
                  <a:pt x="11965349" y="6283675"/>
                  <a:pt x="11963292" y="6277439"/>
                </a:cubicBezTo>
                <a:cubicBezTo>
                  <a:pt x="11961236" y="6277439"/>
                  <a:pt x="11961236" y="6277439"/>
                  <a:pt x="11961236" y="6277439"/>
                </a:cubicBezTo>
                <a:cubicBezTo>
                  <a:pt x="11946840" y="6271204"/>
                  <a:pt x="11928331" y="6273282"/>
                  <a:pt x="11909822" y="6277439"/>
                </a:cubicBezTo>
                <a:cubicBezTo>
                  <a:pt x="11909822" y="6275361"/>
                  <a:pt x="11903653" y="6258733"/>
                  <a:pt x="11901596" y="6256655"/>
                </a:cubicBezTo>
                <a:cubicBezTo>
                  <a:pt x="11918049" y="6248341"/>
                  <a:pt x="11930388" y="6233791"/>
                  <a:pt x="11938614" y="6219243"/>
                </a:cubicBezTo>
                <a:cubicBezTo>
                  <a:pt x="11938614" y="6217164"/>
                  <a:pt x="11938614" y="6217164"/>
                  <a:pt x="11938614" y="6217164"/>
                </a:cubicBezTo>
                <a:cubicBezTo>
                  <a:pt x="11936557" y="6213007"/>
                  <a:pt x="11932444" y="6204693"/>
                  <a:pt x="11928331" y="6198458"/>
                </a:cubicBezTo>
                <a:cubicBezTo>
                  <a:pt x="11926275" y="6198458"/>
                  <a:pt x="11926275" y="6198458"/>
                  <a:pt x="11926275" y="6198458"/>
                </a:cubicBezTo>
                <a:cubicBezTo>
                  <a:pt x="11909822" y="6198458"/>
                  <a:pt x="11891314" y="6202615"/>
                  <a:pt x="11876918" y="6210929"/>
                </a:cubicBezTo>
                <a:cubicBezTo>
                  <a:pt x="11874861" y="6210929"/>
                  <a:pt x="11864579" y="6196379"/>
                  <a:pt x="11862522" y="6194301"/>
                </a:cubicBezTo>
                <a:cubicBezTo>
                  <a:pt x="11874861" y="6181830"/>
                  <a:pt x="11885144" y="6165203"/>
                  <a:pt x="11889257" y="6148575"/>
                </a:cubicBezTo>
                <a:cubicBezTo>
                  <a:pt x="11889257" y="6146497"/>
                  <a:pt x="11889257" y="6146497"/>
                  <a:pt x="11889257" y="6146497"/>
                </a:cubicBezTo>
                <a:cubicBezTo>
                  <a:pt x="11885144" y="6142340"/>
                  <a:pt x="11878975" y="6136104"/>
                  <a:pt x="11872805" y="6131947"/>
                </a:cubicBezTo>
                <a:cubicBezTo>
                  <a:pt x="11856352" y="6136104"/>
                  <a:pt x="11839900" y="6144418"/>
                  <a:pt x="11827561" y="6156889"/>
                </a:cubicBezTo>
                <a:cubicBezTo>
                  <a:pt x="11825504" y="6156889"/>
                  <a:pt x="11811108" y="6146497"/>
                  <a:pt x="11809052" y="6144418"/>
                </a:cubicBezTo>
                <a:cubicBezTo>
                  <a:pt x="11819334" y="6127791"/>
                  <a:pt x="11823448" y="6111163"/>
                  <a:pt x="11823448" y="6094535"/>
                </a:cubicBezTo>
                <a:cubicBezTo>
                  <a:pt x="11823448" y="6094535"/>
                  <a:pt x="11823448" y="6092457"/>
                  <a:pt x="11823448" y="6092457"/>
                </a:cubicBezTo>
                <a:cubicBezTo>
                  <a:pt x="11817278" y="6088300"/>
                  <a:pt x="11809052" y="6084143"/>
                  <a:pt x="11804939" y="6082065"/>
                </a:cubicBezTo>
                <a:cubicBezTo>
                  <a:pt x="11802882" y="6079986"/>
                  <a:pt x="11802882" y="6079986"/>
                  <a:pt x="11802882" y="6079986"/>
                </a:cubicBezTo>
                <a:cubicBezTo>
                  <a:pt x="11802882" y="6082065"/>
                  <a:pt x="11802882" y="6082065"/>
                  <a:pt x="11802882" y="6082065"/>
                </a:cubicBezTo>
                <a:cubicBezTo>
                  <a:pt x="11788487" y="6088300"/>
                  <a:pt x="11776147" y="6102849"/>
                  <a:pt x="11765865" y="6117398"/>
                </a:cubicBezTo>
                <a:cubicBezTo>
                  <a:pt x="11763808" y="6117398"/>
                  <a:pt x="11747356" y="6111163"/>
                  <a:pt x="11745300" y="6109085"/>
                </a:cubicBezTo>
                <a:cubicBezTo>
                  <a:pt x="11747356" y="6100771"/>
                  <a:pt x="11749412" y="6092457"/>
                  <a:pt x="11749412" y="6082065"/>
                </a:cubicBezTo>
                <a:cubicBezTo>
                  <a:pt x="11749412" y="6073751"/>
                  <a:pt x="11747356" y="6065437"/>
                  <a:pt x="11745300" y="6057123"/>
                </a:cubicBezTo>
                <a:cubicBezTo>
                  <a:pt x="11745300" y="6055045"/>
                  <a:pt x="11745300" y="6055045"/>
                  <a:pt x="11745300" y="6055045"/>
                </a:cubicBezTo>
                <a:cubicBezTo>
                  <a:pt x="11743243" y="6055045"/>
                  <a:pt x="11743243" y="6055045"/>
                  <a:pt x="11743243" y="6055045"/>
                </a:cubicBezTo>
                <a:cubicBezTo>
                  <a:pt x="11739130" y="6052966"/>
                  <a:pt x="11730904" y="6050888"/>
                  <a:pt x="11722678" y="6050888"/>
                </a:cubicBezTo>
                <a:cubicBezTo>
                  <a:pt x="11710338" y="6061280"/>
                  <a:pt x="11700056" y="6077908"/>
                  <a:pt x="11695943" y="6096614"/>
                </a:cubicBezTo>
                <a:cubicBezTo>
                  <a:pt x="11693886" y="6094535"/>
                  <a:pt x="11677434" y="6092457"/>
                  <a:pt x="11673321" y="6092457"/>
                </a:cubicBezTo>
                <a:cubicBezTo>
                  <a:pt x="11673321" y="6075829"/>
                  <a:pt x="11669208" y="6057123"/>
                  <a:pt x="11660982" y="6042574"/>
                </a:cubicBezTo>
                <a:cubicBezTo>
                  <a:pt x="11658925" y="6042574"/>
                  <a:pt x="11658925" y="6042574"/>
                  <a:pt x="11658925" y="6042574"/>
                </a:cubicBezTo>
                <a:cubicBezTo>
                  <a:pt x="11652756" y="6040495"/>
                  <a:pt x="11644529" y="6040495"/>
                  <a:pt x="11638359" y="6042574"/>
                </a:cubicBezTo>
                <a:cubicBezTo>
                  <a:pt x="11636303" y="6042574"/>
                  <a:pt x="11636303" y="6042574"/>
                  <a:pt x="11636303" y="6042574"/>
                </a:cubicBezTo>
                <a:close/>
                <a:moveTo>
                  <a:pt x="0" y="0"/>
                </a:moveTo>
                <a:lnTo>
                  <a:pt x="12192000" y="0"/>
                </a:lnTo>
                <a:lnTo>
                  <a:pt x="12192000" y="6858000"/>
                </a:lnTo>
                <a:lnTo>
                  <a:pt x="4539049" y="6858000"/>
                </a:lnTo>
                <a:lnTo>
                  <a:pt x="0" y="6858000"/>
                </a:lnTo>
                <a:lnTo>
                  <a:pt x="0" y="6273113"/>
                </a:lnTo>
                <a:close/>
              </a:path>
            </a:pathLst>
          </a:custGeom>
        </p:spPr>
        <p:txBody>
          <a:bodyPr rtlCol="0">
            <a:noAutofit/>
          </a:bodyPr>
          <a:lstStyle/>
          <a:p>
            <a:pPr lvl="0"/>
            <a:endParaRPr lang="en-US" noProof="0" dirty="0"/>
          </a:p>
        </p:txBody>
      </p:sp>
      <p:sp>
        <p:nvSpPr>
          <p:cNvPr id="6" name="Text Placeholder 5"/>
          <p:cNvSpPr>
            <a:spLocks noGrp="1"/>
          </p:cNvSpPr>
          <p:nvPr>
            <p:ph type="body" sz="quarter" idx="16"/>
          </p:nvPr>
        </p:nvSpPr>
        <p:spPr>
          <a:xfrm>
            <a:off x="0" y="0"/>
            <a:ext cx="9144000" cy="5143500"/>
          </a:xfrm>
          <a:custGeom>
            <a:avLst/>
            <a:gdLst>
              <a:gd name="connsiteX0" fmla="*/ 11603402 w 12192000"/>
              <a:gd name="connsiteY0" fmla="*/ 6448102 h 6858000"/>
              <a:gd name="connsiteX1" fmla="*/ 11613605 w 12192000"/>
              <a:gd name="connsiteY1" fmla="*/ 6448102 h 6858000"/>
              <a:gd name="connsiteX2" fmla="*/ 11617686 w 12192000"/>
              <a:gd name="connsiteY2" fmla="*/ 6456440 h 6858000"/>
              <a:gd name="connsiteX3" fmla="*/ 11623808 w 12192000"/>
              <a:gd name="connsiteY3" fmla="*/ 6558584 h 6858000"/>
              <a:gd name="connsiteX4" fmla="*/ 11621767 w 12192000"/>
              <a:gd name="connsiteY4" fmla="*/ 6569006 h 6858000"/>
              <a:gd name="connsiteX5" fmla="*/ 11615645 w 12192000"/>
              <a:gd name="connsiteY5" fmla="*/ 6569006 h 6858000"/>
              <a:gd name="connsiteX6" fmla="*/ 11509533 w 12192000"/>
              <a:gd name="connsiteY6" fmla="*/ 6506470 h 6858000"/>
              <a:gd name="connsiteX7" fmla="*/ 11505451 w 12192000"/>
              <a:gd name="connsiteY7" fmla="*/ 6500217 h 6858000"/>
              <a:gd name="connsiteX8" fmla="*/ 11505451 w 12192000"/>
              <a:gd name="connsiteY8" fmla="*/ 6498131 h 6858000"/>
              <a:gd name="connsiteX9" fmla="*/ 11511573 w 12192000"/>
              <a:gd name="connsiteY9" fmla="*/ 6493962 h 6858000"/>
              <a:gd name="connsiteX10" fmla="*/ 11603402 w 12192000"/>
              <a:gd name="connsiteY10" fmla="*/ 6448102 h 6858000"/>
              <a:gd name="connsiteX11" fmla="*/ 11686136 w 12192000"/>
              <a:gd name="connsiteY11" fmla="*/ 6446018 h 6858000"/>
              <a:gd name="connsiteX12" fmla="*/ 11696438 w 12192000"/>
              <a:gd name="connsiteY12" fmla="*/ 6446018 h 6858000"/>
              <a:gd name="connsiteX13" fmla="*/ 11787097 w 12192000"/>
              <a:gd name="connsiteY13" fmla="*/ 6491784 h 6858000"/>
              <a:gd name="connsiteX14" fmla="*/ 11795339 w 12192000"/>
              <a:gd name="connsiteY14" fmla="*/ 6498025 h 6858000"/>
              <a:gd name="connsiteX15" fmla="*/ 11791218 w 12192000"/>
              <a:gd name="connsiteY15" fmla="*/ 6504265 h 6858000"/>
              <a:gd name="connsiteX16" fmla="*/ 11684076 w 12192000"/>
              <a:gd name="connsiteY16" fmla="*/ 6566673 h 6858000"/>
              <a:gd name="connsiteX17" fmla="*/ 11675833 w 12192000"/>
              <a:gd name="connsiteY17" fmla="*/ 6566673 h 6858000"/>
              <a:gd name="connsiteX18" fmla="*/ 11673773 w 12192000"/>
              <a:gd name="connsiteY18" fmla="*/ 6558352 h 6858000"/>
              <a:gd name="connsiteX19" fmla="*/ 11682015 w 12192000"/>
              <a:gd name="connsiteY19" fmla="*/ 6454339 h 6858000"/>
              <a:gd name="connsiteX20" fmla="*/ 11686136 w 12192000"/>
              <a:gd name="connsiteY20" fmla="*/ 6446018 h 6858000"/>
              <a:gd name="connsiteX21" fmla="*/ 10868401 w 12192000"/>
              <a:gd name="connsiteY21" fmla="*/ 6406275 h 6858000"/>
              <a:gd name="connsiteX22" fmla="*/ 10868401 w 12192000"/>
              <a:gd name="connsiteY22" fmla="*/ 6449478 h 6858000"/>
              <a:gd name="connsiteX23" fmla="*/ 10820512 w 12192000"/>
              <a:gd name="connsiteY23" fmla="*/ 6457707 h 6858000"/>
              <a:gd name="connsiteX24" fmla="*/ 10801773 w 12192000"/>
              <a:gd name="connsiteY24" fmla="*/ 6433020 h 6858000"/>
              <a:gd name="connsiteX25" fmla="*/ 10826759 w 12192000"/>
              <a:gd name="connsiteY25" fmla="*/ 6408333 h 6858000"/>
              <a:gd name="connsiteX26" fmla="*/ 10518900 w 12192000"/>
              <a:gd name="connsiteY26" fmla="*/ 6336141 h 6858000"/>
              <a:gd name="connsiteX27" fmla="*/ 10559811 w 12192000"/>
              <a:gd name="connsiteY27" fmla="*/ 6396340 h 6858000"/>
              <a:gd name="connsiteX28" fmla="*/ 10518900 w 12192000"/>
              <a:gd name="connsiteY28" fmla="*/ 6456538 h 6858000"/>
              <a:gd name="connsiteX29" fmla="*/ 10477988 w 12192000"/>
              <a:gd name="connsiteY29" fmla="*/ 6396340 h 6858000"/>
              <a:gd name="connsiteX30" fmla="*/ 10518900 w 12192000"/>
              <a:gd name="connsiteY30" fmla="*/ 6336141 h 6858000"/>
              <a:gd name="connsiteX31" fmla="*/ 11673123 w 12192000"/>
              <a:gd name="connsiteY31" fmla="*/ 6327829 h 6858000"/>
              <a:gd name="connsiteX32" fmla="*/ 11682116 w 12192000"/>
              <a:gd name="connsiteY32" fmla="*/ 6328868 h 6858000"/>
              <a:gd name="connsiteX33" fmla="*/ 11708840 w 12192000"/>
              <a:gd name="connsiteY33" fmla="*/ 6380819 h 6858000"/>
              <a:gd name="connsiteX34" fmla="*/ 11649226 w 12192000"/>
              <a:gd name="connsiteY34" fmla="*/ 6439004 h 6858000"/>
              <a:gd name="connsiteX35" fmla="*/ 11589612 w 12192000"/>
              <a:gd name="connsiteY35" fmla="*/ 6380819 h 6858000"/>
              <a:gd name="connsiteX36" fmla="*/ 11616336 w 12192000"/>
              <a:gd name="connsiteY36" fmla="*/ 6330947 h 6858000"/>
              <a:gd name="connsiteX37" fmla="*/ 11632781 w 12192000"/>
              <a:gd name="connsiteY37" fmla="*/ 6333024 h 6858000"/>
              <a:gd name="connsiteX38" fmla="*/ 11630725 w 12192000"/>
              <a:gd name="connsiteY38" fmla="*/ 6349649 h 6858000"/>
              <a:gd name="connsiteX39" fmla="*/ 11614280 w 12192000"/>
              <a:gd name="connsiteY39" fmla="*/ 6380819 h 6858000"/>
              <a:gd name="connsiteX40" fmla="*/ 11649226 w 12192000"/>
              <a:gd name="connsiteY40" fmla="*/ 6416146 h 6858000"/>
              <a:gd name="connsiteX41" fmla="*/ 11684172 w 12192000"/>
              <a:gd name="connsiteY41" fmla="*/ 6380819 h 6858000"/>
              <a:gd name="connsiteX42" fmla="*/ 11667727 w 12192000"/>
              <a:gd name="connsiteY42" fmla="*/ 6349649 h 6858000"/>
              <a:gd name="connsiteX43" fmla="*/ 11665671 w 12192000"/>
              <a:gd name="connsiteY43" fmla="*/ 6333024 h 6858000"/>
              <a:gd name="connsiteX44" fmla="*/ 11673123 w 12192000"/>
              <a:gd name="connsiteY44" fmla="*/ 6327829 h 6858000"/>
              <a:gd name="connsiteX45" fmla="*/ 11822057 w 12192000"/>
              <a:gd name="connsiteY45" fmla="*/ 6312763 h 6858000"/>
              <a:gd name="connsiteX46" fmla="*/ 11826190 w 12192000"/>
              <a:gd name="connsiteY46" fmla="*/ 6318992 h 6858000"/>
              <a:gd name="connsiteX47" fmla="*/ 11826190 w 12192000"/>
              <a:gd name="connsiteY47" fmla="*/ 6443559 h 6858000"/>
              <a:gd name="connsiteX48" fmla="*/ 11822057 w 12192000"/>
              <a:gd name="connsiteY48" fmla="*/ 6449787 h 6858000"/>
              <a:gd name="connsiteX49" fmla="*/ 11813791 w 12192000"/>
              <a:gd name="connsiteY49" fmla="*/ 6447711 h 6858000"/>
              <a:gd name="connsiteX50" fmla="*/ 11729066 w 12192000"/>
              <a:gd name="connsiteY50" fmla="*/ 6389579 h 6858000"/>
              <a:gd name="connsiteX51" fmla="*/ 11722867 w 12192000"/>
              <a:gd name="connsiteY51" fmla="*/ 6381275 h 6858000"/>
              <a:gd name="connsiteX52" fmla="*/ 11729066 w 12192000"/>
              <a:gd name="connsiteY52" fmla="*/ 6372971 h 6858000"/>
              <a:gd name="connsiteX53" fmla="*/ 11813791 w 12192000"/>
              <a:gd name="connsiteY53" fmla="*/ 6314840 h 6858000"/>
              <a:gd name="connsiteX54" fmla="*/ 11822057 w 12192000"/>
              <a:gd name="connsiteY54" fmla="*/ 6312763 h 6858000"/>
              <a:gd name="connsiteX55" fmla="*/ 11476229 w 12192000"/>
              <a:gd name="connsiteY55" fmla="*/ 6312763 h 6858000"/>
              <a:gd name="connsiteX56" fmla="*/ 11484412 w 12192000"/>
              <a:gd name="connsiteY56" fmla="*/ 6316915 h 6858000"/>
              <a:gd name="connsiteX57" fmla="*/ 11568280 w 12192000"/>
              <a:gd name="connsiteY57" fmla="*/ 6372971 h 6858000"/>
              <a:gd name="connsiteX58" fmla="*/ 11574417 w 12192000"/>
              <a:gd name="connsiteY58" fmla="*/ 6381275 h 6858000"/>
              <a:gd name="connsiteX59" fmla="*/ 11568280 w 12192000"/>
              <a:gd name="connsiteY59" fmla="*/ 6389579 h 6858000"/>
              <a:gd name="connsiteX60" fmla="*/ 11484412 w 12192000"/>
              <a:gd name="connsiteY60" fmla="*/ 6447711 h 6858000"/>
              <a:gd name="connsiteX61" fmla="*/ 11476229 w 12192000"/>
              <a:gd name="connsiteY61" fmla="*/ 6449787 h 6858000"/>
              <a:gd name="connsiteX62" fmla="*/ 11472138 w 12192000"/>
              <a:gd name="connsiteY62" fmla="*/ 6443559 h 6858000"/>
              <a:gd name="connsiteX63" fmla="*/ 11472138 w 12192000"/>
              <a:gd name="connsiteY63" fmla="*/ 6318992 h 6858000"/>
              <a:gd name="connsiteX64" fmla="*/ 11476229 w 12192000"/>
              <a:gd name="connsiteY64" fmla="*/ 6312763 h 6858000"/>
              <a:gd name="connsiteX65" fmla="*/ 11088184 w 12192000"/>
              <a:gd name="connsiteY65" fmla="*/ 6302243 h 6858000"/>
              <a:gd name="connsiteX66" fmla="*/ 11082024 w 12192000"/>
              <a:gd name="connsiteY66" fmla="*/ 6304321 h 6858000"/>
              <a:gd name="connsiteX67" fmla="*/ 11079972 w 12192000"/>
              <a:gd name="connsiteY67" fmla="*/ 6310551 h 6858000"/>
              <a:gd name="connsiteX68" fmla="*/ 11121033 w 12192000"/>
              <a:gd name="connsiteY68" fmla="*/ 6468402 h 6858000"/>
              <a:gd name="connsiteX69" fmla="*/ 11145670 w 12192000"/>
              <a:gd name="connsiteY69" fmla="*/ 6489171 h 6858000"/>
              <a:gd name="connsiteX70" fmla="*/ 11153882 w 12192000"/>
              <a:gd name="connsiteY70" fmla="*/ 6489171 h 6858000"/>
              <a:gd name="connsiteX71" fmla="*/ 11149776 w 12192000"/>
              <a:gd name="connsiteY71" fmla="*/ 6497479 h 6858000"/>
              <a:gd name="connsiteX72" fmla="*/ 11149776 w 12192000"/>
              <a:gd name="connsiteY72" fmla="*/ 6499556 h 6858000"/>
              <a:gd name="connsiteX73" fmla="*/ 11125139 w 12192000"/>
              <a:gd name="connsiteY73" fmla="*/ 6518249 h 6858000"/>
              <a:gd name="connsiteX74" fmla="*/ 11090237 w 12192000"/>
              <a:gd name="connsiteY74" fmla="*/ 6516172 h 6858000"/>
              <a:gd name="connsiteX75" fmla="*/ 11084078 w 12192000"/>
              <a:gd name="connsiteY75" fmla="*/ 6518249 h 6858000"/>
              <a:gd name="connsiteX76" fmla="*/ 11082024 w 12192000"/>
              <a:gd name="connsiteY76" fmla="*/ 6522403 h 6858000"/>
              <a:gd name="connsiteX77" fmla="*/ 11082024 w 12192000"/>
              <a:gd name="connsiteY77" fmla="*/ 6541096 h 6858000"/>
              <a:gd name="connsiteX78" fmla="*/ 11088184 w 12192000"/>
              <a:gd name="connsiteY78" fmla="*/ 6547327 h 6858000"/>
              <a:gd name="connsiteX79" fmla="*/ 11135404 w 12192000"/>
              <a:gd name="connsiteY79" fmla="*/ 6553557 h 6858000"/>
              <a:gd name="connsiteX80" fmla="*/ 11137458 w 12192000"/>
              <a:gd name="connsiteY80" fmla="*/ 6553557 h 6858000"/>
              <a:gd name="connsiteX81" fmla="*/ 11190838 w 12192000"/>
              <a:gd name="connsiteY81" fmla="*/ 6501633 h 6858000"/>
              <a:gd name="connsiteX82" fmla="*/ 11223687 w 12192000"/>
              <a:gd name="connsiteY82" fmla="*/ 6372861 h 6858000"/>
              <a:gd name="connsiteX83" fmla="*/ 11236005 w 12192000"/>
              <a:gd name="connsiteY83" fmla="*/ 6331321 h 6858000"/>
              <a:gd name="connsiteX84" fmla="*/ 11240111 w 12192000"/>
              <a:gd name="connsiteY84" fmla="*/ 6310551 h 6858000"/>
              <a:gd name="connsiteX85" fmla="*/ 11238058 w 12192000"/>
              <a:gd name="connsiteY85" fmla="*/ 6304321 h 6858000"/>
              <a:gd name="connsiteX86" fmla="*/ 11233952 w 12192000"/>
              <a:gd name="connsiteY86" fmla="*/ 6302243 h 6858000"/>
              <a:gd name="connsiteX87" fmla="*/ 11205209 w 12192000"/>
              <a:gd name="connsiteY87" fmla="*/ 6302243 h 6858000"/>
              <a:gd name="connsiteX88" fmla="*/ 11199050 w 12192000"/>
              <a:gd name="connsiteY88" fmla="*/ 6306398 h 6858000"/>
              <a:gd name="connsiteX89" fmla="*/ 11162094 w 12192000"/>
              <a:gd name="connsiteY89" fmla="*/ 6447632 h 6858000"/>
              <a:gd name="connsiteX90" fmla="*/ 11160041 w 12192000"/>
              <a:gd name="connsiteY90" fmla="*/ 6447632 h 6858000"/>
              <a:gd name="connsiteX91" fmla="*/ 11121033 w 12192000"/>
              <a:gd name="connsiteY91" fmla="*/ 6306398 h 6858000"/>
              <a:gd name="connsiteX92" fmla="*/ 11114874 w 12192000"/>
              <a:gd name="connsiteY92" fmla="*/ 6302243 h 6858000"/>
              <a:gd name="connsiteX93" fmla="*/ 11088184 w 12192000"/>
              <a:gd name="connsiteY93" fmla="*/ 6302243 h 6858000"/>
              <a:gd name="connsiteX94" fmla="*/ 11048412 w 12192000"/>
              <a:gd name="connsiteY94" fmla="*/ 6299906 h 6858000"/>
              <a:gd name="connsiteX95" fmla="*/ 10999317 w 12192000"/>
              <a:gd name="connsiteY95" fmla="*/ 6320715 h 6858000"/>
              <a:gd name="connsiteX96" fmla="*/ 10999317 w 12192000"/>
              <a:gd name="connsiteY96" fmla="*/ 6308230 h 6858000"/>
              <a:gd name="connsiteX97" fmla="*/ 10993181 w 12192000"/>
              <a:gd name="connsiteY97" fmla="*/ 6301987 h 6858000"/>
              <a:gd name="connsiteX98" fmla="*/ 10964542 w 12192000"/>
              <a:gd name="connsiteY98" fmla="*/ 6301987 h 6858000"/>
              <a:gd name="connsiteX99" fmla="*/ 10958406 w 12192000"/>
              <a:gd name="connsiteY99" fmla="*/ 6308230 h 6858000"/>
              <a:gd name="connsiteX100" fmla="*/ 10958406 w 12192000"/>
              <a:gd name="connsiteY100" fmla="*/ 6483025 h 6858000"/>
              <a:gd name="connsiteX101" fmla="*/ 10964542 w 12192000"/>
              <a:gd name="connsiteY101" fmla="*/ 6489268 h 6858000"/>
              <a:gd name="connsiteX102" fmla="*/ 10993181 w 12192000"/>
              <a:gd name="connsiteY102" fmla="*/ 6489268 h 6858000"/>
              <a:gd name="connsiteX103" fmla="*/ 10999317 w 12192000"/>
              <a:gd name="connsiteY103" fmla="*/ 6483025 h 6858000"/>
              <a:gd name="connsiteX104" fmla="*/ 10999317 w 12192000"/>
              <a:gd name="connsiteY104" fmla="*/ 6362333 h 6858000"/>
              <a:gd name="connsiteX105" fmla="*/ 11050457 w 12192000"/>
              <a:gd name="connsiteY105" fmla="*/ 6339443 h 6858000"/>
              <a:gd name="connsiteX106" fmla="*/ 11056594 w 12192000"/>
              <a:gd name="connsiteY106" fmla="*/ 6333200 h 6858000"/>
              <a:gd name="connsiteX107" fmla="*/ 11056594 w 12192000"/>
              <a:gd name="connsiteY107" fmla="*/ 6306149 h 6858000"/>
              <a:gd name="connsiteX108" fmla="*/ 11054548 w 12192000"/>
              <a:gd name="connsiteY108" fmla="*/ 6301987 h 6858000"/>
              <a:gd name="connsiteX109" fmla="*/ 11048412 w 12192000"/>
              <a:gd name="connsiteY109" fmla="*/ 6299906 h 6858000"/>
              <a:gd name="connsiteX110" fmla="*/ 10847504 w 12192000"/>
              <a:gd name="connsiteY110" fmla="*/ 6296399 h 6858000"/>
              <a:gd name="connsiteX111" fmla="*/ 10777148 w 12192000"/>
              <a:gd name="connsiteY111" fmla="*/ 6304717 h 6858000"/>
              <a:gd name="connsiteX112" fmla="*/ 10770940 w 12192000"/>
              <a:gd name="connsiteY112" fmla="*/ 6310955 h 6858000"/>
              <a:gd name="connsiteX113" fmla="*/ 10773009 w 12192000"/>
              <a:gd name="connsiteY113" fmla="*/ 6335908 h 6858000"/>
              <a:gd name="connsiteX114" fmla="*/ 10775079 w 12192000"/>
              <a:gd name="connsiteY114" fmla="*/ 6340067 h 6858000"/>
              <a:gd name="connsiteX115" fmla="*/ 10779217 w 12192000"/>
              <a:gd name="connsiteY115" fmla="*/ 6342146 h 6858000"/>
              <a:gd name="connsiteX116" fmla="*/ 10845434 w 12192000"/>
              <a:gd name="connsiteY116" fmla="*/ 6337987 h 6858000"/>
              <a:gd name="connsiteX117" fmla="*/ 10868196 w 12192000"/>
              <a:gd name="connsiteY117" fmla="*/ 6360861 h 6858000"/>
              <a:gd name="connsiteX118" fmla="*/ 10868196 w 12192000"/>
              <a:gd name="connsiteY118" fmla="*/ 6373337 h 6858000"/>
              <a:gd name="connsiteX119" fmla="*/ 10822672 w 12192000"/>
              <a:gd name="connsiteY119" fmla="*/ 6377496 h 6858000"/>
              <a:gd name="connsiteX120" fmla="*/ 10758524 w 12192000"/>
              <a:gd name="connsiteY120" fmla="*/ 6433640 h 6858000"/>
              <a:gd name="connsiteX121" fmla="*/ 10814395 w 12192000"/>
              <a:gd name="connsiteY121" fmla="*/ 6493943 h 6858000"/>
              <a:gd name="connsiteX122" fmla="*/ 10874404 w 12192000"/>
              <a:gd name="connsiteY122" fmla="*/ 6481467 h 6858000"/>
              <a:gd name="connsiteX123" fmla="*/ 10903374 w 12192000"/>
              <a:gd name="connsiteY123" fmla="*/ 6493943 h 6858000"/>
              <a:gd name="connsiteX124" fmla="*/ 10909582 w 12192000"/>
              <a:gd name="connsiteY124" fmla="*/ 6491864 h 6858000"/>
              <a:gd name="connsiteX125" fmla="*/ 10911651 w 12192000"/>
              <a:gd name="connsiteY125" fmla="*/ 6485626 h 6858000"/>
              <a:gd name="connsiteX126" fmla="*/ 10911651 w 12192000"/>
              <a:gd name="connsiteY126" fmla="*/ 6360861 h 6858000"/>
              <a:gd name="connsiteX127" fmla="*/ 10847504 w 12192000"/>
              <a:gd name="connsiteY127" fmla="*/ 6296399 h 6858000"/>
              <a:gd name="connsiteX128" fmla="*/ 10518899 w 12192000"/>
              <a:gd name="connsiteY128" fmla="*/ 6296399 h 6858000"/>
              <a:gd name="connsiteX129" fmla="*/ 10434738 w 12192000"/>
              <a:gd name="connsiteY129" fmla="*/ 6395171 h 6858000"/>
              <a:gd name="connsiteX130" fmla="*/ 10518899 w 12192000"/>
              <a:gd name="connsiteY130" fmla="*/ 6493943 h 6858000"/>
              <a:gd name="connsiteX131" fmla="*/ 10603060 w 12192000"/>
              <a:gd name="connsiteY131" fmla="*/ 6395171 h 6858000"/>
              <a:gd name="connsiteX132" fmla="*/ 10518899 w 12192000"/>
              <a:gd name="connsiteY132" fmla="*/ 6296399 h 6858000"/>
              <a:gd name="connsiteX133" fmla="*/ 10302945 w 12192000"/>
              <a:gd name="connsiteY133" fmla="*/ 6270683 h 6858000"/>
              <a:gd name="connsiteX134" fmla="*/ 10319310 w 12192000"/>
              <a:gd name="connsiteY134" fmla="*/ 6270683 h 6858000"/>
              <a:gd name="connsiteX135" fmla="*/ 10362267 w 12192000"/>
              <a:gd name="connsiteY135" fmla="*/ 6310425 h 6858000"/>
              <a:gd name="connsiteX136" fmla="*/ 10317264 w 12192000"/>
              <a:gd name="connsiteY136" fmla="*/ 6348076 h 6858000"/>
              <a:gd name="connsiteX137" fmla="*/ 10272261 w 12192000"/>
              <a:gd name="connsiteY137" fmla="*/ 6348076 h 6858000"/>
              <a:gd name="connsiteX138" fmla="*/ 10272261 w 12192000"/>
              <a:gd name="connsiteY138" fmla="*/ 6272775 h 6858000"/>
              <a:gd name="connsiteX139" fmla="*/ 10302945 w 12192000"/>
              <a:gd name="connsiteY139" fmla="*/ 6270683 h 6858000"/>
              <a:gd name="connsiteX140" fmla="*/ 10679182 w 12192000"/>
              <a:gd name="connsiteY140" fmla="*/ 6258994 h 6858000"/>
              <a:gd name="connsiteX141" fmla="*/ 10650472 w 12192000"/>
              <a:gd name="connsiteY141" fmla="*/ 6265238 h 6858000"/>
              <a:gd name="connsiteX142" fmla="*/ 10644320 w 12192000"/>
              <a:gd name="connsiteY142" fmla="*/ 6271482 h 6858000"/>
              <a:gd name="connsiteX143" fmla="*/ 10644320 w 12192000"/>
              <a:gd name="connsiteY143" fmla="*/ 6302704 h 6858000"/>
              <a:gd name="connsiteX144" fmla="*/ 10627914 w 12192000"/>
              <a:gd name="connsiteY144" fmla="*/ 6302704 h 6858000"/>
              <a:gd name="connsiteX145" fmla="*/ 10621762 w 12192000"/>
              <a:gd name="connsiteY145" fmla="*/ 6308949 h 6858000"/>
              <a:gd name="connsiteX146" fmla="*/ 10621762 w 12192000"/>
              <a:gd name="connsiteY146" fmla="*/ 6333927 h 6858000"/>
              <a:gd name="connsiteX147" fmla="*/ 10627914 w 12192000"/>
              <a:gd name="connsiteY147" fmla="*/ 6340171 h 6858000"/>
              <a:gd name="connsiteX148" fmla="*/ 10644320 w 12192000"/>
              <a:gd name="connsiteY148" fmla="*/ 6340171 h 6858000"/>
              <a:gd name="connsiteX149" fmla="*/ 10644320 w 12192000"/>
              <a:gd name="connsiteY149" fmla="*/ 6423430 h 6858000"/>
              <a:gd name="connsiteX150" fmla="*/ 10699689 w 12192000"/>
              <a:gd name="connsiteY150" fmla="*/ 6496281 h 6858000"/>
              <a:gd name="connsiteX151" fmla="*/ 10732500 w 12192000"/>
              <a:gd name="connsiteY151" fmla="*/ 6492118 h 6858000"/>
              <a:gd name="connsiteX152" fmla="*/ 10738652 w 12192000"/>
              <a:gd name="connsiteY152" fmla="*/ 6483792 h 6858000"/>
              <a:gd name="connsiteX153" fmla="*/ 10736602 w 12192000"/>
              <a:gd name="connsiteY153" fmla="*/ 6460896 h 6858000"/>
              <a:gd name="connsiteX154" fmla="*/ 10730449 w 12192000"/>
              <a:gd name="connsiteY154" fmla="*/ 6452570 h 6858000"/>
              <a:gd name="connsiteX155" fmla="*/ 10705841 w 12192000"/>
              <a:gd name="connsiteY155" fmla="*/ 6454652 h 6858000"/>
              <a:gd name="connsiteX156" fmla="*/ 10687385 w 12192000"/>
              <a:gd name="connsiteY156" fmla="*/ 6417185 h 6858000"/>
              <a:gd name="connsiteX157" fmla="*/ 10687385 w 12192000"/>
              <a:gd name="connsiteY157" fmla="*/ 6340171 h 6858000"/>
              <a:gd name="connsiteX158" fmla="*/ 10730449 w 12192000"/>
              <a:gd name="connsiteY158" fmla="*/ 6340171 h 6858000"/>
              <a:gd name="connsiteX159" fmla="*/ 10736602 w 12192000"/>
              <a:gd name="connsiteY159" fmla="*/ 6333927 h 6858000"/>
              <a:gd name="connsiteX160" fmla="*/ 10736602 w 12192000"/>
              <a:gd name="connsiteY160" fmla="*/ 6308949 h 6858000"/>
              <a:gd name="connsiteX161" fmla="*/ 10730449 w 12192000"/>
              <a:gd name="connsiteY161" fmla="*/ 6302704 h 6858000"/>
              <a:gd name="connsiteX162" fmla="*/ 10687385 w 12192000"/>
              <a:gd name="connsiteY162" fmla="*/ 6302704 h 6858000"/>
              <a:gd name="connsiteX163" fmla="*/ 10687385 w 12192000"/>
              <a:gd name="connsiteY163" fmla="*/ 6265238 h 6858000"/>
              <a:gd name="connsiteX164" fmla="*/ 10685334 w 12192000"/>
              <a:gd name="connsiteY164" fmla="*/ 6258994 h 6858000"/>
              <a:gd name="connsiteX165" fmla="*/ 10679182 w 12192000"/>
              <a:gd name="connsiteY165" fmla="*/ 6258994 h 6858000"/>
              <a:gd name="connsiteX166" fmla="*/ 10313278 w 12192000"/>
              <a:gd name="connsiteY166" fmla="*/ 6229772 h 6858000"/>
              <a:gd name="connsiteX167" fmla="*/ 10232861 w 12192000"/>
              <a:gd name="connsiteY167" fmla="*/ 6233924 h 6858000"/>
              <a:gd name="connsiteX168" fmla="*/ 10226674 w 12192000"/>
              <a:gd name="connsiteY168" fmla="*/ 6242228 h 6858000"/>
              <a:gd name="connsiteX169" fmla="*/ 10226674 w 12192000"/>
              <a:gd name="connsiteY169" fmla="*/ 6483040 h 6858000"/>
              <a:gd name="connsiteX170" fmla="*/ 10234922 w 12192000"/>
              <a:gd name="connsiteY170" fmla="*/ 6489268 h 6858000"/>
              <a:gd name="connsiteX171" fmla="*/ 10263790 w 12192000"/>
              <a:gd name="connsiteY171" fmla="*/ 6489268 h 6858000"/>
              <a:gd name="connsiteX172" fmla="*/ 10272038 w 12192000"/>
              <a:gd name="connsiteY172" fmla="*/ 6483040 h 6858000"/>
              <a:gd name="connsiteX173" fmla="*/ 10272038 w 12192000"/>
              <a:gd name="connsiteY173" fmla="*/ 6387546 h 6858000"/>
              <a:gd name="connsiteX174" fmla="*/ 10321526 w 12192000"/>
              <a:gd name="connsiteY174" fmla="*/ 6389621 h 6858000"/>
              <a:gd name="connsiteX175" fmla="*/ 10362766 w 12192000"/>
              <a:gd name="connsiteY175" fmla="*/ 6485115 h 6858000"/>
              <a:gd name="connsiteX176" fmla="*/ 10368952 w 12192000"/>
              <a:gd name="connsiteY176" fmla="*/ 6489268 h 6858000"/>
              <a:gd name="connsiteX177" fmla="*/ 10401944 w 12192000"/>
              <a:gd name="connsiteY177" fmla="*/ 6489268 h 6858000"/>
              <a:gd name="connsiteX178" fmla="*/ 10408130 w 12192000"/>
              <a:gd name="connsiteY178" fmla="*/ 6487192 h 6858000"/>
              <a:gd name="connsiteX179" fmla="*/ 10410192 w 12192000"/>
              <a:gd name="connsiteY179" fmla="*/ 6480964 h 6858000"/>
              <a:gd name="connsiteX180" fmla="*/ 10362766 w 12192000"/>
              <a:gd name="connsiteY180" fmla="*/ 6377166 h 6858000"/>
              <a:gd name="connsiteX181" fmla="*/ 10408130 w 12192000"/>
              <a:gd name="connsiteY181" fmla="*/ 6308658 h 6858000"/>
              <a:gd name="connsiteX182" fmla="*/ 10319464 w 12192000"/>
              <a:gd name="connsiteY182" fmla="*/ 6229772 h 6858000"/>
              <a:gd name="connsiteX183" fmla="*/ 10313278 w 12192000"/>
              <a:gd name="connsiteY183" fmla="*/ 6229772 h 6858000"/>
              <a:gd name="connsiteX184" fmla="*/ 11675833 w 12192000"/>
              <a:gd name="connsiteY184" fmla="*/ 6196766 h 6858000"/>
              <a:gd name="connsiteX185" fmla="*/ 11684076 w 12192000"/>
              <a:gd name="connsiteY185" fmla="*/ 6196766 h 6858000"/>
              <a:gd name="connsiteX186" fmla="*/ 11791218 w 12192000"/>
              <a:gd name="connsiteY186" fmla="*/ 6258579 h 6858000"/>
              <a:gd name="connsiteX187" fmla="*/ 11795339 w 12192000"/>
              <a:gd name="connsiteY187" fmla="*/ 6264760 h 6858000"/>
              <a:gd name="connsiteX188" fmla="*/ 11787097 w 12192000"/>
              <a:gd name="connsiteY188" fmla="*/ 6270941 h 6858000"/>
              <a:gd name="connsiteX189" fmla="*/ 11696438 w 12192000"/>
              <a:gd name="connsiteY189" fmla="*/ 6314210 h 6858000"/>
              <a:gd name="connsiteX190" fmla="*/ 11686136 w 12192000"/>
              <a:gd name="connsiteY190" fmla="*/ 6316270 h 6858000"/>
              <a:gd name="connsiteX191" fmla="*/ 11682015 w 12192000"/>
              <a:gd name="connsiteY191" fmla="*/ 6305968 h 6858000"/>
              <a:gd name="connsiteX192" fmla="*/ 11673773 w 12192000"/>
              <a:gd name="connsiteY192" fmla="*/ 6205007 h 6858000"/>
              <a:gd name="connsiteX193" fmla="*/ 11675833 w 12192000"/>
              <a:gd name="connsiteY193" fmla="*/ 6196766 h 6858000"/>
              <a:gd name="connsiteX194" fmla="*/ 11618498 w 12192000"/>
              <a:gd name="connsiteY194" fmla="*/ 6195995 h 6858000"/>
              <a:gd name="connsiteX195" fmla="*/ 11622619 w 12192000"/>
              <a:gd name="connsiteY195" fmla="*/ 6196770 h 6858000"/>
              <a:gd name="connsiteX196" fmla="*/ 11624679 w 12192000"/>
              <a:gd name="connsiteY196" fmla="*/ 6207095 h 6858000"/>
              <a:gd name="connsiteX197" fmla="*/ 11616438 w 12192000"/>
              <a:gd name="connsiteY197" fmla="*/ 6308283 h 6858000"/>
              <a:gd name="connsiteX198" fmla="*/ 11612316 w 12192000"/>
              <a:gd name="connsiteY198" fmla="*/ 6316543 h 6858000"/>
              <a:gd name="connsiteX199" fmla="*/ 11602015 w 12192000"/>
              <a:gd name="connsiteY199" fmla="*/ 6316543 h 6858000"/>
              <a:gd name="connsiteX200" fmla="*/ 11511355 w 12192000"/>
              <a:gd name="connsiteY200" fmla="*/ 6271112 h 6858000"/>
              <a:gd name="connsiteX201" fmla="*/ 11503114 w 12192000"/>
              <a:gd name="connsiteY201" fmla="*/ 6264917 h 6858000"/>
              <a:gd name="connsiteX202" fmla="*/ 11507235 w 12192000"/>
              <a:gd name="connsiteY202" fmla="*/ 6258721 h 6858000"/>
              <a:gd name="connsiteX203" fmla="*/ 11614377 w 12192000"/>
              <a:gd name="connsiteY203" fmla="*/ 6196770 h 6858000"/>
              <a:gd name="connsiteX204" fmla="*/ 11618498 w 12192000"/>
              <a:gd name="connsiteY204" fmla="*/ 6195995 h 6858000"/>
              <a:gd name="connsiteX205" fmla="*/ 11649811 w 12192000"/>
              <a:gd name="connsiteY205" fmla="*/ 6160806 h 6858000"/>
              <a:gd name="connsiteX206" fmla="*/ 11432980 w 12192000"/>
              <a:gd name="connsiteY206" fmla="*/ 6379976 h 6858000"/>
              <a:gd name="connsiteX207" fmla="*/ 11649811 w 12192000"/>
              <a:gd name="connsiteY207" fmla="*/ 6599145 h 6858000"/>
              <a:gd name="connsiteX208" fmla="*/ 11866643 w 12192000"/>
              <a:gd name="connsiteY208" fmla="*/ 6379976 h 6858000"/>
              <a:gd name="connsiteX209" fmla="*/ 11649811 w 12192000"/>
              <a:gd name="connsiteY209" fmla="*/ 6160806 h 6858000"/>
              <a:gd name="connsiteX210" fmla="*/ 11649226 w 12192000"/>
              <a:gd name="connsiteY210" fmla="*/ 6129247 h 6858000"/>
              <a:gd name="connsiteX211" fmla="*/ 11895865 w 12192000"/>
              <a:gd name="connsiteY211" fmla="*/ 6378808 h 6858000"/>
              <a:gd name="connsiteX212" fmla="*/ 11649226 w 12192000"/>
              <a:gd name="connsiteY212" fmla="*/ 6628369 h 6858000"/>
              <a:gd name="connsiteX213" fmla="*/ 11402588 w 12192000"/>
              <a:gd name="connsiteY213" fmla="*/ 6378808 h 6858000"/>
              <a:gd name="connsiteX214" fmla="*/ 11649226 w 12192000"/>
              <a:gd name="connsiteY214" fmla="*/ 6129247 h 6858000"/>
              <a:gd name="connsiteX215" fmla="*/ 11636303 w 12192000"/>
              <a:gd name="connsiteY215" fmla="*/ 6050671 h 6858000"/>
              <a:gd name="connsiteX216" fmla="*/ 11623964 w 12192000"/>
              <a:gd name="connsiteY216" fmla="*/ 6100554 h 6858000"/>
              <a:gd name="connsiteX217" fmla="*/ 11601342 w 12192000"/>
              <a:gd name="connsiteY217" fmla="*/ 6104711 h 6858000"/>
              <a:gd name="connsiteX218" fmla="*/ 11574607 w 12192000"/>
              <a:gd name="connsiteY218" fmla="*/ 6058985 h 6858000"/>
              <a:gd name="connsiteX219" fmla="*/ 11574607 w 12192000"/>
              <a:gd name="connsiteY219" fmla="*/ 6056906 h 6858000"/>
              <a:gd name="connsiteX220" fmla="*/ 11572550 w 12192000"/>
              <a:gd name="connsiteY220" fmla="*/ 6058985 h 6858000"/>
              <a:gd name="connsiteX221" fmla="*/ 11551985 w 12192000"/>
              <a:gd name="connsiteY221" fmla="*/ 6063142 h 6858000"/>
              <a:gd name="connsiteX222" fmla="*/ 11551985 w 12192000"/>
              <a:gd name="connsiteY222" fmla="*/ 6065220 h 6858000"/>
              <a:gd name="connsiteX223" fmla="*/ 11547872 w 12192000"/>
              <a:gd name="connsiteY223" fmla="*/ 6090162 h 6858000"/>
              <a:gd name="connsiteX224" fmla="*/ 11551985 w 12192000"/>
              <a:gd name="connsiteY224" fmla="*/ 6117182 h 6858000"/>
              <a:gd name="connsiteX225" fmla="*/ 11531420 w 12192000"/>
              <a:gd name="connsiteY225" fmla="*/ 6125495 h 6858000"/>
              <a:gd name="connsiteX226" fmla="*/ 11494402 w 12192000"/>
              <a:gd name="connsiteY226" fmla="*/ 6090162 h 6858000"/>
              <a:gd name="connsiteX227" fmla="*/ 11494402 w 12192000"/>
              <a:gd name="connsiteY227" fmla="*/ 6088083 h 6858000"/>
              <a:gd name="connsiteX228" fmla="*/ 11492346 w 12192000"/>
              <a:gd name="connsiteY228" fmla="*/ 6088083 h 6858000"/>
              <a:gd name="connsiteX229" fmla="*/ 11473837 w 12192000"/>
              <a:gd name="connsiteY229" fmla="*/ 6100554 h 6858000"/>
              <a:gd name="connsiteX230" fmla="*/ 11473837 w 12192000"/>
              <a:gd name="connsiteY230" fmla="*/ 6102632 h 6858000"/>
              <a:gd name="connsiteX231" fmla="*/ 11486176 w 12192000"/>
              <a:gd name="connsiteY231" fmla="*/ 6152515 h 6858000"/>
              <a:gd name="connsiteX232" fmla="*/ 11469724 w 12192000"/>
              <a:gd name="connsiteY232" fmla="*/ 6164986 h 6858000"/>
              <a:gd name="connsiteX233" fmla="*/ 11426536 w 12192000"/>
              <a:gd name="connsiteY233" fmla="*/ 6137966 h 6858000"/>
              <a:gd name="connsiteX234" fmla="*/ 11424480 w 12192000"/>
              <a:gd name="connsiteY234" fmla="*/ 6137966 h 6858000"/>
              <a:gd name="connsiteX235" fmla="*/ 11424480 w 12192000"/>
              <a:gd name="connsiteY235" fmla="*/ 6140044 h 6858000"/>
              <a:gd name="connsiteX236" fmla="*/ 11408027 w 12192000"/>
              <a:gd name="connsiteY236" fmla="*/ 6154594 h 6858000"/>
              <a:gd name="connsiteX237" fmla="*/ 11408027 w 12192000"/>
              <a:gd name="connsiteY237" fmla="*/ 6156672 h 6858000"/>
              <a:gd name="connsiteX238" fmla="*/ 11434763 w 12192000"/>
              <a:gd name="connsiteY238" fmla="*/ 6202398 h 6858000"/>
              <a:gd name="connsiteX239" fmla="*/ 11420366 w 12192000"/>
              <a:gd name="connsiteY239" fmla="*/ 6219026 h 6858000"/>
              <a:gd name="connsiteX240" fmla="*/ 11371010 w 12192000"/>
              <a:gd name="connsiteY240" fmla="*/ 6206555 h 6858000"/>
              <a:gd name="connsiteX241" fmla="*/ 11368953 w 12192000"/>
              <a:gd name="connsiteY241" fmla="*/ 6206555 h 6858000"/>
              <a:gd name="connsiteX242" fmla="*/ 11358671 w 12192000"/>
              <a:gd name="connsiteY242" fmla="*/ 6225261 h 6858000"/>
              <a:gd name="connsiteX243" fmla="*/ 11358671 w 12192000"/>
              <a:gd name="connsiteY243" fmla="*/ 6227340 h 6858000"/>
              <a:gd name="connsiteX244" fmla="*/ 11395688 w 12192000"/>
              <a:gd name="connsiteY244" fmla="*/ 6264752 h 6858000"/>
              <a:gd name="connsiteX245" fmla="*/ 11387462 w 12192000"/>
              <a:gd name="connsiteY245" fmla="*/ 6283458 h 6858000"/>
              <a:gd name="connsiteX246" fmla="*/ 11336049 w 12192000"/>
              <a:gd name="connsiteY246" fmla="*/ 6283458 h 6858000"/>
              <a:gd name="connsiteX247" fmla="*/ 11333992 w 12192000"/>
              <a:gd name="connsiteY247" fmla="*/ 6283458 h 6858000"/>
              <a:gd name="connsiteX248" fmla="*/ 11333992 w 12192000"/>
              <a:gd name="connsiteY248" fmla="*/ 6285536 h 6858000"/>
              <a:gd name="connsiteX249" fmla="*/ 11327823 w 12192000"/>
              <a:gd name="connsiteY249" fmla="*/ 6306320 h 6858000"/>
              <a:gd name="connsiteX250" fmla="*/ 11329879 w 12192000"/>
              <a:gd name="connsiteY250" fmla="*/ 6308399 h 6858000"/>
              <a:gd name="connsiteX251" fmla="*/ 11373066 w 12192000"/>
              <a:gd name="connsiteY251" fmla="*/ 6333340 h 6858000"/>
              <a:gd name="connsiteX252" fmla="*/ 11371010 w 12192000"/>
              <a:gd name="connsiteY252" fmla="*/ 6356204 h 6858000"/>
              <a:gd name="connsiteX253" fmla="*/ 11321653 w 12192000"/>
              <a:gd name="connsiteY253" fmla="*/ 6368675 h 6858000"/>
              <a:gd name="connsiteX254" fmla="*/ 11319596 w 12192000"/>
              <a:gd name="connsiteY254" fmla="*/ 6368675 h 6858000"/>
              <a:gd name="connsiteX255" fmla="*/ 11319596 w 12192000"/>
              <a:gd name="connsiteY255" fmla="*/ 6370752 h 6858000"/>
              <a:gd name="connsiteX256" fmla="*/ 11319596 w 12192000"/>
              <a:gd name="connsiteY256" fmla="*/ 6381145 h 6858000"/>
              <a:gd name="connsiteX257" fmla="*/ 11319596 w 12192000"/>
              <a:gd name="connsiteY257" fmla="*/ 6391537 h 6858000"/>
              <a:gd name="connsiteX258" fmla="*/ 11319596 w 12192000"/>
              <a:gd name="connsiteY258" fmla="*/ 6393616 h 6858000"/>
              <a:gd name="connsiteX259" fmla="*/ 11321653 w 12192000"/>
              <a:gd name="connsiteY259" fmla="*/ 6393616 h 6858000"/>
              <a:gd name="connsiteX260" fmla="*/ 11371010 w 12192000"/>
              <a:gd name="connsiteY260" fmla="*/ 6406087 h 6858000"/>
              <a:gd name="connsiteX261" fmla="*/ 11375123 w 12192000"/>
              <a:gd name="connsiteY261" fmla="*/ 6428949 h 6858000"/>
              <a:gd name="connsiteX262" fmla="*/ 11329879 w 12192000"/>
              <a:gd name="connsiteY262" fmla="*/ 6455969 h 6858000"/>
              <a:gd name="connsiteX263" fmla="*/ 11327823 w 12192000"/>
              <a:gd name="connsiteY263" fmla="*/ 6455969 h 6858000"/>
              <a:gd name="connsiteX264" fmla="*/ 11327823 w 12192000"/>
              <a:gd name="connsiteY264" fmla="*/ 6458048 h 6858000"/>
              <a:gd name="connsiteX265" fmla="*/ 11333992 w 12192000"/>
              <a:gd name="connsiteY265" fmla="*/ 6478833 h 6858000"/>
              <a:gd name="connsiteX266" fmla="*/ 11336049 w 12192000"/>
              <a:gd name="connsiteY266" fmla="*/ 6478833 h 6858000"/>
              <a:gd name="connsiteX267" fmla="*/ 11387462 w 12192000"/>
              <a:gd name="connsiteY267" fmla="*/ 6478833 h 6858000"/>
              <a:gd name="connsiteX268" fmla="*/ 11395688 w 12192000"/>
              <a:gd name="connsiteY268" fmla="*/ 6499616 h 6858000"/>
              <a:gd name="connsiteX269" fmla="*/ 11358671 w 12192000"/>
              <a:gd name="connsiteY269" fmla="*/ 6537029 h 6858000"/>
              <a:gd name="connsiteX270" fmla="*/ 11358671 w 12192000"/>
              <a:gd name="connsiteY270" fmla="*/ 6539107 h 6858000"/>
              <a:gd name="connsiteX271" fmla="*/ 11371010 w 12192000"/>
              <a:gd name="connsiteY271" fmla="*/ 6557813 h 6858000"/>
              <a:gd name="connsiteX272" fmla="*/ 11422423 w 12192000"/>
              <a:gd name="connsiteY272" fmla="*/ 6543265 h 6858000"/>
              <a:gd name="connsiteX273" fmla="*/ 11434763 w 12192000"/>
              <a:gd name="connsiteY273" fmla="*/ 6561971 h 6858000"/>
              <a:gd name="connsiteX274" fmla="*/ 11408027 w 12192000"/>
              <a:gd name="connsiteY274" fmla="*/ 6607697 h 6858000"/>
              <a:gd name="connsiteX275" fmla="*/ 11410084 w 12192000"/>
              <a:gd name="connsiteY275" fmla="*/ 6609774 h 6858000"/>
              <a:gd name="connsiteX276" fmla="*/ 11424480 w 12192000"/>
              <a:gd name="connsiteY276" fmla="*/ 6624324 h 6858000"/>
              <a:gd name="connsiteX277" fmla="*/ 11426536 w 12192000"/>
              <a:gd name="connsiteY277" fmla="*/ 6624324 h 6858000"/>
              <a:gd name="connsiteX278" fmla="*/ 11471780 w 12192000"/>
              <a:gd name="connsiteY278" fmla="*/ 6597304 h 6858000"/>
              <a:gd name="connsiteX279" fmla="*/ 11488233 w 12192000"/>
              <a:gd name="connsiteY279" fmla="*/ 6611853 h 6858000"/>
              <a:gd name="connsiteX280" fmla="*/ 11475894 w 12192000"/>
              <a:gd name="connsiteY280" fmla="*/ 6661736 h 6858000"/>
              <a:gd name="connsiteX281" fmla="*/ 11475894 w 12192000"/>
              <a:gd name="connsiteY281" fmla="*/ 6663815 h 6858000"/>
              <a:gd name="connsiteX282" fmla="*/ 11494402 w 12192000"/>
              <a:gd name="connsiteY282" fmla="*/ 6674206 h 6858000"/>
              <a:gd name="connsiteX283" fmla="*/ 11494402 w 12192000"/>
              <a:gd name="connsiteY283" fmla="*/ 6676285 h 6858000"/>
              <a:gd name="connsiteX284" fmla="*/ 11496459 w 12192000"/>
              <a:gd name="connsiteY284" fmla="*/ 6674206 h 6858000"/>
              <a:gd name="connsiteX285" fmla="*/ 11533476 w 12192000"/>
              <a:gd name="connsiteY285" fmla="*/ 6636795 h 6858000"/>
              <a:gd name="connsiteX286" fmla="*/ 11551985 w 12192000"/>
              <a:gd name="connsiteY286" fmla="*/ 6645109 h 6858000"/>
              <a:gd name="connsiteX287" fmla="*/ 11549928 w 12192000"/>
              <a:gd name="connsiteY287" fmla="*/ 6672129 h 6858000"/>
              <a:gd name="connsiteX288" fmla="*/ 11551985 w 12192000"/>
              <a:gd name="connsiteY288" fmla="*/ 6697070 h 6858000"/>
              <a:gd name="connsiteX289" fmla="*/ 11551985 w 12192000"/>
              <a:gd name="connsiteY289" fmla="*/ 6699148 h 6858000"/>
              <a:gd name="connsiteX290" fmla="*/ 11554042 w 12192000"/>
              <a:gd name="connsiteY290" fmla="*/ 6699148 h 6858000"/>
              <a:gd name="connsiteX291" fmla="*/ 11574607 w 12192000"/>
              <a:gd name="connsiteY291" fmla="*/ 6705383 h 6858000"/>
              <a:gd name="connsiteX292" fmla="*/ 11576663 w 12192000"/>
              <a:gd name="connsiteY292" fmla="*/ 6705383 h 6858000"/>
              <a:gd name="connsiteX293" fmla="*/ 11601342 w 12192000"/>
              <a:gd name="connsiteY293" fmla="*/ 6659658 h 6858000"/>
              <a:gd name="connsiteX294" fmla="*/ 11623964 w 12192000"/>
              <a:gd name="connsiteY294" fmla="*/ 6661736 h 6858000"/>
              <a:gd name="connsiteX295" fmla="*/ 11636303 w 12192000"/>
              <a:gd name="connsiteY295" fmla="*/ 6713697 h 6858000"/>
              <a:gd name="connsiteX296" fmla="*/ 11638359 w 12192000"/>
              <a:gd name="connsiteY296" fmla="*/ 6713697 h 6858000"/>
              <a:gd name="connsiteX297" fmla="*/ 11658925 w 12192000"/>
              <a:gd name="connsiteY297" fmla="*/ 6713697 h 6858000"/>
              <a:gd name="connsiteX298" fmla="*/ 11660982 w 12192000"/>
              <a:gd name="connsiteY298" fmla="*/ 6713697 h 6858000"/>
              <a:gd name="connsiteX299" fmla="*/ 11675378 w 12192000"/>
              <a:gd name="connsiteY299" fmla="*/ 6661736 h 6858000"/>
              <a:gd name="connsiteX300" fmla="*/ 11695943 w 12192000"/>
              <a:gd name="connsiteY300" fmla="*/ 6659658 h 6858000"/>
              <a:gd name="connsiteX301" fmla="*/ 11722678 w 12192000"/>
              <a:gd name="connsiteY301" fmla="*/ 6705383 h 6858000"/>
              <a:gd name="connsiteX302" fmla="*/ 11743243 w 12192000"/>
              <a:gd name="connsiteY302" fmla="*/ 6699148 h 6858000"/>
              <a:gd name="connsiteX303" fmla="*/ 11745300 w 12192000"/>
              <a:gd name="connsiteY303" fmla="*/ 6699148 h 6858000"/>
              <a:gd name="connsiteX304" fmla="*/ 11747356 w 12192000"/>
              <a:gd name="connsiteY304" fmla="*/ 6672129 h 6858000"/>
              <a:gd name="connsiteX305" fmla="*/ 11745300 w 12192000"/>
              <a:gd name="connsiteY305" fmla="*/ 6645109 h 6858000"/>
              <a:gd name="connsiteX306" fmla="*/ 11765865 w 12192000"/>
              <a:gd name="connsiteY306" fmla="*/ 6636795 h 6858000"/>
              <a:gd name="connsiteX307" fmla="*/ 11802882 w 12192000"/>
              <a:gd name="connsiteY307" fmla="*/ 6674206 h 6858000"/>
              <a:gd name="connsiteX308" fmla="*/ 11821391 w 12192000"/>
              <a:gd name="connsiteY308" fmla="*/ 6663815 h 6858000"/>
              <a:gd name="connsiteX309" fmla="*/ 11823448 w 12192000"/>
              <a:gd name="connsiteY309" fmla="*/ 6661736 h 6858000"/>
              <a:gd name="connsiteX310" fmla="*/ 11823448 w 12192000"/>
              <a:gd name="connsiteY310" fmla="*/ 6659658 h 6858000"/>
              <a:gd name="connsiteX311" fmla="*/ 11809052 w 12192000"/>
              <a:gd name="connsiteY311" fmla="*/ 6611853 h 6858000"/>
              <a:gd name="connsiteX312" fmla="*/ 11825504 w 12192000"/>
              <a:gd name="connsiteY312" fmla="*/ 6597304 h 6858000"/>
              <a:gd name="connsiteX313" fmla="*/ 11870748 w 12192000"/>
              <a:gd name="connsiteY313" fmla="*/ 6624324 h 6858000"/>
              <a:gd name="connsiteX314" fmla="*/ 11872805 w 12192000"/>
              <a:gd name="connsiteY314" fmla="*/ 6624324 h 6858000"/>
              <a:gd name="connsiteX315" fmla="*/ 11887201 w 12192000"/>
              <a:gd name="connsiteY315" fmla="*/ 6607697 h 6858000"/>
              <a:gd name="connsiteX316" fmla="*/ 11889257 w 12192000"/>
              <a:gd name="connsiteY316" fmla="*/ 6607697 h 6858000"/>
              <a:gd name="connsiteX317" fmla="*/ 11862522 w 12192000"/>
              <a:gd name="connsiteY317" fmla="*/ 6561971 h 6858000"/>
              <a:gd name="connsiteX318" fmla="*/ 11874861 w 12192000"/>
              <a:gd name="connsiteY318" fmla="*/ 6543265 h 6858000"/>
              <a:gd name="connsiteX319" fmla="*/ 11926275 w 12192000"/>
              <a:gd name="connsiteY319" fmla="*/ 6557813 h 6858000"/>
              <a:gd name="connsiteX320" fmla="*/ 11928331 w 12192000"/>
              <a:gd name="connsiteY320" fmla="*/ 6555735 h 6858000"/>
              <a:gd name="connsiteX321" fmla="*/ 11938614 w 12192000"/>
              <a:gd name="connsiteY321" fmla="*/ 6537029 h 6858000"/>
              <a:gd name="connsiteX322" fmla="*/ 11938614 w 12192000"/>
              <a:gd name="connsiteY322" fmla="*/ 6534951 h 6858000"/>
              <a:gd name="connsiteX323" fmla="*/ 11901596 w 12192000"/>
              <a:gd name="connsiteY323" fmla="*/ 6499616 h 6858000"/>
              <a:gd name="connsiteX324" fmla="*/ 11909822 w 12192000"/>
              <a:gd name="connsiteY324" fmla="*/ 6478833 h 6858000"/>
              <a:gd name="connsiteX325" fmla="*/ 11961236 w 12192000"/>
              <a:gd name="connsiteY325" fmla="*/ 6478833 h 6858000"/>
              <a:gd name="connsiteX326" fmla="*/ 11963292 w 12192000"/>
              <a:gd name="connsiteY326" fmla="*/ 6478833 h 6858000"/>
              <a:gd name="connsiteX327" fmla="*/ 11967405 w 12192000"/>
              <a:gd name="connsiteY327" fmla="*/ 6458048 h 6858000"/>
              <a:gd name="connsiteX328" fmla="*/ 11967405 w 12192000"/>
              <a:gd name="connsiteY328" fmla="*/ 6455969 h 6858000"/>
              <a:gd name="connsiteX329" fmla="*/ 11922162 w 12192000"/>
              <a:gd name="connsiteY329" fmla="*/ 6428949 h 6858000"/>
              <a:gd name="connsiteX330" fmla="*/ 11926275 w 12192000"/>
              <a:gd name="connsiteY330" fmla="*/ 6408165 h 6858000"/>
              <a:gd name="connsiteX331" fmla="*/ 11975632 w 12192000"/>
              <a:gd name="connsiteY331" fmla="*/ 6393616 h 6858000"/>
              <a:gd name="connsiteX332" fmla="*/ 11977688 w 12192000"/>
              <a:gd name="connsiteY332" fmla="*/ 6393616 h 6858000"/>
              <a:gd name="connsiteX333" fmla="*/ 11977688 w 12192000"/>
              <a:gd name="connsiteY333" fmla="*/ 6381145 h 6858000"/>
              <a:gd name="connsiteX334" fmla="*/ 11977688 w 12192000"/>
              <a:gd name="connsiteY334" fmla="*/ 6370752 h 6858000"/>
              <a:gd name="connsiteX335" fmla="*/ 11975632 w 12192000"/>
              <a:gd name="connsiteY335" fmla="*/ 6370752 h 6858000"/>
              <a:gd name="connsiteX336" fmla="*/ 11926275 w 12192000"/>
              <a:gd name="connsiteY336" fmla="*/ 6356204 h 6858000"/>
              <a:gd name="connsiteX337" fmla="*/ 11924218 w 12192000"/>
              <a:gd name="connsiteY337" fmla="*/ 6335419 h 6858000"/>
              <a:gd name="connsiteX338" fmla="*/ 11967405 w 12192000"/>
              <a:gd name="connsiteY338" fmla="*/ 6308399 h 6858000"/>
              <a:gd name="connsiteX339" fmla="*/ 11969462 w 12192000"/>
              <a:gd name="connsiteY339" fmla="*/ 6308399 h 6858000"/>
              <a:gd name="connsiteX340" fmla="*/ 11969462 w 12192000"/>
              <a:gd name="connsiteY340" fmla="*/ 6306320 h 6858000"/>
              <a:gd name="connsiteX341" fmla="*/ 11963292 w 12192000"/>
              <a:gd name="connsiteY341" fmla="*/ 6285536 h 6858000"/>
              <a:gd name="connsiteX342" fmla="*/ 11961236 w 12192000"/>
              <a:gd name="connsiteY342" fmla="*/ 6285536 h 6858000"/>
              <a:gd name="connsiteX343" fmla="*/ 11909822 w 12192000"/>
              <a:gd name="connsiteY343" fmla="*/ 6285536 h 6858000"/>
              <a:gd name="connsiteX344" fmla="*/ 11901596 w 12192000"/>
              <a:gd name="connsiteY344" fmla="*/ 6264752 h 6858000"/>
              <a:gd name="connsiteX345" fmla="*/ 11938614 w 12192000"/>
              <a:gd name="connsiteY345" fmla="*/ 6227340 h 6858000"/>
              <a:gd name="connsiteX346" fmla="*/ 11938614 w 12192000"/>
              <a:gd name="connsiteY346" fmla="*/ 6225261 h 6858000"/>
              <a:gd name="connsiteX347" fmla="*/ 11928331 w 12192000"/>
              <a:gd name="connsiteY347" fmla="*/ 6206555 h 6858000"/>
              <a:gd name="connsiteX348" fmla="*/ 11926275 w 12192000"/>
              <a:gd name="connsiteY348" fmla="*/ 6206555 h 6858000"/>
              <a:gd name="connsiteX349" fmla="*/ 11876918 w 12192000"/>
              <a:gd name="connsiteY349" fmla="*/ 6219026 h 6858000"/>
              <a:gd name="connsiteX350" fmla="*/ 11862522 w 12192000"/>
              <a:gd name="connsiteY350" fmla="*/ 6202398 h 6858000"/>
              <a:gd name="connsiteX351" fmla="*/ 11889257 w 12192000"/>
              <a:gd name="connsiteY351" fmla="*/ 6156672 h 6858000"/>
              <a:gd name="connsiteX352" fmla="*/ 11889257 w 12192000"/>
              <a:gd name="connsiteY352" fmla="*/ 6154594 h 6858000"/>
              <a:gd name="connsiteX353" fmla="*/ 11872805 w 12192000"/>
              <a:gd name="connsiteY353" fmla="*/ 6140044 h 6858000"/>
              <a:gd name="connsiteX354" fmla="*/ 11827561 w 12192000"/>
              <a:gd name="connsiteY354" fmla="*/ 6164986 h 6858000"/>
              <a:gd name="connsiteX355" fmla="*/ 11809052 w 12192000"/>
              <a:gd name="connsiteY355" fmla="*/ 6152515 h 6858000"/>
              <a:gd name="connsiteX356" fmla="*/ 11823448 w 12192000"/>
              <a:gd name="connsiteY356" fmla="*/ 6102632 h 6858000"/>
              <a:gd name="connsiteX357" fmla="*/ 11823448 w 12192000"/>
              <a:gd name="connsiteY357" fmla="*/ 6100554 h 6858000"/>
              <a:gd name="connsiteX358" fmla="*/ 11804939 w 12192000"/>
              <a:gd name="connsiteY358" fmla="*/ 6090162 h 6858000"/>
              <a:gd name="connsiteX359" fmla="*/ 11802882 w 12192000"/>
              <a:gd name="connsiteY359" fmla="*/ 6088083 h 6858000"/>
              <a:gd name="connsiteX360" fmla="*/ 11802882 w 12192000"/>
              <a:gd name="connsiteY360" fmla="*/ 6090162 h 6858000"/>
              <a:gd name="connsiteX361" fmla="*/ 11765865 w 12192000"/>
              <a:gd name="connsiteY361" fmla="*/ 6125495 h 6858000"/>
              <a:gd name="connsiteX362" fmla="*/ 11745300 w 12192000"/>
              <a:gd name="connsiteY362" fmla="*/ 6117182 h 6858000"/>
              <a:gd name="connsiteX363" fmla="*/ 11749412 w 12192000"/>
              <a:gd name="connsiteY363" fmla="*/ 6090162 h 6858000"/>
              <a:gd name="connsiteX364" fmla="*/ 11745300 w 12192000"/>
              <a:gd name="connsiteY364" fmla="*/ 6065220 h 6858000"/>
              <a:gd name="connsiteX365" fmla="*/ 11745300 w 12192000"/>
              <a:gd name="connsiteY365" fmla="*/ 6063142 h 6858000"/>
              <a:gd name="connsiteX366" fmla="*/ 11743243 w 12192000"/>
              <a:gd name="connsiteY366" fmla="*/ 6063142 h 6858000"/>
              <a:gd name="connsiteX367" fmla="*/ 11722678 w 12192000"/>
              <a:gd name="connsiteY367" fmla="*/ 6058985 h 6858000"/>
              <a:gd name="connsiteX368" fmla="*/ 11695943 w 12192000"/>
              <a:gd name="connsiteY368" fmla="*/ 6104711 h 6858000"/>
              <a:gd name="connsiteX369" fmla="*/ 11673321 w 12192000"/>
              <a:gd name="connsiteY369" fmla="*/ 6100554 h 6858000"/>
              <a:gd name="connsiteX370" fmla="*/ 11660982 w 12192000"/>
              <a:gd name="connsiteY370" fmla="*/ 6050671 h 6858000"/>
              <a:gd name="connsiteX371" fmla="*/ 11658925 w 12192000"/>
              <a:gd name="connsiteY371" fmla="*/ 6050671 h 6858000"/>
              <a:gd name="connsiteX372" fmla="*/ 11638359 w 12192000"/>
              <a:gd name="connsiteY372" fmla="*/ 6050671 h 6858000"/>
              <a:gd name="connsiteX373" fmla="*/ 11636303 w 12192000"/>
              <a:gd name="connsiteY373" fmla="*/ 6050671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8102"/>
                </a:moveTo>
                <a:cubicBezTo>
                  <a:pt x="11607483" y="6446018"/>
                  <a:pt x="11609524" y="6446018"/>
                  <a:pt x="11613605" y="6448102"/>
                </a:cubicBezTo>
                <a:cubicBezTo>
                  <a:pt x="11615645" y="6450187"/>
                  <a:pt x="11617686" y="6452271"/>
                  <a:pt x="11617686" y="6456440"/>
                </a:cubicBezTo>
                <a:cubicBezTo>
                  <a:pt x="11623808" y="6558584"/>
                  <a:pt x="11623808" y="6558584"/>
                  <a:pt x="11623808" y="6558584"/>
                </a:cubicBezTo>
                <a:cubicBezTo>
                  <a:pt x="11625848" y="6564837"/>
                  <a:pt x="11623808" y="6566922"/>
                  <a:pt x="11621767" y="6569006"/>
                </a:cubicBezTo>
                <a:cubicBezTo>
                  <a:pt x="11619727" y="6571091"/>
                  <a:pt x="11617686" y="6569006"/>
                  <a:pt x="11615645" y="6569006"/>
                </a:cubicBezTo>
                <a:cubicBezTo>
                  <a:pt x="11570752" y="6558584"/>
                  <a:pt x="11540142" y="6539822"/>
                  <a:pt x="11509533" y="6506470"/>
                </a:cubicBezTo>
                <a:cubicBezTo>
                  <a:pt x="11507492" y="6504386"/>
                  <a:pt x="11505451" y="6502301"/>
                  <a:pt x="11505451" y="6500217"/>
                </a:cubicBezTo>
                <a:cubicBezTo>
                  <a:pt x="11505451" y="6500217"/>
                  <a:pt x="11505451" y="6500217"/>
                  <a:pt x="11505451" y="6498131"/>
                </a:cubicBezTo>
                <a:cubicBezTo>
                  <a:pt x="11505451" y="6496047"/>
                  <a:pt x="11509533" y="6493962"/>
                  <a:pt x="11511573" y="6493962"/>
                </a:cubicBezTo>
                <a:cubicBezTo>
                  <a:pt x="11603402" y="6448102"/>
                  <a:pt x="11603402" y="6448102"/>
                  <a:pt x="11603402" y="6448102"/>
                </a:cubicBezTo>
                <a:close/>
                <a:moveTo>
                  <a:pt x="11686136" y="6446018"/>
                </a:moveTo>
                <a:cubicBezTo>
                  <a:pt x="11690256" y="6446018"/>
                  <a:pt x="11692317" y="6446018"/>
                  <a:pt x="11696438" y="6446018"/>
                </a:cubicBezTo>
                <a:cubicBezTo>
                  <a:pt x="11787097" y="6491784"/>
                  <a:pt x="11787097" y="6491784"/>
                  <a:pt x="11787097" y="6491784"/>
                </a:cubicBezTo>
                <a:cubicBezTo>
                  <a:pt x="11791218" y="6493864"/>
                  <a:pt x="11793278" y="6495944"/>
                  <a:pt x="11795339" y="6498025"/>
                </a:cubicBezTo>
                <a:cubicBezTo>
                  <a:pt x="11795339" y="6500105"/>
                  <a:pt x="11793278" y="6502185"/>
                  <a:pt x="11791218" y="6504265"/>
                </a:cubicBezTo>
                <a:cubicBezTo>
                  <a:pt x="11760312" y="6537549"/>
                  <a:pt x="11727344" y="6556272"/>
                  <a:pt x="11684076" y="6566673"/>
                </a:cubicBezTo>
                <a:cubicBezTo>
                  <a:pt x="11679954" y="6568753"/>
                  <a:pt x="11677894" y="6568753"/>
                  <a:pt x="11675833" y="6566673"/>
                </a:cubicBezTo>
                <a:cubicBezTo>
                  <a:pt x="11673773" y="6564593"/>
                  <a:pt x="11673773" y="6560432"/>
                  <a:pt x="11673773" y="6558352"/>
                </a:cubicBezTo>
                <a:cubicBezTo>
                  <a:pt x="11682015" y="6454339"/>
                  <a:pt x="11682015" y="6454339"/>
                  <a:pt x="11682015" y="6454339"/>
                </a:cubicBezTo>
                <a:cubicBezTo>
                  <a:pt x="11682015" y="6452259"/>
                  <a:pt x="11684076" y="6448098"/>
                  <a:pt x="11686136" y="6446018"/>
                </a:cubicBezTo>
                <a:close/>
                <a:moveTo>
                  <a:pt x="10868401" y="6406275"/>
                </a:moveTo>
                <a:cubicBezTo>
                  <a:pt x="10868401" y="6406275"/>
                  <a:pt x="10868401" y="6406275"/>
                  <a:pt x="10868401" y="6449478"/>
                </a:cubicBezTo>
                <a:cubicBezTo>
                  <a:pt x="10868401" y="6449478"/>
                  <a:pt x="10841333" y="6457707"/>
                  <a:pt x="10820512" y="6457707"/>
                </a:cubicBezTo>
                <a:cubicBezTo>
                  <a:pt x="10803855" y="6457707"/>
                  <a:pt x="10801773" y="6441249"/>
                  <a:pt x="10801773" y="6433020"/>
                </a:cubicBezTo>
                <a:cubicBezTo>
                  <a:pt x="10801773" y="6418619"/>
                  <a:pt x="10810102" y="6410390"/>
                  <a:pt x="10826759" y="6408333"/>
                </a:cubicBezTo>
                <a:close/>
                <a:moveTo>
                  <a:pt x="10518900" y="6336141"/>
                </a:moveTo>
                <a:cubicBezTo>
                  <a:pt x="10547537" y="6336141"/>
                  <a:pt x="10559811" y="6352748"/>
                  <a:pt x="10559811" y="6396340"/>
                </a:cubicBezTo>
                <a:cubicBezTo>
                  <a:pt x="10559811" y="6433704"/>
                  <a:pt x="10553675" y="6456538"/>
                  <a:pt x="10518900" y="6456538"/>
                </a:cubicBezTo>
                <a:cubicBezTo>
                  <a:pt x="10484125" y="6456538"/>
                  <a:pt x="10477988" y="6433704"/>
                  <a:pt x="10477988" y="6396340"/>
                </a:cubicBezTo>
                <a:cubicBezTo>
                  <a:pt x="10477988" y="6352748"/>
                  <a:pt x="10488216" y="6336141"/>
                  <a:pt x="10518900" y="6336141"/>
                </a:cubicBezTo>
                <a:close/>
                <a:moveTo>
                  <a:pt x="11673123" y="6327829"/>
                </a:moveTo>
                <a:cubicBezTo>
                  <a:pt x="11675950" y="6327310"/>
                  <a:pt x="11679033" y="6327829"/>
                  <a:pt x="11682116" y="6328868"/>
                </a:cubicBezTo>
                <a:cubicBezTo>
                  <a:pt x="11698562" y="6341337"/>
                  <a:pt x="11708840" y="6360039"/>
                  <a:pt x="11708840" y="6380819"/>
                </a:cubicBezTo>
                <a:cubicBezTo>
                  <a:pt x="11708840" y="6411990"/>
                  <a:pt x="11682116" y="6439004"/>
                  <a:pt x="11649226" y="6439004"/>
                </a:cubicBezTo>
                <a:cubicBezTo>
                  <a:pt x="11616336" y="6439004"/>
                  <a:pt x="11589612" y="6411990"/>
                  <a:pt x="11589612" y="6380819"/>
                </a:cubicBezTo>
                <a:cubicBezTo>
                  <a:pt x="11589612" y="6360039"/>
                  <a:pt x="11599890" y="6341337"/>
                  <a:pt x="11616336" y="6330947"/>
                </a:cubicBezTo>
                <a:cubicBezTo>
                  <a:pt x="11622503" y="6326790"/>
                  <a:pt x="11628669" y="6326790"/>
                  <a:pt x="11632781" y="6333024"/>
                </a:cubicBezTo>
                <a:cubicBezTo>
                  <a:pt x="11636892" y="6339259"/>
                  <a:pt x="11634837" y="6345492"/>
                  <a:pt x="11630725" y="6349649"/>
                </a:cubicBezTo>
                <a:cubicBezTo>
                  <a:pt x="11620447" y="6355883"/>
                  <a:pt x="11614280" y="6368351"/>
                  <a:pt x="11614280" y="6380819"/>
                </a:cubicBezTo>
                <a:cubicBezTo>
                  <a:pt x="11614280" y="6399522"/>
                  <a:pt x="11630725" y="6416146"/>
                  <a:pt x="11649226" y="6416146"/>
                </a:cubicBezTo>
                <a:cubicBezTo>
                  <a:pt x="11667727" y="6416146"/>
                  <a:pt x="11684172" y="6399522"/>
                  <a:pt x="11684172" y="6380819"/>
                </a:cubicBezTo>
                <a:cubicBezTo>
                  <a:pt x="11684172" y="6368351"/>
                  <a:pt x="11678005" y="6355883"/>
                  <a:pt x="11667727" y="6349649"/>
                </a:cubicBezTo>
                <a:cubicBezTo>
                  <a:pt x="11663616" y="6345492"/>
                  <a:pt x="11661560" y="6339259"/>
                  <a:pt x="11665671" y="6333024"/>
                </a:cubicBezTo>
                <a:cubicBezTo>
                  <a:pt x="11667727" y="6329908"/>
                  <a:pt x="11670297" y="6328349"/>
                  <a:pt x="11673123" y="6327829"/>
                </a:cubicBezTo>
                <a:close/>
                <a:moveTo>
                  <a:pt x="11822057" y="6312763"/>
                </a:moveTo>
                <a:cubicBezTo>
                  <a:pt x="11824124" y="6312763"/>
                  <a:pt x="11826190" y="6316915"/>
                  <a:pt x="11826190" y="6318992"/>
                </a:cubicBezTo>
                <a:cubicBezTo>
                  <a:pt x="11838588" y="6362590"/>
                  <a:pt x="11838588" y="6399960"/>
                  <a:pt x="11826190" y="6443559"/>
                </a:cubicBezTo>
                <a:cubicBezTo>
                  <a:pt x="11824124" y="6447711"/>
                  <a:pt x="11824124" y="6449787"/>
                  <a:pt x="11822057" y="6449787"/>
                </a:cubicBezTo>
                <a:cubicBezTo>
                  <a:pt x="11817924" y="6451863"/>
                  <a:pt x="11815858" y="6449787"/>
                  <a:pt x="11813791" y="6447711"/>
                </a:cubicBezTo>
                <a:cubicBezTo>
                  <a:pt x="11729066" y="6389579"/>
                  <a:pt x="11729066" y="6389579"/>
                  <a:pt x="11729066" y="6389579"/>
                </a:cubicBezTo>
                <a:cubicBezTo>
                  <a:pt x="11724933" y="6387504"/>
                  <a:pt x="11722867" y="6385427"/>
                  <a:pt x="11722867" y="6381275"/>
                </a:cubicBezTo>
                <a:cubicBezTo>
                  <a:pt x="11722867" y="6379199"/>
                  <a:pt x="11724933" y="6375047"/>
                  <a:pt x="11729066" y="6372971"/>
                </a:cubicBezTo>
                <a:cubicBezTo>
                  <a:pt x="11813791" y="6314840"/>
                  <a:pt x="11813791" y="6314840"/>
                  <a:pt x="11813791" y="6314840"/>
                </a:cubicBezTo>
                <a:cubicBezTo>
                  <a:pt x="11815858" y="6312763"/>
                  <a:pt x="11819991" y="6312763"/>
                  <a:pt x="11822057" y="6312763"/>
                </a:cubicBezTo>
                <a:close/>
                <a:moveTo>
                  <a:pt x="11476229" y="6312763"/>
                </a:moveTo>
                <a:cubicBezTo>
                  <a:pt x="11480320" y="6312763"/>
                  <a:pt x="11482366" y="6314840"/>
                  <a:pt x="11484412" y="6316915"/>
                </a:cubicBezTo>
                <a:cubicBezTo>
                  <a:pt x="11568280" y="6372971"/>
                  <a:pt x="11568280" y="6372971"/>
                  <a:pt x="11568280" y="6372971"/>
                </a:cubicBezTo>
                <a:cubicBezTo>
                  <a:pt x="11572371" y="6375047"/>
                  <a:pt x="11574417" y="6379199"/>
                  <a:pt x="11574417" y="6381275"/>
                </a:cubicBezTo>
                <a:cubicBezTo>
                  <a:pt x="11574417" y="6385427"/>
                  <a:pt x="11572371" y="6387504"/>
                  <a:pt x="11568280" y="6389579"/>
                </a:cubicBezTo>
                <a:lnTo>
                  <a:pt x="11484412" y="6447711"/>
                </a:lnTo>
                <a:cubicBezTo>
                  <a:pt x="11480320" y="6449787"/>
                  <a:pt x="11478275" y="6451863"/>
                  <a:pt x="11476229" y="6449787"/>
                </a:cubicBezTo>
                <a:cubicBezTo>
                  <a:pt x="11474184" y="6449787"/>
                  <a:pt x="11472138" y="6447711"/>
                  <a:pt x="11472138" y="6443559"/>
                </a:cubicBezTo>
                <a:cubicBezTo>
                  <a:pt x="11459865" y="6399960"/>
                  <a:pt x="11459865" y="6364666"/>
                  <a:pt x="11472138" y="6318992"/>
                </a:cubicBezTo>
                <a:cubicBezTo>
                  <a:pt x="11472138" y="6316915"/>
                  <a:pt x="11474184" y="6314840"/>
                  <a:pt x="11476229" y="6312763"/>
                </a:cubicBezTo>
                <a:close/>
                <a:moveTo>
                  <a:pt x="11088184" y="6302243"/>
                </a:moveTo>
                <a:cubicBezTo>
                  <a:pt x="11086131" y="6302243"/>
                  <a:pt x="11084078" y="6302243"/>
                  <a:pt x="11082024" y="6304321"/>
                </a:cubicBezTo>
                <a:cubicBezTo>
                  <a:pt x="11079972" y="6306398"/>
                  <a:pt x="11079972" y="6308475"/>
                  <a:pt x="11079972" y="6310551"/>
                </a:cubicBezTo>
                <a:cubicBezTo>
                  <a:pt x="11121033" y="6468402"/>
                  <a:pt x="11121033" y="6468402"/>
                  <a:pt x="11121033" y="6468402"/>
                </a:cubicBezTo>
                <a:cubicBezTo>
                  <a:pt x="11123086" y="6476710"/>
                  <a:pt x="11131299" y="6489171"/>
                  <a:pt x="11145670" y="6489171"/>
                </a:cubicBezTo>
                <a:cubicBezTo>
                  <a:pt x="11153882" y="6489171"/>
                  <a:pt x="11153882" y="6489171"/>
                  <a:pt x="11153882" y="6489171"/>
                </a:cubicBezTo>
                <a:cubicBezTo>
                  <a:pt x="11151829" y="6493325"/>
                  <a:pt x="11151829" y="6495403"/>
                  <a:pt x="11149776" y="6497479"/>
                </a:cubicBezTo>
                <a:cubicBezTo>
                  <a:pt x="11149776" y="6499556"/>
                  <a:pt x="11149776" y="6499556"/>
                  <a:pt x="11149776" y="6499556"/>
                </a:cubicBezTo>
                <a:cubicBezTo>
                  <a:pt x="11147723" y="6505788"/>
                  <a:pt x="11145670" y="6518249"/>
                  <a:pt x="11125139" y="6518249"/>
                </a:cubicBezTo>
                <a:cubicBezTo>
                  <a:pt x="11090237" y="6516172"/>
                  <a:pt x="11090237" y="6516172"/>
                  <a:pt x="11090237" y="6516172"/>
                </a:cubicBezTo>
                <a:cubicBezTo>
                  <a:pt x="11088184" y="6514095"/>
                  <a:pt x="11086131" y="6516172"/>
                  <a:pt x="11084078" y="6518249"/>
                </a:cubicBezTo>
                <a:cubicBezTo>
                  <a:pt x="11082024" y="6518249"/>
                  <a:pt x="11082024" y="6520326"/>
                  <a:pt x="11082024" y="6522403"/>
                </a:cubicBezTo>
                <a:cubicBezTo>
                  <a:pt x="11082024" y="6541096"/>
                  <a:pt x="11082024" y="6541096"/>
                  <a:pt x="11082024" y="6541096"/>
                </a:cubicBezTo>
                <a:cubicBezTo>
                  <a:pt x="11082024" y="6545250"/>
                  <a:pt x="11084078" y="6547327"/>
                  <a:pt x="11088184" y="6547327"/>
                </a:cubicBezTo>
                <a:cubicBezTo>
                  <a:pt x="11098449" y="6551480"/>
                  <a:pt x="11118980" y="6553557"/>
                  <a:pt x="11135404" y="6553557"/>
                </a:cubicBezTo>
                <a:cubicBezTo>
                  <a:pt x="11135404" y="6553557"/>
                  <a:pt x="11135404" y="6553557"/>
                  <a:pt x="11137458" y="6553557"/>
                </a:cubicBezTo>
                <a:cubicBezTo>
                  <a:pt x="11164148" y="6553557"/>
                  <a:pt x="11182625" y="6536942"/>
                  <a:pt x="11190838" y="6501633"/>
                </a:cubicBezTo>
                <a:cubicBezTo>
                  <a:pt x="11201103" y="6462170"/>
                  <a:pt x="11215474" y="6410246"/>
                  <a:pt x="11223687" y="6372861"/>
                </a:cubicBezTo>
                <a:cubicBezTo>
                  <a:pt x="11227793" y="6356245"/>
                  <a:pt x="11231899" y="6341706"/>
                  <a:pt x="11236005" y="6331321"/>
                </a:cubicBezTo>
                <a:cubicBezTo>
                  <a:pt x="11240111" y="6310551"/>
                  <a:pt x="11240111" y="6310551"/>
                  <a:pt x="11240111" y="6310551"/>
                </a:cubicBezTo>
                <a:cubicBezTo>
                  <a:pt x="11240111" y="6308475"/>
                  <a:pt x="11240111" y="6306398"/>
                  <a:pt x="11238058" y="6304321"/>
                </a:cubicBezTo>
                <a:cubicBezTo>
                  <a:pt x="11238058" y="6302243"/>
                  <a:pt x="11236005" y="6302243"/>
                  <a:pt x="11233952" y="6302243"/>
                </a:cubicBezTo>
                <a:cubicBezTo>
                  <a:pt x="11205209" y="6302243"/>
                  <a:pt x="11205209" y="6302243"/>
                  <a:pt x="11205209" y="6302243"/>
                </a:cubicBezTo>
                <a:cubicBezTo>
                  <a:pt x="11203156" y="6302243"/>
                  <a:pt x="11199050" y="6304321"/>
                  <a:pt x="11199050" y="6306398"/>
                </a:cubicBezTo>
                <a:cubicBezTo>
                  <a:pt x="11162094" y="6447632"/>
                  <a:pt x="11162094" y="6447632"/>
                  <a:pt x="11162094" y="6447632"/>
                </a:cubicBezTo>
                <a:cubicBezTo>
                  <a:pt x="11160041" y="6447632"/>
                  <a:pt x="11160041" y="6447632"/>
                  <a:pt x="11160041" y="6447632"/>
                </a:cubicBezTo>
                <a:cubicBezTo>
                  <a:pt x="11121033" y="6306398"/>
                  <a:pt x="11121033" y="6306398"/>
                  <a:pt x="11121033" y="6306398"/>
                </a:cubicBezTo>
                <a:cubicBezTo>
                  <a:pt x="11121033" y="6304321"/>
                  <a:pt x="11118980" y="6302243"/>
                  <a:pt x="11114874" y="6302243"/>
                </a:cubicBezTo>
                <a:cubicBezTo>
                  <a:pt x="11088184" y="6302243"/>
                  <a:pt x="11088184" y="6302243"/>
                  <a:pt x="11088184" y="6302243"/>
                </a:cubicBezTo>
                <a:close/>
                <a:moveTo>
                  <a:pt x="11048412" y="6299906"/>
                </a:moveTo>
                <a:cubicBezTo>
                  <a:pt x="11030001" y="6299906"/>
                  <a:pt x="11011591" y="6312391"/>
                  <a:pt x="10999317" y="6320715"/>
                </a:cubicBezTo>
                <a:cubicBezTo>
                  <a:pt x="10999317" y="6308230"/>
                  <a:pt x="10999317" y="6308230"/>
                  <a:pt x="10999317" y="6308230"/>
                </a:cubicBezTo>
                <a:cubicBezTo>
                  <a:pt x="10999317" y="6304067"/>
                  <a:pt x="10997272" y="6301987"/>
                  <a:pt x="10993181" y="6301987"/>
                </a:cubicBezTo>
                <a:cubicBezTo>
                  <a:pt x="10964542" y="6301987"/>
                  <a:pt x="10964542" y="6301987"/>
                  <a:pt x="10964542" y="6301987"/>
                </a:cubicBezTo>
                <a:cubicBezTo>
                  <a:pt x="10960451" y="6301987"/>
                  <a:pt x="10958406" y="6304067"/>
                  <a:pt x="10958406" y="6308230"/>
                </a:cubicBezTo>
                <a:cubicBezTo>
                  <a:pt x="10958406" y="6483025"/>
                  <a:pt x="10958406" y="6483025"/>
                  <a:pt x="10958406" y="6483025"/>
                </a:cubicBezTo>
                <a:cubicBezTo>
                  <a:pt x="10958406" y="6487187"/>
                  <a:pt x="10960451" y="6489268"/>
                  <a:pt x="10964542" y="6489268"/>
                </a:cubicBezTo>
                <a:cubicBezTo>
                  <a:pt x="10993181" y="6489268"/>
                  <a:pt x="10993181" y="6489268"/>
                  <a:pt x="10993181" y="6489268"/>
                </a:cubicBezTo>
                <a:cubicBezTo>
                  <a:pt x="10997272" y="6489268"/>
                  <a:pt x="10999317" y="6487187"/>
                  <a:pt x="10999317" y="6483025"/>
                </a:cubicBezTo>
                <a:cubicBezTo>
                  <a:pt x="10999317" y="6362333"/>
                  <a:pt x="10999317" y="6362333"/>
                  <a:pt x="10999317" y="6362333"/>
                </a:cubicBezTo>
                <a:cubicBezTo>
                  <a:pt x="11007500" y="6356090"/>
                  <a:pt x="11025910" y="6341524"/>
                  <a:pt x="11050457" y="6339443"/>
                </a:cubicBezTo>
                <a:cubicBezTo>
                  <a:pt x="11054548" y="6339443"/>
                  <a:pt x="11056594" y="6335281"/>
                  <a:pt x="11056594" y="6333200"/>
                </a:cubicBezTo>
                <a:cubicBezTo>
                  <a:pt x="11056594" y="6306149"/>
                  <a:pt x="11056594" y="6306149"/>
                  <a:pt x="11056594" y="6306149"/>
                </a:cubicBezTo>
                <a:cubicBezTo>
                  <a:pt x="11056594" y="6304067"/>
                  <a:pt x="11056594" y="6301987"/>
                  <a:pt x="11054548" y="6301987"/>
                </a:cubicBezTo>
                <a:cubicBezTo>
                  <a:pt x="11052503" y="6299906"/>
                  <a:pt x="11050457" y="6299906"/>
                  <a:pt x="11048412" y="6299906"/>
                </a:cubicBezTo>
                <a:close/>
                <a:moveTo>
                  <a:pt x="10847504" y="6296399"/>
                </a:moveTo>
                <a:cubicBezTo>
                  <a:pt x="10826811" y="6296399"/>
                  <a:pt x="10791633" y="6302637"/>
                  <a:pt x="10777148" y="6304717"/>
                </a:cubicBezTo>
                <a:cubicBezTo>
                  <a:pt x="10773009" y="6304717"/>
                  <a:pt x="10770940" y="6308875"/>
                  <a:pt x="10770940" y="6310955"/>
                </a:cubicBezTo>
                <a:cubicBezTo>
                  <a:pt x="10770940" y="6310955"/>
                  <a:pt x="10770940" y="6310955"/>
                  <a:pt x="10773009" y="6335908"/>
                </a:cubicBezTo>
                <a:cubicBezTo>
                  <a:pt x="10773009" y="6337987"/>
                  <a:pt x="10773009" y="6340067"/>
                  <a:pt x="10775079" y="6340067"/>
                </a:cubicBezTo>
                <a:cubicBezTo>
                  <a:pt x="10777148" y="6342146"/>
                  <a:pt x="10777148" y="6342146"/>
                  <a:pt x="10779217" y="6342146"/>
                </a:cubicBezTo>
                <a:cubicBezTo>
                  <a:pt x="10795771" y="6342146"/>
                  <a:pt x="10824741" y="6337987"/>
                  <a:pt x="10845434" y="6337987"/>
                </a:cubicBezTo>
                <a:cubicBezTo>
                  <a:pt x="10859918" y="6337987"/>
                  <a:pt x="10868196" y="6346305"/>
                  <a:pt x="10868196" y="6360861"/>
                </a:cubicBezTo>
                <a:cubicBezTo>
                  <a:pt x="10868196" y="6360861"/>
                  <a:pt x="10868196" y="6360861"/>
                  <a:pt x="10868196" y="6373337"/>
                </a:cubicBezTo>
                <a:cubicBezTo>
                  <a:pt x="10868196" y="6373337"/>
                  <a:pt x="10868196" y="6373337"/>
                  <a:pt x="10822672" y="6377496"/>
                </a:cubicBezTo>
                <a:cubicBezTo>
                  <a:pt x="10777148" y="6379576"/>
                  <a:pt x="10758524" y="6396211"/>
                  <a:pt x="10758524" y="6433640"/>
                </a:cubicBezTo>
                <a:cubicBezTo>
                  <a:pt x="10758524" y="6473149"/>
                  <a:pt x="10779217" y="6493943"/>
                  <a:pt x="10814395" y="6493943"/>
                </a:cubicBezTo>
                <a:cubicBezTo>
                  <a:pt x="10843365" y="6493943"/>
                  <a:pt x="10874404" y="6481467"/>
                  <a:pt x="10874404" y="6481467"/>
                </a:cubicBezTo>
                <a:cubicBezTo>
                  <a:pt x="10882681" y="6487705"/>
                  <a:pt x="10888889" y="6491864"/>
                  <a:pt x="10903374" y="6493943"/>
                </a:cubicBezTo>
                <a:cubicBezTo>
                  <a:pt x="10905443" y="6493943"/>
                  <a:pt x="10907512" y="6493943"/>
                  <a:pt x="10909582" y="6491864"/>
                </a:cubicBezTo>
                <a:cubicBezTo>
                  <a:pt x="10909582" y="6489784"/>
                  <a:pt x="10911651" y="6487705"/>
                  <a:pt x="10911651" y="6485626"/>
                </a:cubicBezTo>
                <a:cubicBezTo>
                  <a:pt x="10911651" y="6485626"/>
                  <a:pt x="10911651" y="6485626"/>
                  <a:pt x="10911651" y="6360861"/>
                </a:cubicBezTo>
                <a:cubicBezTo>
                  <a:pt x="10911651" y="6317193"/>
                  <a:pt x="10890958" y="6296399"/>
                  <a:pt x="10847504" y="6296399"/>
                </a:cubicBezTo>
                <a:close/>
                <a:moveTo>
                  <a:pt x="10518899" y="6296399"/>
                </a:moveTo>
                <a:cubicBezTo>
                  <a:pt x="10472419" y="6296399"/>
                  <a:pt x="10434738" y="6340620"/>
                  <a:pt x="10434738" y="6395171"/>
                </a:cubicBezTo>
                <a:cubicBezTo>
                  <a:pt x="10434738" y="6449722"/>
                  <a:pt x="10472419" y="6493943"/>
                  <a:pt x="10518899" y="6493943"/>
                </a:cubicBezTo>
                <a:cubicBezTo>
                  <a:pt x="10565380" y="6493943"/>
                  <a:pt x="10603060" y="6449722"/>
                  <a:pt x="10603060" y="6395171"/>
                </a:cubicBezTo>
                <a:cubicBezTo>
                  <a:pt x="10603060" y="6340620"/>
                  <a:pt x="10565380" y="6296399"/>
                  <a:pt x="10518899" y="6296399"/>
                </a:cubicBezTo>
                <a:close/>
                <a:moveTo>
                  <a:pt x="10302945" y="6270683"/>
                </a:moveTo>
                <a:cubicBezTo>
                  <a:pt x="10302945" y="6270683"/>
                  <a:pt x="10302945" y="6270683"/>
                  <a:pt x="10319310" y="6270683"/>
                </a:cubicBezTo>
                <a:cubicBezTo>
                  <a:pt x="10349994" y="6270683"/>
                  <a:pt x="10362267" y="6291600"/>
                  <a:pt x="10362267" y="6310425"/>
                </a:cubicBezTo>
                <a:cubicBezTo>
                  <a:pt x="10362267" y="6333435"/>
                  <a:pt x="10343857" y="6348076"/>
                  <a:pt x="10317264" y="6348076"/>
                </a:cubicBezTo>
                <a:cubicBezTo>
                  <a:pt x="10294763" y="6350168"/>
                  <a:pt x="10280444" y="6348076"/>
                  <a:pt x="10272261" y="6348076"/>
                </a:cubicBezTo>
                <a:cubicBezTo>
                  <a:pt x="10272261" y="6348076"/>
                  <a:pt x="10272261" y="6348076"/>
                  <a:pt x="10272261" y="6272775"/>
                </a:cubicBezTo>
                <a:cubicBezTo>
                  <a:pt x="10276353" y="6270683"/>
                  <a:pt x="10286581" y="6270683"/>
                  <a:pt x="10302945" y="6270683"/>
                </a:cubicBezTo>
                <a:close/>
                <a:moveTo>
                  <a:pt x="10679182" y="6258994"/>
                </a:moveTo>
                <a:cubicBezTo>
                  <a:pt x="10679182" y="6258994"/>
                  <a:pt x="10679182" y="6258994"/>
                  <a:pt x="10650472" y="6265238"/>
                </a:cubicBezTo>
                <a:cubicBezTo>
                  <a:pt x="10646371" y="6267320"/>
                  <a:pt x="10644320" y="6269402"/>
                  <a:pt x="10644320" y="6271482"/>
                </a:cubicBezTo>
                <a:cubicBezTo>
                  <a:pt x="10644320" y="6271482"/>
                  <a:pt x="10644320" y="6271482"/>
                  <a:pt x="10644320" y="6302704"/>
                </a:cubicBezTo>
                <a:cubicBezTo>
                  <a:pt x="10644320" y="6302704"/>
                  <a:pt x="10644320" y="6302704"/>
                  <a:pt x="10627914" y="6302704"/>
                </a:cubicBezTo>
                <a:cubicBezTo>
                  <a:pt x="10623813" y="6302704"/>
                  <a:pt x="10621762" y="6304786"/>
                  <a:pt x="10621762" y="6308949"/>
                </a:cubicBezTo>
                <a:cubicBezTo>
                  <a:pt x="10621762" y="6308949"/>
                  <a:pt x="10621762" y="6308949"/>
                  <a:pt x="10621762" y="6333927"/>
                </a:cubicBezTo>
                <a:cubicBezTo>
                  <a:pt x="10621762" y="6338090"/>
                  <a:pt x="10623813" y="6340171"/>
                  <a:pt x="10627914" y="6340171"/>
                </a:cubicBezTo>
                <a:cubicBezTo>
                  <a:pt x="10627914" y="6340171"/>
                  <a:pt x="10627914" y="6340171"/>
                  <a:pt x="10644320" y="6340171"/>
                </a:cubicBezTo>
                <a:cubicBezTo>
                  <a:pt x="10644320" y="6340171"/>
                  <a:pt x="10644320" y="6340171"/>
                  <a:pt x="10644320" y="6423430"/>
                </a:cubicBezTo>
                <a:cubicBezTo>
                  <a:pt x="10644320" y="6479629"/>
                  <a:pt x="10658675" y="6496281"/>
                  <a:pt x="10699689" y="6496281"/>
                </a:cubicBezTo>
                <a:cubicBezTo>
                  <a:pt x="10709943" y="6496281"/>
                  <a:pt x="10722247" y="6492118"/>
                  <a:pt x="10732500" y="6492118"/>
                </a:cubicBezTo>
                <a:cubicBezTo>
                  <a:pt x="10736602" y="6490037"/>
                  <a:pt x="10738652" y="6487955"/>
                  <a:pt x="10738652" y="6483792"/>
                </a:cubicBezTo>
                <a:cubicBezTo>
                  <a:pt x="10738652" y="6483792"/>
                  <a:pt x="10738652" y="6483792"/>
                  <a:pt x="10736602" y="6460896"/>
                </a:cubicBezTo>
                <a:cubicBezTo>
                  <a:pt x="10736602" y="6456733"/>
                  <a:pt x="10734551" y="6452570"/>
                  <a:pt x="10730449" y="6452570"/>
                </a:cubicBezTo>
                <a:cubicBezTo>
                  <a:pt x="10724297" y="6452570"/>
                  <a:pt x="10714044" y="6454652"/>
                  <a:pt x="10705841" y="6454652"/>
                </a:cubicBezTo>
                <a:cubicBezTo>
                  <a:pt x="10687385" y="6454652"/>
                  <a:pt x="10687385" y="6444245"/>
                  <a:pt x="10687385" y="6417185"/>
                </a:cubicBezTo>
                <a:cubicBezTo>
                  <a:pt x="10687385" y="6417185"/>
                  <a:pt x="10687385" y="6417185"/>
                  <a:pt x="10687385" y="6340171"/>
                </a:cubicBezTo>
                <a:cubicBezTo>
                  <a:pt x="10687385" y="6340171"/>
                  <a:pt x="10687385" y="6340171"/>
                  <a:pt x="10730449" y="6340171"/>
                </a:cubicBezTo>
                <a:cubicBezTo>
                  <a:pt x="10734551" y="6340171"/>
                  <a:pt x="10736602" y="6338090"/>
                  <a:pt x="10736602" y="6333927"/>
                </a:cubicBezTo>
                <a:cubicBezTo>
                  <a:pt x="10736602" y="6333927"/>
                  <a:pt x="10736602" y="6333927"/>
                  <a:pt x="10736602" y="6308949"/>
                </a:cubicBezTo>
                <a:cubicBezTo>
                  <a:pt x="10736602" y="6304786"/>
                  <a:pt x="10734551" y="6302704"/>
                  <a:pt x="10730449" y="6302704"/>
                </a:cubicBezTo>
                <a:cubicBezTo>
                  <a:pt x="10730449" y="6302704"/>
                  <a:pt x="10730449" y="6302704"/>
                  <a:pt x="10687385" y="6302704"/>
                </a:cubicBezTo>
                <a:cubicBezTo>
                  <a:pt x="10687385" y="6302704"/>
                  <a:pt x="10687385" y="6302704"/>
                  <a:pt x="10687385" y="6265238"/>
                </a:cubicBezTo>
                <a:cubicBezTo>
                  <a:pt x="10687385" y="6263157"/>
                  <a:pt x="10685334" y="6261075"/>
                  <a:pt x="10685334" y="6258994"/>
                </a:cubicBezTo>
                <a:cubicBezTo>
                  <a:pt x="10683283" y="6258994"/>
                  <a:pt x="10681232" y="6258994"/>
                  <a:pt x="10679182" y="6258994"/>
                </a:cubicBezTo>
                <a:close/>
                <a:moveTo>
                  <a:pt x="10313278" y="6229772"/>
                </a:moveTo>
                <a:cubicBezTo>
                  <a:pt x="10302968" y="6229772"/>
                  <a:pt x="10272038" y="6229772"/>
                  <a:pt x="10232861" y="6233924"/>
                </a:cubicBezTo>
                <a:cubicBezTo>
                  <a:pt x="10230798" y="6233924"/>
                  <a:pt x="10226674" y="6238076"/>
                  <a:pt x="10226674" y="6242228"/>
                </a:cubicBezTo>
                <a:cubicBezTo>
                  <a:pt x="10226674" y="6242228"/>
                  <a:pt x="10226674" y="6242228"/>
                  <a:pt x="10226674" y="6483040"/>
                </a:cubicBezTo>
                <a:cubicBezTo>
                  <a:pt x="10226674" y="6487192"/>
                  <a:pt x="10230798" y="6489268"/>
                  <a:pt x="10234922" y="6489268"/>
                </a:cubicBezTo>
                <a:cubicBezTo>
                  <a:pt x="10234922" y="6489268"/>
                  <a:pt x="10234922" y="6489268"/>
                  <a:pt x="10263790" y="6489268"/>
                </a:cubicBezTo>
                <a:cubicBezTo>
                  <a:pt x="10267914" y="6489268"/>
                  <a:pt x="10272038" y="6487192"/>
                  <a:pt x="10272038" y="6483040"/>
                </a:cubicBezTo>
                <a:cubicBezTo>
                  <a:pt x="10272038" y="6483040"/>
                  <a:pt x="10272038" y="6483040"/>
                  <a:pt x="10272038" y="6387546"/>
                </a:cubicBezTo>
                <a:cubicBezTo>
                  <a:pt x="10280286" y="6387546"/>
                  <a:pt x="10298844" y="6389621"/>
                  <a:pt x="10321526" y="6389621"/>
                </a:cubicBezTo>
                <a:cubicBezTo>
                  <a:pt x="10321526" y="6389621"/>
                  <a:pt x="10321526" y="6389621"/>
                  <a:pt x="10362766" y="6485115"/>
                </a:cubicBezTo>
                <a:cubicBezTo>
                  <a:pt x="10364828" y="6489268"/>
                  <a:pt x="10366890" y="6489268"/>
                  <a:pt x="10368952" y="6489268"/>
                </a:cubicBezTo>
                <a:cubicBezTo>
                  <a:pt x="10368952" y="6489268"/>
                  <a:pt x="10368952" y="6489268"/>
                  <a:pt x="10401944" y="6489268"/>
                </a:cubicBezTo>
                <a:cubicBezTo>
                  <a:pt x="10406068" y="6489268"/>
                  <a:pt x="10408130" y="6489268"/>
                  <a:pt x="10408130" y="6487192"/>
                </a:cubicBezTo>
                <a:cubicBezTo>
                  <a:pt x="10410192" y="6485115"/>
                  <a:pt x="10410192" y="6483040"/>
                  <a:pt x="10410192" y="6480964"/>
                </a:cubicBezTo>
                <a:lnTo>
                  <a:pt x="10362766" y="6377166"/>
                </a:lnTo>
                <a:cubicBezTo>
                  <a:pt x="10393696" y="6362634"/>
                  <a:pt x="10408130" y="6339798"/>
                  <a:pt x="10408130" y="6308658"/>
                </a:cubicBezTo>
                <a:cubicBezTo>
                  <a:pt x="10408130" y="6273367"/>
                  <a:pt x="10391634" y="6229772"/>
                  <a:pt x="10319464" y="6229772"/>
                </a:cubicBezTo>
                <a:cubicBezTo>
                  <a:pt x="10319464" y="6229772"/>
                  <a:pt x="10317402" y="6229772"/>
                  <a:pt x="10313278" y="6229772"/>
                </a:cubicBezTo>
                <a:close/>
                <a:moveTo>
                  <a:pt x="11675833" y="6196766"/>
                </a:moveTo>
                <a:cubicBezTo>
                  <a:pt x="11677894" y="6194705"/>
                  <a:pt x="11682015" y="6194705"/>
                  <a:pt x="11684076" y="6196766"/>
                </a:cubicBezTo>
                <a:cubicBezTo>
                  <a:pt x="11727344" y="6207067"/>
                  <a:pt x="11760312" y="6225611"/>
                  <a:pt x="11791218" y="6258579"/>
                </a:cubicBezTo>
                <a:cubicBezTo>
                  <a:pt x="11793278" y="6260639"/>
                  <a:pt x="11795339" y="6262699"/>
                  <a:pt x="11795339" y="6264760"/>
                </a:cubicBezTo>
                <a:cubicBezTo>
                  <a:pt x="11793278" y="6268880"/>
                  <a:pt x="11791218" y="6268880"/>
                  <a:pt x="11787097" y="6270941"/>
                </a:cubicBezTo>
                <a:cubicBezTo>
                  <a:pt x="11696438" y="6314210"/>
                  <a:pt x="11696438" y="6314210"/>
                  <a:pt x="11696438" y="6314210"/>
                </a:cubicBezTo>
                <a:cubicBezTo>
                  <a:pt x="11692317" y="6316270"/>
                  <a:pt x="11688196" y="6316270"/>
                  <a:pt x="11686136" y="6316270"/>
                </a:cubicBezTo>
                <a:cubicBezTo>
                  <a:pt x="11684076" y="6314210"/>
                  <a:pt x="11682015" y="6310089"/>
                  <a:pt x="11682015" y="6305968"/>
                </a:cubicBezTo>
                <a:cubicBezTo>
                  <a:pt x="11673773" y="6205007"/>
                  <a:pt x="11673773" y="6205007"/>
                  <a:pt x="11673773" y="6205007"/>
                </a:cubicBezTo>
                <a:cubicBezTo>
                  <a:pt x="11673773" y="6200886"/>
                  <a:pt x="11673773" y="6198826"/>
                  <a:pt x="11675833" y="6196766"/>
                </a:cubicBezTo>
                <a:close/>
                <a:moveTo>
                  <a:pt x="11618498" y="6195995"/>
                </a:moveTo>
                <a:cubicBezTo>
                  <a:pt x="11620043" y="6195738"/>
                  <a:pt x="11621589" y="6195738"/>
                  <a:pt x="11622619" y="6196770"/>
                </a:cubicBezTo>
                <a:cubicBezTo>
                  <a:pt x="11622619" y="6198835"/>
                  <a:pt x="11624679" y="6200900"/>
                  <a:pt x="11624679" y="6207095"/>
                </a:cubicBezTo>
                <a:cubicBezTo>
                  <a:pt x="11616438" y="6308283"/>
                  <a:pt x="11616438" y="6308283"/>
                  <a:pt x="11616438" y="6308283"/>
                </a:cubicBezTo>
                <a:cubicBezTo>
                  <a:pt x="11616438" y="6312413"/>
                  <a:pt x="11614377" y="6314478"/>
                  <a:pt x="11612316" y="6316543"/>
                </a:cubicBezTo>
                <a:cubicBezTo>
                  <a:pt x="11608196" y="6318608"/>
                  <a:pt x="11606135" y="6318608"/>
                  <a:pt x="11602015" y="6316543"/>
                </a:cubicBezTo>
                <a:cubicBezTo>
                  <a:pt x="11511355" y="6271112"/>
                  <a:pt x="11511355" y="6271112"/>
                  <a:pt x="11511355" y="6271112"/>
                </a:cubicBezTo>
                <a:cubicBezTo>
                  <a:pt x="11507235" y="6271112"/>
                  <a:pt x="11505174" y="6269047"/>
                  <a:pt x="11503114" y="6264917"/>
                </a:cubicBezTo>
                <a:cubicBezTo>
                  <a:pt x="11503114" y="6262851"/>
                  <a:pt x="11505174" y="6260787"/>
                  <a:pt x="11507235" y="6258721"/>
                </a:cubicBezTo>
                <a:cubicBezTo>
                  <a:pt x="11538141" y="6225681"/>
                  <a:pt x="11571108" y="6207095"/>
                  <a:pt x="11614377" y="6196770"/>
                </a:cubicBezTo>
                <a:cubicBezTo>
                  <a:pt x="11615407" y="6196770"/>
                  <a:pt x="11616952" y="6196254"/>
                  <a:pt x="11618498" y="6195995"/>
                </a:cubicBezTo>
                <a:close/>
                <a:moveTo>
                  <a:pt x="11649811" y="6160806"/>
                </a:moveTo>
                <a:cubicBezTo>
                  <a:pt x="11530058" y="6160806"/>
                  <a:pt x="11432980" y="6258932"/>
                  <a:pt x="11432980" y="6379976"/>
                </a:cubicBezTo>
                <a:cubicBezTo>
                  <a:pt x="11432980" y="6501019"/>
                  <a:pt x="11530058" y="6599145"/>
                  <a:pt x="11649811" y="6599145"/>
                </a:cubicBezTo>
                <a:cubicBezTo>
                  <a:pt x="11769564" y="6599145"/>
                  <a:pt x="11866643" y="6501019"/>
                  <a:pt x="11866643" y="6379976"/>
                </a:cubicBezTo>
                <a:cubicBezTo>
                  <a:pt x="11866643" y="6258932"/>
                  <a:pt x="11769564" y="6160806"/>
                  <a:pt x="11649811" y="6160806"/>
                </a:cubicBezTo>
                <a:close/>
                <a:moveTo>
                  <a:pt x="11649226" y="6129247"/>
                </a:moveTo>
                <a:cubicBezTo>
                  <a:pt x="11785441" y="6129247"/>
                  <a:pt x="11895865" y="6240979"/>
                  <a:pt x="11895865" y="6378808"/>
                </a:cubicBezTo>
                <a:cubicBezTo>
                  <a:pt x="11895865" y="6516636"/>
                  <a:pt x="11785441" y="6628369"/>
                  <a:pt x="11649226" y="6628369"/>
                </a:cubicBezTo>
                <a:cubicBezTo>
                  <a:pt x="11513012" y="6628369"/>
                  <a:pt x="11402588" y="6516636"/>
                  <a:pt x="11402588" y="6378808"/>
                </a:cubicBezTo>
                <a:cubicBezTo>
                  <a:pt x="11402588" y="6240979"/>
                  <a:pt x="11513012" y="6129247"/>
                  <a:pt x="11649226" y="6129247"/>
                </a:cubicBezTo>
                <a:close/>
                <a:moveTo>
                  <a:pt x="11636303" y="6050671"/>
                </a:moveTo>
                <a:cubicBezTo>
                  <a:pt x="11628077" y="6065220"/>
                  <a:pt x="11623964" y="6083926"/>
                  <a:pt x="11623964" y="6100554"/>
                </a:cubicBezTo>
                <a:cubicBezTo>
                  <a:pt x="11619850" y="6100554"/>
                  <a:pt x="11603398" y="6102632"/>
                  <a:pt x="11601342" y="6104711"/>
                </a:cubicBezTo>
                <a:cubicBezTo>
                  <a:pt x="11595172" y="6086005"/>
                  <a:pt x="11586946" y="6069377"/>
                  <a:pt x="11574607" y="6058985"/>
                </a:cubicBezTo>
                <a:cubicBezTo>
                  <a:pt x="11574607" y="6056906"/>
                  <a:pt x="11574607" y="6056906"/>
                  <a:pt x="11574607" y="6056906"/>
                </a:cubicBezTo>
                <a:cubicBezTo>
                  <a:pt x="11572550" y="6058985"/>
                  <a:pt x="11572550" y="6058985"/>
                  <a:pt x="11572550" y="6058985"/>
                </a:cubicBezTo>
                <a:cubicBezTo>
                  <a:pt x="11566381" y="6058985"/>
                  <a:pt x="11558155" y="6061063"/>
                  <a:pt x="11551985" y="6063142"/>
                </a:cubicBezTo>
                <a:cubicBezTo>
                  <a:pt x="11551985" y="6065220"/>
                  <a:pt x="11551985" y="6065220"/>
                  <a:pt x="11551985" y="6065220"/>
                </a:cubicBezTo>
                <a:cubicBezTo>
                  <a:pt x="11549928" y="6073534"/>
                  <a:pt x="11547872" y="6081848"/>
                  <a:pt x="11547872" y="6090162"/>
                </a:cubicBezTo>
                <a:cubicBezTo>
                  <a:pt x="11547872" y="6100554"/>
                  <a:pt x="11549928" y="6108868"/>
                  <a:pt x="11551985" y="6117182"/>
                </a:cubicBezTo>
                <a:cubicBezTo>
                  <a:pt x="11549928" y="6117182"/>
                  <a:pt x="11533476" y="6125495"/>
                  <a:pt x="11531420" y="6125495"/>
                </a:cubicBezTo>
                <a:cubicBezTo>
                  <a:pt x="11521137" y="6110946"/>
                  <a:pt x="11508798" y="6096397"/>
                  <a:pt x="11494402" y="6090162"/>
                </a:cubicBezTo>
                <a:cubicBezTo>
                  <a:pt x="11494402" y="6088083"/>
                  <a:pt x="11494402" y="6088083"/>
                  <a:pt x="11494402" y="6088083"/>
                </a:cubicBezTo>
                <a:cubicBezTo>
                  <a:pt x="11492346" y="6088083"/>
                  <a:pt x="11492346" y="6088083"/>
                  <a:pt x="11492346" y="6088083"/>
                </a:cubicBezTo>
                <a:cubicBezTo>
                  <a:pt x="11486176" y="6092240"/>
                  <a:pt x="11480006" y="6096397"/>
                  <a:pt x="11473837" y="6100554"/>
                </a:cubicBezTo>
                <a:cubicBezTo>
                  <a:pt x="11473837" y="6100554"/>
                  <a:pt x="11473837" y="6102632"/>
                  <a:pt x="11473837" y="6102632"/>
                </a:cubicBezTo>
                <a:cubicBezTo>
                  <a:pt x="11473837" y="6119260"/>
                  <a:pt x="11477950" y="6135888"/>
                  <a:pt x="11486176" y="6152515"/>
                </a:cubicBezTo>
                <a:cubicBezTo>
                  <a:pt x="11484120" y="6154594"/>
                  <a:pt x="11471780" y="6162908"/>
                  <a:pt x="11469724" y="6164986"/>
                </a:cubicBezTo>
                <a:cubicBezTo>
                  <a:pt x="11457385" y="6152515"/>
                  <a:pt x="11440932" y="6142123"/>
                  <a:pt x="11426536" y="6137966"/>
                </a:cubicBezTo>
                <a:cubicBezTo>
                  <a:pt x="11424480" y="6137966"/>
                  <a:pt x="11424480" y="6137966"/>
                  <a:pt x="11424480" y="6137966"/>
                </a:cubicBezTo>
                <a:cubicBezTo>
                  <a:pt x="11424480" y="6140044"/>
                  <a:pt x="11424480" y="6140044"/>
                  <a:pt x="11424480" y="6140044"/>
                </a:cubicBezTo>
                <a:cubicBezTo>
                  <a:pt x="11418310" y="6142123"/>
                  <a:pt x="11412140" y="6148358"/>
                  <a:pt x="11408027" y="6154594"/>
                </a:cubicBezTo>
                <a:cubicBezTo>
                  <a:pt x="11408027" y="6156672"/>
                  <a:pt x="11408027" y="6156672"/>
                  <a:pt x="11408027" y="6156672"/>
                </a:cubicBezTo>
                <a:cubicBezTo>
                  <a:pt x="11412140" y="6171221"/>
                  <a:pt x="11422423" y="6187849"/>
                  <a:pt x="11434763" y="6202398"/>
                </a:cubicBezTo>
                <a:cubicBezTo>
                  <a:pt x="11432706" y="6202398"/>
                  <a:pt x="11422423" y="6216947"/>
                  <a:pt x="11420366" y="6219026"/>
                </a:cubicBezTo>
                <a:cubicBezTo>
                  <a:pt x="11405971" y="6210712"/>
                  <a:pt x="11387462" y="6206555"/>
                  <a:pt x="11371010" y="6206555"/>
                </a:cubicBezTo>
                <a:cubicBezTo>
                  <a:pt x="11368953" y="6206555"/>
                  <a:pt x="11368953" y="6206555"/>
                  <a:pt x="11368953" y="6206555"/>
                </a:cubicBezTo>
                <a:cubicBezTo>
                  <a:pt x="11364840" y="6210712"/>
                  <a:pt x="11360727" y="6219026"/>
                  <a:pt x="11358671" y="6225261"/>
                </a:cubicBezTo>
                <a:cubicBezTo>
                  <a:pt x="11358671" y="6227340"/>
                  <a:pt x="11358671" y="6227340"/>
                  <a:pt x="11358671" y="6227340"/>
                </a:cubicBezTo>
                <a:cubicBezTo>
                  <a:pt x="11366897" y="6241888"/>
                  <a:pt x="11379236" y="6254359"/>
                  <a:pt x="11395688" y="6264752"/>
                </a:cubicBezTo>
                <a:cubicBezTo>
                  <a:pt x="11393632" y="6266830"/>
                  <a:pt x="11387462" y="6281379"/>
                  <a:pt x="11387462" y="6283458"/>
                </a:cubicBezTo>
                <a:cubicBezTo>
                  <a:pt x="11368953" y="6279301"/>
                  <a:pt x="11350444" y="6279301"/>
                  <a:pt x="11336049" y="6283458"/>
                </a:cubicBezTo>
                <a:cubicBezTo>
                  <a:pt x="11333992" y="6283458"/>
                  <a:pt x="11333992" y="6283458"/>
                  <a:pt x="11333992" y="6283458"/>
                </a:cubicBezTo>
                <a:cubicBezTo>
                  <a:pt x="11333992" y="6285536"/>
                  <a:pt x="11333992" y="6285536"/>
                  <a:pt x="11333992" y="6285536"/>
                </a:cubicBezTo>
                <a:cubicBezTo>
                  <a:pt x="11331936" y="6291772"/>
                  <a:pt x="11329879" y="6300085"/>
                  <a:pt x="11327823" y="6306320"/>
                </a:cubicBezTo>
                <a:cubicBezTo>
                  <a:pt x="11329879" y="6308399"/>
                  <a:pt x="11329879" y="6308399"/>
                  <a:pt x="11329879" y="6308399"/>
                </a:cubicBezTo>
                <a:cubicBezTo>
                  <a:pt x="11340162" y="6318791"/>
                  <a:pt x="11356614" y="6329184"/>
                  <a:pt x="11373066" y="6333340"/>
                </a:cubicBezTo>
                <a:cubicBezTo>
                  <a:pt x="11373066" y="6335419"/>
                  <a:pt x="11371010" y="6354125"/>
                  <a:pt x="11371010" y="6356204"/>
                </a:cubicBezTo>
                <a:cubicBezTo>
                  <a:pt x="11352501" y="6356204"/>
                  <a:pt x="11333992" y="6360360"/>
                  <a:pt x="11321653" y="6368675"/>
                </a:cubicBezTo>
                <a:cubicBezTo>
                  <a:pt x="11319596" y="6368675"/>
                  <a:pt x="11319596" y="6368675"/>
                  <a:pt x="11319596" y="6368675"/>
                </a:cubicBezTo>
                <a:cubicBezTo>
                  <a:pt x="11319596" y="6370752"/>
                  <a:pt x="11319596" y="6370752"/>
                  <a:pt x="11319596" y="6370752"/>
                </a:cubicBezTo>
                <a:cubicBezTo>
                  <a:pt x="11319596" y="6372831"/>
                  <a:pt x="11319596" y="6376988"/>
                  <a:pt x="11319596" y="6381145"/>
                </a:cubicBezTo>
                <a:cubicBezTo>
                  <a:pt x="11319596" y="6385302"/>
                  <a:pt x="11319596" y="6389459"/>
                  <a:pt x="11319596" y="6391537"/>
                </a:cubicBezTo>
                <a:cubicBezTo>
                  <a:pt x="11319596" y="6393616"/>
                  <a:pt x="11319596" y="6393616"/>
                  <a:pt x="11319596" y="6393616"/>
                </a:cubicBezTo>
                <a:cubicBezTo>
                  <a:pt x="11321653" y="6393616"/>
                  <a:pt x="11321653" y="6393616"/>
                  <a:pt x="11321653" y="6393616"/>
                </a:cubicBezTo>
                <a:cubicBezTo>
                  <a:pt x="11333992" y="6401930"/>
                  <a:pt x="11352501" y="6406087"/>
                  <a:pt x="11371010" y="6406087"/>
                </a:cubicBezTo>
                <a:cubicBezTo>
                  <a:pt x="11371010" y="6410243"/>
                  <a:pt x="11373066" y="6426871"/>
                  <a:pt x="11375123" y="6428949"/>
                </a:cubicBezTo>
                <a:cubicBezTo>
                  <a:pt x="11356614" y="6435184"/>
                  <a:pt x="11340162" y="6443498"/>
                  <a:pt x="11329879" y="6455969"/>
                </a:cubicBezTo>
                <a:cubicBezTo>
                  <a:pt x="11327823" y="6455969"/>
                  <a:pt x="11327823" y="6455969"/>
                  <a:pt x="11327823" y="6455969"/>
                </a:cubicBezTo>
                <a:cubicBezTo>
                  <a:pt x="11327823" y="6458048"/>
                  <a:pt x="11327823" y="6458048"/>
                  <a:pt x="11327823" y="6458048"/>
                </a:cubicBezTo>
                <a:cubicBezTo>
                  <a:pt x="11329879" y="6464283"/>
                  <a:pt x="11331936" y="6472597"/>
                  <a:pt x="11333992" y="6478833"/>
                </a:cubicBezTo>
                <a:cubicBezTo>
                  <a:pt x="11336049" y="6478833"/>
                  <a:pt x="11336049" y="6478833"/>
                  <a:pt x="11336049" y="6478833"/>
                </a:cubicBezTo>
                <a:cubicBezTo>
                  <a:pt x="11350444" y="6485068"/>
                  <a:pt x="11371010" y="6482989"/>
                  <a:pt x="11387462" y="6478833"/>
                </a:cubicBezTo>
                <a:cubicBezTo>
                  <a:pt x="11387462" y="6480910"/>
                  <a:pt x="11395688" y="6497539"/>
                  <a:pt x="11395688" y="6499616"/>
                </a:cubicBezTo>
                <a:cubicBezTo>
                  <a:pt x="11381292" y="6507930"/>
                  <a:pt x="11366897" y="6522480"/>
                  <a:pt x="11358671" y="6537029"/>
                </a:cubicBezTo>
                <a:cubicBezTo>
                  <a:pt x="11358671" y="6539107"/>
                  <a:pt x="11358671" y="6539107"/>
                  <a:pt x="11358671" y="6539107"/>
                </a:cubicBezTo>
                <a:cubicBezTo>
                  <a:pt x="11360727" y="6543265"/>
                  <a:pt x="11366897" y="6551578"/>
                  <a:pt x="11371010" y="6557813"/>
                </a:cubicBezTo>
                <a:cubicBezTo>
                  <a:pt x="11387462" y="6557813"/>
                  <a:pt x="11405971" y="6553657"/>
                  <a:pt x="11422423" y="6543265"/>
                </a:cubicBezTo>
                <a:cubicBezTo>
                  <a:pt x="11422423" y="6545342"/>
                  <a:pt x="11432706" y="6559892"/>
                  <a:pt x="11434763" y="6561971"/>
                </a:cubicBezTo>
                <a:cubicBezTo>
                  <a:pt x="11422423" y="6574441"/>
                  <a:pt x="11412140" y="6591068"/>
                  <a:pt x="11408027" y="6607697"/>
                </a:cubicBezTo>
                <a:cubicBezTo>
                  <a:pt x="11410084" y="6609774"/>
                  <a:pt x="11410084" y="6609774"/>
                  <a:pt x="11410084" y="6609774"/>
                </a:cubicBezTo>
                <a:cubicBezTo>
                  <a:pt x="11412140" y="6613932"/>
                  <a:pt x="11420366" y="6620167"/>
                  <a:pt x="11424480" y="6624324"/>
                </a:cubicBezTo>
                <a:cubicBezTo>
                  <a:pt x="11426536" y="6624324"/>
                  <a:pt x="11426536" y="6624324"/>
                  <a:pt x="11426536" y="6624324"/>
                </a:cubicBezTo>
                <a:cubicBezTo>
                  <a:pt x="11440932" y="6620167"/>
                  <a:pt x="11457385" y="6611853"/>
                  <a:pt x="11471780" y="6597304"/>
                </a:cubicBezTo>
                <a:cubicBezTo>
                  <a:pt x="11473837" y="6599383"/>
                  <a:pt x="11486176" y="6609774"/>
                  <a:pt x="11488233" y="6611853"/>
                </a:cubicBezTo>
                <a:cubicBezTo>
                  <a:pt x="11480006" y="6628480"/>
                  <a:pt x="11475894" y="6645109"/>
                  <a:pt x="11475894" y="6661736"/>
                </a:cubicBezTo>
                <a:cubicBezTo>
                  <a:pt x="11475894" y="6661736"/>
                  <a:pt x="11475894" y="6663815"/>
                  <a:pt x="11475894" y="6663815"/>
                </a:cubicBezTo>
                <a:cubicBezTo>
                  <a:pt x="11480006" y="6667971"/>
                  <a:pt x="11488233" y="6672129"/>
                  <a:pt x="11494402" y="6674206"/>
                </a:cubicBezTo>
                <a:cubicBezTo>
                  <a:pt x="11494402" y="6676285"/>
                  <a:pt x="11494402" y="6676285"/>
                  <a:pt x="11494402" y="6676285"/>
                </a:cubicBezTo>
                <a:cubicBezTo>
                  <a:pt x="11496459" y="6674206"/>
                  <a:pt x="11496459" y="6674206"/>
                  <a:pt x="11496459" y="6674206"/>
                </a:cubicBezTo>
                <a:cubicBezTo>
                  <a:pt x="11510854" y="6665893"/>
                  <a:pt x="11523194" y="6653422"/>
                  <a:pt x="11533476" y="6636795"/>
                </a:cubicBezTo>
                <a:cubicBezTo>
                  <a:pt x="11535533" y="6638873"/>
                  <a:pt x="11549928" y="6645109"/>
                  <a:pt x="11551985" y="6645109"/>
                </a:cubicBezTo>
                <a:cubicBezTo>
                  <a:pt x="11549928" y="6653422"/>
                  <a:pt x="11549928" y="6663815"/>
                  <a:pt x="11549928" y="6672129"/>
                </a:cubicBezTo>
                <a:cubicBezTo>
                  <a:pt x="11549928" y="6680442"/>
                  <a:pt x="11549928" y="6690835"/>
                  <a:pt x="11551985" y="6697070"/>
                </a:cubicBezTo>
                <a:cubicBezTo>
                  <a:pt x="11551985" y="6699148"/>
                  <a:pt x="11551985" y="6699148"/>
                  <a:pt x="11551985" y="6699148"/>
                </a:cubicBezTo>
                <a:cubicBezTo>
                  <a:pt x="11554042" y="6699148"/>
                  <a:pt x="11554042" y="6699148"/>
                  <a:pt x="11554042" y="6699148"/>
                </a:cubicBezTo>
                <a:cubicBezTo>
                  <a:pt x="11558155" y="6701227"/>
                  <a:pt x="11568437" y="6703305"/>
                  <a:pt x="11574607" y="6705383"/>
                </a:cubicBezTo>
                <a:cubicBezTo>
                  <a:pt x="11576663" y="6705383"/>
                  <a:pt x="11576663" y="6705383"/>
                  <a:pt x="11576663" y="6705383"/>
                </a:cubicBezTo>
                <a:cubicBezTo>
                  <a:pt x="11586946" y="6692913"/>
                  <a:pt x="11597229" y="6676285"/>
                  <a:pt x="11601342" y="6659658"/>
                </a:cubicBezTo>
                <a:cubicBezTo>
                  <a:pt x="11603398" y="6659658"/>
                  <a:pt x="11621907" y="6661736"/>
                  <a:pt x="11623964" y="6661736"/>
                </a:cubicBezTo>
                <a:cubicBezTo>
                  <a:pt x="11623964" y="6680442"/>
                  <a:pt x="11628077" y="6699148"/>
                  <a:pt x="11636303" y="6713697"/>
                </a:cubicBezTo>
                <a:cubicBezTo>
                  <a:pt x="11638359" y="6713697"/>
                  <a:pt x="11638359" y="6713697"/>
                  <a:pt x="11638359" y="6713697"/>
                </a:cubicBezTo>
                <a:cubicBezTo>
                  <a:pt x="11644529" y="6713697"/>
                  <a:pt x="11654812" y="6713697"/>
                  <a:pt x="11658925" y="6713697"/>
                </a:cubicBezTo>
                <a:cubicBezTo>
                  <a:pt x="11660982" y="6713697"/>
                  <a:pt x="11660982" y="6713697"/>
                  <a:pt x="11660982" y="6713697"/>
                </a:cubicBezTo>
                <a:cubicBezTo>
                  <a:pt x="11669208" y="6699148"/>
                  <a:pt x="11673321" y="6680442"/>
                  <a:pt x="11675378" y="6661736"/>
                </a:cubicBezTo>
                <a:cubicBezTo>
                  <a:pt x="11677434" y="6661736"/>
                  <a:pt x="11693886" y="6659658"/>
                  <a:pt x="11695943" y="6659658"/>
                </a:cubicBezTo>
                <a:cubicBezTo>
                  <a:pt x="11700056" y="6676285"/>
                  <a:pt x="11710338" y="6692913"/>
                  <a:pt x="11722678" y="6705383"/>
                </a:cubicBezTo>
                <a:cubicBezTo>
                  <a:pt x="11728847" y="6703305"/>
                  <a:pt x="11739130" y="6701227"/>
                  <a:pt x="11743243" y="6699148"/>
                </a:cubicBezTo>
                <a:cubicBezTo>
                  <a:pt x="11745300" y="6699148"/>
                  <a:pt x="11745300" y="6699148"/>
                  <a:pt x="11745300" y="6699148"/>
                </a:cubicBezTo>
                <a:cubicBezTo>
                  <a:pt x="11747356" y="6690835"/>
                  <a:pt x="11747356" y="6680442"/>
                  <a:pt x="11747356" y="6672129"/>
                </a:cubicBezTo>
                <a:cubicBezTo>
                  <a:pt x="11747356" y="6663815"/>
                  <a:pt x="11747356" y="6653422"/>
                  <a:pt x="11745300" y="6645109"/>
                </a:cubicBezTo>
                <a:cubicBezTo>
                  <a:pt x="11747356" y="6645109"/>
                  <a:pt x="11763808" y="6638873"/>
                  <a:pt x="11765865" y="6636795"/>
                </a:cubicBezTo>
                <a:cubicBezTo>
                  <a:pt x="11774091" y="6653422"/>
                  <a:pt x="11788487" y="6665893"/>
                  <a:pt x="11802882" y="6674206"/>
                </a:cubicBezTo>
                <a:cubicBezTo>
                  <a:pt x="11809052" y="6672129"/>
                  <a:pt x="11817278" y="6667971"/>
                  <a:pt x="11821391" y="6663815"/>
                </a:cubicBezTo>
                <a:cubicBezTo>
                  <a:pt x="11823448" y="6661736"/>
                  <a:pt x="11823448" y="6661736"/>
                  <a:pt x="11823448" y="6661736"/>
                </a:cubicBezTo>
                <a:cubicBezTo>
                  <a:pt x="11823448" y="6661736"/>
                  <a:pt x="11823448" y="6661736"/>
                  <a:pt x="11823448" y="6659658"/>
                </a:cubicBezTo>
                <a:cubicBezTo>
                  <a:pt x="11823448" y="6645109"/>
                  <a:pt x="11817278" y="6626403"/>
                  <a:pt x="11809052" y="6611853"/>
                </a:cubicBezTo>
                <a:cubicBezTo>
                  <a:pt x="11811108" y="6609774"/>
                  <a:pt x="11823448" y="6599383"/>
                  <a:pt x="11825504" y="6597304"/>
                </a:cubicBezTo>
                <a:cubicBezTo>
                  <a:pt x="11839900" y="6609774"/>
                  <a:pt x="11856352" y="6620167"/>
                  <a:pt x="11870748" y="6624324"/>
                </a:cubicBezTo>
                <a:cubicBezTo>
                  <a:pt x="11872805" y="6624324"/>
                  <a:pt x="11872805" y="6624324"/>
                  <a:pt x="11872805" y="6624324"/>
                </a:cubicBezTo>
                <a:cubicBezTo>
                  <a:pt x="11876918" y="6620167"/>
                  <a:pt x="11885144" y="6613932"/>
                  <a:pt x="11887201" y="6607697"/>
                </a:cubicBezTo>
                <a:cubicBezTo>
                  <a:pt x="11889257" y="6607697"/>
                  <a:pt x="11889257" y="6607697"/>
                  <a:pt x="11889257" y="6607697"/>
                </a:cubicBezTo>
                <a:cubicBezTo>
                  <a:pt x="11885144" y="6591068"/>
                  <a:pt x="11874861" y="6574441"/>
                  <a:pt x="11862522" y="6561971"/>
                </a:cubicBezTo>
                <a:cubicBezTo>
                  <a:pt x="11864579" y="6559892"/>
                  <a:pt x="11874861" y="6545342"/>
                  <a:pt x="11874861" y="6543265"/>
                </a:cubicBezTo>
                <a:cubicBezTo>
                  <a:pt x="11891314" y="6551578"/>
                  <a:pt x="11909822" y="6557813"/>
                  <a:pt x="11926275" y="6557813"/>
                </a:cubicBezTo>
                <a:cubicBezTo>
                  <a:pt x="11928331" y="6555735"/>
                  <a:pt x="11928331" y="6555735"/>
                  <a:pt x="11928331" y="6555735"/>
                </a:cubicBezTo>
                <a:cubicBezTo>
                  <a:pt x="11930388" y="6551578"/>
                  <a:pt x="11936557" y="6543265"/>
                  <a:pt x="11938614" y="6537029"/>
                </a:cubicBezTo>
                <a:cubicBezTo>
                  <a:pt x="11938614" y="6534951"/>
                  <a:pt x="11938614" y="6534951"/>
                  <a:pt x="11938614" y="6534951"/>
                </a:cubicBezTo>
                <a:cubicBezTo>
                  <a:pt x="11930388" y="6522480"/>
                  <a:pt x="11915992" y="6507930"/>
                  <a:pt x="11901596" y="6499616"/>
                </a:cubicBezTo>
                <a:cubicBezTo>
                  <a:pt x="11901596" y="6495460"/>
                  <a:pt x="11909822" y="6480910"/>
                  <a:pt x="11909822" y="6478833"/>
                </a:cubicBezTo>
                <a:cubicBezTo>
                  <a:pt x="11926275" y="6482989"/>
                  <a:pt x="11944784" y="6482989"/>
                  <a:pt x="11961236" y="6478833"/>
                </a:cubicBezTo>
                <a:cubicBezTo>
                  <a:pt x="11963292" y="6478833"/>
                  <a:pt x="11963292" y="6478833"/>
                  <a:pt x="11963292" y="6478833"/>
                </a:cubicBezTo>
                <a:cubicBezTo>
                  <a:pt x="11965349" y="6472597"/>
                  <a:pt x="11967405" y="6464283"/>
                  <a:pt x="11967405" y="6458048"/>
                </a:cubicBezTo>
                <a:cubicBezTo>
                  <a:pt x="11967405" y="6455969"/>
                  <a:pt x="11967405" y="6455969"/>
                  <a:pt x="11967405" y="6455969"/>
                </a:cubicBezTo>
                <a:cubicBezTo>
                  <a:pt x="11957123" y="6443498"/>
                  <a:pt x="11940670" y="6435184"/>
                  <a:pt x="11922162" y="6428949"/>
                </a:cubicBezTo>
                <a:cubicBezTo>
                  <a:pt x="11924218" y="6426871"/>
                  <a:pt x="11926275" y="6410243"/>
                  <a:pt x="11926275" y="6408165"/>
                </a:cubicBezTo>
                <a:cubicBezTo>
                  <a:pt x="11944784" y="6408165"/>
                  <a:pt x="11963292" y="6401930"/>
                  <a:pt x="11975632" y="6393616"/>
                </a:cubicBezTo>
                <a:cubicBezTo>
                  <a:pt x="11977688" y="6393616"/>
                  <a:pt x="11977688" y="6393616"/>
                  <a:pt x="11977688" y="6393616"/>
                </a:cubicBezTo>
                <a:cubicBezTo>
                  <a:pt x="11977688" y="6389459"/>
                  <a:pt x="11977688" y="6385302"/>
                  <a:pt x="11977688" y="6381145"/>
                </a:cubicBezTo>
                <a:cubicBezTo>
                  <a:pt x="11977688" y="6379066"/>
                  <a:pt x="11977688" y="6374910"/>
                  <a:pt x="11977688" y="6370752"/>
                </a:cubicBezTo>
                <a:cubicBezTo>
                  <a:pt x="11975632" y="6370752"/>
                  <a:pt x="11975632" y="6370752"/>
                  <a:pt x="11975632" y="6370752"/>
                </a:cubicBezTo>
                <a:cubicBezTo>
                  <a:pt x="11963292" y="6362439"/>
                  <a:pt x="11944784" y="6356204"/>
                  <a:pt x="11926275" y="6356204"/>
                </a:cubicBezTo>
                <a:cubicBezTo>
                  <a:pt x="11926275" y="6354125"/>
                  <a:pt x="11924218" y="6337498"/>
                  <a:pt x="11924218" y="6335419"/>
                </a:cubicBezTo>
                <a:cubicBezTo>
                  <a:pt x="11940670" y="6329184"/>
                  <a:pt x="11957123" y="6320870"/>
                  <a:pt x="11967405" y="6308399"/>
                </a:cubicBezTo>
                <a:cubicBezTo>
                  <a:pt x="11969462" y="6308399"/>
                  <a:pt x="11969462" y="6308399"/>
                  <a:pt x="11969462" y="6308399"/>
                </a:cubicBezTo>
                <a:cubicBezTo>
                  <a:pt x="11969462" y="6306320"/>
                  <a:pt x="11969462" y="6306320"/>
                  <a:pt x="11969462" y="6306320"/>
                </a:cubicBezTo>
                <a:cubicBezTo>
                  <a:pt x="11967405" y="6300085"/>
                  <a:pt x="11965349" y="6291772"/>
                  <a:pt x="11963292" y="6285536"/>
                </a:cubicBezTo>
                <a:cubicBezTo>
                  <a:pt x="11961236" y="6285536"/>
                  <a:pt x="11961236" y="6285536"/>
                  <a:pt x="11961236" y="6285536"/>
                </a:cubicBezTo>
                <a:cubicBezTo>
                  <a:pt x="11946840" y="6279301"/>
                  <a:pt x="11928331" y="6281379"/>
                  <a:pt x="11909822" y="6285536"/>
                </a:cubicBezTo>
                <a:cubicBezTo>
                  <a:pt x="11909822" y="6283458"/>
                  <a:pt x="11903653" y="6266830"/>
                  <a:pt x="11901596" y="6264752"/>
                </a:cubicBezTo>
                <a:cubicBezTo>
                  <a:pt x="11918049" y="6256438"/>
                  <a:pt x="11930388" y="6241888"/>
                  <a:pt x="11938614" y="6227340"/>
                </a:cubicBezTo>
                <a:cubicBezTo>
                  <a:pt x="11938614" y="6225261"/>
                  <a:pt x="11938614" y="6225261"/>
                  <a:pt x="11938614" y="6225261"/>
                </a:cubicBezTo>
                <a:cubicBezTo>
                  <a:pt x="11936557" y="6221104"/>
                  <a:pt x="11932444" y="6212790"/>
                  <a:pt x="11928331" y="6206555"/>
                </a:cubicBezTo>
                <a:cubicBezTo>
                  <a:pt x="11926275" y="6206555"/>
                  <a:pt x="11926275" y="6206555"/>
                  <a:pt x="11926275" y="6206555"/>
                </a:cubicBezTo>
                <a:cubicBezTo>
                  <a:pt x="11909822" y="6206555"/>
                  <a:pt x="11891314" y="6210712"/>
                  <a:pt x="11876918" y="6219026"/>
                </a:cubicBezTo>
                <a:cubicBezTo>
                  <a:pt x="11874861" y="6219026"/>
                  <a:pt x="11864579" y="6204476"/>
                  <a:pt x="11862522" y="6202398"/>
                </a:cubicBezTo>
                <a:cubicBezTo>
                  <a:pt x="11874861" y="6189927"/>
                  <a:pt x="11885144" y="6173300"/>
                  <a:pt x="11889257" y="6156672"/>
                </a:cubicBezTo>
                <a:cubicBezTo>
                  <a:pt x="11889257" y="6154594"/>
                  <a:pt x="11889257" y="6154594"/>
                  <a:pt x="11889257" y="6154594"/>
                </a:cubicBezTo>
                <a:cubicBezTo>
                  <a:pt x="11885144" y="6150437"/>
                  <a:pt x="11878975" y="6144201"/>
                  <a:pt x="11872805" y="6140044"/>
                </a:cubicBezTo>
                <a:cubicBezTo>
                  <a:pt x="11856352" y="6144201"/>
                  <a:pt x="11839900" y="6152515"/>
                  <a:pt x="11827561" y="6164986"/>
                </a:cubicBezTo>
                <a:cubicBezTo>
                  <a:pt x="11825504" y="6164986"/>
                  <a:pt x="11811108" y="6154594"/>
                  <a:pt x="11809052" y="6152515"/>
                </a:cubicBezTo>
                <a:cubicBezTo>
                  <a:pt x="11819334" y="6135888"/>
                  <a:pt x="11823448" y="6119260"/>
                  <a:pt x="11823448" y="6102632"/>
                </a:cubicBezTo>
                <a:cubicBezTo>
                  <a:pt x="11823448" y="6102632"/>
                  <a:pt x="11823448" y="6100554"/>
                  <a:pt x="11823448" y="6100554"/>
                </a:cubicBezTo>
                <a:cubicBezTo>
                  <a:pt x="11817278" y="6096397"/>
                  <a:pt x="11809052" y="6092240"/>
                  <a:pt x="11804939" y="6090162"/>
                </a:cubicBezTo>
                <a:cubicBezTo>
                  <a:pt x="11802882" y="6088083"/>
                  <a:pt x="11802882" y="6088083"/>
                  <a:pt x="11802882" y="6088083"/>
                </a:cubicBezTo>
                <a:cubicBezTo>
                  <a:pt x="11802882" y="6090162"/>
                  <a:pt x="11802882" y="6090162"/>
                  <a:pt x="11802882" y="6090162"/>
                </a:cubicBezTo>
                <a:cubicBezTo>
                  <a:pt x="11788487" y="6096397"/>
                  <a:pt x="11776147" y="6110946"/>
                  <a:pt x="11765865" y="6125495"/>
                </a:cubicBezTo>
                <a:cubicBezTo>
                  <a:pt x="11763808" y="6125495"/>
                  <a:pt x="11747356" y="6119260"/>
                  <a:pt x="11745300" y="6117182"/>
                </a:cubicBezTo>
                <a:cubicBezTo>
                  <a:pt x="11747356" y="6108868"/>
                  <a:pt x="11749412" y="6100554"/>
                  <a:pt x="11749412" y="6090162"/>
                </a:cubicBezTo>
                <a:cubicBezTo>
                  <a:pt x="11749412" y="6081848"/>
                  <a:pt x="11747356" y="6073534"/>
                  <a:pt x="11745300" y="6065220"/>
                </a:cubicBezTo>
                <a:cubicBezTo>
                  <a:pt x="11745300" y="6063142"/>
                  <a:pt x="11745300" y="6063142"/>
                  <a:pt x="11745300" y="6063142"/>
                </a:cubicBezTo>
                <a:cubicBezTo>
                  <a:pt x="11743243" y="6063142"/>
                  <a:pt x="11743243" y="6063142"/>
                  <a:pt x="11743243" y="6063142"/>
                </a:cubicBezTo>
                <a:cubicBezTo>
                  <a:pt x="11739130" y="6061063"/>
                  <a:pt x="11730904" y="6058985"/>
                  <a:pt x="11722678" y="6058985"/>
                </a:cubicBezTo>
                <a:cubicBezTo>
                  <a:pt x="11710338" y="6069377"/>
                  <a:pt x="11700056" y="6086005"/>
                  <a:pt x="11695943" y="6104711"/>
                </a:cubicBezTo>
                <a:cubicBezTo>
                  <a:pt x="11693886" y="6102632"/>
                  <a:pt x="11677434" y="6100554"/>
                  <a:pt x="11673321" y="6100554"/>
                </a:cubicBezTo>
                <a:cubicBezTo>
                  <a:pt x="11673321" y="6083926"/>
                  <a:pt x="11669208" y="6065220"/>
                  <a:pt x="11660982" y="6050671"/>
                </a:cubicBezTo>
                <a:cubicBezTo>
                  <a:pt x="11658925" y="6050671"/>
                  <a:pt x="11658925" y="6050671"/>
                  <a:pt x="11658925" y="6050671"/>
                </a:cubicBezTo>
                <a:cubicBezTo>
                  <a:pt x="11652756" y="6048592"/>
                  <a:pt x="11644529" y="6048592"/>
                  <a:pt x="11638359" y="6050671"/>
                </a:cubicBezTo>
                <a:cubicBezTo>
                  <a:pt x="11636303" y="6050671"/>
                  <a:pt x="11636303" y="6050671"/>
                  <a:pt x="11636303" y="6050671"/>
                </a:cubicBezTo>
                <a:close/>
                <a:moveTo>
                  <a:pt x="0" y="0"/>
                </a:moveTo>
                <a:lnTo>
                  <a:pt x="12192000" y="0"/>
                </a:lnTo>
                <a:lnTo>
                  <a:pt x="12192000" y="6858000"/>
                </a:lnTo>
                <a:lnTo>
                  <a:pt x="4539049" y="6858000"/>
                </a:lnTo>
                <a:lnTo>
                  <a:pt x="0" y="6858000"/>
                </a:lnTo>
                <a:lnTo>
                  <a:pt x="0" y="6273113"/>
                </a:lnTo>
                <a:close/>
              </a:path>
            </a:pathLst>
          </a:custGeom>
          <a:solidFill>
            <a:srgbClr val="48595D">
              <a:alpha val="70000"/>
            </a:srgbClr>
          </a:solidFill>
        </p:spPr>
        <p:txBody>
          <a:bodyPr lIns="0" tIns="0" rIns="0" bIns="0" anchor="ctr">
            <a:noAutofit/>
          </a:bodyPr>
          <a:lstStyle>
            <a:lvl1pPr marL="342900" indent="0" algn="ctr">
              <a:buNone/>
              <a:defRPr sz="4950" b="1" cap="all" baseline="0">
                <a:solidFill>
                  <a:schemeClr val="bg1"/>
                </a:solidFill>
                <a:latin typeface="+mj-lt"/>
              </a:defRPr>
            </a:lvl1pPr>
            <a:lvl2pPr marL="0" indent="0" algn="ctr">
              <a:buNone/>
              <a:defRPr sz="1500">
                <a:solidFill>
                  <a:schemeClr val="bg1"/>
                </a:solidFill>
              </a:defRPr>
            </a:lvl2pPr>
            <a:lvl3pPr>
              <a:defRPr sz="1350"/>
            </a:lvl3pPr>
            <a:lvl4pPr>
              <a:defRPr sz="1200"/>
            </a:lvl4pPr>
            <a:lvl5pPr>
              <a:defRPr sz="1200"/>
            </a:lvl5pPr>
          </a:lstStyle>
          <a:p>
            <a:pPr lvl="0"/>
            <a:r>
              <a:rPr lang="en-US"/>
              <a:t>Click to edit Master text styles</a:t>
            </a:r>
          </a:p>
        </p:txBody>
      </p:sp>
      <p:sp>
        <p:nvSpPr>
          <p:cNvPr id="3" name="Subtitle 2"/>
          <p:cNvSpPr>
            <a:spLocks noGrp="1"/>
          </p:cNvSpPr>
          <p:nvPr>
            <p:ph type="subTitle" idx="1"/>
          </p:nvPr>
        </p:nvSpPr>
        <p:spPr>
          <a:xfrm>
            <a:off x="622300" y="3248026"/>
            <a:ext cx="7899401" cy="349250"/>
          </a:xfrm>
        </p:spPr>
        <p:txBody>
          <a:bodyPr tIns="91440">
            <a:noAutofit/>
          </a:bodyPr>
          <a:lstStyle>
            <a:lvl1pPr marL="0" indent="0" algn="ctr">
              <a:buNone/>
              <a:defRPr sz="2475">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2" name="Slide Number Placeholder 5">
            <a:extLst>
              <a:ext uri="{FF2B5EF4-FFF2-40B4-BE49-F238E27FC236}">
                <a16:creationId xmlns:a16="http://schemas.microsoft.com/office/drawing/2014/main" id="{71ED1552-A05C-E2B3-F862-5B6914F45621}"/>
              </a:ext>
            </a:extLst>
          </p:cNvPr>
          <p:cNvSpPr>
            <a:spLocks noGrp="1"/>
          </p:cNvSpPr>
          <p:nvPr>
            <p:ph type="sldNum" sz="quarter" idx="17"/>
          </p:nvPr>
        </p:nvSpPr>
        <p:spPr>
          <a:xfrm>
            <a:off x="8737600" y="87313"/>
            <a:ext cx="317500" cy="273050"/>
          </a:xfrm>
        </p:spPr>
        <p:txBody>
          <a:bodyPr/>
          <a:lstStyle>
            <a:lvl1pPr>
              <a:defRPr lang="en-US">
                <a:solidFill>
                  <a:prstClr val="white"/>
                </a:solidFill>
              </a:defRPr>
            </a:lvl1pPr>
          </a:lstStyle>
          <a:p>
            <a:pPr>
              <a:defRPr/>
            </a:pPr>
            <a:fld id="{238142BE-AB0F-4CC9-A1B1-8A1A8E3AB14D}" type="slidenum">
              <a:rPr/>
              <a:pPr>
                <a:defRPr/>
              </a:pPr>
              <a:t>‹#›</a:t>
            </a:fld>
            <a:endParaRPr dirty="0"/>
          </a:p>
        </p:txBody>
      </p:sp>
    </p:spTree>
    <p:extLst>
      <p:ext uri="{BB962C8B-B14F-4D97-AF65-F5344CB8AC3E}">
        <p14:creationId xmlns:p14="http://schemas.microsoft.com/office/powerpoint/2010/main" val="203490530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9" name="Picture Placeholder 8"/>
          <p:cNvSpPr>
            <a:spLocks noGrp="1"/>
          </p:cNvSpPr>
          <p:nvPr>
            <p:ph type="pic" sz="quarter" idx="13"/>
          </p:nvPr>
        </p:nvSpPr>
        <p:spPr>
          <a:xfrm>
            <a:off x="0" y="0"/>
            <a:ext cx="9144000" cy="5143500"/>
          </a:xfrm>
          <a:custGeom>
            <a:avLst/>
            <a:gdLst>
              <a:gd name="connsiteX0" fmla="*/ 11603402 w 12192000"/>
              <a:gd name="connsiteY0" fmla="*/ 6440005 h 6858000"/>
              <a:gd name="connsiteX1" fmla="*/ 11613605 w 12192000"/>
              <a:gd name="connsiteY1" fmla="*/ 6440005 h 6858000"/>
              <a:gd name="connsiteX2" fmla="*/ 11617686 w 12192000"/>
              <a:gd name="connsiteY2" fmla="*/ 6448343 h 6858000"/>
              <a:gd name="connsiteX3" fmla="*/ 11623808 w 12192000"/>
              <a:gd name="connsiteY3" fmla="*/ 6550487 h 6858000"/>
              <a:gd name="connsiteX4" fmla="*/ 11621767 w 12192000"/>
              <a:gd name="connsiteY4" fmla="*/ 6560909 h 6858000"/>
              <a:gd name="connsiteX5" fmla="*/ 11615645 w 12192000"/>
              <a:gd name="connsiteY5" fmla="*/ 6560909 h 6858000"/>
              <a:gd name="connsiteX6" fmla="*/ 11509533 w 12192000"/>
              <a:gd name="connsiteY6" fmla="*/ 6498373 h 6858000"/>
              <a:gd name="connsiteX7" fmla="*/ 11505451 w 12192000"/>
              <a:gd name="connsiteY7" fmla="*/ 6492120 h 6858000"/>
              <a:gd name="connsiteX8" fmla="*/ 11505451 w 12192000"/>
              <a:gd name="connsiteY8" fmla="*/ 6490034 h 6858000"/>
              <a:gd name="connsiteX9" fmla="*/ 11511573 w 12192000"/>
              <a:gd name="connsiteY9" fmla="*/ 6485865 h 6858000"/>
              <a:gd name="connsiteX10" fmla="*/ 11603402 w 12192000"/>
              <a:gd name="connsiteY10" fmla="*/ 6440005 h 6858000"/>
              <a:gd name="connsiteX11" fmla="*/ 11686136 w 12192000"/>
              <a:gd name="connsiteY11" fmla="*/ 6437921 h 6858000"/>
              <a:gd name="connsiteX12" fmla="*/ 11696438 w 12192000"/>
              <a:gd name="connsiteY12" fmla="*/ 6437921 h 6858000"/>
              <a:gd name="connsiteX13" fmla="*/ 11787097 w 12192000"/>
              <a:gd name="connsiteY13" fmla="*/ 6483687 h 6858000"/>
              <a:gd name="connsiteX14" fmla="*/ 11795339 w 12192000"/>
              <a:gd name="connsiteY14" fmla="*/ 6489928 h 6858000"/>
              <a:gd name="connsiteX15" fmla="*/ 11791218 w 12192000"/>
              <a:gd name="connsiteY15" fmla="*/ 6496168 h 6858000"/>
              <a:gd name="connsiteX16" fmla="*/ 11684076 w 12192000"/>
              <a:gd name="connsiteY16" fmla="*/ 6558576 h 6858000"/>
              <a:gd name="connsiteX17" fmla="*/ 11675833 w 12192000"/>
              <a:gd name="connsiteY17" fmla="*/ 6558576 h 6858000"/>
              <a:gd name="connsiteX18" fmla="*/ 11673773 w 12192000"/>
              <a:gd name="connsiteY18" fmla="*/ 6550255 h 6858000"/>
              <a:gd name="connsiteX19" fmla="*/ 11682015 w 12192000"/>
              <a:gd name="connsiteY19" fmla="*/ 6446242 h 6858000"/>
              <a:gd name="connsiteX20" fmla="*/ 11686136 w 12192000"/>
              <a:gd name="connsiteY20" fmla="*/ 6437921 h 6858000"/>
              <a:gd name="connsiteX21" fmla="*/ 10868401 w 12192000"/>
              <a:gd name="connsiteY21" fmla="*/ 6398178 h 6858000"/>
              <a:gd name="connsiteX22" fmla="*/ 10868401 w 12192000"/>
              <a:gd name="connsiteY22" fmla="*/ 6441381 h 6858000"/>
              <a:gd name="connsiteX23" fmla="*/ 10820512 w 12192000"/>
              <a:gd name="connsiteY23" fmla="*/ 6449610 h 6858000"/>
              <a:gd name="connsiteX24" fmla="*/ 10801773 w 12192000"/>
              <a:gd name="connsiteY24" fmla="*/ 6424923 h 6858000"/>
              <a:gd name="connsiteX25" fmla="*/ 10826759 w 12192000"/>
              <a:gd name="connsiteY25" fmla="*/ 6400236 h 6858000"/>
              <a:gd name="connsiteX26" fmla="*/ 10518900 w 12192000"/>
              <a:gd name="connsiteY26" fmla="*/ 6328044 h 6858000"/>
              <a:gd name="connsiteX27" fmla="*/ 10559811 w 12192000"/>
              <a:gd name="connsiteY27" fmla="*/ 6388243 h 6858000"/>
              <a:gd name="connsiteX28" fmla="*/ 10518900 w 12192000"/>
              <a:gd name="connsiteY28" fmla="*/ 6448441 h 6858000"/>
              <a:gd name="connsiteX29" fmla="*/ 10477988 w 12192000"/>
              <a:gd name="connsiteY29" fmla="*/ 6388243 h 6858000"/>
              <a:gd name="connsiteX30" fmla="*/ 10518900 w 12192000"/>
              <a:gd name="connsiteY30" fmla="*/ 6328044 h 6858000"/>
              <a:gd name="connsiteX31" fmla="*/ 11673123 w 12192000"/>
              <a:gd name="connsiteY31" fmla="*/ 6319732 h 6858000"/>
              <a:gd name="connsiteX32" fmla="*/ 11682116 w 12192000"/>
              <a:gd name="connsiteY32" fmla="*/ 6320771 h 6858000"/>
              <a:gd name="connsiteX33" fmla="*/ 11708840 w 12192000"/>
              <a:gd name="connsiteY33" fmla="*/ 6372722 h 6858000"/>
              <a:gd name="connsiteX34" fmla="*/ 11649226 w 12192000"/>
              <a:gd name="connsiteY34" fmla="*/ 6430907 h 6858000"/>
              <a:gd name="connsiteX35" fmla="*/ 11589612 w 12192000"/>
              <a:gd name="connsiteY35" fmla="*/ 6372722 h 6858000"/>
              <a:gd name="connsiteX36" fmla="*/ 11616336 w 12192000"/>
              <a:gd name="connsiteY36" fmla="*/ 6322850 h 6858000"/>
              <a:gd name="connsiteX37" fmla="*/ 11632781 w 12192000"/>
              <a:gd name="connsiteY37" fmla="*/ 6324927 h 6858000"/>
              <a:gd name="connsiteX38" fmla="*/ 11630725 w 12192000"/>
              <a:gd name="connsiteY38" fmla="*/ 6341552 h 6858000"/>
              <a:gd name="connsiteX39" fmla="*/ 11614280 w 12192000"/>
              <a:gd name="connsiteY39" fmla="*/ 6372722 h 6858000"/>
              <a:gd name="connsiteX40" fmla="*/ 11649226 w 12192000"/>
              <a:gd name="connsiteY40" fmla="*/ 6408049 h 6858000"/>
              <a:gd name="connsiteX41" fmla="*/ 11684172 w 12192000"/>
              <a:gd name="connsiteY41" fmla="*/ 6372722 h 6858000"/>
              <a:gd name="connsiteX42" fmla="*/ 11667727 w 12192000"/>
              <a:gd name="connsiteY42" fmla="*/ 6341552 h 6858000"/>
              <a:gd name="connsiteX43" fmla="*/ 11665671 w 12192000"/>
              <a:gd name="connsiteY43" fmla="*/ 6324927 h 6858000"/>
              <a:gd name="connsiteX44" fmla="*/ 11673123 w 12192000"/>
              <a:gd name="connsiteY44" fmla="*/ 6319732 h 6858000"/>
              <a:gd name="connsiteX45" fmla="*/ 11822057 w 12192000"/>
              <a:gd name="connsiteY45" fmla="*/ 6304666 h 6858000"/>
              <a:gd name="connsiteX46" fmla="*/ 11826190 w 12192000"/>
              <a:gd name="connsiteY46" fmla="*/ 6310895 h 6858000"/>
              <a:gd name="connsiteX47" fmla="*/ 11826190 w 12192000"/>
              <a:gd name="connsiteY47" fmla="*/ 6435462 h 6858000"/>
              <a:gd name="connsiteX48" fmla="*/ 11822057 w 12192000"/>
              <a:gd name="connsiteY48" fmla="*/ 6441690 h 6858000"/>
              <a:gd name="connsiteX49" fmla="*/ 11813791 w 12192000"/>
              <a:gd name="connsiteY49" fmla="*/ 6439614 h 6858000"/>
              <a:gd name="connsiteX50" fmla="*/ 11729066 w 12192000"/>
              <a:gd name="connsiteY50" fmla="*/ 6381482 h 6858000"/>
              <a:gd name="connsiteX51" fmla="*/ 11722867 w 12192000"/>
              <a:gd name="connsiteY51" fmla="*/ 6373178 h 6858000"/>
              <a:gd name="connsiteX52" fmla="*/ 11729066 w 12192000"/>
              <a:gd name="connsiteY52" fmla="*/ 6364874 h 6858000"/>
              <a:gd name="connsiteX53" fmla="*/ 11813791 w 12192000"/>
              <a:gd name="connsiteY53" fmla="*/ 6306743 h 6858000"/>
              <a:gd name="connsiteX54" fmla="*/ 11822057 w 12192000"/>
              <a:gd name="connsiteY54" fmla="*/ 6304666 h 6858000"/>
              <a:gd name="connsiteX55" fmla="*/ 11476229 w 12192000"/>
              <a:gd name="connsiteY55" fmla="*/ 6304666 h 6858000"/>
              <a:gd name="connsiteX56" fmla="*/ 11484412 w 12192000"/>
              <a:gd name="connsiteY56" fmla="*/ 6308818 h 6858000"/>
              <a:gd name="connsiteX57" fmla="*/ 11568280 w 12192000"/>
              <a:gd name="connsiteY57" fmla="*/ 6364874 h 6858000"/>
              <a:gd name="connsiteX58" fmla="*/ 11574417 w 12192000"/>
              <a:gd name="connsiteY58" fmla="*/ 6373178 h 6858000"/>
              <a:gd name="connsiteX59" fmla="*/ 11568280 w 12192000"/>
              <a:gd name="connsiteY59" fmla="*/ 6381482 h 6858000"/>
              <a:gd name="connsiteX60" fmla="*/ 11484412 w 12192000"/>
              <a:gd name="connsiteY60" fmla="*/ 6439614 h 6858000"/>
              <a:gd name="connsiteX61" fmla="*/ 11476229 w 12192000"/>
              <a:gd name="connsiteY61" fmla="*/ 6441690 h 6858000"/>
              <a:gd name="connsiteX62" fmla="*/ 11472138 w 12192000"/>
              <a:gd name="connsiteY62" fmla="*/ 6435462 h 6858000"/>
              <a:gd name="connsiteX63" fmla="*/ 11472138 w 12192000"/>
              <a:gd name="connsiteY63" fmla="*/ 6310895 h 6858000"/>
              <a:gd name="connsiteX64" fmla="*/ 11476229 w 12192000"/>
              <a:gd name="connsiteY64" fmla="*/ 6304666 h 6858000"/>
              <a:gd name="connsiteX65" fmla="*/ 11088184 w 12192000"/>
              <a:gd name="connsiteY65" fmla="*/ 6294146 h 6858000"/>
              <a:gd name="connsiteX66" fmla="*/ 11082024 w 12192000"/>
              <a:gd name="connsiteY66" fmla="*/ 6296224 h 6858000"/>
              <a:gd name="connsiteX67" fmla="*/ 11079972 w 12192000"/>
              <a:gd name="connsiteY67" fmla="*/ 6302454 h 6858000"/>
              <a:gd name="connsiteX68" fmla="*/ 11121033 w 12192000"/>
              <a:gd name="connsiteY68" fmla="*/ 6460305 h 6858000"/>
              <a:gd name="connsiteX69" fmla="*/ 11145670 w 12192000"/>
              <a:gd name="connsiteY69" fmla="*/ 6481074 h 6858000"/>
              <a:gd name="connsiteX70" fmla="*/ 11153882 w 12192000"/>
              <a:gd name="connsiteY70" fmla="*/ 6481074 h 6858000"/>
              <a:gd name="connsiteX71" fmla="*/ 11149776 w 12192000"/>
              <a:gd name="connsiteY71" fmla="*/ 6489382 h 6858000"/>
              <a:gd name="connsiteX72" fmla="*/ 11149776 w 12192000"/>
              <a:gd name="connsiteY72" fmla="*/ 6491459 h 6858000"/>
              <a:gd name="connsiteX73" fmla="*/ 11125139 w 12192000"/>
              <a:gd name="connsiteY73" fmla="*/ 6510152 h 6858000"/>
              <a:gd name="connsiteX74" fmla="*/ 11090237 w 12192000"/>
              <a:gd name="connsiteY74" fmla="*/ 6508075 h 6858000"/>
              <a:gd name="connsiteX75" fmla="*/ 11084078 w 12192000"/>
              <a:gd name="connsiteY75" fmla="*/ 6510152 h 6858000"/>
              <a:gd name="connsiteX76" fmla="*/ 11082024 w 12192000"/>
              <a:gd name="connsiteY76" fmla="*/ 6514306 h 6858000"/>
              <a:gd name="connsiteX77" fmla="*/ 11082024 w 12192000"/>
              <a:gd name="connsiteY77" fmla="*/ 6532999 h 6858000"/>
              <a:gd name="connsiteX78" fmla="*/ 11088184 w 12192000"/>
              <a:gd name="connsiteY78" fmla="*/ 6539230 h 6858000"/>
              <a:gd name="connsiteX79" fmla="*/ 11135404 w 12192000"/>
              <a:gd name="connsiteY79" fmla="*/ 6545460 h 6858000"/>
              <a:gd name="connsiteX80" fmla="*/ 11137458 w 12192000"/>
              <a:gd name="connsiteY80" fmla="*/ 6545460 h 6858000"/>
              <a:gd name="connsiteX81" fmla="*/ 11190838 w 12192000"/>
              <a:gd name="connsiteY81" fmla="*/ 6493536 h 6858000"/>
              <a:gd name="connsiteX82" fmla="*/ 11223687 w 12192000"/>
              <a:gd name="connsiteY82" fmla="*/ 6364764 h 6858000"/>
              <a:gd name="connsiteX83" fmla="*/ 11236005 w 12192000"/>
              <a:gd name="connsiteY83" fmla="*/ 6323224 h 6858000"/>
              <a:gd name="connsiteX84" fmla="*/ 11240111 w 12192000"/>
              <a:gd name="connsiteY84" fmla="*/ 6302454 h 6858000"/>
              <a:gd name="connsiteX85" fmla="*/ 11238058 w 12192000"/>
              <a:gd name="connsiteY85" fmla="*/ 6296224 h 6858000"/>
              <a:gd name="connsiteX86" fmla="*/ 11233952 w 12192000"/>
              <a:gd name="connsiteY86" fmla="*/ 6294146 h 6858000"/>
              <a:gd name="connsiteX87" fmla="*/ 11205209 w 12192000"/>
              <a:gd name="connsiteY87" fmla="*/ 6294146 h 6858000"/>
              <a:gd name="connsiteX88" fmla="*/ 11199050 w 12192000"/>
              <a:gd name="connsiteY88" fmla="*/ 6298301 h 6858000"/>
              <a:gd name="connsiteX89" fmla="*/ 11162094 w 12192000"/>
              <a:gd name="connsiteY89" fmla="*/ 6439535 h 6858000"/>
              <a:gd name="connsiteX90" fmla="*/ 11160041 w 12192000"/>
              <a:gd name="connsiteY90" fmla="*/ 6439535 h 6858000"/>
              <a:gd name="connsiteX91" fmla="*/ 11121033 w 12192000"/>
              <a:gd name="connsiteY91" fmla="*/ 6298301 h 6858000"/>
              <a:gd name="connsiteX92" fmla="*/ 11114874 w 12192000"/>
              <a:gd name="connsiteY92" fmla="*/ 6294146 h 6858000"/>
              <a:gd name="connsiteX93" fmla="*/ 11088184 w 12192000"/>
              <a:gd name="connsiteY93" fmla="*/ 6294146 h 6858000"/>
              <a:gd name="connsiteX94" fmla="*/ 11048412 w 12192000"/>
              <a:gd name="connsiteY94" fmla="*/ 6291809 h 6858000"/>
              <a:gd name="connsiteX95" fmla="*/ 10999317 w 12192000"/>
              <a:gd name="connsiteY95" fmla="*/ 6312618 h 6858000"/>
              <a:gd name="connsiteX96" fmla="*/ 10999317 w 12192000"/>
              <a:gd name="connsiteY96" fmla="*/ 6300133 h 6858000"/>
              <a:gd name="connsiteX97" fmla="*/ 10993181 w 12192000"/>
              <a:gd name="connsiteY97" fmla="*/ 6293890 h 6858000"/>
              <a:gd name="connsiteX98" fmla="*/ 10964542 w 12192000"/>
              <a:gd name="connsiteY98" fmla="*/ 6293890 h 6858000"/>
              <a:gd name="connsiteX99" fmla="*/ 10958406 w 12192000"/>
              <a:gd name="connsiteY99" fmla="*/ 6300133 h 6858000"/>
              <a:gd name="connsiteX100" fmla="*/ 10958406 w 12192000"/>
              <a:gd name="connsiteY100" fmla="*/ 6474928 h 6858000"/>
              <a:gd name="connsiteX101" fmla="*/ 10964542 w 12192000"/>
              <a:gd name="connsiteY101" fmla="*/ 6481171 h 6858000"/>
              <a:gd name="connsiteX102" fmla="*/ 10993181 w 12192000"/>
              <a:gd name="connsiteY102" fmla="*/ 6481171 h 6858000"/>
              <a:gd name="connsiteX103" fmla="*/ 10999317 w 12192000"/>
              <a:gd name="connsiteY103" fmla="*/ 6474928 h 6858000"/>
              <a:gd name="connsiteX104" fmla="*/ 10999317 w 12192000"/>
              <a:gd name="connsiteY104" fmla="*/ 6354236 h 6858000"/>
              <a:gd name="connsiteX105" fmla="*/ 11050457 w 12192000"/>
              <a:gd name="connsiteY105" fmla="*/ 6331346 h 6858000"/>
              <a:gd name="connsiteX106" fmla="*/ 11056594 w 12192000"/>
              <a:gd name="connsiteY106" fmla="*/ 6325103 h 6858000"/>
              <a:gd name="connsiteX107" fmla="*/ 11056594 w 12192000"/>
              <a:gd name="connsiteY107" fmla="*/ 6298052 h 6858000"/>
              <a:gd name="connsiteX108" fmla="*/ 11054548 w 12192000"/>
              <a:gd name="connsiteY108" fmla="*/ 6293890 h 6858000"/>
              <a:gd name="connsiteX109" fmla="*/ 11048412 w 12192000"/>
              <a:gd name="connsiteY109" fmla="*/ 6291809 h 6858000"/>
              <a:gd name="connsiteX110" fmla="*/ 10847504 w 12192000"/>
              <a:gd name="connsiteY110" fmla="*/ 6288302 h 6858000"/>
              <a:gd name="connsiteX111" fmla="*/ 10777148 w 12192000"/>
              <a:gd name="connsiteY111" fmla="*/ 6296620 h 6858000"/>
              <a:gd name="connsiteX112" fmla="*/ 10770940 w 12192000"/>
              <a:gd name="connsiteY112" fmla="*/ 6302858 h 6858000"/>
              <a:gd name="connsiteX113" fmla="*/ 10773009 w 12192000"/>
              <a:gd name="connsiteY113" fmla="*/ 6327811 h 6858000"/>
              <a:gd name="connsiteX114" fmla="*/ 10775079 w 12192000"/>
              <a:gd name="connsiteY114" fmla="*/ 6331970 h 6858000"/>
              <a:gd name="connsiteX115" fmla="*/ 10779217 w 12192000"/>
              <a:gd name="connsiteY115" fmla="*/ 6334049 h 6858000"/>
              <a:gd name="connsiteX116" fmla="*/ 10845434 w 12192000"/>
              <a:gd name="connsiteY116" fmla="*/ 6329890 h 6858000"/>
              <a:gd name="connsiteX117" fmla="*/ 10868196 w 12192000"/>
              <a:gd name="connsiteY117" fmla="*/ 6352764 h 6858000"/>
              <a:gd name="connsiteX118" fmla="*/ 10868196 w 12192000"/>
              <a:gd name="connsiteY118" fmla="*/ 6365240 h 6858000"/>
              <a:gd name="connsiteX119" fmla="*/ 10822672 w 12192000"/>
              <a:gd name="connsiteY119" fmla="*/ 6369399 h 6858000"/>
              <a:gd name="connsiteX120" fmla="*/ 10758524 w 12192000"/>
              <a:gd name="connsiteY120" fmla="*/ 6425543 h 6858000"/>
              <a:gd name="connsiteX121" fmla="*/ 10814395 w 12192000"/>
              <a:gd name="connsiteY121" fmla="*/ 6485846 h 6858000"/>
              <a:gd name="connsiteX122" fmla="*/ 10874404 w 12192000"/>
              <a:gd name="connsiteY122" fmla="*/ 6473370 h 6858000"/>
              <a:gd name="connsiteX123" fmla="*/ 10903374 w 12192000"/>
              <a:gd name="connsiteY123" fmla="*/ 6485846 h 6858000"/>
              <a:gd name="connsiteX124" fmla="*/ 10909582 w 12192000"/>
              <a:gd name="connsiteY124" fmla="*/ 6483767 h 6858000"/>
              <a:gd name="connsiteX125" fmla="*/ 10911651 w 12192000"/>
              <a:gd name="connsiteY125" fmla="*/ 6477529 h 6858000"/>
              <a:gd name="connsiteX126" fmla="*/ 10911651 w 12192000"/>
              <a:gd name="connsiteY126" fmla="*/ 6352764 h 6858000"/>
              <a:gd name="connsiteX127" fmla="*/ 10847504 w 12192000"/>
              <a:gd name="connsiteY127" fmla="*/ 6288302 h 6858000"/>
              <a:gd name="connsiteX128" fmla="*/ 10518899 w 12192000"/>
              <a:gd name="connsiteY128" fmla="*/ 6288302 h 6858000"/>
              <a:gd name="connsiteX129" fmla="*/ 10434738 w 12192000"/>
              <a:gd name="connsiteY129" fmla="*/ 6387074 h 6858000"/>
              <a:gd name="connsiteX130" fmla="*/ 10518899 w 12192000"/>
              <a:gd name="connsiteY130" fmla="*/ 6485846 h 6858000"/>
              <a:gd name="connsiteX131" fmla="*/ 10603060 w 12192000"/>
              <a:gd name="connsiteY131" fmla="*/ 6387074 h 6858000"/>
              <a:gd name="connsiteX132" fmla="*/ 10518899 w 12192000"/>
              <a:gd name="connsiteY132" fmla="*/ 6288302 h 6858000"/>
              <a:gd name="connsiteX133" fmla="*/ 10302945 w 12192000"/>
              <a:gd name="connsiteY133" fmla="*/ 6262586 h 6858000"/>
              <a:gd name="connsiteX134" fmla="*/ 10319310 w 12192000"/>
              <a:gd name="connsiteY134" fmla="*/ 6262586 h 6858000"/>
              <a:gd name="connsiteX135" fmla="*/ 10362267 w 12192000"/>
              <a:gd name="connsiteY135" fmla="*/ 6302328 h 6858000"/>
              <a:gd name="connsiteX136" fmla="*/ 10317264 w 12192000"/>
              <a:gd name="connsiteY136" fmla="*/ 6339979 h 6858000"/>
              <a:gd name="connsiteX137" fmla="*/ 10272261 w 12192000"/>
              <a:gd name="connsiteY137" fmla="*/ 6339979 h 6858000"/>
              <a:gd name="connsiteX138" fmla="*/ 10272261 w 12192000"/>
              <a:gd name="connsiteY138" fmla="*/ 6264678 h 6858000"/>
              <a:gd name="connsiteX139" fmla="*/ 10302945 w 12192000"/>
              <a:gd name="connsiteY139" fmla="*/ 6262586 h 6858000"/>
              <a:gd name="connsiteX140" fmla="*/ 10679182 w 12192000"/>
              <a:gd name="connsiteY140" fmla="*/ 6250897 h 6858000"/>
              <a:gd name="connsiteX141" fmla="*/ 10650472 w 12192000"/>
              <a:gd name="connsiteY141" fmla="*/ 6257141 h 6858000"/>
              <a:gd name="connsiteX142" fmla="*/ 10644320 w 12192000"/>
              <a:gd name="connsiteY142" fmla="*/ 6263385 h 6858000"/>
              <a:gd name="connsiteX143" fmla="*/ 10644320 w 12192000"/>
              <a:gd name="connsiteY143" fmla="*/ 6294607 h 6858000"/>
              <a:gd name="connsiteX144" fmla="*/ 10627914 w 12192000"/>
              <a:gd name="connsiteY144" fmla="*/ 6294607 h 6858000"/>
              <a:gd name="connsiteX145" fmla="*/ 10621762 w 12192000"/>
              <a:gd name="connsiteY145" fmla="*/ 6300852 h 6858000"/>
              <a:gd name="connsiteX146" fmla="*/ 10621762 w 12192000"/>
              <a:gd name="connsiteY146" fmla="*/ 6325830 h 6858000"/>
              <a:gd name="connsiteX147" fmla="*/ 10627914 w 12192000"/>
              <a:gd name="connsiteY147" fmla="*/ 6332074 h 6858000"/>
              <a:gd name="connsiteX148" fmla="*/ 10644320 w 12192000"/>
              <a:gd name="connsiteY148" fmla="*/ 6332074 h 6858000"/>
              <a:gd name="connsiteX149" fmla="*/ 10644320 w 12192000"/>
              <a:gd name="connsiteY149" fmla="*/ 6415333 h 6858000"/>
              <a:gd name="connsiteX150" fmla="*/ 10699689 w 12192000"/>
              <a:gd name="connsiteY150" fmla="*/ 6488184 h 6858000"/>
              <a:gd name="connsiteX151" fmla="*/ 10732500 w 12192000"/>
              <a:gd name="connsiteY151" fmla="*/ 6484021 h 6858000"/>
              <a:gd name="connsiteX152" fmla="*/ 10738652 w 12192000"/>
              <a:gd name="connsiteY152" fmla="*/ 6475695 h 6858000"/>
              <a:gd name="connsiteX153" fmla="*/ 10736602 w 12192000"/>
              <a:gd name="connsiteY153" fmla="*/ 6452799 h 6858000"/>
              <a:gd name="connsiteX154" fmla="*/ 10730449 w 12192000"/>
              <a:gd name="connsiteY154" fmla="*/ 6444473 h 6858000"/>
              <a:gd name="connsiteX155" fmla="*/ 10705841 w 12192000"/>
              <a:gd name="connsiteY155" fmla="*/ 6446555 h 6858000"/>
              <a:gd name="connsiteX156" fmla="*/ 10687385 w 12192000"/>
              <a:gd name="connsiteY156" fmla="*/ 6409088 h 6858000"/>
              <a:gd name="connsiteX157" fmla="*/ 10687385 w 12192000"/>
              <a:gd name="connsiteY157" fmla="*/ 6332074 h 6858000"/>
              <a:gd name="connsiteX158" fmla="*/ 10730449 w 12192000"/>
              <a:gd name="connsiteY158" fmla="*/ 6332074 h 6858000"/>
              <a:gd name="connsiteX159" fmla="*/ 10736602 w 12192000"/>
              <a:gd name="connsiteY159" fmla="*/ 6325830 h 6858000"/>
              <a:gd name="connsiteX160" fmla="*/ 10736602 w 12192000"/>
              <a:gd name="connsiteY160" fmla="*/ 6300852 h 6858000"/>
              <a:gd name="connsiteX161" fmla="*/ 10730449 w 12192000"/>
              <a:gd name="connsiteY161" fmla="*/ 6294607 h 6858000"/>
              <a:gd name="connsiteX162" fmla="*/ 10687385 w 12192000"/>
              <a:gd name="connsiteY162" fmla="*/ 6294607 h 6858000"/>
              <a:gd name="connsiteX163" fmla="*/ 10687385 w 12192000"/>
              <a:gd name="connsiteY163" fmla="*/ 6257141 h 6858000"/>
              <a:gd name="connsiteX164" fmla="*/ 10685334 w 12192000"/>
              <a:gd name="connsiteY164" fmla="*/ 6250897 h 6858000"/>
              <a:gd name="connsiteX165" fmla="*/ 10679182 w 12192000"/>
              <a:gd name="connsiteY165" fmla="*/ 6250897 h 6858000"/>
              <a:gd name="connsiteX166" fmla="*/ 10313278 w 12192000"/>
              <a:gd name="connsiteY166" fmla="*/ 6221675 h 6858000"/>
              <a:gd name="connsiteX167" fmla="*/ 10232861 w 12192000"/>
              <a:gd name="connsiteY167" fmla="*/ 6225827 h 6858000"/>
              <a:gd name="connsiteX168" fmla="*/ 10226674 w 12192000"/>
              <a:gd name="connsiteY168" fmla="*/ 6234131 h 6858000"/>
              <a:gd name="connsiteX169" fmla="*/ 10226674 w 12192000"/>
              <a:gd name="connsiteY169" fmla="*/ 6474943 h 6858000"/>
              <a:gd name="connsiteX170" fmla="*/ 10234922 w 12192000"/>
              <a:gd name="connsiteY170" fmla="*/ 6481171 h 6858000"/>
              <a:gd name="connsiteX171" fmla="*/ 10263790 w 12192000"/>
              <a:gd name="connsiteY171" fmla="*/ 6481171 h 6858000"/>
              <a:gd name="connsiteX172" fmla="*/ 10272038 w 12192000"/>
              <a:gd name="connsiteY172" fmla="*/ 6474943 h 6858000"/>
              <a:gd name="connsiteX173" fmla="*/ 10272038 w 12192000"/>
              <a:gd name="connsiteY173" fmla="*/ 6379449 h 6858000"/>
              <a:gd name="connsiteX174" fmla="*/ 10321526 w 12192000"/>
              <a:gd name="connsiteY174" fmla="*/ 6381524 h 6858000"/>
              <a:gd name="connsiteX175" fmla="*/ 10362766 w 12192000"/>
              <a:gd name="connsiteY175" fmla="*/ 6477018 h 6858000"/>
              <a:gd name="connsiteX176" fmla="*/ 10368952 w 12192000"/>
              <a:gd name="connsiteY176" fmla="*/ 6481171 h 6858000"/>
              <a:gd name="connsiteX177" fmla="*/ 10401944 w 12192000"/>
              <a:gd name="connsiteY177" fmla="*/ 6481171 h 6858000"/>
              <a:gd name="connsiteX178" fmla="*/ 10408130 w 12192000"/>
              <a:gd name="connsiteY178" fmla="*/ 6479095 h 6858000"/>
              <a:gd name="connsiteX179" fmla="*/ 10410192 w 12192000"/>
              <a:gd name="connsiteY179" fmla="*/ 6472867 h 6858000"/>
              <a:gd name="connsiteX180" fmla="*/ 10362766 w 12192000"/>
              <a:gd name="connsiteY180" fmla="*/ 6369069 h 6858000"/>
              <a:gd name="connsiteX181" fmla="*/ 10408130 w 12192000"/>
              <a:gd name="connsiteY181" fmla="*/ 6300561 h 6858000"/>
              <a:gd name="connsiteX182" fmla="*/ 10319464 w 12192000"/>
              <a:gd name="connsiteY182" fmla="*/ 6221675 h 6858000"/>
              <a:gd name="connsiteX183" fmla="*/ 10313278 w 12192000"/>
              <a:gd name="connsiteY183" fmla="*/ 6221675 h 6858000"/>
              <a:gd name="connsiteX184" fmla="*/ 11675833 w 12192000"/>
              <a:gd name="connsiteY184" fmla="*/ 6188669 h 6858000"/>
              <a:gd name="connsiteX185" fmla="*/ 11684076 w 12192000"/>
              <a:gd name="connsiteY185" fmla="*/ 6188669 h 6858000"/>
              <a:gd name="connsiteX186" fmla="*/ 11791218 w 12192000"/>
              <a:gd name="connsiteY186" fmla="*/ 6250482 h 6858000"/>
              <a:gd name="connsiteX187" fmla="*/ 11795339 w 12192000"/>
              <a:gd name="connsiteY187" fmla="*/ 6256663 h 6858000"/>
              <a:gd name="connsiteX188" fmla="*/ 11787097 w 12192000"/>
              <a:gd name="connsiteY188" fmla="*/ 6262844 h 6858000"/>
              <a:gd name="connsiteX189" fmla="*/ 11696438 w 12192000"/>
              <a:gd name="connsiteY189" fmla="*/ 6306113 h 6858000"/>
              <a:gd name="connsiteX190" fmla="*/ 11686136 w 12192000"/>
              <a:gd name="connsiteY190" fmla="*/ 6308173 h 6858000"/>
              <a:gd name="connsiteX191" fmla="*/ 11682015 w 12192000"/>
              <a:gd name="connsiteY191" fmla="*/ 6297871 h 6858000"/>
              <a:gd name="connsiteX192" fmla="*/ 11673773 w 12192000"/>
              <a:gd name="connsiteY192" fmla="*/ 6196910 h 6858000"/>
              <a:gd name="connsiteX193" fmla="*/ 11675833 w 12192000"/>
              <a:gd name="connsiteY193" fmla="*/ 6188669 h 6858000"/>
              <a:gd name="connsiteX194" fmla="*/ 11618498 w 12192000"/>
              <a:gd name="connsiteY194" fmla="*/ 6187898 h 6858000"/>
              <a:gd name="connsiteX195" fmla="*/ 11622619 w 12192000"/>
              <a:gd name="connsiteY195" fmla="*/ 6188673 h 6858000"/>
              <a:gd name="connsiteX196" fmla="*/ 11624679 w 12192000"/>
              <a:gd name="connsiteY196" fmla="*/ 6198998 h 6858000"/>
              <a:gd name="connsiteX197" fmla="*/ 11616438 w 12192000"/>
              <a:gd name="connsiteY197" fmla="*/ 6300186 h 6858000"/>
              <a:gd name="connsiteX198" fmla="*/ 11612316 w 12192000"/>
              <a:gd name="connsiteY198" fmla="*/ 6308446 h 6858000"/>
              <a:gd name="connsiteX199" fmla="*/ 11602015 w 12192000"/>
              <a:gd name="connsiteY199" fmla="*/ 6308446 h 6858000"/>
              <a:gd name="connsiteX200" fmla="*/ 11511355 w 12192000"/>
              <a:gd name="connsiteY200" fmla="*/ 6263015 h 6858000"/>
              <a:gd name="connsiteX201" fmla="*/ 11503114 w 12192000"/>
              <a:gd name="connsiteY201" fmla="*/ 6256820 h 6858000"/>
              <a:gd name="connsiteX202" fmla="*/ 11507235 w 12192000"/>
              <a:gd name="connsiteY202" fmla="*/ 6250624 h 6858000"/>
              <a:gd name="connsiteX203" fmla="*/ 11614377 w 12192000"/>
              <a:gd name="connsiteY203" fmla="*/ 6188673 h 6858000"/>
              <a:gd name="connsiteX204" fmla="*/ 11618498 w 12192000"/>
              <a:gd name="connsiteY204" fmla="*/ 6187898 h 6858000"/>
              <a:gd name="connsiteX205" fmla="*/ 11649811 w 12192000"/>
              <a:gd name="connsiteY205" fmla="*/ 6152709 h 6858000"/>
              <a:gd name="connsiteX206" fmla="*/ 11432980 w 12192000"/>
              <a:gd name="connsiteY206" fmla="*/ 6371879 h 6858000"/>
              <a:gd name="connsiteX207" fmla="*/ 11649811 w 12192000"/>
              <a:gd name="connsiteY207" fmla="*/ 6591048 h 6858000"/>
              <a:gd name="connsiteX208" fmla="*/ 11866643 w 12192000"/>
              <a:gd name="connsiteY208" fmla="*/ 6371879 h 6858000"/>
              <a:gd name="connsiteX209" fmla="*/ 11649811 w 12192000"/>
              <a:gd name="connsiteY209" fmla="*/ 6152709 h 6858000"/>
              <a:gd name="connsiteX210" fmla="*/ 11649226 w 12192000"/>
              <a:gd name="connsiteY210" fmla="*/ 6121150 h 6858000"/>
              <a:gd name="connsiteX211" fmla="*/ 11895865 w 12192000"/>
              <a:gd name="connsiteY211" fmla="*/ 6370711 h 6858000"/>
              <a:gd name="connsiteX212" fmla="*/ 11649226 w 12192000"/>
              <a:gd name="connsiteY212" fmla="*/ 6620272 h 6858000"/>
              <a:gd name="connsiteX213" fmla="*/ 11402588 w 12192000"/>
              <a:gd name="connsiteY213" fmla="*/ 6370711 h 6858000"/>
              <a:gd name="connsiteX214" fmla="*/ 11649226 w 12192000"/>
              <a:gd name="connsiteY214" fmla="*/ 6121150 h 6858000"/>
              <a:gd name="connsiteX215" fmla="*/ 11636303 w 12192000"/>
              <a:gd name="connsiteY215" fmla="*/ 6042574 h 6858000"/>
              <a:gd name="connsiteX216" fmla="*/ 11623964 w 12192000"/>
              <a:gd name="connsiteY216" fmla="*/ 6092457 h 6858000"/>
              <a:gd name="connsiteX217" fmla="*/ 11601342 w 12192000"/>
              <a:gd name="connsiteY217" fmla="*/ 6096614 h 6858000"/>
              <a:gd name="connsiteX218" fmla="*/ 11574607 w 12192000"/>
              <a:gd name="connsiteY218" fmla="*/ 6050888 h 6858000"/>
              <a:gd name="connsiteX219" fmla="*/ 11574607 w 12192000"/>
              <a:gd name="connsiteY219" fmla="*/ 6048809 h 6858000"/>
              <a:gd name="connsiteX220" fmla="*/ 11572550 w 12192000"/>
              <a:gd name="connsiteY220" fmla="*/ 6050888 h 6858000"/>
              <a:gd name="connsiteX221" fmla="*/ 11551985 w 12192000"/>
              <a:gd name="connsiteY221" fmla="*/ 6055045 h 6858000"/>
              <a:gd name="connsiteX222" fmla="*/ 11551985 w 12192000"/>
              <a:gd name="connsiteY222" fmla="*/ 6057123 h 6858000"/>
              <a:gd name="connsiteX223" fmla="*/ 11547872 w 12192000"/>
              <a:gd name="connsiteY223" fmla="*/ 6082065 h 6858000"/>
              <a:gd name="connsiteX224" fmla="*/ 11551985 w 12192000"/>
              <a:gd name="connsiteY224" fmla="*/ 6109085 h 6858000"/>
              <a:gd name="connsiteX225" fmla="*/ 11531420 w 12192000"/>
              <a:gd name="connsiteY225" fmla="*/ 6117398 h 6858000"/>
              <a:gd name="connsiteX226" fmla="*/ 11494402 w 12192000"/>
              <a:gd name="connsiteY226" fmla="*/ 6082065 h 6858000"/>
              <a:gd name="connsiteX227" fmla="*/ 11494402 w 12192000"/>
              <a:gd name="connsiteY227" fmla="*/ 6079986 h 6858000"/>
              <a:gd name="connsiteX228" fmla="*/ 11492346 w 12192000"/>
              <a:gd name="connsiteY228" fmla="*/ 6079986 h 6858000"/>
              <a:gd name="connsiteX229" fmla="*/ 11473837 w 12192000"/>
              <a:gd name="connsiteY229" fmla="*/ 6092457 h 6858000"/>
              <a:gd name="connsiteX230" fmla="*/ 11473837 w 12192000"/>
              <a:gd name="connsiteY230" fmla="*/ 6094535 h 6858000"/>
              <a:gd name="connsiteX231" fmla="*/ 11486176 w 12192000"/>
              <a:gd name="connsiteY231" fmla="*/ 6144418 h 6858000"/>
              <a:gd name="connsiteX232" fmla="*/ 11469724 w 12192000"/>
              <a:gd name="connsiteY232" fmla="*/ 6156889 h 6858000"/>
              <a:gd name="connsiteX233" fmla="*/ 11426536 w 12192000"/>
              <a:gd name="connsiteY233" fmla="*/ 6129869 h 6858000"/>
              <a:gd name="connsiteX234" fmla="*/ 11424480 w 12192000"/>
              <a:gd name="connsiteY234" fmla="*/ 6129869 h 6858000"/>
              <a:gd name="connsiteX235" fmla="*/ 11424480 w 12192000"/>
              <a:gd name="connsiteY235" fmla="*/ 6131947 h 6858000"/>
              <a:gd name="connsiteX236" fmla="*/ 11408027 w 12192000"/>
              <a:gd name="connsiteY236" fmla="*/ 6146497 h 6858000"/>
              <a:gd name="connsiteX237" fmla="*/ 11408027 w 12192000"/>
              <a:gd name="connsiteY237" fmla="*/ 6148575 h 6858000"/>
              <a:gd name="connsiteX238" fmla="*/ 11434763 w 12192000"/>
              <a:gd name="connsiteY238" fmla="*/ 6194301 h 6858000"/>
              <a:gd name="connsiteX239" fmla="*/ 11420366 w 12192000"/>
              <a:gd name="connsiteY239" fmla="*/ 6210929 h 6858000"/>
              <a:gd name="connsiteX240" fmla="*/ 11371010 w 12192000"/>
              <a:gd name="connsiteY240" fmla="*/ 6198458 h 6858000"/>
              <a:gd name="connsiteX241" fmla="*/ 11368953 w 12192000"/>
              <a:gd name="connsiteY241" fmla="*/ 6198458 h 6858000"/>
              <a:gd name="connsiteX242" fmla="*/ 11358671 w 12192000"/>
              <a:gd name="connsiteY242" fmla="*/ 6217164 h 6858000"/>
              <a:gd name="connsiteX243" fmla="*/ 11358671 w 12192000"/>
              <a:gd name="connsiteY243" fmla="*/ 6219243 h 6858000"/>
              <a:gd name="connsiteX244" fmla="*/ 11395688 w 12192000"/>
              <a:gd name="connsiteY244" fmla="*/ 6256655 h 6858000"/>
              <a:gd name="connsiteX245" fmla="*/ 11387462 w 12192000"/>
              <a:gd name="connsiteY245" fmla="*/ 6275361 h 6858000"/>
              <a:gd name="connsiteX246" fmla="*/ 11336049 w 12192000"/>
              <a:gd name="connsiteY246" fmla="*/ 6275361 h 6858000"/>
              <a:gd name="connsiteX247" fmla="*/ 11333992 w 12192000"/>
              <a:gd name="connsiteY247" fmla="*/ 6275361 h 6858000"/>
              <a:gd name="connsiteX248" fmla="*/ 11333992 w 12192000"/>
              <a:gd name="connsiteY248" fmla="*/ 6277439 h 6858000"/>
              <a:gd name="connsiteX249" fmla="*/ 11327823 w 12192000"/>
              <a:gd name="connsiteY249" fmla="*/ 6298223 h 6858000"/>
              <a:gd name="connsiteX250" fmla="*/ 11329879 w 12192000"/>
              <a:gd name="connsiteY250" fmla="*/ 6300302 h 6858000"/>
              <a:gd name="connsiteX251" fmla="*/ 11373066 w 12192000"/>
              <a:gd name="connsiteY251" fmla="*/ 6325243 h 6858000"/>
              <a:gd name="connsiteX252" fmla="*/ 11371010 w 12192000"/>
              <a:gd name="connsiteY252" fmla="*/ 6348107 h 6858000"/>
              <a:gd name="connsiteX253" fmla="*/ 11321653 w 12192000"/>
              <a:gd name="connsiteY253" fmla="*/ 6360578 h 6858000"/>
              <a:gd name="connsiteX254" fmla="*/ 11319596 w 12192000"/>
              <a:gd name="connsiteY254" fmla="*/ 6360578 h 6858000"/>
              <a:gd name="connsiteX255" fmla="*/ 11319596 w 12192000"/>
              <a:gd name="connsiteY255" fmla="*/ 6362655 h 6858000"/>
              <a:gd name="connsiteX256" fmla="*/ 11319596 w 12192000"/>
              <a:gd name="connsiteY256" fmla="*/ 6373048 h 6858000"/>
              <a:gd name="connsiteX257" fmla="*/ 11319596 w 12192000"/>
              <a:gd name="connsiteY257" fmla="*/ 6383440 h 6858000"/>
              <a:gd name="connsiteX258" fmla="*/ 11319596 w 12192000"/>
              <a:gd name="connsiteY258" fmla="*/ 6385519 h 6858000"/>
              <a:gd name="connsiteX259" fmla="*/ 11321653 w 12192000"/>
              <a:gd name="connsiteY259" fmla="*/ 6385519 h 6858000"/>
              <a:gd name="connsiteX260" fmla="*/ 11371010 w 12192000"/>
              <a:gd name="connsiteY260" fmla="*/ 6397990 h 6858000"/>
              <a:gd name="connsiteX261" fmla="*/ 11375123 w 12192000"/>
              <a:gd name="connsiteY261" fmla="*/ 6420852 h 6858000"/>
              <a:gd name="connsiteX262" fmla="*/ 11329879 w 12192000"/>
              <a:gd name="connsiteY262" fmla="*/ 6447872 h 6858000"/>
              <a:gd name="connsiteX263" fmla="*/ 11327823 w 12192000"/>
              <a:gd name="connsiteY263" fmla="*/ 6447872 h 6858000"/>
              <a:gd name="connsiteX264" fmla="*/ 11327823 w 12192000"/>
              <a:gd name="connsiteY264" fmla="*/ 6449951 h 6858000"/>
              <a:gd name="connsiteX265" fmla="*/ 11333992 w 12192000"/>
              <a:gd name="connsiteY265" fmla="*/ 6470736 h 6858000"/>
              <a:gd name="connsiteX266" fmla="*/ 11336049 w 12192000"/>
              <a:gd name="connsiteY266" fmla="*/ 6470736 h 6858000"/>
              <a:gd name="connsiteX267" fmla="*/ 11387462 w 12192000"/>
              <a:gd name="connsiteY267" fmla="*/ 6470736 h 6858000"/>
              <a:gd name="connsiteX268" fmla="*/ 11395688 w 12192000"/>
              <a:gd name="connsiteY268" fmla="*/ 6491519 h 6858000"/>
              <a:gd name="connsiteX269" fmla="*/ 11358671 w 12192000"/>
              <a:gd name="connsiteY269" fmla="*/ 6528932 h 6858000"/>
              <a:gd name="connsiteX270" fmla="*/ 11358671 w 12192000"/>
              <a:gd name="connsiteY270" fmla="*/ 6531010 h 6858000"/>
              <a:gd name="connsiteX271" fmla="*/ 11371010 w 12192000"/>
              <a:gd name="connsiteY271" fmla="*/ 6549716 h 6858000"/>
              <a:gd name="connsiteX272" fmla="*/ 11422423 w 12192000"/>
              <a:gd name="connsiteY272" fmla="*/ 6535168 h 6858000"/>
              <a:gd name="connsiteX273" fmla="*/ 11434763 w 12192000"/>
              <a:gd name="connsiteY273" fmla="*/ 6553874 h 6858000"/>
              <a:gd name="connsiteX274" fmla="*/ 11408027 w 12192000"/>
              <a:gd name="connsiteY274" fmla="*/ 6599600 h 6858000"/>
              <a:gd name="connsiteX275" fmla="*/ 11410084 w 12192000"/>
              <a:gd name="connsiteY275" fmla="*/ 6601677 h 6858000"/>
              <a:gd name="connsiteX276" fmla="*/ 11424480 w 12192000"/>
              <a:gd name="connsiteY276" fmla="*/ 6616227 h 6858000"/>
              <a:gd name="connsiteX277" fmla="*/ 11426536 w 12192000"/>
              <a:gd name="connsiteY277" fmla="*/ 6616227 h 6858000"/>
              <a:gd name="connsiteX278" fmla="*/ 11471780 w 12192000"/>
              <a:gd name="connsiteY278" fmla="*/ 6589207 h 6858000"/>
              <a:gd name="connsiteX279" fmla="*/ 11488233 w 12192000"/>
              <a:gd name="connsiteY279" fmla="*/ 6603756 h 6858000"/>
              <a:gd name="connsiteX280" fmla="*/ 11475894 w 12192000"/>
              <a:gd name="connsiteY280" fmla="*/ 6653639 h 6858000"/>
              <a:gd name="connsiteX281" fmla="*/ 11475894 w 12192000"/>
              <a:gd name="connsiteY281" fmla="*/ 6655718 h 6858000"/>
              <a:gd name="connsiteX282" fmla="*/ 11494402 w 12192000"/>
              <a:gd name="connsiteY282" fmla="*/ 6666109 h 6858000"/>
              <a:gd name="connsiteX283" fmla="*/ 11494402 w 12192000"/>
              <a:gd name="connsiteY283" fmla="*/ 6668188 h 6858000"/>
              <a:gd name="connsiteX284" fmla="*/ 11496459 w 12192000"/>
              <a:gd name="connsiteY284" fmla="*/ 6666109 h 6858000"/>
              <a:gd name="connsiteX285" fmla="*/ 11533476 w 12192000"/>
              <a:gd name="connsiteY285" fmla="*/ 6628698 h 6858000"/>
              <a:gd name="connsiteX286" fmla="*/ 11551985 w 12192000"/>
              <a:gd name="connsiteY286" fmla="*/ 6637012 h 6858000"/>
              <a:gd name="connsiteX287" fmla="*/ 11549928 w 12192000"/>
              <a:gd name="connsiteY287" fmla="*/ 6664032 h 6858000"/>
              <a:gd name="connsiteX288" fmla="*/ 11551985 w 12192000"/>
              <a:gd name="connsiteY288" fmla="*/ 6688973 h 6858000"/>
              <a:gd name="connsiteX289" fmla="*/ 11551985 w 12192000"/>
              <a:gd name="connsiteY289" fmla="*/ 6691051 h 6858000"/>
              <a:gd name="connsiteX290" fmla="*/ 11554042 w 12192000"/>
              <a:gd name="connsiteY290" fmla="*/ 6691051 h 6858000"/>
              <a:gd name="connsiteX291" fmla="*/ 11574607 w 12192000"/>
              <a:gd name="connsiteY291" fmla="*/ 6697286 h 6858000"/>
              <a:gd name="connsiteX292" fmla="*/ 11576663 w 12192000"/>
              <a:gd name="connsiteY292" fmla="*/ 6697286 h 6858000"/>
              <a:gd name="connsiteX293" fmla="*/ 11601342 w 12192000"/>
              <a:gd name="connsiteY293" fmla="*/ 6651561 h 6858000"/>
              <a:gd name="connsiteX294" fmla="*/ 11623964 w 12192000"/>
              <a:gd name="connsiteY294" fmla="*/ 6653639 h 6858000"/>
              <a:gd name="connsiteX295" fmla="*/ 11636303 w 12192000"/>
              <a:gd name="connsiteY295" fmla="*/ 6705600 h 6858000"/>
              <a:gd name="connsiteX296" fmla="*/ 11638359 w 12192000"/>
              <a:gd name="connsiteY296" fmla="*/ 6705600 h 6858000"/>
              <a:gd name="connsiteX297" fmla="*/ 11658925 w 12192000"/>
              <a:gd name="connsiteY297" fmla="*/ 6705600 h 6858000"/>
              <a:gd name="connsiteX298" fmla="*/ 11660982 w 12192000"/>
              <a:gd name="connsiteY298" fmla="*/ 6705600 h 6858000"/>
              <a:gd name="connsiteX299" fmla="*/ 11675378 w 12192000"/>
              <a:gd name="connsiteY299" fmla="*/ 6653639 h 6858000"/>
              <a:gd name="connsiteX300" fmla="*/ 11695943 w 12192000"/>
              <a:gd name="connsiteY300" fmla="*/ 6651561 h 6858000"/>
              <a:gd name="connsiteX301" fmla="*/ 11722678 w 12192000"/>
              <a:gd name="connsiteY301" fmla="*/ 6697286 h 6858000"/>
              <a:gd name="connsiteX302" fmla="*/ 11743243 w 12192000"/>
              <a:gd name="connsiteY302" fmla="*/ 6691051 h 6858000"/>
              <a:gd name="connsiteX303" fmla="*/ 11745300 w 12192000"/>
              <a:gd name="connsiteY303" fmla="*/ 6691051 h 6858000"/>
              <a:gd name="connsiteX304" fmla="*/ 11747356 w 12192000"/>
              <a:gd name="connsiteY304" fmla="*/ 6664032 h 6858000"/>
              <a:gd name="connsiteX305" fmla="*/ 11745300 w 12192000"/>
              <a:gd name="connsiteY305" fmla="*/ 6637012 h 6858000"/>
              <a:gd name="connsiteX306" fmla="*/ 11765865 w 12192000"/>
              <a:gd name="connsiteY306" fmla="*/ 6628698 h 6858000"/>
              <a:gd name="connsiteX307" fmla="*/ 11802882 w 12192000"/>
              <a:gd name="connsiteY307" fmla="*/ 6666109 h 6858000"/>
              <a:gd name="connsiteX308" fmla="*/ 11821391 w 12192000"/>
              <a:gd name="connsiteY308" fmla="*/ 6655718 h 6858000"/>
              <a:gd name="connsiteX309" fmla="*/ 11823448 w 12192000"/>
              <a:gd name="connsiteY309" fmla="*/ 6653639 h 6858000"/>
              <a:gd name="connsiteX310" fmla="*/ 11823448 w 12192000"/>
              <a:gd name="connsiteY310" fmla="*/ 6651561 h 6858000"/>
              <a:gd name="connsiteX311" fmla="*/ 11809052 w 12192000"/>
              <a:gd name="connsiteY311" fmla="*/ 6603756 h 6858000"/>
              <a:gd name="connsiteX312" fmla="*/ 11825504 w 12192000"/>
              <a:gd name="connsiteY312" fmla="*/ 6589207 h 6858000"/>
              <a:gd name="connsiteX313" fmla="*/ 11870748 w 12192000"/>
              <a:gd name="connsiteY313" fmla="*/ 6616227 h 6858000"/>
              <a:gd name="connsiteX314" fmla="*/ 11872805 w 12192000"/>
              <a:gd name="connsiteY314" fmla="*/ 6616227 h 6858000"/>
              <a:gd name="connsiteX315" fmla="*/ 11887201 w 12192000"/>
              <a:gd name="connsiteY315" fmla="*/ 6599600 h 6858000"/>
              <a:gd name="connsiteX316" fmla="*/ 11889257 w 12192000"/>
              <a:gd name="connsiteY316" fmla="*/ 6599600 h 6858000"/>
              <a:gd name="connsiteX317" fmla="*/ 11862522 w 12192000"/>
              <a:gd name="connsiteY317" fmla="*/ 6553874 h 6858000"/>
              <a:gd name="connsiteX318" fmla="*/ 11874861 w 12192000"/>
              <a:gd name="connsiteY318" fmla="*/ 6535168 h 6858000"/>
              <a:gd name="connsiteX319" fmla="*/ 11926275 w 12192000"/>
              <a:gd name="connsiteY319" fmla="*/ 6549716 h 6858000"/>
              <a:gd name="connsiteX320" fmla="*/ 11928331 w 12192000"/>
              <a:gd name="connsiteY320" fmla="*/ 6547638 h 6858000"/>
              <a:gd name="connsiteX321" fmla="*/ 11938614 w 12192000"/>
              <a:gd name="connsiteY321" fmla="*/ 6528932 h 6858000"/>
              <a:gd name="connsiteX322" fmla="*/ 11938614 w 12192000"/>
              <a:gd name="connsiteY322" fmla="*/ 6526854 h 6858000"/>
              <a:gd name="connsiteX323" fmla="*/ 11901596 w 12192000"/>
              <a:gd name="connsiteY323" fmla="*/ 6491519 h 6858000"/>
              <a:gd name="connsiteX324" fmla="*/ 11909822 w 12192000"/>
              <a:gd name="connsiteY324" fmla="*/ 6470736 h 6858000"/>
              <a:gd name="connsiteX325" fmla="*/ 11961236 w 12192000"/>
              <a:gd name="connsiteY325" fmla="*/ 6470736 h 6858000"/>
              <a:gd name="connsiteX326" fmla="*/ 11963292 w 12192000"/>
              <a:gd name="connsiteY326" fmla="*/ 6470736 h 6858000"/>
              <a:gd name="connsiteX327" fmla="*/ 11967405 w 12192000"/>
              <a:gd name="connsiteY327" fmla="*/ 6449951 h 6858000"/>
              <a:gd name="connsiteX328" fmla="*/ 11967405 w 12192000"/>
              <a:gd name="connsiteY328" fmla="*/ 6447872 h 6858000"/>
              <a:gd name="connsiteX329" fmla="*/ 11922162 w 12192000"/>
              <a:gd name="connsiteY329" fmla="*/ 6420852 h 6858000"/>
              <a:gd name="connsiteX330" fmla="*/ 11926275 w 12192000"/>
              <a:gd name="connsiteY330" fmla="*/ 6400068 h 6858000"/>
              <a:gd name="connsiteX331" fmla="*/ 11975632 w 12192000"/>
              <a:gd name="connsiteY331" fmla="*/ 6385519 h 6858000"/>
              <a:gd name="connsiteX332" fmla="*/ 11977688 w 12192000"/>
              <a:gd name="connsiteY332" fmla="*/ 6385519 h 6858000"/>
              <a:gd name="connsiteX333" fmla="*/ 11977688 w 12192000"/>
              <a:gd name="connsiteY333" fmla="*/ 6373048 h 6858000"/>
              <a:gd name="connsiteX334" fmla="*/ 11977688 w 12192000"/>
              <a:gd name="connsiteY334" fmla="*/ 6362655 h 6858000"/>
              <a:gd name="connsiteX335" fmla="*/ 11975632 w 12192000"/>
              <a:gd name="connsiteY335" fmla="*/ 6362655 h 6858000"/>
              <a:gd name="connsiteX336" fmla="*/ 11926275 w 12192000"/>
              <a:gd name="connsiteY336" fmla="*/ 6348107 h 6858000"/>
              <a:gd name="connsiteX337" fmla="*/ 11924218 w 12192000"/>
              <a:gd name="connsiteY337" fmla="*/ 6327322 h 6858000"/>
              <a:gd name="connsiteX338" fmla="*/ 11967405 w 12192000"/>
              <a:gd name="connsiteY338" fmla="*/ 6300302 h 6858000"/>
              <a:gd name="connsiteX339" fmla="*/ 11969462 w 12192000"/>
              <a:gd name="connsiteY339" fmla="*/ 6300302 h 6858000"/>
              <a:gd name="connsiteX340" fmla="*/ 11969462 w 12192000"/>
              <a:gd name="connsiteY340" fmla="*/ 6298223 h 6858000"/>
              <a:gd name="connsiteX341" fmla="*/ 11963292 w 12192000"/>
              <a:gd name="connsiteY341" fmla="*/ 6277439 h 6858000"/>
              <a:gd name="connsiteX342" fmla="*/ 11961236 w 12192000"/>
              <a:gd name="connsiteY342" fmla="*/ 6277439 h 6858000"/>
              <a:gd name="connsiteX343" fmla="*/ 11909822 w 12192000"/>
              <a:gd name="connsiteY343" fmla="*/ 6277439 h 6858000"/>
              <a:gd name="connsiteX344" fmla="*/ 11901596 w 12192000"/>
              <a:gd name="connsiteY344" fmla="*/ 6256655 h 6858000"/>
              <a:gd name="connsiteX345" fmla="*/ 11938614 w 12192000"/>
              <a:gd name="connsiteY345" fmla="*/ 6219243 h 6858000"/>
              <a:gd name="connsiteX346" fmla="*/ 11938614 w 12192000"/>
              <a:gd name="connsiteY346" fmla="*/ 6217164 h 6858000"/>
              <a:gd name="connsiteX347" fmla="*/ 11928331 w 12192000"/>
              <a:gd name="connsiteY347" fmla="*/ 6198458 h 6858000"/>
              <a:gd name="connsiteX348" fmla="*/ 11926275 w 12192000"/>
              <a:gd name="connsiteY348" fmla="*/ 6198458 h 6858000"/>
              <a:gd name="connsiteX349" fmla="*/ 11876918 w 12192000"/>
              <a:gd name="connsiteY349" fmla="*/ 6210929 h 6858000"/>
              <a:gd name="connsiteX350" fmla="*/ 11862522 w 12192000"/>
              <a:gd name="connsiteY350" fmla="*/ 6194301 h 6858000"/>
              <a:gd name="connsiteX351" fmla="*/ 11889257 w 12192000"/>
              <a:gd name="connsiteY351" fmla="*/ 6148575 h 6858000"/>
              <a:gd name="connsiteX352" fmla="*/ 11889257 w 12192000"/>
              <a:gd name="connsiteY352" fmla="*/ 6146497 h 6858000"/>
              <a:gd name="connsiteX353" fmla="*/ 11872805 w 12192000"/>
              <a:gd name="connsiteY353" fmla="*/ 6131947 h 6858000"/>
              <a:gd name="connsiteX354" fmla="*/ 11827561 w 12192000"/>
              <a:gd name="connsiteY354" fmla="*/ 6156889 h 6858000"/>
              <a:gd name="connsiteX355" fmla="*/ 11809052 w 12192000"/>
              <a:gd name="connsiteY355" fmla="*/ 6144418 h 6858000"/>
              <a:gd name="connsiteX356" fmla="*/ 11823448 w 12192000"/>
              <a:gd name="connsiteY356" fmla="*/ 6094535 h 6858000"/>
              <a:gd name="connsiteX357" fmla="*/ 11823448 w 12192000"/>
              <a:gd name="connsiteY357" fmla="*/ 6092457 h 6858000"/>
              <a:gd name="connsiteX358" fmla="*/ 11804939 w 12192000"/>
              <a:gd name="connsiteY358" fmla="*/ 6082065 h 6858000"/>
              <a:gd name="connsiteX359" fmla="*/ 11802882 w 12192000"/>
              <a:gd name="connsiteY359" fmla="*/ 6079986 h 6858000"/>
              <a:gd name="connsiteX360" fmla="*/ 11802882 w 12192000"/>
              <a:gd name="connsiteY360" fmla="*/ 6082065 h 6858000"/>
              <a:gd name="connsiteX361" fmla="*/ 11765865 w 12192000"/>
              <a:gd name="connsiteY361" fmla="*/ 6117398 h 6858000"/>
              <a:gd name="connsiteX362" fmla="*/ 11745300 w 12192000"/>
              <a:gd name="connsiteY362" fmla="*/ 6109085 h 6858000"/>
              <a:gd name="connsiteX363" fmla="*/ 11749412 w 12192000"/>
              <a:gd name="connsiteY363" fmla="*/ 6082065 h 6858000"/>
              <a:gd name="connsiteX364" fmla="*/ 11745300 w 12192000"/>
              <a:gd name="connsiteY364" fmla="*/ 6057123 h 6858000"/>
              <a:gd name="connsiteX365" fmla="*/ 11745300 w 12192000"/>
              <a:gd name="connsiteY365" fmla="*/ 6055045 h 6858000"/>
              <a:gd name="connsiteX366" fmla="*/ 11743243 w 12192000"/>
              <a:gd name="connsiteY366" fmla="*/ 6055045 h 6858000"/>
              <a:gd name="connsiteX367" fmla="*/ 11722678 w 12192000"/>
              <a:gd name="connsiteY367" fmla="*/ 6050888 h 6858000"/>
              <a:gd name="connsiteX368" fmla="*/ 11695943 w 12192000"/>
              <a:gd name="connsiteY368" fmla="*/ 6096614 h 6858000"/>
              <a:gd name="connsiteX369" fmla="*/ 11673321 w 12192000"/>
              <a:gd name="connsiteY369" fmla="*/ 6092457 h 6858000"/>
              <a:gd name="connsiteX370" fmla="*/ 11660982 w 12192000"/>
              <a:gd name="connsiteY370" fmla="*/ 6042574 h 6858000"/>
              <a:gd name="connsiteX371" fmla="*/ 11658925 w 12192000"/>
              <a:gd name="connsiteY371" fmla="*/ 6042574 h 6858000"/>
              <a:gd name="connsiteX372" fmla="*/ 11638359 w 12192000"/>
              <a:gd name="connsiteY372" fmla="*/ 6042574 h 6858000"/>
              <a:gd name="connsiteX373" fmla="*/ 11636303 w 12192000"/>
              <a:gd name="connsiteY373" fmla="*/ 6042574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0005"/>
                </a:moveTo>
                <a:cubicBezTo>
                  <a:pt x="11607483" y="6437921"/>
                  <a:pt x="11609524" y="6437921"/>
                  <a:pt x="11613605" y="6440005"/>
                </a:cubicBezTo>
                <a:cubicBezTo>
                  <a:pt x="11615645" y="6442090"/>
                  <a:pt x="11617686" y="6444174"/>
                  <a:pt x="11617686" y="6448343"/>
                </a:cubicBezTo>
                <a:cubicBezTo>
                  <a:pt x="11623808" y="6550487"/>
                  <a:pt x="11623808" y="6550487"/>
                  <a:pt x="11623808" y="6550487"/>
                </a:cubicBezTo>
                <a:cubicBezTo>
                  <a:pt x="11625848" y="6556740"/>
                  <a:pt x="11623808" y="6558825"/>
                  <a:pt x="11621767" y="6560909"/>
                </a:cubicBezTo>
                <a:cubicBezTo>
                  <a:pt x="11619727" y="6562994"/>
                  <a:pt x="11617686" y="6560909"/>
                  <a:pt x="11615645" y="6560909"/>
                </a:cubicBezTo>
                <a:cubicBezTo>
                  <a:pt x="11570752" y="6550487"/>
                  <a:pt x="11540142" y="6531725"/>
                  <a:pt x="11509533" y="6498373"/>
                </a:cubicBezTo>
                <a:cubicBezTo>
                  <a:pt x="11507492" y="6496289"/>
                  <a:pt x="11505451" y="6494204"/>
                  <a:pt x="11505451" y="6492120"/>
                </a:cubicBezTo>
                <a:cubicBezTo>
                  <a:pt x="11505451" y="6492120"/>
                  <a:pt x="11505451" y="6492120"/>
                  <a:pt x="11505451" y="6490034"/>
                </a:cubicBezTo>
                <a:cubicBezTo>
                  <a:pt x="11505451" y="6487950"/>
                  <a:pt x="11509533" y="6485865"/>
                  <a:pt x="11511573" y="6485865"/>
                </a:cubicBezTo>
                <a:cubicBezTo>
                  <a:pt x="11603402" y="6440005"/>
                  <a:pt x="11603402" y="6440005"/>
                  <a:pt x="11603402" y="6440005"/>
                </a:cubicBezTo>
                <a:close/>
                <a:moveTo>
                  <a:pt x="11686136" y="6437921"/>
                </a:moveTo>
                <a:cubicBezTo>
                  <a:pt x="11690256" y="6437921"/>
                  <a:pt x="11692317" y="6437921"/>
                  <a:pt x="11696438" y="6437921"/>
                </a:cubicBezTo>
                <a:cubicBezTo>
                  <a:pt x="11787097" y="6483687"/>
                  <a:pt x="11787097" y="6483687"/>
                  <a:pt x="11787097" y="6483687"/>
                </a:cubicBezTo>
                <a:cubicBezTo>
                  <a:pt x="11791218" y="6485767"/>
                  <a:pt x="11793278" y="6487847"/>
                  <a:pt x="11795339" y="6489928"/>
                </a:cubicBezTo>
                <a:cubicBezTo>
                  <a:pt x="11795339" y="6492008"/>
                  <a:pt x="11793278" y="6494088"/>
                  <a:pt x="11791218" y="6496168"/>
                </a:cubicBezTo>
                <a:cubicBezTo>
                  <a:pt x="11760312" y="6529452"/>
                  <a:pt x="11727344" y="6548175"/>
                  <a:pt x="11684076" y="6558576"/>
                </a:cubicBezTo>
                <a:cubicBezTo>
                  <a:pt x="11679954" y="6560656"/>
                  <a:pt x="11677894" y="6560656"/>
                  <a:pt x="11675833" y="6558576"/>
                </a:cubicBezTo>
                <a:cubicBezTo>
                  <a:pt x="11673773" y="6556496"/>
                  <a:pt x="11673773" y="6552335"/>
                  <a:pt x="11673773" y="6550255"/>
                </a:cubicBezTo>
                <a:cubicBezTo>
                  <a:pt x="11682015" y="6446242"/>
                  <a:pt x="11682015" y="6446242"/>
                  <a:pt x="11682015" y="6446242"/>
                </a:cubicBezTo>
                <a:cubicBezTo>
                  <a:pt x="11682015" y="6444162"/>
                  <a:pt x="11684076" y="6440001"/>
                  <a:pt x="11686136" y="6437921"/>
                </a:cubicBezTo>
                <a:close/>
                <a:moveTo>
                  <a:pt x="10868401" y="6398178"/>
                </a:moveTo>
                <a:cubicBezTo>
                  <a:pt x="10868401" y="6398178"/>
                  <a:pt x="10868401" y="6398178"/>
                  <a:pt x="10868401" y="6441381"/>
                </a:cubicBezTo>
                <a:cubicBezTo>
                  <a:pt x="10868401" y="6441381"/>
                  <a:pt x="10841333" y="6449610"/>
                  <a:pt x="10820512" y="6449610"/>
                </a:cubicBezTo>
                <a:cubicBezTo>
                  <a:pt x="10803855" y="6449610"/>
                  <a:pt x="10801773" y="6433152"/>
                  <a:pt x="10801773" y="6424923"/>
                </a:cubicBezTo>
                <a:cubicBezTo>
                  <a:pt x="10801773" y="6410522"/>
                  <a:pt x="10810102" y="6402293"/>
                  <a:pt x="10826759" y="6400236"/>
                </a:cubicBezTo>
                <a:close/>
                <a:moveTo>
                  <a:pt x="10518900" y="6328044"/>
                </a:moveTo>
                <a:cubicBezTo>
                  <a:pt x="10547537" y="6328044"/>
                  <a:pt x="10559811" y="6344651"/>
                  <a:pt x="10559811" y="6388243"/>
                </a:cubicBezTo>
                <a:cubicBezTo>
                  <a:pt x="10559811" y="6425607"/>
                  <a:pt x="10553675" y="6448441"/>
                  <a:pt x="10518900" y="6448441"/>
                </a:cubicBezTo>
                <a:cubicBezTo>
                  <a:pt x="10484125" y="6448441"/>
                  <a:pt x="10477988" y="6425607"/>
                  <a:pt x="10477988" y="6388243"/>
                </a:cubicBezTo>
                <a:cubicBezTo>
                  <a:pt x="10477988" y="6344651"/>
                  <a:pt x="10488216" y="6328044"/>
                  <a:pt x="10518900" y="6328044"/>
                </a:cubicBezTo>
                <a:close/>
                <a:moveTo>
                  <a:pt x="11673123" y="6319732"/>
                </a:moveTo>
                <a:cubicBezTo>
                  <a:pt x="11675950" y="6319213"/>
                  <a:pt x="11679033" y="6319732"/>
                  <a:pt x="11682116" y="6320771"/>
                </a:cubicBezTo>
                <a:cubicBezTo>
                  <a:pt x="11698562" y="6333240"/>
                  <a:pt x="11708840" y="6351942"/>
                  <a:pt x="11708840" y="6372722"/>
                </a:cubicBezTo>
                <a:cubicBezTo>
                  <a:pt x="11708840" y="6403893"/>
                  <a:pt x="11682116" y="6430907"/>
                  <a:pt x="11649226" y="6430907"/>
                </a:cubicBezTo>
                <a:cubicBezTo>
                  <a:pt x="11616336" y="6430907"/>
                  <a:pt x="11589612" y="6403893"/>
                  <a:pt x="11589612" y="6372722"/>
                </a:cubicBezTo>
                <a:cubicBezTo>
                  <a:pt x="11589612" y="6351942"/>
                  <a:pt x="11599890" y="6333240"/>
                  <a:pt x="11616336" y="6322850"/>
                </a:cubicBezTo>
                <a:cubicBezTo>
                  <a:pt x="11622503" y="6318693"/>
                  <a:pt x="11628669" y="6318693"/>
                  <a:pt x="11632781" y="6324927"/>
                </a:cubicBezTo>
                <a:cubicBezTo>
                  <a:pt x="11636892" y="6331162"/>
                  <a:pt x="11634837" y="6337395"/>
                  <a:pt x="11630725" y="6341552"/>
                </a:cubicBezTo>
                <a:cubicBezTo>
                  <a:pt x="11620447" y="6347786"/>
                  <a:pt x="11614280" y="6360254"/>
                  <a:pt x="11614280" y="6372722"/>
                </a:cubicBezTo>
                <a:cubicBezTo>
                  <a:pt x="11614280" y="6391425"/>
                  <a:pt x="11630725" y="6408049"/>
                  <a:pt x="11649226" y="6408049"/>
                </a:cubicBezTo>
                <a:cubicBezTo>
                  <a:pt x="11667727" y="6408049"/>
                  <a:pt x="11684172" y="6391425"/>
                  <a:pt x="11684172" y="6372722"/>
                </a:cubicBezTo>
                <a:cubicBezTo>
                  <a:pt x="11684172" y="6360254"/>
                  <a:pt x="11678005" y="6347786"/>
                  <a:pt x="11667727" y="6341552"/>
                </a:cubicBezTo>
                <a:cubicBezTo>
                  <a:pt x="11663616" y="6337395"/>
                  <a:pt x="11661560" y="6331162"/>
                  <a:pt x="11665671" y="6324927"/>
                </a:cubicBezTo>
                <a:cubicBezTo>
                  <a:pt x="11667727" y="6321811"/>
                  <a:pt x="11670297" y="6320252"/>
                  <a:pt x="11673123" y="6319732"/>
                </a:cubicBezTo>
                <a:close/>
                <a:moveTo>
                  <a:pt x="11822057" y="6304666"/>
                </a:moveTo>
                <a:cubicBezTo>
                  <a:pt x="11824124" y="6304666"/>
                  <a:pt x="11826190" y="6308818"/>
                  <a:pt x="11826190" y="6310895"/>
                </a:cubicBezTo>
                <a:cubicBezTo>
                  <a:pt x="11838588" y="6354493"/>
                  <a:pt x="11838588" y="6391863"/>
                  <a:pt x="11826190" y="6435462"/>
                </a:cubicBezTo>
                <a:cubicBezTo>
                  <a:pt x="11824124" y="6439614"/>
                  <a:pt x="11824124" y="6441690"/>
                  <a:pt x="11822057" y="6441690"/>
                </a:cubicBezTo>
                <a:cubicBezTo>
                  <a:pt x="11817924" y="6443766"/>
                  <a:pt x="11815858" y="6441690"/>
                  <a:pt x="11813791" y="6439614"/>
                </a:cubicBezTo>
                <a:cubicBezTo>
                  <a:pt x="11729066" y="6381482"/>
                  <a:pt x="11729066" y="6381482"/>
                  <a:pt x="11729066" y="6381482"/>
                </a:cubicBezTo>
                <a:cubicBezTo>
                  <a:pt x="11724933" y="6379407"/>
                  <a:pt x="11722867" y="6377330"/>
                  <a:pt x="11722867" y="6373178"/>
                </a:cubicBezTo>
                <a:cubicBezTo>
                  <a:pt x="11722867" y="6371102"/>
                  <a:pt x="11724933" y="6366950"/>
                  <a:pt x="11729066" y="6364874"/>
                </a:cubicBezTo>
                <a:cubicBezTo>
                  <a:pt x="11813791" y="6306743"/>
                  <a:pt x="11813791" y="6306743"/>
                  <a:pt x="11813791" y="6306743"/>
                </a:cubicBezTo>
                <a:cubicBezTo>
                  <a:pt x="11815858" y="6304666"/>
                  <a:pt x="11819991" y="6304666"/>
                  <a:pt x="11822057" y="6304666"/>
                </a:cubicBezTo>
                <a:close/>
                <a:moveTo>
                  <a:pt x="11476229" y="6304666"/>
                </a:moveTo>
                <a:cubicBezTo>
                  <a:pt x="11480320" y="6304666"/>
                  <a:pt x="11482366" y="6306743"/>
                  <a:pt x="11484412" y="6308818"/>
                </a:cubicBezTo>
                <a:cubicBezTo>
                  <a:pt x="11568280" y="6364874"/>
                  <a:pt x="11568280" y="6364874"/>
                  <a:pt x="11568280" y="6364874"/>
                </a:cubicBezTo>
                <a:cubicBezTo>
                  <a:pt x="11572371" y="6366950"/>
                  <a:pt x="11574417" y="6371102"/>
                  <a:pt x="11574417" y="6373178"/>
                </a:cubicBezTo>
                <a:cubicBezTo>
                  <a:pt x="11574417" y="6377330"/>
                  <a:pt x="11572371" y="6379407"/>
                  <a:pt x="11568280" y="6381482"/>
                </a:cubicBezTo>
                <a:lnTo>
                  <a:pt x="11484412" y="6439614"/>
                </a:lnTo>
                <a:cubicBezTo>
                  <a:pt x="11480320" y="6441690"/>
                  <a:pt x="11478275" y="6443766"/>
                  <a:pt x="11476229" y="6441690"/>
                </a:cubicBezTo>
                <a:cubicBezTo>
                  <a:pt x="11474184" y="6441690"/>
                  <a:pt x="11472138" y="6439614"/>
                  <a:pt x="11472138" y="6435462"/>
                </a:cubicBezTo>
                <a:cubicBezTo>
                  <a:pt x="11459865" y="6391863"/>
                  <a:pt x="11459865" y="6356569"/>
                  <a:pt x="11472138" y="6310895"/>
                </a:cubicBezTo>
                <a:cubicBezTo>
                  <a:pt x="11472138" y="6308818"/>
                  <a:pt x="11474184" y="6306743"/>
                  <a:pt x="11476229" y="6304666"/>
                </a:cubicBezTo>
                <a:close/>
                <a:moveTo>
                  <a:pt x="11088184" y="6294146"/>
                </a:moveTo>
                <a:cubicBezTo>
                  <a:pt x="11086131" y="6294146"/>
                  <a:pt x="11084078" y="6294146"/>
                  <a:pt x="11082024" y="6296224"/>
                </a:cubicBezTo>
                <a:cubicBezTo>
                  <a:pt x="11079972" y="6298301"/>
                  <a:pt x="11079972" y="6300378"/>
                  <a:pt x="11079972" y="6302454"/>
                </a:cubicBezTo>
                <a:cubicBezTo>
                  <a:pt x="11121033" y="6460305"/>
                  <a:pt x="11121033" y="6460305"/>
                  <a:pt x="11121033" y="6460305"/>
                </a:cubicBezTo>
                <a:cubicBezTo>
                  <a:pt x="11123086" y="6468613"/>
                  <a:pt x="11131299" y="6481074"/>
                  <a:pt x="11145670" y="6481074"/>
                </a:cubicBezTo>
                <a:cubicBezTo>
                  <a:pt x="11153882" y="6481074"/>
                  <a:pt x="11153882" y="6481074"/>
                  <a:pt x="11153882" y="6481074"/>
                </a:cubicBezTo>
                <a:cubicBezTo>
                  <a:pt x="11151829" y="6485228"/>
                  <a:pt x="11151829" y="6487306"/>
                  <a:pt x="11149776" y="6489382"/>
                </a:cubicBezTo>
                <a:cubicBezTo>
                  <a:pt x="11149776" y="6491459"/>
                  <a:pt x="11149776" y="6491459"/>
                  <a:pt x="11149776" y="6491459"/>
                </a:cubicBezTo>
                <a:cubicBezTo>
                  <a:pt x="11147723" y="6497691"/>
                  <a:pt x="11145670" y="6510152"/>
                  <a:pt x="11125139" y="6510152"/>
                </a:cubicBezTo>
                <a:cubicBezTo>
                  <a:pt x="11090237" y="6508075"/>
                  <a:pt x="11090237" y="6508075"/>
                  <a:pt x="11090237" y="6508075"/>
                </a:cubicBezTo>
                <a:cubicBezTo>
                  <a:pt x="11088184" y="6505998"/>
                  <a:pt x="11086131" y="6508075"/>
                  <a:pt x="11084078" y="6510152"/>
                </a:cubicBezTo>
                <a:cubicBezTo>
                  <a:pt x="11082024" y="6510152"/>
                  <a:pt x="11082024" y="6512229"/>
                  <a:pt x="11082024" y="6514306"/>
                </a:cubicBezTo>
                <a:cubicBezTo>
                  <a:pt x="11082024" y="6532999"/>
                  <a:pt x="11082024" y="6532999"/>
                  <a:pt x="11082024" y="6532999"/>
                </a:cubicBezTo>
                <a:cubicBezTo>
                  <a:pt x="11082024" y="6537153"/>
                  <a:pt x="11084078" y="6539230"/>
                  <a:pt x="11088184" y="6539230"/>
                </a:cubicBezTo>
                <a:cubicBezTo>
                  <a:pt x="11098449" y="6543383"/>
                  <a:pt x="11118980" y="6545460"/>
                  <a:pt x="11135404" y="6545460"/>
                </a:cubicBezTo>
                <a:cubicBezTo>
                  <a:pt x="11135404" y="6545460"/>
                  <a:pt x="11135404" y="6545460"/>
                  <a:pt x="11137458" y="6545460"/>
                </a:cubicBezTo>
                <a:cubicBezTo>
                  <a:pt x="11164148" y="6545460"/>
                  <a:pt x="11182625" y="6528845"/>
                  <a:pt x="11190838" y="6493536"/>
                </a:cubicBezTo>
                <a:cubicBezTo>
                  <a:pt x="11201103" y="6454073"/>
                  <a:pt x="11215474" y="6402149"/>
                  <a:pt x="11223687" y="6364764"/>
                </a:cubicBezTo>
                <a:cubicBezTo>
                  <a:pt x="11227793" y="6348148"/>
                  <a:pt x="11231899" y="6333609"/>
                  <a:pt x="11236005" y="6323224"/>
                </a:cubicBezTo>
                <a:cubicBezTo>
                  <a:pt x="11240111" y="6302454"/>
                  <a:pt x="11240111" y="6302454"/>
                  <a:pt x="11240111" y="6302454"/>
                </a:cubicBezTo>
                <a:cubicBezTo>
                  <a:pt x="11240111" y="6300378"/>
                  <a:pt x="11240111" y="6298301"/>
                  <a:pt x="11238058" y="6296224"/>
                </a:cubicBezTo>
                <a:cubicBezTo>
                  <a:pt x="11238058" y="6294146"/>
                  <a:pt x="11236005" y="6294146"/>
                  <a:pt x="11233952" y="6294146"/>
                </a:cubicBezTo>
                <a:cubicBezTo>
                  <a:pt x="11205209" y="6294146"/>
                  <a:pt x="11205209" y="6294146"/>
                  <a:pt x="11205209" y="6294146"/>
                </a:cubicBezTo>
                <a:cubicBezTo>
                  <a:pt x="11203156" y="6294146"/>
                  <a:pt x="11199050" y="6296224"/>
                  <a:pt x="11199050" y="6298301"/>
                </a:cubicBezTo>
                <a:cubicBezTo>
                  <a:pt x="11162094" y="6439535"/>
                  <a:pt x="11162094" y="6439535"/>
                  <a:pt x="11162094" y="6439535"/>
                </a:cubicBezTo>
                <a:cubicBezTo>
                  <a:pt x="11160041" y="6439535"/>
                  <a:pt x="11160041" y="6439535"/>
                  <a:pt x="11160041" y="6439535"/>
                </a:cubicBezTo>
                <a:cubicBezTo>
                  <a:pt x="11121033" y="6298301"/>
                  <a:pt x="11121033" y="6298301"/>
                  <a:pt x="11121033" y="6298301"/>
                </a:cubicBezTo>
                <a:cubicBezTo>
                  <a:pt x="11121033" y="6296224"/>
                  <a:pt x="11118980" y="6294146"/>
                  <a:pt x="11114874" y="6294146"/>
                </a:cubicBezTo>
                <a:cubicBezTo>
                  <a:pt x="11088184" y="6294146"/>
                  <a:pt x="11088184" y="6294146"/>
                  <a:pt x="11088184" y="6294146"/>
                </a:cubicBezTo>
                <a:close/>
                <a:moveTo>
                  <a:pt x="11048412" y="6291809"/>
                </a:moveTo>
                <a:cubicBezTo>
                  <a:pt x="11030001" y="6291809"/>
                  <a:pt x="11011591" y="6304294"/>
                  <a:pt x="10999317" y="6312618"/>
                </a:cubicBezTo>
                <a:cubicBezTo>
                  <a:pt x="10999317" y="6300133"/>
                  <a:pt x="10999317" y="6300133"/>
                  <a:pt x="10999317" y="6300133"/>
                </a:cubicBezTo>
                <a:cubicBezTo>
                  <a:pt x="10999317" y="6295970"/>
                  <a:pt x="10997272" y="6293890"/>
                  <a:pt x="10993181" y="6293890"/>
                </a:cubicBezTo>
                <a:cubicBezTo>
                  <a:pt x="10964542" y="6293890"/>
                  <a:pt x="10964542" y="6293890"/>
                  <a:pt x="10964542" y="6293890"/>
                </a:cubicBezTo>
                <a:cubicBezTo>
                  <a:pt x="10960451" y="6293890"/>
                  <a:pt x="10958406" y="6295970"/>
                  <a:pt x="10958406" y="6300133"/>
                </a:cubicBezTo>
                <a:cubicBezTo>
                  <a:pt x="10958406" y="6474928"/>
                  <a:pt x="10958406" y="6474928"/>
                  <a:pt x="10958406" y="6474928"/>
                </a:cubicBezTo>
                <a:cubicBezTo>
                  <a:pt x="10958406" y="6479090"/>
                  <a:pt x="10960451" y="6481171"/>
                  <a:pt x="10964542" y="6481171"/>
                </a:cubicBezTo>
                <a:cubicBezTo>
                  <a:pt x="10993181" y="6481171"/>
                  <a:pt x="10993181" y="6481171"/>
                  <a:pt x="10993181" y="6481171"/>
                </a:cubicBezTo>
                <a:cubicBezTo>
                  <a:pt x="10997272" y="6481171"/>
                  <a:pt x="10999317" y="6479090"/>
                  <a:pt x="10999317" y="6474928"/>
                </a:cubicBezTo>
                <a:cubicBezTo>
                  <a:pt x="10999317" y="6354236"/>
                  <a:pt x="10999317" y="6354236"/>
                  <a:pt x="10999317" y="6354236"/>
                </a:cubicBezTo>
                <a:cubicBezTo>
                  <a:pt x="11007500" y="6347993"/>
                  <a:pt x="11025910" y="6333427"/>
                  <a:pt x="11050457" y="6331346"/>
                </a:cubicBezTo>
                <a:cubicBezTo>
                  <a:pt x="11054548" y="6331346"/>
                  <a:pt x="11056594" y="6327184"/>
                  <a:pt x="11056594" y="6325103"/>
                </a:cubicBezTo>
                <a:cubicBezTo>
                  <a:pt x="11056594" y="6298052"/>
                  <a:pt x="11056594" y="6298052"/>
                  <a:pt x="11056594" y="6298052"/>
                </a:cubicBezTo>
                <a:cubicBezTo>
                  <a:pt x="11056594" y="6295970"/>
                  <a:pt x="11056594" y="6293890"/>
                  <a:pt x="11054548" y="6293890"/>
                </a:cubicBezTo>
                <a:cubicBezTo>
                  <a:pt x="11052503" y="6291809"/>
                  <a:pt x="11050457" y="6291809"/>
                  <a:pt x="11048412" y="6291809"/>
                </a:cubicBezTo>
                <a:close/>
                <a:moveTo>
                  <a:pt x="10847504" y="6288302"/>
                </a:moveTo>
                <a:cubicBezTo>
                  <a:pt x="10826811" y="6288302"/>
                  <a:pt x="10791633" y="6294540"/>
                  <a:pt x="10777148" y="6296620"/>
                </a:cubicBezTo>
                <a:cubicBezTo>
                  <a:pt x="10773009" y="6296620"/>
                  <a:pt x="10770940" y="6300778"/>
                  <a:pt x="10770940" y="6302858"/>
                </a:cubicBezTo>
                <a:cubicBezTo>
                  <a:pt x="10770940" y="6302858"/>
                  <a:pt x="10770940" y="6302858"/>
                  <a:pt x="10773009" y="6327811"/>
                </a:cubicBezTo>
                <a:cubicBezTo>
                  <a:pt x="10773009" y="6329890"/>
                  <a:pt x="10773009" y="6331970"/>
                  <a:pt x="10775079" y="6331970"/>
                </a:cubicBezTo>
                <a:cubicBezTo>
                  <a:pt x="10777148" y="6334049"/>
                  <a:pt x="10777148" y="6334049"/>
                  <a:pt x="10779217" y="6334049"/>
                </a:cubicBezTo>
                <a:cubicBezTo>
                  <a:pt x="10795771" y="6334049"/>
                  <a:pt x="10824741" y="6329890"/>
                  <a:pt x="10845434" y="6329890"/>
                </a:cubicBezTo>
                <a:cubicBezTo>
                  <a:pt x="10859918" y="6329890"/>
                  <a:pt x="10868196" y="6338208"/>
                  <a:pt x="10868196" y="6352764"/>
                </a:cubicBezTo>
                <a:cubicBezTo>
                  <a:pt x="10868196" y="6352764"/>
                  <a:pt x="10868196" y="6352764"/>
                  <a:pt x="10868196" y="6365240"/>
                </a:cubicBezTo>
                <a:cubicBezTo>
                  <a:pt x="10868196" y="6365240"/>
                  <a:pt x="10868196" y="6365240"/>
                  <a:pt x="10822672" y="6369399"/>
                </a:cubicBezTo>
                <a:cubicBezTo>
                  <a:pt x="10777148" y="6371479"/>
                  <a:pt x="10758524" y="6388114"/>
                  <a:pt x="10758524" y="6425543"/>
                </a:cubicBezTo>
                <a:cubicBezTo>
                  <a:pt x="10758524" y="6465052"/>
                  <a:pt x="10779217" y="6485846"/>
                  <a:pt x="10814395" y="6485846"/>
                </a:cubicBezTo>
                <a:cubicBezTo>
                  <a:pt x="10843365" y="6485846"/>
                  <a:pt x="10874404" y="6473370"/>
                  <a:pt x="10874404" y="6473370"/>
                </a:cubicBezTo>
                <a:cubicBezTo>
                  <a:pt x="10882681" y="6479608"/>
                  <a:pt x="10888889" y="6483767"/>
                  <a:pt x="10903374" y="6485846"/>
                </a:cubicBezTo>
                <a:cubicBezTo>
                  <a:pt x="10905443" y="6485846"/>
                  <a:pt x="10907512" y="6485846"/>
                  <a:pt x="10909582" y="6483767"/>
                </a:cubicBezTo>
                <a:cubicBezTo>
                  <a:pt x="10909582" y="6481687"/>
                  <a:pt x="10911651" y="6479608"/>
                  <a:pt x="10911651" y="6477529"/>
                </a:cubicBezTo>
                <a:cubicBezTo>
                  <a:pt x="10911651" y="6477529"/>
                  <a:pt x="10911651" y="6477529"/>
                  <a:pt x="10911651" y="6352764"/>
                </a:cubicBezTo>
                <a:cubicBezTo>
                  <a:pt x="10911651" y="6309096"/>
                  <a:pt x="10890958" y="6288302"/>
                  <a:pt x="10847504" y="6288302"/>
                </a:cubicBezTo>
                <a:close/>
                <a:moveTo>
                  <a:pt x="10518899" y="6288302"/>
                </a:moveTo>
                <a:cubicBezTo>
                  <a:pt x="10472419" y="6288302"/>
                  <a:pt x="10434738" y="6332523"/>
                  <a:pt x="10434738" y="6387074"/>
                </a:cubicBezTo>
                <a:cubicBezTo>
                  <a:pt x="10434738" y="6441625"/>
                  <a:pt x="10472419" y="6485846"/>
                  <a:pt x="10518899" y="6485846"/>
                </a:cubicBezTo>
                <a:cubicBezTo>
                  <a:pt x="10565380" y="6485846"/>
                  <a:pt x="10603060" y="6441625"/>
                  <a:pt x="10603060" y="6387074"/>
                </a:cubicBezTo>
                <a:cubicBezTo>
                  <a:pt x="10603060" y="6332523"/>
                  <a:pt x="10565380" y="6288302"/>
                  <a:pt x="10518899" y="6288302"/>
                </a:cubicBezTo>
                <a:close/>
                <a:moveTo>
                  <a:pt x="10302945" y="6262586"/>
                </a:moveTo>
                <a:cubicBezTo>
                  <a:pt x="10302945" y="6262586"/>
                  <a:pt x="10302945" y="6262586"/>
                  <a:pt x="10319310" y="6262586"/>
                </a:cubicBezTo>
                <a:cubicBezTo>
                  <a:pt x="10349994" y="6262586"/>
                  <a:pt x="10362267" y="6283503"/>
                  <a:pt x="10362267" y="6302328"/>
                </a:cubicBezTo>
                <a:cubicBezTo>
                  <a:pt x="10362267" y="6325338"/>
                  <a:pt x="10343857" y="6339979"/>
                  <a:pt x="10317264" y="6339979"/>
                </a:cubicBezTo>
                <a:cubicBezTo>
                  <a:pt x="10294763" y="6342071"/>
                  <a:pt x="10280444" y="6339979"/>
                  <a:pt x="10272261" y="6339979"/>
                </a:cubicBezTo>
                <a:cubicBezTo>
                  <a:pt x="10272261" y="6339979"/>
                  <a:pt x="10272261" y="6339979"/>
                  <a:pt x="10272261" y="6264678"/>
                </a:cubicBezTo>
                <a:cubicBezTo>
                  <a:pt x="10276353" y="6262586"/>
                  <a:pt x="10286581" y="6262586"/>
                  <a:pt x="10302945" y="6262586"/>
                </a:cubicBezTo>
                <a:close/>
                <a:moveTo>
                  <a:pt x="10679182" y="6250897"/>
                </a:moveTo>
                <a:cubicBezTo>
                  <a:pt x="10679182" y="6250897"/>
                  <a:pt x="10679182" y="6250897"/>
                  <a:pt x="10650472" y="6257141"/>
                </a:cubicBezTo>
                <a:cubicBezTo>
                  <a:pt x="10646371" y="6259223"/>
                  <a:pt x="10644320" y="6261305"/>
                  <a:pt x="10644320" y="6263385"/>
                </a:cubicBezTo>
                <a:cubicBezTo>
                  <a:pt x="10644320" y="6263385"/>
                  <a:pt x="10644320" y="6263385"/>
                  <a:pt x="10644320" y="6294607"/>
                </a:cubicBezTo>
                <a:cubicBezTo>
                  <a:pt x="10644320" y="6294607"/>
                  <a:pt x="10644320" y="6294607"/>
                  <a:pt x="10627914" y="6294607"/>
                </a:cubicBezTo>
                <a:cubicBezTo>
                  <a:pt x="10623813" y="6294607"/>
                  <a:pt x="10621762" y="6296689"/>
                  <a:pt x="10621762" y="6300852"/>
                </a:cubicBezTo>
                <a:cubicBezTo>
                  <a:pt x="10621762" y="6300852"/>
                  <a:pt x="10621762" y="6300852"/>
                  <a:pt x="10621762" y="6325830"/>
                </a:cubicBezTo>
                <a:cubicBezTo>
                  <a:pt x="10621762" y="6329993"/>
                  <a:pt x="10623813" y="6332074"/>
                  <a:pt x="10627914" y="6332074"/>
                </a:cubicBezTo>
                <a:cubicBezTo>
                  <a:pt x="10627914" y="6332074"/>
                  <a:pt x="10627914" y="6332074"/>
                  <a:pt x="10644320" y="6332074"/>
                </a:cubicBezTo>
                <a:cubicBezTo>
                  <a:pt x="10644320" y="6332074"/>
                  <a:pt x="10644320" y="6332074"/>
                  <a:pt x="10644320" y="6415333"/>
                </a:cubicBezTo>
                <a:cubicBezTo>
                  <a:pt x="10644320" y="6471532"/>
                  <a:pt x="10658675" y="6488184"/>
                  <a:pt x="10699689" y="6488184"/>
                </a:cubicBezTo>
                <a:cubicBezTo>
                  <a:pt x="10709943" y="6488184"/>
                  <a:pt x="10722247" y="6484021"/>
                  <a:pt x="10732500" y="6484021"/>
                </a:cubicBezTo>
                <a:cubicBezTo>
                  <a:pt x="10736602" y="6481940"/>
                  <a:pt x="10738652" y="6479858"/>
                  <a:pt x="10738652" y="6475695"/>
                </a:cubicBezTo>
                <a:cubicBezTo>
                  <a:pt x="10738652" y="6475695"/>
                  <a:pt x="10738652" y="6475695"/>
                  <a:pt x="10736602" y="6452799"/>
                </a:cubicBezTo>
                <a:cubicBezTo>
                  <a:pt x="10736602" y="6448636"/>
                  <a:pt x="10734551" y="6444473"/>
                  <a:pt x="10730449" y="6444473"/>
                </a:cubicBezTo>
                <a:cubicBezTo>
                  <a:pt x="10724297" y="6444473"/>
                  <a:pt x="10714044" y="6446555"/>
                  <a:pt x="10705841" y="6446555"/>
                </a:cubicBezTo>
                <a:cubicBezTo>
                  <a:pt x="10687385" y="6446555"/>
                  <a:pt x="10687385" y="6436148"/>
                  <a:pt x="10687385" y="6409088"/>
                </a:cubicBezTo>
                <a:cubicBezTo>
                  <a:pt x="10687385" y="6409088"/>
                  <a:pt x="10687385" y="6409088"/>
                  <a:pt x="10687385" y="6332074"/>
                </a:cubicBezTo>
                <a:cubicBezTo>
                  <a:pt x="10687385" y="6332074"/>
                  <a:pt x="10687385" y="6332074"/>
                  <a:pt x="10730449" y="6332074"/>
                </a:cubicBezTo>
                <a:cubicBezTo>
                  <a:pt x="10734551" y="6332074"/>
                  <a:pt x="10736602" y="6329993"/>
                  <a:pt x="10736602" y="6325830"/>
                </a:cubicBezTo>
                <a:cubicBezTo>
                  <a:pt x="10736602" y="6325830"/>
                  <a:pt x="10736602" y="6325830"/>
                  <a:pt x="10736602" y="6300852"/>
                </a:cubicBezTo>
                <a:cubicBezTo>
                  <a:pt x="10736602" y="6296689"/>
                  <a:pt x="10734551" y="6294607"/>
                  <a:pt x="10730449" y="6294607"/>
                </a:cubicBezTo>
                <a:cubicBezTo>
                  <a:pt x="10730449" y="6294607"/>
                  <a:pt x="10730449" y="6294607"/>
                  <a:pt x="10687385" y="6294607"/>
                </a:cubicBezTo>
                <a:cubicBezTo>
                  <a:pt x="10687385" y="6294607"/>
                  <a:pt x="10687385" y="6294607"/>
                  <a:pt x="10687385" y="6257141"/>
                </a:cubicBezTo>
                <a:cubicBezTo>
                  <a:pt x="10687385" y="6255060"/>
                  <a:pt x="10685334" y="6252978"/>
                  <a:pt x="10685334" y="6250897"/>
                </a:cubicBezTo>
                <a:cubicBezTo>
                  <a:pt x="10683283" y="6250897"/>
                  <a:pt x="10681232" y="6250897"/>
                  <a:pt x="10679182" y="6250897"/>
                </a:cubicBezTo>
                <a:close/>
                <a:moveTo>
                  <a:pt x="10313278" y="6221675"/>
                </a:moveTo>
                <a:cubicBezTo>
                  <a:pt x="10302968" y="6221675"/>
                  <a:pt x="10272038" y="6221675"/>
                  <a:pt x="10232861" y="6225827"/>
                </a:cubicBezTo>
                <a:cubicBezTo>
                  <a:pt x="10230798" y="6225827"/>
                  <a:pt x="10226674" y="6229979"/>
                  <a:pt x="10226674" y="6234131"/>
                </a:cubicBezTo>
                <a:cubicBezTo>
                  <a:pt x="10226674" y="6234131"/>
                  <a:pt x="10226674" y="6234131"/>
                  <a:pt x="10226674" y="6474943"/>
                </a:cubicBezTo>
                <a:cubicBezTo>
                  <a:pt x="10226674" y="6479095"/>
                  <a:pt x="10230798" y="6481171"/>
                  <a:pt x="10234922" y="6481171"/>
                </a:cubicBezTo>
                <a:cubicBezTo>
                  <a:pt x="10234922" y="6481171"/>
                  <a:pt x="10234922" y="6481171"/>
                  <a:pt x="10263790" y="6481171"/>
                </a:cubicBezTo>
                <a:cubicBezTo>
                  <a:pt x="10267914" y="6481171"/>
                  <a:pt x="10272038" y="6479095"/>
                  <a:pt x="10272038" y="6474943"/>
                </a:cubicBezTo>
                <a:cubicBezTo>
                  <a:pt x="10272038" y="6474943"/>
                  <a:pt x="10272038" y="6474943"/>
                  <a:pt x="10272038" y="6379449"/>
                </a:cubicBezTo>
                <a:cubicBezTo>
                  <a:pt x="10280286" y="6379449"/>
                  <a:pt x="10298844" y="6381524"/>
                  <a:pt x="10321526" y="6381524"/>
                </a:cubicBezTo>
                <a:cubicBezTo>
                  <a:pt x="10321526" y="6381524"/>
                  <a:pt x="10321526" y="6381524"/>
                  <a:pt x="10362766" y="6477018"/>
                </a:cubicBezTo>
                <a:cubicBezTo>
                  <a:pt x="10364828" y="6481171"/>
                  <a:pt x="10366890" y="6481171"/>
                  <a:pt x="10368952" y="6481171"/>
                </a:cubicBezTo>
                <a:cubicBezTo>
                  <a:pt x="10368952" y="6481171"/>
                  <a:pt x="10368952" y="6481171"/>
                  <a:pt x="10401944" y="6481171"/>
                </a:cubicBezTo>
                <a:cubicBezTo>
                  <a:pt x="10406068" y="6481171"/>
                  <a:pt x="10408130" y="6481171"/>
                  <a:pt x="10408130" y="6479095"/>
                </a:cubicBezTo>
                <a:cubicBezTo>
                  <a:pt x="10410192" y="6477018"/>
                  <a:pt x="10410192" y="6474943"/>
                  <a:pt x="10410192" y="6472867"/>
                </a:cubicBezTo>
                <a:lnTo>
                  <a:pt x="10362766" y="6369069"/>
                </a:lnTo>
                <a:cubicBezTo>
                  <a:pt x="10393696" y="6354537"/>
                  <a:pt x="10408130" y="6331701"/>
                  <a:pt x="10408130" y="6300561"/>
                </a:cubicBezTo>
                <a:cubicBezTo>
                  <a:pt x="10408130" y="6265270"/>
                  <a:pt x="10391634" y="6221675"/>
                  <a:pt x="10319464" y="6221675"/>
                </a:cubicBezTo>
                <a:cubicBezTo>
                  <a:pt x="10319464" y="6221675"/>
                  <a:pt x="10317402" y="6221675"/>
                  <a:pt x="10313278" y="6221675"/>
                </a:cubicBezTo>
                <a:close/>
                <a:moveTo>
                  <a:pt x="11675833" y="6188669"/>
                </a:moveTo>
                <a:cubicBezTo>
                  <a:pt x="11677894" y="6186608"/>
                  <a:pt x="11682015" y="6186608"/>
                  <a:pt x="11684076" y="6188669"/>
                </a:cubicBezTo>
                <a:cubicBezTo>
                  <a:pt x="11727344" y="6198970"/>
                  <a:pt x="11760312" y="6217514"/>
                  <a:pt x="11791218" y="6250482"/>
                </a:cubicBezTo>
                <a:cubicBezTo>
                  <a:pt x="11793278" y="6252542"/>
                  <a:pt x="11795339" y="6254602"/>
                  <a:pt x="11795339" y="6256663"/>
                </a:cubicBezTo>
                <a:cubicBezTo>
                  <a:pt x="11793278" y="6260783"/>
                  <a:pt x="11791218" y="6260783"/>
                  <a:pt x="11787097" y="6262844"/>
                </a:cubicBezTo>
                <a:cubicBezTo>
                  <a:pt x="11696438" y="6306113"/>
                  <a:pt x="11696438" y="6306113"/>
                  <a:pt x="11696438" y="6306113"/>
                </a:cubicBezTo>
                <a:cubicBezTo>
                  <a:pt x="11692317" y="6308173"/>
                  <a:pt x="11688196" y="6308173"/>
                  <a:pt x="11686136" y="6308173"/>
                </a:cubicBezTo>
                <a:cubicBezTo>
                  <a:pt x="11684076" y="6306113"/>
                  <a:pt x="11682015" y="6301992"/>
                  <a:pt x="11682015" y="6297871"/>
                </a:cubicBezTo>
                <a:cubicBezTo>
                  <a:pt x="11673773" y="6196910"/>
                  <a:pt x="11673773" y="6196910"/>
                  <a:pt x="11673773" y="6196910"/>
                </a:cubicBezTo>
                <a:cubicBezTo>
                  <a:pt x="11673773" y="6192789"/>
                  <a:pt x="11673773" y="6190729"/>
                  <a:pt x="11675833" y="6188669"/>
                </a:cubicBezTo>
                <a:close/>
                <a:moveTo>
                  <a:pt x="11618498" y="6187898"/>
                </a:moveTo>
                <a:cubicBezTo>
                  <a:pt x="11620043" y="6187641"/>
                  <a:pt x="11621589" y="6187641"/>
                  <a:pt x="11622619" y="6188673"/>
                </a:cubicBezTo>
                <a:cubicBezTo>
                  <a:pt x="11622619" y="6190738"/>
                  <a:pt x="11624679" y="6192803"/>
                  <a:pt x="11624679" y="6198998"/>
                </a:cubicBezTo>
                <a:cubicBezTo>
                  <a:pt x="11616438" y="6300186"/>
                  <a:pt x="11616438" y="6300186"/>
                  <a:pt x="11616438" y="6300186"/>
                </a:cubicBezTo>
                <a:cubicBezTo>
                  <a:pt x="11616438" y="6304316"/>
                  <a:pt x="11614377" y="6306381"/>
                  <a:pt x="11612316" y="6308446"/>
                </a:cubicBezTo>
                <a:cubicBezTo>
                  <a:pt x="11608196" y="6310511"/>
                  <a:pt x="11606135" y="6310511"/>
                  <a:pt x="11602015" y="6308446"/>
                </a:cubicBezTo>
                <a:cubicBezTo>
                  <a:pt x="11511355" y="6263015"/>
                  <a:pt x="11511355" y="6263015"/>
                  <a:pt x="11511355" y="6263015"/>
                </a:cubicBezTo>
                <a:cubicBezTo>
                  <a:pt x="11507235" y="6263015"/>
                  <a:pt x="11505174" y="6260950"/>
                  <a:pt x="11503114" y="6256820"/>
                </a:cubicBezTo>
                <a:cubicBezTo>
                  <a:pt x="11503114" y="6254754"/>
                  <a:pt x="11505174" y="6252690"/>
                  <a:pt x="11507235" y="6250624"/>
                </a:cubicBezTo>
                <a:cubicBezTo>
                  <a:pt x="11538141" y="6217584"/>
                  <a:pt x="11571108" y="6198998"/>
                  <a:pt x="11614377" y="6188673"/>
                </a:cubicBezTo>
                <a:cubicBezTo>
                  <a:pt x="11615407" y="6188673"/>
                  <a:pt x="11616952" y="6188157"/>
                  <a:pt x="11618498" y="6187898"/>
                </a:cubicBezTo>
                <a:close/>
                <a:moveTo>
                  <a:pt x="11649811" y="6152709"/>
                </a:moveTo>
                <a:cubicBezTo>
                  <a:pt x="11530058" y="6152709"/>
                  <a:pt x="11432980" y="6250835"/>
                  <a:pt x="11432980" y="6371879"/>
                </a:cubicBezTo>
                <a:cubicBezTo>
                  <a:pt x="11432980" y="6492922"/>
                  <a:pt x="11530058" y="6591048"/>
                  <a:pt x="11649811" y="6591048"/>
                </a:cubicBezTo>
                <a:cubicBezTo>
                  <a:pt x="11769564" y="6591048"/>
                  <a:pt x="11866643" y="6492922"/>
                  <a:pt x="11866643" y="6371879"/>
                </a:cubicBezTo>
                <a:cubicBezTo>
                  <a:pt x="11866643" y="6250835"/>
                  <a:pt x="11769564" y="6152709"/>
                  <a:pt x="11649811" y="6152709"/>
                </a:cubicBezTo>
                <a:close/>
                <a:moveTo>
                  <a:pt x="11649226" y="6121150"/>
                </a:moveTo>
                <a:cubicBezTo>
                  <a:pt x="11785441" y="6121150"/>
                  <a:pt x="11895865" y="6232882"/>
                  <a:pt x="11895865" y="6370711"/>
                </a:cubicBezTo>
                <a:cubicBezTo>
                  <a:pt x="11895865" y="6508539"/>
                  <a:pt x="11785441" y="6620272"/>
                  <a:pt x="11649226" y="6620272"/>
                </a:cubicBezTo>
                <a:cubicBezTo>
                  <a:pt x="11513012" y="6620272"/>
                  <a:pt x="11402588" y="6508539"/>
                  <a:pt x="11402588" y="6370711"/>
                </a:cubicBezTo>
                <a:cubicBezTo>
                  <a:pt x="11402588" y="6232882"/>
                  <a:pt x="11513012" y="6121150"/>
                  <a:pt x="11649226" y="6121150"/>
                </a:cubicBezTo>
                <a:close/>
                <a:moveTo>
                  <a:pt x="11636303" y="6042574"/>
                </a:moveTo>
                <a:cubicBezTo>
                  <a:pt x="11628077" y="6057123"/>
                  <a:pt x="11623964" y="6075829"/>
                  <a:pt x="11623964" y="6092457"/>
                </a:cubicBezTo>
                <a:cubicBezTo>
                  <a:pt x="11619850" y="6092457"/>
                  <a:pt x="11603398" y="6094535"/>
                  <a:pt x="11601342" y="6096614"/>
                </a:cubicBezTo>
                <a:cubicBezTo>
                  <a:pt x="11595172" y="6077908"/>
                  <a:pt x="11586946" y="6061280"/>
                  <a:pt x="11574607" y="6050888"/>
                </a:cubicBezTo>
                <a:cubicBezTo>
                  <a:pt x="11574607" y="6048809"/>
                  <a:pt x="11574607" y="6048809"/>
                  <a:pt x="11574607" y="6048809"/>
                </a:cubicBezTo>
                <a:cubicBezTo>
                  <a:pt x="11572550" y="6050888"/>
                  <a:pt x="11572550" y="6050888"/>
                  <a:pt x="11572550" y="6050888"/>
                </a:cubicBezTo>
                <a:cubicBezTo>
                  <a:pt x="11566381" y="6050888"/>
                  <a:pt x="11558155" y="6052966"/>
                  <a:pt x="11551985" y="6055045"/>
                </a:cubicBezTo>
                <a:cubicBezTo>
                  <a:pt x="11551985" y="6057123"/>
                  <a:pt x="11551985" y="6057123"/>
                  <a:pt x="11551985" y="6057123"/>
                </a:cubicBezTo>
                <a:cubicBezTo>
                  <a:pt x="11549928" y="6065437"/>
                  <a:pt x="11547872" y="6073751"/>
                  <a:pt x="11547872" y="6082065"/>
                </a:cubicBezTo>
                <a:cubicBezTo>
                  <a:pt x="11547872" y="6092457"/>
                  <a:pt x="11549928" y="6100771"/>
                  <a:pt x="11551985" y="6109085"/>
                </a:cubicBezTo>
                <a:cubicBezTo>
                  <a:pt x="11549928" y="6109085"/>
                  <a:pt x="11533476" y="6117398"/>
                  <a:pt x="11531420" y="6117398"/>
                </a:cubicBezTo>
                <a:cubicBezTo>
                  <a:pt x="11521137" y="6102849"/>
                  <a:pt x="11508798" y="6088300"/>
                  <a:pt x="11494402" y="6082065"/>
                </a:cubicBezTo>
                <a:cubicBezTo>
                  <a:pt x="11494402" y="6079986"/>
                  <a:pt x="11494402" y="6079986"/>
                  <a:pt x="11494402" y="6079986"/>
                </a:cubicBezTo>
                <a:cubicBezTo>
                  <a:pt x="11492346" y="6079986"/>
                  <a:pt x="11492346" y="6079986"/>
                  <a:pt x="11492346" y="6079986"/>
                </a:cubicBezTo>
                <a:cubicBezTo>
                  <a:pt x="11486176" y="6084143"/>
                  <a:pt x="11480006" y="6088300"/>
                  <a:pt x="11473837" y="6092457"/>
                </a:cubicBezTo>
                <a:cubicBezTo>
                  <a:pt x="11473837" y="6092457"/>
                  <a:pt x="11473837" y="6094535"/>
                  <a:pt x="11473837" y="6094535"/>
                </a:cubicBezTo>
                <a:cubicBezTo>
                  <a:pt x="11473837" y="6111163"/>
                  <a:pt x="11477950" y="6127791"/>
                  <a:pt x="11486176" y="6144418"/>
                </a:cubicBezTo>
                <a:cubicBezTo>
                  <a:pt x="11484120" y="6146497"/>
                  <a:pt x="11471780" y="6154811"/>
                  <a:pt x="11469724" y="6156889"/>
                </a:cubicBezTo>
                <a:cubicBezTo>
                  <a:pt x="11457385" y="6144418"/>
                  <a:pt x="11440932" y="6134026"/>
                  <a:pt x="11426536" y="6129869"/>
                </a:cubicBezTo>
                <a:cubicBezTo>
                  <a:pt x="11424480" y="6129869"/>
                  <a:pt x="11424480" y="6129869"/>
                  <a:pt x="11424480" y="6129869"/>
                </a:cubicBezTo>
                <a:cubicBezTo>
                  <a:pt x="11424480" y="6131947"/>
                  <a:pt x="11424480" y="6131947"/>
                  <a:pt x="11424480" y="6131947"/>
                </a:cubicBezTo>
                <a:cubicBezTo>
                  <a:pt x="11418310" y="6134026"/>
                  <a:pt x="11412140" y="6140261"/>
                  <a:pt x="11408027" y="6146497"/>
                </a:cubicBezTo>
                <a:cubicBezTo>
                  <a:pt x="11408027" y="6148575"/>
                  <a:pt x="11408027" y="6148575"/>
                  <a:pt x="11408027" y="6148575"/>
                </a:cubicBezTo>
                <a:cubicBezTo>
                  <a:pt x="11412140" y="6163124"/>
                  <a:pt x="11422423" y="6179752"/>
                  <a:pt x="11434763" y="6194301"/>
                </a:cubicBezTo>
                <a:cubicBezTo>
                  <a:pt x="11432706" y="6194301"/>
                  <a:pt x="11422423" y="6208850"/>
                  <a:pt x="11420366" y="6210929"/>
                </a:cubicBezTo>
                <a:cubicBezTo>
                  <a:pt x="11405971" y="6202615"/>
                  <a:pt x="11387462" y="6198458"/>
                  <a:pt x="11371010" y="6198458"/>
                </a:cubicBezTo>
                <a:cubicBezTo>
                  <a:pt x="11368953" y="6198458"/>
                  <a:pt x="11368953" y="6198458"/>
                  <a:pt x="11368953" y="6198458"/>
                </a:cubicBezTo>
                <a:cubicBezTo>
                  <a:pt x="11364840" y="6202615"/>
                  <a:pt x="11360727" y="6210929"/>
                  <a:pt x="11358671" y="6217164"/>
                </a:cubicBezTo>
                <a:cubicBezTo>
                  <a:pt x="11358671" y="6219243"/>
                  <a:pt x="11358671" y="6219243"/>
                  <a:pt x="11358671" y="6219243"/>
                </a:cubicBezTo>
                <a:cubicBezTo>
                  <a:pt x="11366897" y="6233791"/>
                  <a:pt x="11379236" y="6246262"/>
                  <a:pt x="11395688" y="6256655"/>
                </a:cubicBezTo>
                <a:cubicBezTo>
                  <a:pt x="11393632" y="6258733"/>
                  <a:pt x="11387462" y="6273282"/>
                  <a:pt x="11387462" y="6275361"/>
                </a:cubicBezTo>
                <a:cubicBezTo>
                  <a:pt x="11368953" y="6271204"/>
                  <a:pt x="11350444" y="6271204"/>
                  <a:pt x="11336049" y="6275361"/>
                </a:cubicBezTo>
                <a:cubicBezTo>
                  <a:pt x="11333992" y="6275361"/>
                  <a:pt x="11333992" y="6275361"/>
                  <a:pt x="11333992" y="6275361"/>
                </a:cubicBezTo>
                <a:cubicBezTo>
                  <a:pt x="11333992" y="6277439"/>
                  <a:pt x="11333992" y="6277439"/>
                  <a:pt x="11333992" y="6277439"/>
                </a:cubicBezTo>
                <a:cubicBezTo>
                  <a:pt x="11331936" y="6283675"/>
                  <a:pt x="11329879" y="6291988"/>
                  <a:pt x="11327823" y="6298223"/>
                </a:cubicBezTo>
                <a:cubicBezTo>
                  <a:pt x="11329879" y="6300302"/>
                  <a:pt x="11329879" y="6300302"/>
                  <a:pt x="11329879" y="6300302"/>
                </a:cubicBezTo>
                <a:cubicBezTo>
                  <a:pt x="11340162" y="6310694"/>
                  <a:pt x="11356614" y="6321087"/>
                  <a:pt x="11373066" y="6325243"/>
                </a:cubicBezTo>
                <a:cubicBezTo>
                  <a:pt x="11373066" y="6327322"/>
                  <a:pt x="11371010" y="6346028"/>
                  <a:pt x="11371010" y="6348107"/>
                </a:cubicBezTo>
                <a:cubicBezTo>
                  <a:pt x="11352501" y="6348107"/>
                  <a:pt x="11333992" y="6352263"/>
                  <a:pt x="11321653" y="6360578"/>
                </a:cubicBezTo>
                <a:cubicBezTo>
                  <a:pt x="11319596" y="6360578"/>
                  <a:pt x="11319596" y="6360578"/>
                  <a:pt x="11319596" y="6360578"/>
                </a:cubicBezTo>
                <a:cubicBezTo>
                  <a:pt x="11319596" y="6362655"/>
                  <a:pt x="11319596" y="6362655"/>
                  <a:pt x="11319596" y="6362655"/>
                </a:cubicBezTo>
                <a:cubicBezTo>
                  <a:pt x="11319596" y="6364734"/>
                  <a:pt x="11319596" y="6368891"/>
                  <a:pt x="11319596" y="6373048"/>
                </a:cubicBezTo>
                <a:cubicBezTo>
                  <a:pt x="11319596" y="6377205"/>
                  <a:pt x="11319596" y="6381362"/>
                  <a:pt x="11319596" y="6383440"/>
                </a:cubicBezTo>
                <a:cubicBezTo>
                  <a:pt x="11319596" y="6385519"/>
                  <a:pt x="11319596" y="6385519"/>
                  <a:pt x="11319596" y="6385519"/>
                </a:cubicBezTo>
                <a:cubicBezTo>
                  <a:pt x="11321653" y="6385519"/>
                  <a:pt x="11321653" y="6385519"/>
                  <a:pt x="11321653" y="6385519"/>
                </a:cubicBezTo>
                <a:cubicBezTo>
                  <a:pt x="11333992" y="6393833"/>
                  <a:pt x="11352501" y="6397990"/>
                  <a:pt x="11371010" y="6397990"/>
                </a:cubicBezTo>
                <a:cubicBezTo>
                  <a:pt x="11371010" y="6402146"/>
                  <a:pt x="11373066" y="6418774"/>
                  <a:pt x="11375123" y="6420852"/>
                </a:cubicBezTo>
                <a:cubicBezTo>
                  <a:pt x="11356614" y="6427087"/>
                  <a:pt x="11340162" y="6435401"/>
                  <a:pt x="11329879" y="6447872"/>
                </a:cubicBezTo>
                <a:cubicBezTo>
                  <a:pt x="11327823" y="6447872"/>
                  <a:pt x="11327823" y="6447872"/>
                  <a:pt x="11327823" y="6447872"/>
                </a:cubicBezTo>
                <a:cubicBezTo>
                  <a:pt x="11327823" y="6449951"/>
                  <a:pt x="11327823" y="6449951"/>
                  <a:pt x="11327823" y="6449951"/>
                </a:cubicBezTo>
                <a:cubicBezTo>
                  <a:pt x="11329879" y="6456186"/>
                  <a:pt x="11331936" y="6464500"/>
                  <a:pt x="11333992" y="6470736"/>
                </a:cubicBezTo>
                <a:cubicBezTo>
                  <a:pt x="11336049" y="6470736"/>
                  <a:pt x="11336049" y="6470736"/>
                  <a:pt x="11336049" y="6470736"/>
                </a:cubicBezTo>
                <a:cubicBezTo>
                  <a:pt x="11350444" y="6476971"/>
                  <a:pt x="11371010" y="6474892"/>
                  <a:pt x="11387462" y="6470736"/>
                </a:cubicBezTo>
                <a:cubicBezTo>
                  <a:pt x="11387462" y="6472813"/>
                  <a:pt x="11395688" y="6489442"/>
                  <a:pt x="11395688" y="6491519"/>
                </a:cubicBezTo>
                <a:cubicBezTo>
                  <a:pt x="11381292" y="6499833"/>
                  <a:pt x="11366897" y="6514383"/>
                  <a:pt x="11358671" y="6528932"/>
                </a:cubicBezTo>
                <a:cubicBezTo>
                  <a:pt x="11358671" y="6531010"/>
                  <a:pt x="11358671" y="6531010"/>
                  <a:pt x="11358671" y="6531010"/>
                </a:cubicBezTo>
                <a:cubicBezTo>
                  <a:pt x="11360727" y="6535168"/>
                  <a:pt x="11366897" y="6543481"/>
                  <a:pt x="11371010" y="6549716"/>
                </a:cubicBezTo>
                <a:cubicBezTo>
                  <a:pt x="11387462" y="6549716"/>
                  <a:pt x="11405971" y="6545560"/>
                  <a:pt x="11422423" y="6535168"/>
                </a:cubicBezTo>
                <a:cubicBezTo>
                  <a:pt x="11422423" y="6537245"/>
                  <a:pt x="11432706" y="6551795"/>
                  <a:pt x="11434763" y="6553874"/>
                </a:cubicBezTo>
                <a:cubicBezTo>
                  <a:pt x="11422423" y="6566344"/>
                  <a:pt x="11412140" y="6582971"/>
                  <a:pt x="11408027" y="6599600"/>
                </a:cubicBezTo>
                <a:cubicBezTo>
                  <a:pt x="11410084" y="6601677"/>
                  <a:pt x="11410084" y="6601677"/>
                  <a:pt x="11410084" y="6601677"/>
                </a:cubicBezTo>
                <a:cubicBezTo>
                  <a:pt x="11412140" y="6605835"/>
                  <a:pt x="11420366" y="6612070"/>
                  <a:pt x="11424480" y="6616227"/>
                </a:cubicBezTo>
                <a:cubicBezTo>
                  <a:pt x="11426536" y="6616227"/>
                  <a:pt x="11426536" y="6616227"/>
                  <a:pt x="11426536" y="6616227"/>
                </a:cubicBezTo>
                <a:cubicBezTo>
                  <a:pt x="11440932" y="6612070"/>
                  <a:pt x="11457385" y="6603756"/>
                  <a:pt x="11471780" y="6589207"/>
                </a:cubicBezTo>
                <a:cubicBezTo>
                  <a:pt x="11473837" y="6591286"/>
                  <a:pt x="11486176" y="6601677"/>
                  <a:pt x="11488233" y="6603756"/>
                </a:cubicBezTo>
                <a:cubicBezTo>
                  <a:pt x="11480006" y="6620383"/>
                  <a:pt x="11475894" y="6637012"/>
                  <a:pt x="11475894" y="6653639"/>
                </a:cubicBezTo>
                <a:cubicBezTo>
                  <a:pt x="11475894" y="6653639"/>
                  <a:pt x="11475894" y="6655718"/>
                  <a:pt x="11475894" y="6655718"/>
                </a:cubicBezTo>
                <a:cubicBezTo>
                  <a:pt x="11480006" y="6659874"/>
                  <a:pt x="11488233" y="6664032"/>
                  <a:pt x="11494402" y="6666109"/>
                </a:cubicBezTo>
                <a:cubicBezTo>
                  <a:pt x="11494402" y="6668188"/>
                  <a:pt x="11494402" y="6668188"/>
                  <a:pt x="11494402" y="6668188"/>
                </a:cubicBezTo>
                <a:cubicBezTo>
                  <a:pt x="11496459" y="6666109"/>
                  <a:pt x="11496459" y="6666109"/>
                  <a:pt x="11496459" y="6666109"/>
                </a:cubicBezTo>
                <a:cubicBezTo>
                  <a:pt x="11510854" y="6657796"/>
                  <a:pt x="11523194" y="6645325"/>
                  <a:pt x="11533476" y="6628698"/>
                </a:cubicBezTo>
                <a:cubicBezTo>
                  <a:pt x="11535533" y="6630776"/>
                  <a:pt x="11549928" y="6637012"/>
                  <a:pt x="11551985" y="6637012"/>
                </a:cubicBezTo>
                <a:cubicBezTo>
                  <a:pt x="11549928" y="6645325"/>
                  <a:pt x="11549928" y="6655718"/>
                  <a:pt x="11549928" y="6664032"/>
                </a:cubicBezTo>
                <a:cubicBezTo>
                  <a:pt x="11549928" y="6672345"/>
                  <a:pt x="11549928" y="6682738"/>
                  <a:pt x="11551985" y="6688973"/>
                </a:cubicBezTo>
                <a:cubicBezTo>
                  <a:pt x="11551985" y="6691051"/>
                  <a:pt x="11551985" y="6691051"/>
                  <a:pt x="11551985" y="6691051"/>
                </a:cubicBezTo>
                <a:cubicBezTo>
                  <a:pt x="11554042" y="6691051"/>
                  <a:pt x="11554042" y="6691051"/>
                  <a:pt x="11554042" y="6691051"/>
                </a:cubicBezTo>
                <a:cubicBezTo>
                  <a:pt x="11558155" y="6693130"/>
                  <a:pt x="11568437" y="6695208"/>
                  <a:pt x="11574607" y="6697286"/>
                </a:cubicBezTo>
                <a:cubicBezTo>
                  <a:pt x="11576663" y="6697286"/>
                  <a:pt x="11576663" y="6697286"/>
                  <a:pt x="11576663" y="6697286"/>
                </a:cubicBezTo>
                <a:cubicBezTo>
                  <a:pt x="11586946" y="6684816"/>
                  <a:pt x="11597229" y="6668188"/>
                  <a:pt x="11601342" y="6651561"/>
                </a:cubicBezTo>
                <a:cubicBezTo>
                  <a:pt x="11603398" y="6651561"/>
                  <a:pt x="11621907" y="6653639"/>
                  <a:pt x="11623964" y="6653639"/>
                </a:cubicBezTo>
                <a:cubicBezTo>
                  <a:pt x="11623964" y="6672345"/>
                  <a:pt x="11628077" y="6691051"/>
                  <a:pt x="11636303" y="6705600"/>
                </a:cubicBezTo>
                <a:cubicBezTo>
                  <a:pt x="11638359" y="6705600"/>
                  <a:pt x="11638359" y="6705600"/>
                  <a:pt x="11638359" y="6705600"/>
                </a:cubicBezTo>
                <a:cubicBezTo>
                  <a:pt x="11644529" y="6705600"/>
                  <a:pt x="11654812" y="6705600"/>
                  <a:pt x="11658925" y="6705600"/>
                </a:cubicBezTo>
                <a:cubicBezTo>
                  <a:pt x="11660982" y="6705600"/>
                  <a:pt x="11660982" y="6705600"/>
                  <a:pt x="11660982" y="6705600"/>
                </a:cubicBezTo>
                <a:cubicBezTo>
                  <a:pt x="11669208" y="6691051"/>
                  <a:pt x="11673321" y="6672345"/>
                  <a:pt x="11675378" y="6653639"/>
                </a:cubicBezTo>
                <a:cubicBezTo>
                  <a:pt x="11677434" y="6653639"/>
                  <a:pt x="11693886" y="6651561"/>
                  <a:pt x="11695943" y="6651561"/>
                </a:cubicBezTo>
                <a:cubicBezTo>
                  <a:pt x="11700056" y="6668188"/>
                  <a:pt x="11710338" y="6684816"/>
                  <a:pt x="11722678" y="6697286"/>
                </a:cubicBezTo>
                <a:cubicBezTo>
                  <a:pt x="11728847" y="6695208"/>
                  <a:pt x="11739130" y="6693130"/>
                  <a:pt x="11743243" y="6691051"/>
                </a:cubicBezTo>
                <a:cubicBezTo>
                  <a:pt x="11745300" y="6691051"/>
                  <a:pt x="11745300" y="6691051"/>
                  <a:pt x="11745300" y="6691051"/>
                </a:cubicBezTo>
                <a:cubicBezTo>
                  <a:pt x="11747356" y="6682738"/>
                  <a:pt x="11747356" y="6672345"/>
                  <a:pt x="11747356" y="6664032"/>
                </a:cubicBezTo>
                <a:cubicBezTo>
                  <a:pt x="11747356" y="6655718"/>
                  <a:pt x="11747356" y="6645325"/>
                  <a:pt x="11745300" y="6637012"/>
                </a:cubicBezTo>
                <a:cubicBezTo>
                  <a:pt x="11747356" y="6637012"/>
                  <a:pt x="11763808" y="6630776"/>
                  <a:pt x="11765865" y="6628698"/>
                </a:cubicBezTo>
                <a:cubicBezTo>
                  <a:pt x="11774091" y="6645325"/>
                  <a:pt x="11788487" y="6657796"/>
                  <a:pt x="11802882" y="6666109"/>
                </a:cubicBezTo>
                <a:cubicBezTo>
                  <a:pt x="11809052" y="6664032"/>
                  <a:pt x="11817278" y="6659874"/>
                  <a:pt x="11821391" y="6655718"/>
                </a:cubicBezTo>
                <a:cubicBezTo>
                  <a:pt x="11823448" y="6653639"/>
                  <a:pt x="11823448" y="6653639"/>
                  <a:pt x="11823448" y="6653639"/>
                </a:cubicBezTo>
                <a:cubicBezTo>
                  <a:pt x="11823448" y="6653639"/>
                  <a:pt x="11823448" y="6653639"/>
                  <a:pt x="11823448" y="6651561"/>
                </a:cubicBezTo>
                <a:cubicBezTo>
                  <a:pt x="11823448" y="6637012"/>
                  <a:pt x="11817278" y="6618306"/>
                  <a:pt x="11809052" y="6603756"/>
                </a:cubicBezTo>
                <a:cubicBezTo>
                  <a:pt x="11811108" y="6601677"/>
                  <a:pt x="11823448" y="6591286"/>
                  <a:pt x="11825504" y="6589207"/>
                </a:cubicBezTo>
                <a:cubicBezTo>
                  <a:pt x="11839900" y="6601677"/>
                  <a:pt x="11856352" y="6612070"/>
                  <a:pt x="11870748" y="6616227"/>
                </a:cubicBezTo>
                <a:cubicBezTo>
                  <a:pt x="11872805" y="6616227"/>
                  <a:pt x="11872805" y="6616227"/>
                  <a:pt x="11872805" y="6616227"/>
                </a:cubicBezTo>
                <a:cubicBezTo>
                  <a:pt x="11876918" y="6612070"/>
                  <a:pt x="11885144" y="6605835"/>
                  <a:pt x="11887201" y="6599600"/>
                </a:cubicBezTo>
                <a:cubicBezTo>
                  <a:pt x="11889257" y="6599600"/>
                  <a:pt x="11889257" y="6599600"/>
                  <a:pt x="11889257" y="6599600"/>
                </a:cubicBezTo>
                <a:cubicBezTo>
                  <a:pt x="11885144" y="6582971"/>
                  <a:pt x="11874861" y="6566344"/>
                  <a:pt x="11862522" y="6553874"/>
                </a:cubicBezTo>
                <a:cubicBezTo>
                  <a:pt x="11864579" y="6551795"/>
                  <a:pt x="11874861" y="6537245"/>
                  <a:pt x="11874861" y="6535168"/>
                </a:cubicBezTo>
                <a:cubicBezTo>
                  <a:pt x="11891314" y="6543481"/>
                  <a:pt x="11909822" y="6549716"/>
                  <a:pt x="11926275" y="6549716"/>
                </a:cubicBezTo>
                <a:cubicBezTo>
                  <a:pt x="11928331" y="6547638"/>
                  <a:pt x="11928331" y="6547638"/>
                  <a:pt x="11928331" y="6547638"/>
                </a:cubicBezTo>
                <a:cubicBezTo>
                  <a:pt x="11930388" y="6543481"/>
                  <a:pt x="11936557" y="6535168"/>
                  <a:pt x="11938614" y="6528932"/>
                </a:cubicBezTo>
                <a:cubicBezTo>
                  <a:pt x="11938614" y="6526854"/>
                  <a:pt x="11938614" y="6526854"/>
                  <a:pt x="11938614" y="6526854"/>
                </a:cubicBezTo>
                <a:cubicBezTo>
                  <a:pt x="11930388" y="6514383"/>
                  <a:pt x="11915992" y="6499833"/>
                  <a:pt x="11901596" y="6491519"/>
                </a:cubicBezTo>
                <a:cubicBezTo>
                  <a:pt x="11901596" y="6487363"/>
                  <a:pt x="11909822" y="6472813"/>
                  <a:pt x="11909822" y="6470736"/>
                </a:cubicBezTo>
                <a:cubicBezTo>
                  <a:pt x="11926275" y="6474892"/>
                  <a:pt x="11944784" y="6474892"/>
                  <a:pt x="11961236" y="6470736"/>
                </a:cubicBezTo>
                <a:cubicBezTo>
                  <a:pt x="11963292" y="6470736"/>
                  <a:pt x="11963292" y="6470736"/>
                  <a:pt x="11963292" y="6470736"/>
                </a:cubicBezTo>
                <a:cubicBezTo>
                  <a:pt x="11965349" y="6464500"/>
                  <a:pt x="11967405" y="6456186"/>
                  <a:pt x="11967405" y="6449951"/>
                </a:cubicBezTo>
                <a:cubicBezTo>
                  <a:pt x="11967405" y="6447872"/>
                  <a:pt x="11967405" y="6447872"/>
                  <a:pt x="11967405" y="6447872"/>
                </a:cubicBezTo>
                <a:cubicBezTo>
                  <a:pt x="11957123" y="6435401"/>
                  <a:pt x="11940670" y="6427087"/>
                  <a:pt x="11922162" y="6420852"/>
                </a:cubicBezTo>
                <a:cubicBezTo>
                  <a:pt x="11924218" y="6418774"/>
                  <a:pt x="11926275" y="6402146"/>
                  <a:pt x="11926275" y="6400068"/>
                </a:cubicBezTo>
                <a:cubicBezTo>
                  <a:pt x="11944784" y="6400068"/>
                  <a:pt x="11963292" y="6393833"/>
                  <a:pt x="11975632" y="6385519"/>
                </a:cubicBezTo>
                <a:cubicBezTo>
                  <a:pt x="11977688" y="6385519"/>
                  <a:pt x="11977688" y="6385519"/>
                  <a:pt x="11977688" y="6385519"/>
                </a:cubicBezTo>
                <a:cubicBezTo>
                  <a:pt x="11977688" y="6381362"/>
                  <a:pt x="11977688" y="6377205"/>
                  <a:pt x="11977688" y="6373048"/>
                </a:cubicBezTo>
                <a:cubicBezTo>
                  <a:pt x="11977688" y="6370969"/>
                  <a:pt x="11977688" y="6366813"/>
                  <a:pt x="11977688" y="6362655"/>
                </a:cubicBezTo>
                <a:cubicBezTo>
                  <a:pt x="11975632" y="6362655"/>
                  <a:pt x="11975632" y="6362655"/>
                  <a:pt x="11975632" y="6362655"/>
                </a:cubicBezTo>
                <a:cubicBezTo>
                  <a:pt x="11963292" y="6354342"/>
                  <a:pt x="11944784" y="6348107"/>
                  <a:pt x="11926275" y="6348107"/>
                </a:cubicBezTo>
                <a:cubicBezTo>
                  <a:pt x="11926275" y="6346028"/>
                  <a:pt x="11924218" y="6329401"/>
                  <a:pt x="11924218" y="6327322"/>
                </a:cubicBezTo>
                <a:cubicBezTo>
                  <a:pt x="11940670" y="6321087"/>
                  <a:pt x="11957123" y="6312773"/>
                  <a:pt x="11967405" y="6300302"/>
                </a:cubicBezTo>
                <a:cubicBezTo>
                  <a:pt x="11969462" y="6300302"/>
                  <a:pt x="11969462" y="6300302"/>
                  <a:pt x="11969462" y="6300302"/>
                </a:cubicBezTo>
                <a:cubicBezTo>
                  <a:pt x="11969462" y="6298223"/>
                  <a:pt x="11969462" y="6298223"/>
                  <a:pt x="11969462" y="6298223"/>
                </a:cubicBezTo>
                <a:cubicBezTo>
                  <a:pt x="11967405" y="6291988"/>
                  <a:pt x="11965349" y="6283675"/>
                  <a:pt x="11963292" y="6277439"/>
                </a:cubicBezTo>
                <a:cubicBezTo>
                  <a:pt x="11961236" y="6277439"/>
                  <a:pt x="11961236" y="6277439"/>
                  <a:pt x="11961236" y="6277439"/>
                </a:cubicBezTo>
                <a:cubicBezTo>
                  <a:pt x="11946840" y="6271204"/>
                  <a:pt x="11928331" y="6273282"/>
                  <a:pt x="11909822" y="6277439"/>
                </a:cubicBezTo>
                <a:cubicBezTo>
                  <a:pt x="11909822" y="6275361"/>
                  <a:pt x="11903653" y="6258733"/>
                  <a:pt x="11901596" y="6256655"/>
                </a:cubicBezTo>
                <a:cubicBezTo>
                  <a:pt x="11918049" y="6248341"/>
                  <a:pt x="11930388" y="6233791"/>
                  <a:pt x="11938614" y="6219243"/>
                </a:cubicBezTo>
                <a:cubicBezTo>
                  <a:pt x="11938614" y="6217164"/>
                  <a:pt x="11938614" y="6217164"/>
                  <a:pt x="11938614" y="6217164"/>
                </a:cubicBezTo>
                <a:cubicBezTo>
                  <a:pt x="11936557" y="6213007"/>
                  <a:pt x="11932444" y="6204693"/>
                  <a:pt x="11928331" y="6198458"/>
                </a:cubicBezTo>
                <a:cubicBezTo>
                  <a:pt x="11926275" y="6198458"/>
                  <a:pt x="11926275" y="6198458"/>
                  <a:pt x="11926275" y="6198458"/>
                </a:cubicBezTo>
                <a:cubicBezTo>
                  <a:pt x="11909822" y="6198458"/>
                  <a:pt x="11891314" y="6202615"/>
                  <a:pt x="11876918" y="6210929"/>
                </a:cubicBezTo>
                <a:cubicBezTo>
                  <a:pt x="11874861" y="6210929"/>
                  <a:pt x="11864579" y="6196379"/>
                  <a:pt x="11862522" y="6194301"/>
                </a:cubicBezTo>
                <a:cubicBezTo>
                  <a:pt x="11874861" y="6181830"/>
                  <a:pt x="11885144" y="6165203"/>
                  <a:pt x="11889257" y="6148575"/>
                </a:cubicBezTo>
                <a:cubicBezTo>
                  <a:pt x="11889257" y="6146497"/>
                  <a:pt x="11889257" y="6146497"/>
                  <a:pt x="11889257" y="6146497"/>
                </a:cubicBezTo>
                <a:cubicBezTo>
                  <a:pt x="11885144" y="6142340"/>
                  <a:pt x="11878975" y="6136104"/>
                  <a:pt x="11872805" y="6131947"/>
                </a:cubicBezTo>
                <a:cubicBezTo>
                  <a:pt x="11856352" y="6136104"/>
                  <a:pt x="11839900" y="6144418"/>
                  <a:pt x="11827561" y="6156889"/>
                </a:cubicBezTo>
                <a:cubicBezTo>
                  <a:pt x="11825504" y="6156889"/>
                  <a:pt x="11811108" y="6146497"/>
                  <a:pt x="11809052" y="6144418"/>
                </a:cubicBezTo>
                <a:cubicBezTo>
                  <a:pt x="11819334" y="6127791"/>
                  <a:pt x="11823448" y="6111163"/>
                  <a:pt x="11823448" y="6094535"/>
                </a:cubicBezTo>
                <a:cubicBezTo>
                  <a:pt x="11823448" y="6094535"/>
                  <a:pt x="11823448" y="6092457"/>
                  <a:pt x="11823448" y="6092457"/>
                </a:cubicBezTo>
                <a:cubicBezTo>
                  <a:pt x="11817278" y="6088300"/>
                  <a:pt x="11809052" y="6084143"/>
                  <a:pt x="11804939" y="6082065"/>
                </a:cubicBezTo>
                <a:cubicBezTo>
                  <a:pt x="11802882" y="6079986"/>
                  <a:pt x="11802882" y="6079986"/>
                  <a:pt x="11802882" y="6079986"/>
                </a:cubicBezTo>
                <a:cubicBezTo>
                  <a:pt x="11802882" y="6082065"/>
                  <a:pt x="11802882" y="6082065"/>
                  <a:pt x="11802882" y="6082065"/>
                </a:cubicBezTo>
                <a:cubicBezTo>
                  <a:pt x="11788487" y="6088300"/>
                  <a:pt x="11776147" y="6102849"/>
                  <a:pt x="11765865" y="6117398"/>
                </a:cubicBezTo>
                <a:cubicBezTo>
                  <a:pt x="11763808" y="6117398"/>
                  <a:pt x="11747356" y="6111163"/>
                  <a:pt x="11745300" y="6109085"/>
                </a:cubicBezTo>
                <a:cubicBezTo>
                  <a:pt x="11747356" y="6100771"/>
                  <a:pt x="11749412" y="6092457"/>
                  <a:pt x="11749412" y="6082065"/>
                </a:cubicBezTo>
                <a:cubicBezTo>
                  <a:pt x="11749412" y="6073751"/>
                  <a:pt x="11747356" y="6065437"/>
                  <a:pt x="11745300" y="6057123"/>
                </a:cubicBezTo>
                <a:cubicBezTo>
                  <a:pt x="11745300" y="6055045"/>
                  <a:pt x="11745300" y="6055045"/>
                  <a:pt x="11745300" y="6055045"/>
                </a:cubicBezTo>
                <a:cubicBezTo>
                  <a:pt x="11743243" y="6055045"/>
                  <a:pt x="11743243" y="6055045"/>
                  <a:pt x="11743243" y="6055045"/>
                </a:cubicBezTo>
                <a:cubicBezTo>
                  <a:pt x="11739130" y="6052966"/>
                  <a:pt x="11730904" y="6050888"/>
                  <a:pt x="11722678" y="6050888"/>
                </a:cubicBezTo>
                <a:cubicBezTo>
                  <a:pt x="11710338" y="6061280"/>
                  <a:pt x="11700056" y="6077908"/>
                  <a:pt x="11695943" y="6096614"/>
                </a:cubicBezTo>
                <a:cubicBezTo>
                  <a:pt x="11693886" y="6094535"/>
                  <a:pt x="11677434" y="6092457"/>
                  <a:pt x="11673321" y="6092457"/>
                </a:cubicBezTo>
                <a:cubicBezTo>
                  <a:pt x="11673321" y="6075829"/>
                  <a:pt x="11669208" y="6057123"/>
                  <a:pt x="11660982" y="6042574"/>
                </a:cubicBezTo>
                <a:cubicBezTo>
                  <a:pt x="11658925" y="6042574"/>
                  <a:pt x="11658925" y="6042574"/>
                  <a:pt x="11658925" y="6042574"/>
                </a:cubicBezTo>
                <a:cubicBezTo>
                  <a:pt x="11652756" y="6040495"/>
                  <a:pt x="11644529" y="6040495"/>
                  <a:pt x="11638359" y="6042574"/>
                </a:cubicBezTo>
                <a:cubicBezTo>
                  <a:pt x="11636303" y="6042574"/>
                  <a:pt x="11636303" y="6042574"/>
                  <a:pt x="11636303" y="6042574"/>
                </a:cubicBezTo>
                <a:close/>
                <a:moveTo>
                  <a:pt x="0" y="0"/>
                </a:moveTo>
                <a:lnTo>
                  <a:pt x="12192000" y="0"/>
                </a:lnTo>
                <a:lnTo>
                  <a:pt x="12192000" y="6858000"/>
                </a:lnTo>
                <a:lnTo>
                  <a:pt x="4539049" y="6858000"/>
                </a:lnTo>
                <a:lnTo>
                  <a:pt x="0" y="6858000"/>
                </a:lnTo>
                <a:lnTo>
                  <a:pt x="0" y="6273113"/>
                </a:lnTo>
                <a:close/>
              </a:path>
            </a:pathLst>
          </a:custGeom>
        </p:spPr>
        <p:txBody>
          <a:bodyPr rtlCol="0">
            <a:noAutofit/>
          </a:bodyPr>
          <a:lstStyle/>
          <a:p>
            <a:pPr lvl="0"/>
            <a:endParaRPr lang="en-US" noProof="0" dirty="0"/>
          </a:p>
        </p:txBody>
      </p:sp>
      <p:sp>
        <p:nvSpPr>
          <p:cNvPr id="6" name="Text Placeholder 5"/>
          <p:cNvSpPr>
            <a:spLocks noGrp="1"/>
          </p:cNvSpPr>
          <p:nvPr>
            <p:ph type="body" sz="quarter" idx="15"/>
          </p:nvPr>
        </p:nvSpPr>
        <p:spPr>
          <a:xfrm>
            <a:off x="0" y="0"/>
            <a:ext cx="9144000" cy="5143500"/>
          </a:xfrm>
          <a:custGeom>
            <a:avLst/>
            <a:gdLst>
              <a:gd name="connsiteX0" fmla="*/ 11608106 w 12192000"/>
              <a:gd name="connsiteY0" fmla="*/ 6443815 h 6858000"/>
              <a:gd name="connsiteX1" fmla="*/ 11618309 w 12192000"/>
              <a:gd name="connsiteY1" fmla="*/ 6443815 h 6858000"/>
              <a:gd name="connsiteX2" fmla="*/ 11622390 w 12192000"/>
              <a:gd name="connsiteY2" fmla="*/ 6452153 h 6858000"/>
              <a:gd name="connsiteX3" fmla="*/ 11628512 w 12192000"/>
              <a:gd name="connsiteY3" fmla="*/ 6554297 h 6858000"/>
              <a:gd name="connsiteX4" fmla="*/ 11626471 w 12192000"/>
              <a:gd name="connsiteY4" fmla="*/ 6564719 h 6858000"/>
              <a:gd name="connsiteX5" fmla="*/ 11620349 w 12192000"/>
              <a:gd name="connsiteY5" fmla="*/ 6564719 h 6858000"/>
              <a:gd name="connsiteX6" fmla="*/ 11514237 w 12192000"/>
              <a:gd name="connsiteY6" fmla="*/ 6502183 h 6858000"/>
              <a:gd name="connsiteX7" fmla="*/ 11510155 w 12192000"/>
              <a:gd name="connsiteY7" fmla="*/ 6495930 h 6858000"/>
              <a:gd name="connsiteX8" fmla="*/ 11510155 w 12192000"/>
              <a:gd name="connsiteY8" fmla="*/ 6493844 h 6858000"/>
              <a:gd name="connsiteX9" fmla="*/ 11516277 w 12192000"/>
              <a:gd name="connsiteY9" fmla="*/ 6489675 h 6858000"/>
              <a:gd name="connsiteX10" fmla="*/ 11608106 w 12192000"/>
              <a:gd name="connsiteY10" fmla="*/ 6443815 h 6858000"/>
              <a:gd name="connsiteX11" fmla="*/ 11690840 w 12192000"/>
              <a:gd name="connsiteY11" fmla="*/ 6441731 h 6858000"/>
              <a:gd name="connsiteX12" fmla="*/ 11701142 w 12192000"/>
              <a:gd name="connsiteY12" fmla="*/ 6441731 h 6858000"/>
              <a:gd name="connsiteX13" fmla="*/ 11791801 w 12192000"/>
              <a:gd name="connsiteY13" fmla="*/ 6487497 h 6858000"/>
              <a:gd name="connsiteX14" fmla="*/ 11800043 w 12192000"/>
              <a:gd name="connsiteY14" fmla="*/ 6493738 h 6858000"/>
              <a:gd name="connsiteX15" fmla="*/ 11795922 w 12192000"/>
              <a:gd name="connsiteY15" fmla="*/ 6499978 h 6858000"/>
              <a:gd name="connsiteX16" fmla="*/ 11688780 w 12192000"/>
              <a:gd name="connsiteY16" fmla="*/ 6562386 h 6858000"/>
              <a:gd name="connsiteX17" fmla="*/ 11680537 w 12192000"/>
              <a:gd name="connsiteY17" fmla="*/ 6562386 h 6858000"/>
              <a:gd name="connsiteX18" fmla="*/ 11678477 w 12192000"/>
              <a:gd name="connsiteY18" fmla="*/ 6554065 h 6858000"/>
              <a:gd name="connsiteX19" fmla="*/ 11686719 w 12192000"/>
              <a:gd name="connsiteY19" fmla="*/ 6450052 h 6858000"/>
              <a:gd name="connsiteX20" fmla="*/ 11690840 w 12192000"/>
              <a:gd name="connsiteY20" fmla="*/ 6441731 h 6858000"/>
              <a:gd name="connsiteX21" fmla="*/ 10873105 w 12192000"/>
              <a:gd name="connsiteY21" fmla="*/ 6401988 h 6858000"/>
              <a:gd name="connsiteX22" fmla="*/ 10873105 w 12192000"/>
              <a:gd name="connsiteY22" fmla="*/ 6445191 h 6858000"/>
              <a:gd name="connsiteX23" fmla="*/ 10825216 w 12192000"/>
              <a:gd name="connsiteY23" fmla="*/ 6453420 h 6858000"/>
              <a:gd name="connsiteX24" fmla="*/ 10806477 w 12192000"/>
              <a:gd name="connsiteY24" fmla="*/ 6428733 h 6858000"/>
              <a:gd name="connsiteX25" fmla="*/ 10831463 w 12192000"/>
              <a:gd name="connsiteY25" fmla="*/ 6404046 h 6858000"/>
              <a:gd name="connsiteX26" fmla="*/ 10523604 w 12192000"/>
              <a:gd name="connsiteY26" fmla="*/ 6331854 h 6858000"/>
              <a:gd name="connsiteX27" fmla="*/ 10564515 w 12192000"/>
              <a:gd name="connsiteY27" fmla="*/ 6392053 h 6858000"/>
              <a:gd name="connsiteX28" fmla="*/ 10523604 w 12192000"/>
              <a:gd name="connsiteY28" fmla="*/ 6452251 h 6858000"/>
              <a:gd name="connsiteX29" fmla="*/ 10482692 w 12192000"/>
              <a:gd name="connsiteY29" fmla="*/ 6392053 h 6858000"/>
              <a:gd name="connsiteX30" fmla="*/ 10523604 w 12192000"/>
              <a:gd name="connsiteY30" fmla="*/ 6331854 h 6858000"/>
              <a:gd name="connsiteX31" fmla="*/ 11677827 w 12192000"/>
              <a:gd name="connsiteY31" fmla="*/ 6323542 h 6858000"/>
              <a:gd name="connsiteX32" fmla="*/ 11686820 w 12192000"/>
              <a:gd name="connsiteY32" fmla="*/ 6324581 h 6858000"/>
              <a:gd name="connsiteX33" fmla="*/ 11713544 w 12192000"/>
              <a:gd name="connsiteY33" fmla="*/ 6376532 h 6858000"/>
              <a:gd name="connsiteX34" fmla="*/ 11653930 w 12192000"/>
              <a:gd name="connsiteY34" fmla="*/ 6434717 h 6858000"/>
              <a:gd name="connsiteX35" fmla="*/ 11594316 w 12192000"/>
              <a:gd name="connsiteY35" fmla="*/ 6376532 h 6858000"/>
              <a:gd name="connsiteX36" fmla="*/ 11621040 w 12192000"/>
              <a:gd name="connsiteY36" fmla="*/ 6326660 h 6858000"/>
              <a:gd name="connsiteX37" fmla="*/ 11637485 w 12192000"/>
              <a:gd name="connsiteY37" fmla="*/ 6328737 h 6858000"/>
              <a:gd name="connsiteX38" fmla="*/ 11635429 w 12192000"/>
              <a:gd name="connsiteY38" fmla="*/ 6345362 h 6858000"/>
              <a:gd name="connsiteX39" fmla="*/ 11618984 w 12192000"/>
              <a:gd name="connsiteY39" fmla="*/ 6376532 h 6858000"/>
              <a:gd name="connsiteX40" fmla="*/ 11653930 w 12192000"/>
              <a:gd name="connsiteY40" fmla="*/ 6411859 h 6858000"/>
              <a:gd name="connsiteX41" fmla="*/ 11688876 w 12192000"/>
              <a:gd name="connsiteY41" fmla="*/ 6376532 h 6858000"/>
              <a:gd name="connsiteX42" fmla="*/ 11672431 w 12192000"/>
              <a:gd name="connsiteY42" fmla="*/ 6345362 h 6858000"/>
              <a:gd name="connsiteX43" fmla="*/ 11670375 w 12192000"/>
              <a:gd name="connsiteY43" fmla="*/ 6328737 h 6858000"/>
              <a:gd name="connsiteX44" fmla="*/ 11677827 w 12192000"/>
              <a:gd name="connsiteY44" fmla="*/ 6323542 h 6858000"/>
              <a:gd name="connsiteX45" fmla="*/ 11826761 w 12192000"/>
              <a:gd name="connsiteY45" fmla="*/ 6308476 h 6858000"/>
              <a:gd name="connsiteX46" fmla="*/ 11830894 w 12192000"/>
              <a:gd name="connsiteY46" fmla="*/ 6314705 h 6858000"/>
              <a:gd name="connsiteX47" fmla="*/ 11830894 w 12192000"/>
              <a:gd name="connsiteY47" fmla="*/ 6439272 h 6858000"/>
              <a:gd name="connsiteX48" fmla="*/ 11826761 w 12192000"/>
              <a:gd name="connsiteY48" fmla="*/ 6445500 h 6858000"/>
              <a:gd name="connsiteX49" fmla="*/ 11818495 w 12192000"/>
              <a:gd name="connsiteY49" fmla="*/ 6443424 h 6858000"/>
              <a:gd name="connsiteX50" fmla="*/ 11733770 w 12192000"/>
              <a:gd name="connsiteY50" fmla="*/ 6385292 h 6858000"/>
              <a:gd name="connsiteX51" fmla="*/ 11727571 w 12192000"/>
              <a:gd name="connsiteY51" fmla="*/ 6376988 h 6858000"/>
              <a:gd name="connsiteX52" fmla="*/ 11733770 w 12192000"/>
              <a:gd name="connsiteY52" fmla="*/ 6368684 h 6858000"/>
              <a:gd name="connsiteX53" fmla="*/ 11818495 w 12192000"/>
              <a:gd name="connsiteY53" fmla="*/ 6310553 h 6858000"/>
              <a:gd name="connsiteX54" fmla="*/ 11826761 w 12192000"/>
              <a:gd name="connsiteY54" fmla="*/ 6308476 h 6858000"/>
              <a:gd name="connsiteX55" fmla="*/ 11480933 w 12192000"/>
              <a:gd name="connsiteY55" fmla="*/ 6308476 h 6858000"/>
              <a:gd name="connsiteX56" fmla="*/ 11489116 w 12192000"/>
              <a:gd name="connsiteY56" fmla="*/ 6312628 h 6858000"/>
              <a:gd name="connsiteX57" fmla="*/ 11572984 w 12192000"/>
              <a:gd name="connsiteY57" fmla="*/ 6368684 h 6858000"/>
              <a:gd name="connsiteX58" fmla="*/ 11579121 w 12192000"/>
              <a:gd name="connsiteY58" fmla="*/ 6376988 h 6858000"/>
              <a:gd name="connsiteX59" fmla="*/ 11572984 w 12192000"/>
              <a:gd name="connsiteY59" fmla="*/ 6385292 h 6858000"/>
              <a:gd name="connsiteX60" fmla="*/ 11489116 w 12192000"/>
              <a:gd name="connsiteY60" fmla="*/ 6443424 h 6858000"/>
              <a:gd name="connsiteX61" fmla="*/ 11480933 w 12192000"/>
              <a:gd name="connsiteY61" fmla="*/ 6445500 h 6858000"/>
              <a:gd name="connsiteX62" fmla="*/ 11476842 w 12192000"/>
              <a:gd name="connsiteY62" fmla="*/ 6439272 h 6858000"/>
              <a:gd name="connsiteX63" fmla="*/ 11476842 w 12192000"/>
              <a:gd name="connsiteY63" fmla="*/ 6314705 h 6858000"/>
              <a:gd name="connsiteX64" fmla="*/ 11480933 w 12192000"/>
              <a:gd name="connsiteY64" fmla="*/ 6308476 h 6858000"/>
              <a:gd name="connsiteX65" fmla="*/ 11092888 w 12192000"/>
              <a:gd name="connsiteY65" fmla="*/ 6297956 h 6858000"/>
              <a:gd name="connsiteX66" fmla="*/ 11086728 w 12192000"/>
              <a:gd name="connsiteY66" fmla="*/ 6300034 h 6858000"/>
              <a:gd name="connsiteX67" fmla="*/ 11084676 w 12192000"/>
              <a:gd name="connsiteY67" fmla="*/ 6306264 h 6858000"/>
              <a:gd name="connsiteX68" fmla="*/ 11125737 w 12192000"/>
              <a:gd name="connsiteY68" fmla="*/ 6464115 h 6858000"/>
              <a:gd name="connsiteX69" fmla="*/ 11150374 w 12192000"/>
              <a:gd name="connsiteY69" fmla="*/ 6484884 h 6858000"/>
              <a:gd name="connsiteX70" fmla="*/ 11158586 w 12192000"/>
              <a:gd name="connsiteY70" fmla="*/ 6484884 h 6858000"/>
              <a:gd name="connsiteX71" fmla="*/ 11154480 w 12192000"/>
              <a:gd name="connsiteY71" fmla="*/ 6493192 h 6858000"/>
              <a:gd name="connsiteX72" fmla="*/ 11154480 w 12192000"/>
              <a:gd name="connsiteY72" fmla="*/ 6495269 h 6858000"/>
              <a:gd name="connsiteX73" fmla="*/ 11129843 w 12192000"/>
              <a:gd name="connsiteY73" fmla="*/ 6513962 h 6858000"/>
              <a:gd name="connsiteX74" fmla="*/ 11094941 w 12192000"/>
              <a:gd name="connsiteY74" fmla="*/ 6511885 h 6858000"/>
              <a:gd name="connsiteX75" fmla="*/ 11088782 w 12192000"/>
              <a:gd name="connsiteY75" fmla="*/ 6513962 h 6858000"/>
              <a:gd name="connsiteX76" fmla="*/ 11086728 w 12192000"/>
              <a:gd name="connsiteY76" fmla="*/ 6518116 h 6858000"/>
              <a:gd name="connsiteX77" fmla="*/ 11086728 w 12192000"/>
              <a:gd name="connsiteY77" fmla="*/ 6536809 h 6858000"/>
              <a:gd name="connsiteX78" fmla="*/ 11092888 w 12192000"/>
              <a:gd name="connsiteY78" fmla="*/ 6543040 h 6858000"/>
              <a:gd name="connsiteX79" fmla="*/ 11140108 w 12192000"/>
              <a:gd name="connsiteY79" fmla="*/ 6549270 h 6858000"/>
              <a:gd name="connsiteX80" fmla="*/ 11142162 w 12192000"/>
              <a:gd name="connsiteY80" fmla="*/ 6549270 h 6858000"/>
              <a:gd name="connsiteX81" fmla="*/ 11195542 w 12192000"/>
              <a:gd name="connsiteY81" fmla="*/ 6497346 h 6858000"/>
              <a:gd name="connsiteX82" fmla="*/ 11228391 w 12192000"/>
              <a:gd name="connsiteY82" fmla="*/ 6368574 h 6858000"/>
              <a:gd name="connsiteX83" fmla="*/ 11240709 w 12192000"/>
              <a:gd name="connsiteY83" fmla="*/ 6327034 h 6858000"/>
              <a:gd name="connsiteX84" fmla="*/ 11244815 w 12192000"/>
              <a:gd name="connsiteY84" fmla="*/ 6306264 h 6858000"/>
              <a:gd name="connsiteX85" fmla="*/ 11242762 w 12192000"/>
              <a:gd name="connsiteY85" fmla="*/ 6300034 h 6858000"/>
              <a:gd name="connsiteX86" fmla="*/ 11238656 w 12192000"/>
              <a:gd name="connsiteY86" fmla="*/ 6297956 h 6858000"/>
              <a:gd name="connsiteX87" fmla="*/ 11209913 w 12192000"/>
              <a:gd name="connsiteY87" fmla="*/ 6297956 h 6858000"/>
              <a:gd name="connsiteX88" fmla="*/ 11203754 w 12192000"/>
              <a:gd name="connsiteY88" fmla="*/ 6302111 h 6858000"/>
              <a:gd name="connsiteX89" fmla="*/ 11166798 w 12192000"/>
              <a:gd name="connsiteY89" fmla="*/ 6443345 h 6858000"/>
              <a:gd name="connsiteX90" fmla="*/ 11164745 w 12192000"/>
              <a:gd name="connsiteY90" fmla="*/ 6443345 h 6858000"/>
              <a:gd name="connsiteX91" fmla="*/ 11125737 w 12192000"/>
              <a:gd name="connsiteY91" fmla="*/ 6302111 h 6858000"/>
              <a:gd name="connsiteX92" fmla="*/ 11119578 w 12192000"/>
              <a:gd name="connsiteY92" fmla="*/ 6297956 h 6858000"/>
              <a:gd name="connsiteX93" fmla="*/ 11092888 w 12192000"/>
              <a:gd name="connsiteY93" fmla="*/ 6297956 h 6858000"/>
              <a:gd name="connsiteX94" fmla="*/ 11053116 w 12192000"/>
              <a:gd name="connsiteY94" fmla="*/ 6295619 h 6858000"/>
              <a:gd name="connsiteX95" fmla="*/ 11004021 w 12192000"/>
              <a:gd name="connsiteY95" fmla="*/ 6316428 h 6858000"/>
              <a:gd name="connsiteX96" fmla="*/ 11004021 w 12192000"/>
              <a:gd name="connsiteY96" fmla="*/ 6303943 h 6858000"/>
              <a:gd name="connsiteX97" fmla="*/ 10997885 w 12192000"/>
              <a:gd name="connsiteY97" fmla="*/ 6297700 h 6858000"/>
              <a:gd name="connsiteX98" fmla="*/ 10969246 w 12192000"/>
              <a:gd name="connsiteY98" fmla="*/ 6297700 h 6858000"/>
              <a:gd name="connsiteX99" fmla="*/ 10963110 w 12192000"/>
              <a:gd name="connsiteY99" fmla="*/ 6303943 h 6858000"/>
              <a:gd name="connsiteX100" fmla="*/ 10963110 w 12192000"/>
              <a:gd name="connsiteY100" fmla="*/ 6478738 h 6858000"/>
              <a:gd name="connsiteX101" fmla="*/ 10969246 w 12192000"/>
              <a:gd name="connsiteY101" fmla="*/ 6484981 h 6858000"/>
              <a:gd name="connsiteX102" fmla="*/ 10997885 w 12192000"/>
              <a:gd name="connsiteY102" fmla="*/ 6484981 h 6858000"/>
              <a:gd name="connsiteX103" fmla="*/ 11004021 w 12192000"/>
              <a:gd name="connsiteY103" fmla="*/ 6478738 h 6858000"/>
              <a:gd name="connsiteX104" fmla="*/ 11004021 w 12192000"/>
              <a:gd name="connsiteY104" fmla="*/ 6358046 h 6858000"/>
              <a:gd name="connsiteX105" fmla="*/ 11055161 w 12192000"/>
              <a:gd name="connsiteY105" fmla="*/ 6335156 h 6858000"/>
              <a:gd name="connsiteX106" fmla="*/ 11061298 w 12192000"/>
              <a:gd name="connsiteY106" fmla="*/ 6328913 h 6858000"/>
              <a:gd name="connsiteX107" fmla="*/ 11061298 w 12192000"/>
              <a:gd name="connsiteY107" fmla="*/ 6301862 h 6858000"/>
              <a:gd name="connsiteX108" fmla="*/ 11059252 w 12192000"/>
              <a:gd name="connsiteY108" fmla="*/ 6297700 h 6858000"/>
              <a:gd name="connsiteX109" fmla="*/ 11053116 w 12192000"/>
              <a:gd name="connsiteY109" fmla="*/ 6295619 h 6858000"/>
              <a:gd name="connsiteX110" fmla="*/ 10852208 w 12192000"/>
              <a:gd name="connsiteY110" fmla="*/ 6292112 h 6858000"/>
              <a:gd name="connsiteX111" fmla="*/ 10781852 w 12192000"/>
              <a:gd name="connsiteY111" fmla="*/ 6300430 h 6858000"/>
              <a:gd name="connsiteX112" fmla="*/ 10775644 w 12192000"/>
              <a:gd name="connsiteY112" fmla="*/ 6306668 h 6858000"/>
              <a:gd name="connsiteX113" fmla="*/ 10777713 w 12192000"/>
              <a:gd name="connsiteY113" fmla="*/ 6331621 h 6858000"/>
              <a:gd name="connsiteX114" fmla="*/ 10779783 w 12192000"/>
              <a:gd name="connsiteY114" fmla="*/ 6335780 h 6858000"/>
              <a:gd name="connsiteX115" fmla="*/ 10783921 w 12192000"/>
              <a:gd name="connsiteY115" fmla="*/ 6337859 h 6858000"/>
              <a:gd name="connsiteX116" fmla="*/ 10850138 w 12192000"/>
              <a:gd name="connsiteY116" fmla="*/ 6333700 h 6858000"/>
              <a:gd name="connsiteX117" fmla="*/ 10872900 w 12192000"/>
              <a:gd name="connsiteY117" fmla="*/ 6356574 h 6858000"/>
              <a:gd name="connsiteX118" fmla="*/ 10872900 w 12192000"/>
              <a:gd name="connsiteY118" fmla="*/ 6369050 h 6858000"/>
              <a:gd name="connsiteX119" fmla="*/ 10827376 w 12192000"/>
              <a:gd name="connsiteY119" fmla="*/ 6373209 h 6858000"/>
              <a:gd name="connsiteX120" fmla="*/ 10763228 w 12192000"/>
              <a:gd name="connsiteY120" fmla="*/ 6429353 h 6858000"/>
              <a:gd name="connsiteX121" fmla="*/ 10819099 w 12192000"/>
              <a:gd name="connsiteY121" fmla="*/ 6489656 h 6858000"/>
              <a:gd name="connsiteX122" fmla="*/ 10879108 w 12192000"/>
              <a:gd name="connsiteY122" fmla="*/ 6477180 h 6858000"/>
              <a:gd name="connsiteX123" fmla="*/ 10908078 w 12192000"/>
              <a:gd name="connsiteY123" fmla="*/ 6489656 h 6858000"/>
              <a:gd name="connsiteX124" fmla="*/ 10914286 w 12192000"/>
              <a:gd name="connsiteY124" fmla="*/ 6487577 h 6858000"/>
              <a:gd name="connsiteX125" fmla="*/ 10916355 w 12192000"/>
              <a:gd name="connsiteY125" fmla="*/ 6481339 h 6858000"/>
              <a:gd name="connsiteX126" fmla="*/ 10916355 w 12192000"/>
              <a:gd name="connsiteY126" fmla="*/ 6356574 h 6858000"/>
              <a:gd name="connsiteX127" fmla="*/ 10852208 w 12192000"/>
              <a:gd name="connsiteY127" fmla="*/ 6292112 h 6858000"/>
              <a:gd name="connsiteX128" fmla="*/ 10523603 w 12192000"/>
              <a:gd name="connsiteY128" fmla="*/ 6292112 h 6858000"/>
              <a:gd name="connsiteX129" fmla="*/ 10439442 w 12192000"/>
              <a:gd name="connsiteY129" fmla="*/ 6390884 h 6858000"/>
              <a:gd name="connsiteX130" fmla="*/ 10523603 w 12192000"/>
              <a:gd name="connsiteY130" fmla="*/ 6489656 h 6858000"/>
              <a:gd name="connsiteX131" fmla="*/ 10607764 w 12192000"/>
              <a:gd name="connsiteY131" fmla="*/ 6390884 h 6858000"/>
              <a:gd name="connsiteX132" fmla="*/ 10523603 w 12192000"/>
              <a:gd name="connsiteY132" fmla="*/ 6292112 h 6858000"/>
              <a:gd name="connsiteX133" fmla="*/ 10307649 w 12192000"/>
              <a:gd name="connsiteY133" fmla="*/ 6266396 h 6858000"/>
              <a:gd name="connsiteX134" fmla="*/ 10324014 w 12192000"/>
              <a:gd name="connsiteY134" fmla="*/ 6266396 h 6858000"/>
              <a:gd name="connsiteX135" fmla="*/ 10366971 w 12192000"/>
              <a:gd name="connsiteY135" fmla="*/ 6306138 h 6858000"/>
              <a:gd name="connsiteX136" fmla="*/ 10321968 w 12192000"/>
              <a:gd name="connsiteY136" fmla="*/ 6343789 h 6858000"/>
              <a:gd name="connsiteX137" fmla="*/ 10276965 w 12192000"/>
              <a:gd name="connsiteY137" fmla="*/ 6343789 h 6858000"/>
              <a:gd name="connsiteX138" fmla="*/ 10276965 w 12192000"/>
              <a:gd name="connsiteY138" fmla="*/ 6268488 h 6858000"/>
              <a:gd name="connsiteX139" fmla="*/ 10307649 w 12192000"/>
              <a:gd name="connsiteY139" fmla="*/ 6266396 h 6858000"/>
              <a:gd name="connsiteX140" fmla="*/ 10683886 w 12192000"/>
              <a:gd name="connsiteY140" fmla="*/ 6254707 h 6858000"/>
              <a:gd name="connsiteX141" fmla="*/ 10655176 w 12192000"/>
              <a:gd name="connsiteY141" fmla="*/ 6260951 h 6858000"/>
              <a:gd name="connsiteX142" fmla="*/ 10649024 w 12192000"/>
              <a:gd name="connsiteY142" fmla="*/ 6267195 h 6858000"/>
              <a:gd name="connsiteX143" fmla="*/ 10649024 w 12192000"/>
              <a:gd name="connsiteY143" fmla="*/ 6298417 h 6858000"/>
              <a:gd name="connsiteX144" fmla="*/ 10632618 w 12192000"/>
              <a:gd name="connsiteY144" fmla="*/ 6298417 h 6858000"/>
              <a:gd name="connsiteX145" fmla="*/ 10626466 w 12192000"/>
              <a:gd name="connsiteY145" fmla="*/ 6304662 h 6858000"/>
              <a:gd name="connsiteX146" fmla="*/ 10626466 w 12192000"/>
              <a:gd name="connsiteY146" fmla="*/ 6329640 h 6858000"/>
              <a:gd name="connsiteX147" fmla="*/ 10632618 w 12192000"/>
              <a:gd name="connsiteY147" fmla="*/ 6335884 h 6858000"/>
              <a:gd name="connsiteX148" fmla="*/ 10649024 w 12192000"/>
              <a:gd name="connsiteY148" fmla="*/ 6335884 h 6858000"/>
              <a:gd name="connsiteX149" fmla="*/ 10649024 w 12192000"/>
              <a:gd name="connsiteY149" fmla="*/ 6419143 h 6858000"/>
              <a:gd name="connsiteX150" fmla="*/ 10704393 w 12192000"/>
              <a:gd name="connsiteY150" fmla="*/ 6491994 h 6858000"/>
              <a:gd name="connsiteX151" fmla="*/ 10737204 w 12192000"/>
              <a:gd name="connsiteY151" fmla="*/ 6487831 h 6858000"/>
              <a:gd name="connsiteX152" fmla="*/ 10743356 w 12192000"/>
              <a:gd name="connsiteY152" fmla="*/ 6479505 h 6858000"/>
              <a:gd name="connsiteX153" fmla="*/ 10741306 w 12192000"/>
              <a:gd name="connsiteY153" fmla="*/ 6456609 h 6858000"/>
              <a:gd name="connsiteX154" fmla="*/ 10735153 w 12192000"/>
              <a:gd name="connsiteY154" fmla="*/ 6448283 h 6858000"/>
              <a:gd name="connsiteX155" fmla="*/ 10710545 w 12192000"/>
              <a:gd name="connsiteY155" fmla="*/ 6450365 h 6858000"/>
              <a:gd name="connsiteX156" fmla="*/ 10692089 w 12192000"/>
              <a:gd name="connsiteY156" fmla="*/ 6412898 h 6858000"/>
              <a:gd name="connsiteX157" fmla="*/ 10692089 w 12192000"/>
              <a:gd name="connsiteY157" fmla="*/ 6335884 h 6858000"/>
              <a:gd name="connsiteX158" fmla="*/ 10735153 w 12192000"/>
              <a:gd name="connsiteY158" fmla="*/ 6335884 h 6858000"/>
              <a:gd name="connsiteX159" fmla="*/ 10741306 w 12192000"/>
              <a:gd name="connsiteY159" fmla="*/ 6329640 h 6858000"/>
              <a:gd name="connsiteX160" fmla="*/ 10741306 w 12192000"/>
              <a:gd name="connsiteY160" fmla="*/ 6304662 h 6858000"/>
              <a:gd name="connsiteX161" fmla="*/ 10735153 w 12192000"/>
              <a:gd name="connsiteY161" fmla="*/ 6298417 h 6858000"/>
              <a:gd name="connsiteX162" fmla="*/ 10692089 w 12192000"/>
              <a:gd name="connsiteY162" fmla="*/ 6298417 h 6858000"/>
              <a:gd name="connsiteX163" fmla="*/ 10692089 w 12192000"/>
              <a:gd name="connsiteY163" fmla="*/ 6260951 h 6858000"/>
              <a:gd name="connsiteX164" fmla="*/ 10690038 w 12192000"/>
              <a:gd name="connsiteY164" fmla="*/ 6254707 h 6858000"/>
              <a:gd name="connsiteX165" fmla="*/ 10683886 w 12192000"/>
              <a:gd name="connsiteY165" fmla="*/ 6254707 h 6858000"/>
              <a:gd name="connsiteX166" fmla="*/ 10317982 w 12192000"/>
              <a:gd name="connsiteY166" fmla="*/ 6225485 h 6858000"/>
              <a:gd name="connsiteX167" fmla="*/ 10237565 w 12192000"/>
              <a:gd name="connsiteY167" fmla="*/ 6229637 h 6858000"/>
              <a:gd name="connsiteX168" fmla="*/ 10231378 w 12192000"/>
              <a:gd name="connsiteY168" fmla="*/ 6237941 h 6858000"/>
              <a:gd name="connsiteX169" fmla="*/ 10231378 w 12192000"/>
              <a:gd name="connsiteY169" fmla="*/ 6478753 h 6858000"/>
              <a:gd name="connsiteX170" fmla="*/ 10239626 w 12192000"/>
              <a:gd name="connsiteY170" fmla="*/ 6484981 h 6858000"/>
              <a:gd name="connsiteX171" fmla="*/ 10268494 w 12192000"/>
              <a:gd name="connsiteY171" fmla="*/ 6484981 h 6858000"/>
              <a:gd name="connsiteX172" fmla="*/ 10276742 w 12192000"/>
              <a:gd name="connsiteY172" fmla="*/ 6478753 h 6858000"/>
              <a:gd name="connsiteX173" fmla="*/ 10276742 w 12192000"/>
              <a:gd name="connsiteY173" fmla="*/ 6383259 h 6858000"/>
              <a:gd name="connsiteX174" fmla="*/ 10326230 w 12192000"/>
              <a:gd name="connsiteY174" fmla="*/ 6385334 h 6858000"/>
              <a:gd name="connsiteX175" fmla="*/ 10367470 w 12192000"/>
              <a:gd name="connsiteY175" fmla="*/ 6480828 h 6858000"/>
              <a:gd name="connsiteX176" fmla="*/ 10373656 w 12192000"/>
              <a:gd name="connsiteY176" fmla="*/ 6484981 h 6858000"/>
              <a:gd name="connsiteX177" fmla="*/ 10406648 w 12192000"/>
              <a:gd name="connsiteY177" fmla="*/ 6484981 h 6858000"/>
              <a:gd name="connsiteX178" fmla="*/ 10412834 w 12192000"/>
              <a:gd name="connsiteY178" fmla="*/ 6482905 h 6858000"/>
              <a:gd name="connsiteX179" fmla="*/ 10414896 w 12192000"/>
              <a:gd name="connsiteY179" fmla="*/ 6476677 h 6858000"/>
              <a:gd name="connsiteX180" fmla="*/ 10367470 w 12192000"/>
              <a:gd name="connsiteY180" fmla="*/ 6372879 h 6858000"/>
              <a:gd name="connsiteX181" fmla="*/ 10412834 w 12192000"/>
              <a:gd name="connsiteY181" fmla="*/ 6304371 h 6858000"/>
              <a:gd name="connsiteX182" fmla="*/ 10324168 w 12192000"/>
              <a:gd name="connsiteY182" fmla="*/ 6225485 h 6858000"/>
              <a:gd name="connsiteX183" fmla="*/ 10317982 w 12192000"/>
              <a:gd name="connsiteY183" fmla="*/ 6225485 h 6858000"/>
              <a:gd name="connsiteX184" fmla="*/ 11680537 w 12192000"/>
              <a:gd name="connsiteY184" fmla="*/ 6192479 h 6858000"/>
              <a:gd name="connsiteX185" fmla="*/ 11688780 w 12192000"/>
              <a:gd name="connsiteY185" fmla="*/ 6192479 h 6858000"/>
              <a:gd name="connsiteX186" fmla="*/ 11795922 w 12192000"/>
              <a:gd name="connsiteY186" fmla="*/ 6254292 h 6858000"/>
              <a:gd name="connsiteX187" fmla="*/ 11800043 w 12192000"/>
              <a:gd name="connsiteY187" fmla="*/ 6260473 h 6858000"/>
              <a:gd name="connsiteX188" fmla="*/ 11791801 w 12192000"/>
              <a:gd name="connsiteY188" fmla="*/ 6266654 h 6858000"/>
              <a:gd name="connsiteX189" fmla="*/ 11701142 w 12192000"/>
              <a:gd name="connsiteY189" fmla="*/ 6309923 h 6858000"/>
              <a:gd name="connsiteX190" fmla="*/ 11690840 w 12192000"/>
              <a:gd name="connsiteY190" fmla="*/ 6311983 h 6858000"/>
              <a:gd name="connsiteX191" fmla="*/ 11686719 w 12192000"/>
              <a:gd name="connsiteY191" fmla="*/ 6301681 h 6858000"/>
              <a:gd name="connsiteX192" fmla="*/ 11678477 w 12192000"/>
              <a:gd name="connsiteY192" fmla="*/ 6200720 h 6858000"/>
              <a:gd name="connsiteX193" fmla="*/ 11680537 w 12192000"/>
              <a:gd name="connsiteY193" fmla="*/ 6192479 h 6858000"/>
              <a:gd name="connsiteX194" fmla="*/ 11623202 w 12192000"/>
              <a:gd name="connsiteY194" fmla="*/ 6191708 h 6858000"/>
              <a:gd name="connsiteX195" fmla="*/ 11627323 w 12192000"/>
              <a:gd name="connsiteY195" fmla="*/ 6192483 h 6858000"/>
              <a:gd name="connsiteX196" fmla="*/ 11629383 w 12192000"/>
              <a:gd name="connsiteY196" fmla="*/ 6202808 h 6858000"/>
              <a:gd name="connsiteX197" fmla="*/ 11621142 w 12192000"/>
              <a:gd name="connsiteY197" fmla="*/ 6303996 h 6858000"/>
              <a:gd name="connsiteX198" fmla="*/ 11617020 w 12192000"/>
              <a:gd name="connsiteY198" fmla="*/ 6312256 h 6858000"/>
              <a:gd name="connsiteX199" fmla="*/ 11606719 w 12192000"/>
              <a:gd name="connsiteY199" fmla="*/ 6312256 h 6858000"/>
              <a:gd name="connsiteX200" fmla="*/ 11516059 w 12192000"/>
              <a:gd name="connsiteY200" fmla="*/ 6266825 h 6858000"/>
              <a:gd name="connsiteX201" fmla="*/ 11507818 w 12192000"/>
              <a:gd name="connsiteY201" fmla="*/ 6260630 h 6858000"/>
              <a:gd name="connsiteX202" fmla="*/ 11511939 w 12192000"/>
              <a:gd name="connsiteY202" fmla="*/ 6254434 h 6858000"/>
              <a:gd name="connsiteX203" fmla="*/ 11619081 w 12192000"/>
              <a:gd name="connsiteY203" fmla="*/ 6192483 h 6858000"/>
              <a:gd name="connsiteX204" fmla="*/ 11623202 w 12192000"/>
              <a:gd name="connsiteY204" fmla="*/ 6191708 h 6858000"/>
              <a:gd name="connsiteX205" fmla="*/ 11654515 w 12192000"/>
              <a:gd name="connsiteY205" fmla="*/ 6156519 h 6858000"/>
              <a:gd name="connsiteX206" fmla="*/ 11437684 w 12192000"/>
              <a:gd name="connsiteY206" fmla="*/ 6375689 h 6858000"/>
              <a:gd name="connsiteX207" fmla="*/ 11654515 w 12192000"/>
              <a:gd name="connsiteY207" fmla="*/ 6594858 h 6858000"/>
              <a:gd name="connsiteX208" fmla="*/ 11871347 w 12192000"/>
              <a:gd name="connsiteY208" fmla="*/ 6375689 h 6858000"/>
              <a:gd name="connsiteX209" fmla="*/ 11654515 w 12192000"/>
              <a:gd name="connsiteY209" fmla="*/ 6156519 h 6858000"/>
              <a:gd name="connsiteX210" fmla="*/ 11653930 w 12192000"/>
              <a:gd name="connsiteY210" fmla="*/ 6124960 h 6858000"/>
              <a:gd name="connsiteX211" fmla="*/ 11900569 w 12192000"/>
              <a:gd name="connsiteY211" fmla="*/ 6374521 h 6858000"/>
              <a:gd name="connsiteX212" fmla="*/ 11653930 w 12192000"/>
              <a:gd name="connsiteY212" fmla="*/ 6624082 h 6858000"/>
              <a:gd name="connsiteX213" fmla="*/ 11407292 w 12192000"/>
              <a:gd name="connsiteY213" fmla="*/ 6374521 h 6858000"/>
              <a:gd name="connsiteX214" fmla="*/ 11653930 w 12192000"/>
              <a:gd name="connsiteY214" fmla="*/ 6124960 h 6858000"/>
              <a:gd name="connsiteX215" fmla="*/ 11641007 w 12192000"/>
              <a:gd name="connsiteY215" fmla="*/ 6046384 h 6858000"/>
              <a:gd name="connsiteX216" fmla="*/ 11628668 w 12192000"/>
              <a:gd name="connsiteY216" fmla="*/ 6096267 h 6858000"/>
              <a:gd name="connsiteX217" fmla="*/ 11606046 w 12192000"/>
              <a:gd name="connsiteY217" fmla="*/ 6100424 h 6858000"/>
              <a:gd name="connsiteX218" fmla="*/ 11579311 w 12192000"/>
              <a:gd name="connsiteY218" fmla="*/ 6054698 h 6858000"/>
              <a:gd name="connsiteX219" fmla="*/ 11579311 w 12192000"/>
              <a:gd name="connsiteY219" fmla="*/ 6052619 h 6858000"/>
              <a:gd name="connsiteX220" fmla="*/ 11577254 w 12192000"/>
              <a:gd name="connsiteY220" fmla="*/ 6054698 h 6858000"/>
              <a:gd name="connsiteX221" fmla="*/ 11556689 w 12192000"/>
              <a:gd name="connsiteY221" fmla="*/ 6058855 h 6858000"/>
              <a:gd name="connsiteX222" fmla="*/ 11556689 w 12192000"/>
              <a:gd name="connsiteY222" fmla="*/ 6060933 h 6858000"/>
              <a:gd name="connsiteX223" fmla="*/ 11552576 w 12192000"/>
              <a:gd name="connsiteY223" fmla="*/ 6085875 h 6858000"/>
              <a:gd name="connsiteX224" fmla="*/ 11556689 w 12192000"/>
              <a:gd name="connsiteY224" fmla="*/ 6112895 h 6858000"/>
              <a:gd name="connsiteX225" fmla="*/ 11536124 w 12192000"/>
              <a:gd name="connsiteY225" fmla="*/ 6121208 h 6858000"/>
              <a:gd name="connsiteX226" fmla="*/ 11499106 w 12192000"/>
              <a:gd name="connsiteY226" fmla="*/ 6085875 h 6858000"/>
              <a:gd name="connsiteX227" fmla="*/ 11499106 w 12192000"/>
              <a:gd name="connsiteY227" fmla="*/ 6083796 h 6858000"/>
              <a:gd name="connsiteX228" fmla="*/ 11497050 w 12192000"/>
              <a:gd name="connsiteY228" fmla="*/ 6083796 h 6858000"/>
              <a:gd name="connsiteX229" fmla="*/ 11478541 w 12192000"/>
              <a:gd name="connsiteY229" fmla="*/ 6096267 h 6858000"/>
              <a:gd name="connsiteX230" fmla="*/ 11478541 w 12192000"/>
              <a:gd name="connsiteY230" fmla="*/ 6098345 h 6858000"/>
              <a:gd name="connsiteX231" fmla="*/ 11490880 w 12192000"/>
              <a:gd name="connsiteY231" fmla="*/ 6148228 h 6858000"/>
              <a:gd name="connsiteX232" fmla="*/ 11474428 w 12192000"/>
              <a:gd name="connsiteY232" fmla="*/ 6160699 h 6858000"/>
              <a:gd name="connsiteX233" fmla="*/ 11431240 w 12192000"/>
              <a:gd name="connsiteY233" fmla="*/ 6133679 h 6858000"/>
              <a:gd name="connsiteX234" fmla="*/ 11429184 w 12192000"/>
              <a:gd name="connsiteY234" fmla="*/ 6133679 h 6858000"/>
              <a:gd name="connsiteX235" fmla="*/ 11429184 w 12192000"/>
              <a:gd name="connsiteY235" fmla="*/ 6135757 h 6858000"/>
              <a:gd name="connsiteX236" fmla="*/ 11412731 w 12192000"/>
              <a:gd name="connsiteY236" fmla="*/ 6150307 h 6858000"/>
              <a:gd name="connsiteX237" fmla="*/ 11412731 w 12192000"/>
              <a:gd name="connsiteY237" fmla="*/ 6152385 h 6858000"/>
              <a:gd name="connsiteX238" fmla="*/ 11439467 w 12192000"/>
              <a:gd name="connsiteY238" fmla="*/ 6198111 h 6858000"/>
              <a:gd name="connsiteX239" fmla="*/ 11425070 w 12192000"/>
              <a:gd name="connsiteY239" fmla="*/ 6214739 h 6858000"/>
              <a:gd name="connsiteX240" fmla="*/ 11375714 w 12192000"/>
              <a:gd name="connsiteY240" fmla="*/ 6202268 h 6858000"/>
              <a:gd name="connsiteX241" fmla="*/ 11373657 w 12192000"/>
              <a:gd name="connsiteY241" fmla="*/ 6202268 h 6858000"/>
              <a:gd name="connsiteX242" fmla="*/ 11363375 w 12192000"/>
              <a:gd name="connsiteY242" fmla="*/ 6220974 h 6858000"/>
              <a:gd name="connsiteX243" fmla="*/ 11363375 w 12192000"/>
              <a:gd name="connsiteY243" fmla="*/ 6223053 h 6858000"/>
              <a:gd name="connsiteX244" fmla="*/ 11400392 w 12192000"/>
              <a:gd name="connsiteY244" fmla="*/ 6260465 h 6858000"/>
              <a:gd name="connsiteX245" fmla="*/ 11392166 w 12192000"/>
              <a:gd name="connsiteY245" fmla="*/ 6279171 h 6858000"/>
              <a:gd name="connsiteX246" fmla="*/ 11340753 w 12192000"/>
              <a:gd name="connsiteY246" fmla="*/ 6279171 h 6858000"/>
              <a:gd name="connsiteX247" fmla="*/ 11338696 w 12192000"/>
              <a:gd name="connsiteY247" fmla="*/ 6279171 h 6858000"/>
              <a:gd name="connsiteX248" fmla="*/ 11338696 w 12192000"/>
              <a:gd name="connsiteY248" fmla="*/ 6281249 h 6858000"/>
              <a:gd name="connsiteX249" fmla="*/ 11332527 w 12192000"/>
              <a:gd name="connsiteY249" fmla="*/ 6302033 h 6858000"/>
              <a:gd name="connsiteX250" fmla="*/ 11334583 w 12192000"/>
              <a:gd name="connsiteY250" fmla="*/ 6304112 h 6858000"/>
              <a:gd name="connsiteX251" fmla="*/ 11377770 w 12192000"/>
              <a:gd name="connsiteY251" fmla="*/ 6329053 h 6858000"/>
              <a:gd name="connsiteX252" fmla="*/ 11375714 w 12192000"/>
              <a:gd name="connsiteY252" fmla="*/ 6351917 h 6858000"/>
              <a:gd name="connsiteX253" fmla="*/ 11326357 w 12192000"/>
              <a:gd name="connsiteY253" fmla="*/ 6364388 h 6858000"/>
              <a:gd name="connsiteX254" fmla="*/ 11324300 w 12192000"/>
              <a:gd name="connsiteY254" fmla="*/ 6364388 h 6858000"/>
              <a:gd name="connsiteX255" fmla="*/ 11324300 w 12192000"/>
              <a:gd name="connsiteY255" fmla="*/ 6366465 h 6858000"/>
              <a:gd name="connsiteX256" fmla="*/ 11324300 w 12192000"/>
              <a:gd name="connsiteY256" fmla="*/ 6376858 h 6858000"/>
              <a:gd name="connsiteX257" fmla="*/ 11324300 w 12192000"/>
              <a:gd name="connsiteY257" fmla="*/ 6387250 h 6858000"/>
              <a:gd name="connsiteX258" fmla="*/ 11324300 w 12192000"/>
              <a:gd name="connsiteY258" fmla="*/ 6389329 h 6858000"/>
              <a:gd name="connsiteX259" fmla="*/ 11326357 w 12192000"/>
              <a:gd name="connsiteY259" fmla="*/ 6389329 h 6858000"/>
              <a:gd name="connsiteX260" fmla="*/ 11375714 w 12192000"/>
              <a:gd name="connsiteY260" fmla="*/ 6401800 h 6858000"/>
              <a:gd name="connsiteX261" fmla="*/ 11379827 w 12192000"/>
              <a:gd name="connsiteY261" fmla="*/ 6424662 h 6858000"/>
              <a:gd name="connsiteX262" fmla="*/ 11334583 w 12192000"/>
              <a:gd name="connsiteY262" fmla="*/ 6451682 h 6858000"/>
              <a:gd name="connsiteX263" fmla="*/ 11332527 w 12192000"/>
              <a:gd name="connsiteY263" fmla="*/ 6451682 h 6858000"/>
              <a:gd name="connsiteX264" fmla="*/ 11332527 w 12192000"/>
              <a:gd name="connsiteY264" fmla="*/ 6453761 h 6858000"/>
              <a:gd name="connsiteX265" fmla="*/ 11338696 w 12192000"/>
              <a:gd name="connsiteY265" fmla="*/ 6474546 h 6858000"/>
              <a:gd name="connsiteX266" fmla="*/ 11340753 w 12192000"/>
              <a:gd name="connsiteY266" fmla="*/ 6474546 h 6858000"/>
              <a:gd name="connsiteX267" fmla="*/ 11392166 w 12192000"/>
              <a:gd name="connsiteY267" fmla="*/ 6474546 h 6858000"/>
              <a:gd name="connsiteX268" fmla="*/ 11400392 w 12192000"/>
              <a:gd name="connsiteY268" fmla="*/ 6495329 h 6858000"/>
              <a:gd name="connsiteX269" fmla="*/ 11363375 w 12192000"/>
              <a:gd name="connsiteY269" fmla="*/ 6532742 h 6858000"/>
              <a:gd name="connsiteX270" fmla="*/ 11363375 w 12192000"/>
              <a:gd name="connsiteY270" fmla="*/ 6534820 h 6858000"/>
              <a:gd name="connsiteX271" fmla="*/ 11375714 w 12192000"/>
              <a:gd name="connsiteY271" fmla="*/ 6553526 h 6858000"/>
              <a:gd name="connsiteX272" fmla="*/ 11427127 w 12192000"/>
              <a:gd name="connsiteY272" fmla="*/ 6538978 h 6858000"/>
              <a:gd name="connsiteX273" fmla="*/ 11439467 w 12192000"/>
              <a:gd name="connsiteY273" fmla="*/ 6557684 h 6858000"/>
              <a:gd name="connsiteX274" fmla="*/ 11412731 w 12192000"/>
              <a:gd name="connsiteY274" fmla="*/ 6603410 h 6858000"/>
              <a:gd name="connsiteX275" fmla="*/ 11414788 w 12192000"/>
              <a:gd name="connsiteY275" fmla="*/ 6605487 h 6858000"/>
              <a:gd name="connsiteX276" fmla="*/ 11429184 w 12192000"/>
              <a:gd name="connsiteY276" fmla="*/ 6620037 h 6858000"/>
              <a:gd name="connsiteX277" fmla="*/ 11431240 w 12192000"/>
              <a:gd name="connsiteY277" fmla="*/ 6620037 h 6858000"/>
              <a:gd name="connsiteX278" fmla="*/ 11476484 w 12192000"/>
              <a:gd name="connsiteY278" fmla="*/ 6593017 h 6858000"/>
              <a:gd name="connsiteX279" fmla="*/ 11492937 w 12192000"/>
              <a:gd name="connsiteY279" fmla="*/ 6607566 h 6858000"/>
              <a:gd name="connsiteX280" fmla="*/ 11480598 w 12192000"/>
              <a:gd name="connsiteY280" fmla="*/ 6657449 h 6858000"/>
              <a:gd name="connsiteX281" fmla="*/ 11480598 w 12192000"/>
              <a:gd name="connsiteY281" fmla="*/ 6659528 h 6858000"/>
              <a:gd name="connsiteX282" fmla="*/ 11499106 w 12192000"/>
              <a:gd name="connsiteY282" fmla="*/ 6669919 h 6858000"/>
              <a:gd name="connsiteX283" fmla="*/ 11499106 w 12192000"/>
              <a:gd name="connsiteY283" fmla="*/ 6671998 h 6858000"/>
              <a:gd name="connsiteX284" fmla="*/ 11501163 w 12192000"/>
              <a:gd name="connsiteY284" fmla="*/ 6669919 h 6858000"/>
              <a:gd name="connsiteX285" fmla="*/ 11538180 w 12192000"/>
              <a:gd name="connsiteY285" fmla="*/ 6632508 h 6858000"/>
              <a:gd name="connsiteX286" fmla="*/ 11556689 w 12192000"/>
              <a:gd name="connsiteY286" fmla="*/ 6640822 h 6858000"/>
              <a:gd name="connsiteX287" fmla="*/ 11554632 w 12192000"/>
              <a:gd name="connsiteY287" fmla="*/ 6667842 h 6858000"/>
              <a:gd name="connsiteX288" fmla="*/ 11556689 w 12192000"/>
              <a:gd name="connsiteY288" fmla="*/ 6692783 h 6858000"/>
              <a:gd name="connsiteX289" fmla="*/ 11556689 w 12192000"/>
              <a:gd name="connsiteY289" fmla="*/ 6694861 h 6858000"/>
              <a:gd name="connsiteX290" fmla="*/ 11558746 w 12192000"/>
              <a:gd name="connsiteY290" fmla="*/ 6694861 h 6858000"/>
              <a:gd name="connsiteX291" fmla="*/ 11579311 w 12192000"/>
              <a:gd name="connsiteY291" fmla="*/ 6701096 h 6858000"/>
              <a:gd name="connsiteX292" fmla="*/ 11581367 w 12192000"/>
              <a:gd name="connsiteY292" fmla="*/ 6701096 h 6858000"/>
              <a:gd name="connsiteX293" fmla="*/ 11606046 w 12192000"/>
              <a:gd name="connsiteY293" fmla="*/ 6655371 h 6858000"/>
              <a:gd name="connsiteX294" fmla="*/ 11628668 w 12192000"/>
              <a:gd name="connsiteY294" fmla="*/ 6657449 h 6858000"/>
              <a:gd name="connsiteX295" fmla="*/ 11641007 w 12192000"/>
              <a:gd name="connsiteY295" fmla="*/ 6709410 h 6858000"/>
              <a:gd name="connsiteX296" fmla="*/ 11643063 w 12192000"/>
              <a:gd name="connsiteY296" fmla="*/ 6709410 h 6858000"/>
              <a:gd name="connsiteX297" fmla="*/ 11663629 w 12192000"/>
              <a:gd name="connsiteY297" fmla="*/ 6709410 h 6858000"/>
              <a:gd name="connsiteX298" fmla="*/ 11665686 w 12192000"/>
              <a:gd name="connsiteY298" fmla="*/ 6709410 h 6858000"/>
              <a:gd name="connsiteX299" fmla="*/ 11680082 w 12192000"/>
              <a:gd name="connsiteY299" fmla="*/ 6657449 h 6858000"/>
              <a:gd name="connsiteX300" fmla="*/ 11700647 w 12192000"/>
              <a:gd name="connsiteY300" fmla="*/ 6655371 h 6858000"/>
              <a:gd name="connsiteX301" fmla="*/ 11727382 w 12192000"/>
              <a:gd name="connsiteY301" fmla="*/ 6701096 h 6858000"/>
              <a:gd name="connsiteX302" fmla="*/ 11747947 w 12192000"/>
              <a:gd name="connsiteY302" fmla="*/ 6694861 h 6858000"/>
              <a:gd name="connsiteX303" fmla="*/ 11750004 w 12192000"/>
              <a:gd name="connsiteY303" fmla="*/ 6694861 h 6858000"/>
              <a:gd name="connsiteX304" fmla="*/ 11752060 w 12192000"/>
              <a:gd name="connsiteY304" fmla="*/ 6667842 h 6858000"/>
              <a:gd name="connsiteX305" fmla="*/ 11750004 w 12192000"/>
              <a:gd name="connsiteY305" fmla="*/ 6640822 h 6858000"/>
              <a:gd name="connsiteX306" fmla="*/ 11770569 w 12192000"/>
              <a:gd name="connsiteY306" fmla="*/ 6632508 h 6858000"/>
              <a:gd name="connsiteX307" fmla="*/ 11807586 w 12192000"/>
              <a:gd name="connsiteY307" fmla="*/ 6669919 h 6858000"/>
              <a:gd name="connsiteX308" fmla="*/ 11826095 w 12192000"/>
              <a:gd name="connsiteY308" fmla="*/ 6659528 h 6858000"/>
              <a:gd name="connsiteX309" fmla="*/ 11828152 w 12192000"/>
              <a:gd name="connsiteY309" fmla="*/ 6657449 h 6858000"/>
              <a:gd name="connsiteX310" fmla="*/ 11828152 w 12192000"/>
              <a:gd name="connsiteY310" fmla="*/ 6655371 h 6858000"/>
              <a:gd name="connsiteX311" fmla="*/ 11813756 w 12192000"/>
              <a:gd name="connsiteY311" fmla="*/ 6607566 h 6858000"/>
              <a:gd name="connsiteX312" fmla="*/ 11830208 w 12192000"/>
              <a:gd name="connsiteY312" fmla="*/ 6593017 h 6858000"/>
              <a:gd name="connsiteX313" fmla="*/ 11875452 w 12192000"/>
              <a:gd name="connsiteY313" fmla="*/ 6620037 h 6858000"/>
              <a:gd name="connsiteX314" fmla="*/ 11877509 w 12192000"/>
              <a:gd name="connsiteY314" fmla="*/ 6620037 h 6858000"/>
              <a:gd name="connsiteX315" fmla="*/ 11891905 w 12192000"/>
              <a:gd name="connsiteY315" fmla="*/ 6603410 h 6858000"/>
              <a:gd name="connsiteX316" fmla="*/ 11893961 w 12192000"/>
              <a:gd name="connsiteY316" fmla="*/ 6603410 h 6858000"/>
              <a:gd name="connsiteX317" fmla="*/ 11867226 w 12192000"/>
              <a:gd name="connsiteY317" fmla="*/ 6557684 h 6858000"/>
              <a:gd name="connsiteX318" fmla="*/ 11879565 w 12192000"/>
              <a:gd name="connsiteY318" fmla="*/ 6538978 h 6858000"/>
              <a:gd name="connsiteX319" fmla="*/ 11930979 w 12192000"/>
              <a:gd name="connsiteY319" fmla="*/ 6553526 h 6858000"/>
              <a:gd name="connsiteX320" fmla="*/ 11933035 w 12192000"/>
              <a:gd name="connsiteY320" fmla="*/ 6551448 h 6858000"/>
              <a:gd name="connsiteX321" fmla="*/ 11943318 w 12192000"/>
              <a:gd name="connsiteY321" fmla="*/ 6532742 h 6858000"/>
              <a:gd name="connsiteX322" fmla="*/ 11943318 w 12192000"/>
              <a:gd name="connsiteY322" fmla="*/ 6530664 h 6858000"/>
              <a:gd name="connsiteX323" fmla="*/ 11906300 w 12192000"/>
              <a:gd name="connsiteY323" fmla="*/ 6495329 h 6858000"/>
              <a:gd name="connsiteX324" fmla="*/ 11914526 w 12192000"/>
              <a:gd name="connsiteY324" fmla="*/ 6474546 h 6858000"/>
              <a:gd name="connsiteX325" fmla="*/ 11965940 w 12192000"/>
              <a:gd name="connsiteY325" fmla="*/ 6474546 h 6858000"/>
              <a:gd name="connsiteX326" fmla="*/ 11967996 w 12192000"/>
              <a:gd name="connsiteY326" fmla="*/ 6474546 h 6858000"/>
              <a:gd name="connsiteX327" fmla="*/ 11972109 w 12192000"/>
              <a:gd name="connsiteY327" fmla="*/ 6453761 h 6858000"/>
              <a:gd name="connsiteX328" fmla="*/ 11972109 w 12192000"/>
              <a:gd name="connsiteY328" fmla="*/ 6451682 h 6858000"/>
              <a:gd name="connsiteX329" fmla="*/ 11926866 w 12192000"/>
              <a:gd name="connsiteY329" fmla="*/ 6424662 h 6858000"/>
              <a:gd name="connsiteX330" fmla="*/ 11930979 w 12192000"/>
              <a:gd name="connsiteY330" fmla="*/ 6403878 h 6858000"/>
              <a:gd name="connsiteX331" fmla="*/ 11980336 w 12192000"/>
              <a:gd name="connsiteY331" fmla="*/ 6389329 h 6858000"/>
              <a:gd name="connsiteX332" fmla="*/ 11982392 w 12192000"/>
              <a:gd name="connsiteY332" fmla="*/ 6389329 h 6858000"/>
              <a:gd name="connsiteX333" fmla="*/ 11982392 w 12192000"/>
              <a:gd name="connsiteY333" fmla="*/ 6376858 h 6858000"/>
              <a:gd name="connsiteX334" fmla="*/ 11982392 w 12192000"/>
              <a:gd name="connsiteY334" fmla="*/ 6366465 h 6858000"/>
              <a:gd name="connsiteX335" fmla="*/ 11980336 w 12192000"/>
              <a:gd name="connsiteY335" fmla="*/ 6366465 h 6858000"/>
              <a:gd name="connsiteX336" fmla="*/ 11930979 w 12192000"/>
              <a:gd name="connsiteY336" fmla="*/ 6351917 h 6858000"/>
              <a:gd name="connsiteX337" fmla="*/ 11928922 w 12192000"/>
              <a:gd name="connsiteY337" fmla="*/ 6331132 h 6858000"/>
              <a:gd name="connsiteX338" fmla="*/ 11972109 w 12192000"/>
              <a:gd name="connsiteY338" fmla="*/ 6304112 h 6858000"/>
              <a:gd name="connsiteX339" fmla="*/ 11974166 w 12192000"/>
              <a:gd name="connsiteY339" fmla="*/ 6304112 h 6858000"/>
              <a:gd name="connsiteX340" fmla="*/ 11974166 w 12192000"/>
              <a:gd name="connsiteY340" fmla="*/ 6302033 h 6858000"/>
              <a:gd name="connsiteX341" fmla="*/ 11967996 w 12192000"/>
              <a:gd name="connsiteY341" fmla="*/ 6281249 h 6858000"/>
              <a:gd name="connsiteX342" fmla="*/ 11965940 w 12192000"/>
              <a:gd name="connsiteY342" fmla="*/ 6281249 h 6858000"/>
              <a:gd name="connsiteX343" fmla="*/ 11914526 w 12192000"/>
              <a:gd name="connsiteY343" fmla="*/ 6281249 h 6858000"/>
              <a:gd name="connsiteX344" fmla="*/ 11906300 w 12192000"/>
              <a:gd name="connsiteY344" fmla="*/ 6260465 h 6858000"/>
              <a:gd name="connsiteX345" fmla="*/ 11943318 w 12192000"/>
              <a:gd name="connsiteY345" fmla="*/ 6223053 h 6858000"/>
              <a:gd name="connsiteX346" fmla="*/ 11943318 w 12192000"/>
              <a:gd name="connsiteY346" fmla="*/ 6220974 h 6858000"/>
              <a:gd name="connsiteX347" fmla="*/ 11933035 w 12192000"/>
              <a:gd name="connsiteY347" fmla="*/ 6202268 h 6858000"/>
              <a:gd name="connsiteX348" fmla="*/ 11930979 w 12192000"/>
              <a:gd name="connsiteY348" fmla="*/ 6202268 h 6858000"/>
              <a:gd name="connsiteX349" fmla="*/ 11881622 w 12192000"/>
              <a:gd name="connsiteY349" fmla="*/ 6214739 h 6858000"/>
              <a:gd name="connsiteX350" fmla="*/ 11867226 w 12192000"/>
              <a:gd name="connsiteY350" fmla="*/ 6198111 h 6858000"/>
              <a:gd name="connsiteX351" fmla="*/ 11893961 w 12192000"/>
              <a:gd name="connsiteY351" fmla="*/ 6152385 h 6858000"/>
              <a:gd name="connsiteX352" fmla="*/ 11893961 w 12192000"/>
              <a:gd name="connsiteY352" fmla="*/ 6150307 h 6858000"/>
              <a:gd name="connsiteX353" fmla="*/ 11877509 w 12192000"/>
              <a:gd name="connsiteY353" fmla="*/ 6135757 h 6858000"/>
              <a:gd name="connsiteX354" fmla="*/ 11832265 w 12192000"/>
              <a:gd name="connsiteY354" fmla="*/ 6160699 h 6858000"/>
              <a:gd name="connsiteX355" fmla="*/ 11813756 w 12192000"/>
              <a:gd name="connsiteY355" fmla="*/ 6148228 h 6858000"/>
              <a:gd name="connsiteX356" fmla="*/ 11828152 w 12192000"/>
              <a:gd name="connsiteY356" fmla="*/ 6098345 h 6858000"/>
              <a:gd name="connsiteX357" fmla="*/ 11828152 w 12192000"/>
              <a:gd name="connsiteY357" fmla="*/ 6096267 h 6858000"/>
              <a:gd name="connsiteX358" fmla="*/ 11809643 w 12192000"/>
              <a:gd name="connsiteY358" fmla="*/ 6085875 h 6858000"/>
              <a:gd name="connsiteX359" fmla="*/ 11807586 w 12192000"/>
              <a:gd name="connsiteY359" fmla="*/ 6083796 h 6858000"/>
              <a:gd name="connsiteX360" fmla="*/ 11807586 w 12192000"/>
              <a:gd name="connsiteY360" fmla="*/ 6085875 h 6858000"/>
              <a:gd name="connsiteX361" fmla="*/ 11770569 w 12192000"/>
              <a:gd name="connsiteY361" fmla="*/ 6121208 h 6858000"/>
              <a:gd name="connsiteX362" fmla="*/ 11750004 w 12192000"/>
              <a:gd name="connsiteY362" fmla="*/ 6112895 h 6858000"/>
              <a:gd name="connsiteX363" fmla="*/ 11754116 w 12192000"/>
              <a:gd name="connsiteY363" fmla="*/ 6085875 h 6858000"/>
              <a:gd name="connsiteX364" fmla="*/ 11750004 w 12192000"/>
              <a:gd name="connsiteY364" fmla="*/ 6060933 h 6858000"/>
              <a:gd name="connsiteX365" fmla="*/ 11750004 w 12192000"/>
              <a:gd name="connsiteY365" fmla="*/ 6058855 h 6858000"/>
              <a:gd name="connsiteX366" fmla="*/ 11747947 w 12192000"/>
              <a:gd name="connsiteY366" fmla="*/ 6058855 h 6858000"/>
              <a:gd name="connsiteX367" fmla="*/ 11727382 w 12192000"/>
              <a:gd name="connsiteY367" fmla="*/ 6054698 h 6858000"/>
              <a:gd name="connsiteX368" fmla="*/ 11700647 w 12192000"/>
              <a:gd name="connsiteY368" fmla="*/ 6100424 h 6858000"/>
              <a:gd name="connsiteX369" fmla="*/ 11678025 w 12192000"/>
              <a:gd name="connsiteY369" fmla="*/ 6096267 h 6858000"/>
              <a:gd name="connsiteX370" fmla="*/ 11665686 w 12192000"/>
              <a:gd name="connsiteY370" fmla="*/ 6046384 h 6858000"/>
              <a:gd name="connsiteX371" fmla="*/ 11663629 w 12192000"/>
              <a:gd name="connsiteY371" fmla="*/ 6046384 h 6858000"/>
              <a:gd name="connsiteX372" fmla="*/ 11643063 w 12192000"/>
              <a:gd name="connsiteY372" fmla="*/ 6046384 h 6858000"/>
              <a:gd name="connsiteX373" fmla="*/ 11641007 w 12192000"/>
              <a:gd name="connsiteY373" fmla="*/ 6046384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8106" y="6443815"/>
                </a:moveTo>
                <a:cubicBezTo>
                  <a:pt x="11612187" y="6441731"/>
                  <a:pt x="11614228" y="6441731"/>
                  <a:pt x="11618309" y="6443815"/>
                </a:cubicBezTo>
                <a:cubicBezTo>
                  <a:pt x="11620349" y="6445900"/>
                  <a:pt x="11622390" y="6447984"/>
                  <a:pt x="11622390" y="6452153"/>
                </a:cubicBezTo>
                <a:cubicBezTo>
                  <a:pt x="11628512" y="6554297"/>
                  <a:pt x="11628512" y="6554297"/>
                  <a:pt x="11628512" y="6554297"/>
                </a:cubicBezTo>
                <a:cubicBezTo>
                  <a:pt x="11630552" y="6560550"/>
                  <a:pt x="11628512" y="6562635"/>
                  <a:pt x="11626471" y="6564719"/>
                </a:cubicBezTo>
                <a:cubicBezTo>
                  <a:pt x="11624431" y="6566804"/>
                  <a:pt x="11622390" y="6564719"/>
                  <a:pt x="11620349" y="6564719"/>
                </a:cubicBezTo>
                <a:cubicBezTo>
                  <a:pt x="11575456" y="6554297"/>
                  <a:pt x="11544846" y="6535535"/>
                  <a:pt x="11514237" y="6502183"/>
                </a:cubicBezTo>
                <a:cubicBezTo>
                  <a:pt x="11512196" y="6500099"/>
                  <a:pt x="11510155" y="6498014"/>
                  <a:pt x="11510155" y="6495930"/>
                </a:cubicBezTo>
                <a:cubicBezTo>
                  <a:pt x="11510155" y="6495930"/>
                  <a:pt x="11510155" y="6495930"/>
                  <a:pt x="11510155" y="6493844"/>
                </a:cubicBezTo>
                <a:cubicBezTo>
                  <a:pt x="11510155" y="6491760"/>
                  <a:pt x="11514237" y="6489675"/>
                  <a:pt x="11516277" y="6489675"/>
                </a:cubicBezTo>
                <a:cubicBezTo>
                  <a:pt x="11608106" y="6443815"/>
                  <a:pt x="11608106" y="6443815"/>
                  <a:pt x="11608106" y="6443815"/>
                </a:cubicBezTo>
                <a:close/>
                <a:moveTo>
                  <a:pt x="11690840" y="6441731"/>
                </a:moveTo>
                <a:cubicBezTo>
                  <a:pt x="11694960" y="6441731"/>
                  <a:pt x="11697021" y="6441731"/>
                  <a:pt x="11701142" y="6441731"/>
                </a:cubicBezTo>
                <a:cubicBezTo>
                  <a:pt x="11791801" y="6487497"/>
                  <a:pt x="11791801" y="6487497"/>
                  <a:pt x="11791801" y="6487497"/>
                </a:cubicBezTo>
                <a:cubicBezTo>
                  <a:pt x="11795922" y="6489577"/>
                  <a:pt x="11797982" y="6491657"/>
                  <a:pt x="11800043" y="6493738"/>
                </a:cubicBezTo>
                <a:cubicBezTo>
                  <a:pt x="11800043" y="6495818"/>
                  <a:pt x="11797982" y="6497898"/>
                  <a:pt x="11795922" y="6499978"/>
                </a:cubicBezTo>
                <a:cubicBezTo>
                  <a:pt x="11765016" y="6533262"/>
                  <a:pt x="11732048" y="6551985"/>
                  <a:pt x="11688780" y="6562386"/>
                </a:cubicBezTo>
                <a:cubicBezTo>
                  <a:pt x="11684658" y="6564466"/>
                  <a:pt x="11682598" y="6564466"/>
                  <a:pt x="11680537" y="6562386"/>
                </a:cubicBezTo>
                <a:cubicBezTo>
                  <a:pt x="11678477" y="6560306"/>
                  <a:pt x="11678477" y="6556145"/>
                  <a:pt x="11678477" y="6554065"/>
                </a:cubicBezTo>
                <a:cubicBezTo>
                  <a:pt x="11686719" y="6450052"/>
                  <a:pt x="11686719" y="6450052"/>
                  <a:pt x="11686719" y="6450052"/>
                </a:cubicBezTo>
                <a:cubicBezTo>
                  <a:pt x="11686719" y="6447972"/>
                  <a:pt x="11688780" y="6443811"/>
                  <a:pt x="11690840" y="6441731"/>
                </a:cubicBezTo>
                <a:close/>
                <a:moveTo>
                  <a:pt x="10873105" y="6401988"/>
                </a:moveTo>
                <a:cubicBezTo>
                  <a:pt x="10873105" y="6401988"/>
                  <a:pt x="10873105" y="6401988"/>
                  <a:pt x="10873105" y="6445191"/>
                </a:cubicBezTo>
                <a:cubicBezTo>
                  <a:pt x="10873105" y="6445191"/>
                  <a:pt x="10846037" y="6453420"/>
                  <a:pt x="10825216" y="6453420"/>
                </a:cubicBezTo>
                <a:cubicBezTo>
                  <a:pt x="10808559" y="6453420"/>
                  <a:pt x="10806477" y="6436962"/>
                  <a:pt x="10806477" y="6428733"/>
                </a:cubicBezTo>
                <a:cubicBezTo>
                  <a:pt x="10806477" y="6414332"/>
                  <a:pt x="10814806" y="6406103"/>
                  <a:pt x="10831463" y="6404046"/>
                </a:cubicBezTo>
                <a:close/>
                <a:moveTo>
                  <a:pt x="10523604" y="6331854"/>
                </a:moveTo>
                <a:cubicBezTo>
                  <a:pt x="10552241" y="6331854"/>
                  <a:pt x="10564515" y="6348461"/>
                  <a:pt x="10564515" y="6392053"/>
                </a:cubicBezTo>
                <a:cubicBezTo>
                  <a:pt x="10564515" y="6429417"/>
                  <a:pt x="10558379" y="6452251"/>
                  <a:pt x="10523604" y="6452251"/>
                </a:cubicBezTo>
                <a:cubicBezTo>
                  <a:pt x="10488829" y="6452251"/>
                  <a:pt x="10482692" y="6429417"/>
                  <a:pt x="10482692" y="6392053"/>
                </a:cubicBezTo>
                <a:cubicBezTo>
                  <a:pt x="10482692" y="6348461"/>
                  <a:pt x="10492920" y="6331854"/>
                  <a:pt x="10523604" y="6331854"/>
                </a:cubicBezTo>
                <a:close/>
                <a:moveTo>
                  <a:pt x="11677827" y="6323542"/>
                </a:moveTo>
                <a:cubicBezTo>
                  <a:pt x="11680654" y="6323023"/>
                  <a:pt x="11683737" y="6323542"/>
                  <a:pt x="11686820" y="6324581"/>
                </a:cubicBezTo>
                <a:cubicBezTo>
                  <a:pt x="11703266" y="6337050"/>
                  <a:pt x="11713544" y="6355752"/>
                  <a:pt x="11713544" y="6376532"/>
                </a:cubicBezTo>
                <a:cubicBezTo>
                  <a:pt x="11713544" y="6407703"/>
                  <a:pt x="11686820" y="6434717"/>
                  <a:pt x="11653930" y="6434717"/>
                </a:cubicBezTo>
                <a:cubicBezTo>
                  <a:pt x="11621040" y="6434717"/>
                  <a:pt x="11594316" y="6407703"/>
                  <a:pt x="11594316" y="6376532"/>
                </a:cubicBezTo>
                <a:cubicBezTo>
                  <a:pt x="11594316" y="6355752"/>
                  <a:pt x="11604594" y="6337050"/>
                  <a:pt x="11621040" y="6326660"/>
                </a:cubicBezTo>
                <a:cubicBezTo>
                  <a:pt x="11627207" y="6322503"/>
                  <a:pt x="11633373" y="6322503"/>
                  <a:pt x="11637485" y="6328737"/>
                </a:cubicBezTo>
                <a:cubicBezTo>
                  <a:pt x="11641596" y="6334972"/>
                  <a:pt x="11639541" y="6341205"/>
                  <a:pt x="11635429" y="6345362"/>
                </a:cubicBezTo>
                <a:cubicBezTo>
                  <a:pt x="11625151" y="6351596"/>
                  <a:pt x="11618984" y="6364064"/>
                  <a:pt x="11618984" y="6376532"/>
                </a:cubicBezTo>
                <a:cubicBezTo>
                  <a:pt x="11618984" y="6395235"/>
                  <a:pt x="11635429" y="6411859"/>
                  <a:pt x="11653930" y="6411859"/>
                </a:cubicBezTo>
                <a:cubicBezTo>
                  <a:pt x="11672431" y="6411859"/>
                  <a:pt x="11688876" y="6395235"/>
                  <a:pt x="11688876" y="6376532"/>
                </a:cubicBezTo>
                <a:cubicBezTo>
                  <a:pt x="11688876" y="6364064"/>
                  <a:pt x="11682709" y="6351596"/>
                  <a:pt x="11672431" y="6345362"/>
                </a:cubicBezTo>
                <a:cubicBezTo>
                  <a:pt x="11668320" y="6341205"/>
                  <a:pt x="11666264" y="6334972"/>
                  <a:pt x="11670375" y="6328737"/>
                </a:cubicBezTo>
                <a:cubicBezTo>
                  <a:pt x="11672431" y="6325621"/>
                  <a:pt x="11675001" y="6324062"/>
                  <a:pt x="11677827" y="6323542"/>
                </a:cubicBezTo>
                <a:close/>
                <a:moveTo>
                  <a:pt x="11826761" y="6308476"/>
                </a:moveTo>
                <a:cubicBezTo>
                  <a:pt x="11828828" y="6308476"/>
                  <a:pt x="11830894" y="6312628"/>
                  <a:pt x="11830894" y="6314705"/>
                </a:cubicBezTo>
                <a:cubicBezTo>
                  <a:pt x="11843292" y="6358303"/>
                  <a:pt x="11843292" y="6395673"/>
                  <a:pt x="11830894" y="6439272"/>
                </a:cubicBezTo>
                <a:cubicBezTo>
                  <a:pt x="11828828" y="6443424"/>
                  <a:pt x="11828828" y="6445500"/>
                  <a:pt x="11826761" y="6445500"/>
                </a:cubicBezTo>
                <a:cubicBezTo>
                  <a:pt x="11822628" y="6447576"/>
                  <a:pt x="11820562" y="6445500"/>
                  <a:pt x="11818495" y="6443424"/>
                </a:cubicBezTo>
                <a:cubicBezTo>
                  <a:pt x="11733770" y="6385292"/>
                  <a:pt x="11733770" y="6385292"/>
                  <a:pt x="11733770" y="6385292"/>
                </a:cubicBezTo>
                <a:cubicBezTo>
                  <a:pt x="11729637" y="6383217"/>
                  <a:pt x="11727571" y="6381140"/>
                  <a:pt x="11727571" y="6376988"/>
                </a:cubicBezTo>
                <a:cubicBezTo>
                  <a:pt x="11727571" y="6374912"/>
                  <a:pt x="11729637" y="6370760"/>
                  <a:pt x="11733770" y="6368684"/>
                </a:cubicBezTo>
                <a:cubicBezTo>
                  <a:pt x="11818495" y="6310553"/>
                  <a:pt x="11818495" y="6310553"/>
                  <a:pt x="11818495" y="6310553"/>
                </a:cubicBezTo>
                <a:cubicBezTo>
                  <a:pt x="11820562" y="6308476"/>
                  <a:pt x="11824695" y="6308476"/>
                  <a:pt x="11826761" y="6308476"/>
                </a:cubicBezTo>
                <a:close/>
                <a:moveTo>
                  <a:pt x="11480933" y="6308476"/>
                </a:moveTo>
                <a:cubicBezTo>
                  <a:pt x="11485024" y="6308476"/>
                  <a:pt x="11487070" y="6310553"/>
                  <a:pt x="11489116" y="6312628"/>
                </a:cubicBezTo>
                <a:cubicBezTo>
                  <a:pt x="11572984" y="6368684"/>
                  <a:pt x="11572984" y="6368684"/>
                  <a:pt x="11572984" y="6368684"/>
                </a:cubicBezTo>
                <a:cubicBezTo>
                  <a:pt x="11577075" y="6370760"/>
                  <a:pt x="11579121" y="6374912"/>
                  <a:pt x="11579121" y="6376988"/>
                </a:cubicBezTo>
                <a:cubicBezTo>
                  <a:pt x="11579121" y="6381140"/>
                  <a:pt x="11577075" y="6383217"/>
                  <a:pt x="11572984" y="6385292"/>
                </a:cubicBezTo>
                <a:lnTo>
                  <a:pt x="11489116" y="6443424"/>
                </a:lnTo>
                <a:cubicBezTo>
                  <a:pt x="11485024" y="6445500"/>
                  <a:pt x="11482979" y="6447576"/>
                  <a:pt x="11480933" y="6445500"/>
                </a:cubicBezTo>
                <a:cubicBezTo>
                  <a:pt x="11478888" y="6445500"/>
                  <a:pt x="11476842" y="6443424"/>
                  <a:pt x="11476842" y="6439272"/>
                </a:cubicBezTo>
                <a:cubicBezTo>
                  <a:pt x="11464569" y="6395673"/>
                  <a:pt x="11464569" y="6360379"/>
                  <a:pt x="11476842" y="6314705"/>
                </a:cubicBezTo>
                <a:cubicBezTo>
                  <a:pt x="11476842" y="6312628"/>
                  <a:pt x="11478888" y="6310553"/>
                  <a:pt x="11480933" y="6308476"/>
                </a:cubicBezTo>
                <a:close/>
                <a:moveTo>
                  <a:pt x="11092888" y="6297956"/>
                </a:moveTo>
                <a:cubicBezTo>
                  <a:pt x="11090835" y="6297956"/>
                  <a:pt x="11088782" y="6297956"/>
                  <a:pt x="11086728" y="6300034"/>
                </a:cubicBezTo>
                <a:cubicBezTo>
                  <a:pt x="11084676" y="6302111"/>
                  <a:pt x="11084676" y="6304188"/>
                  <a:pt x="11084676" y="6306264"/>
                </a:cubicBezTo>
                <a:cubicBezTo>
                  <a:pt x="11125737" y="6464115"/>
                  <a:pt x="11125737" y="6464115"/>
                  <a:pt x="11125737" y="6464115"/>
                </a:cubicBezTo>
                <a:cubicBezTo>
                  <a:pt x="11127790" y="6472423"/>
                  <a:pt x="11136003" y="6484884"/>
                  <a:pt x="11150374" y="6484884"/>
                </a:cubicBezTo>
                <a:cubicBezTo>
                  <a:pt x="11158586" y="6484884"/>
                  <a:pt x="11158586" y="6484884"/>
                  <a:pt x="11158586" y="6484884"/>
                </a:cubicBezTo>
                <a:cubicBezTo>
                  <a:pt x="11156533" y="6489038"/>
                  <a:pt x="11156533" y="6491116"/>
                  <a:pt x="11154480" y="6493192"/>
                </a:cubicBezTo>
                <a:cubicBezTo>
                  <a:pt x="11154480" y="6495269"/>
                  <a:pt x="11154480" y="6495269"/>
                  <a:pt x="11154480" y="6495269"/>
                </a:cubicBezTo>
                <a:cubicBezTo>
                  <a:pt x="11152427" y="6501501"/>
                  <a:pt x="11150374" y="6513962"/>
                  <a:pt x="11129843" y="6513962"/>
                </a:cubicBezTo>
                <a:cubicBezTo>
                  <a:pt x="11094941" y="6511885"/>
                  <a:pt x="11094941" y="6511885"/>
                  <a:pt x="11094941" y="6511885"/>
                </a:cubicBezTo>
                <a:cubicBezTo>
                  <a:pt x="11092888" y="6509808"/>
                  <a:pt x="11090835" y="6511885"/>
                  <a:pt x="11088782" y="6513962"/>
                </a:cubicBezTo>
                <a:cubicBezTo>
                  <a:pt x="11086728" y="6513962"/>
                  <a:pt x="11086728" y="6516039"/>
                  <a:pt x="11086728" y="6518116"/>
                </a:cubicBezTo>
                <a:cubicBezTo>
                  <a:pt x="11086728" y="6536809"/>
                  <a:pt x="11086728" y="6536809"/>
                  <a:pt x="11086728" y="6536809"/>
                </a:cubicBezTo>
                <a:cubicBezTo>
                  <a:pt x="11086728" y="6540963"/>
                  <a:pt x="11088782" y="6543040"/>
                  <a:pt x="11092888" y="6543040"/>
                </a:cubicBezTo>
                <a:cubicBezTo>
                  <a:pt x="11103153" y="6547193"/>
                  <a:pt x="11123684" y="6549270"/>
                  <a:pt x="11140108" y="6549270"/>
                </a:cubicBezTo>
                <a:cubicBezTo>
                  <a:pt x="11140108" y="6549270"/>
                  <a:pt x="11140108" y="6549270"/>
                  <a:pt x="11142162" y="6549270"/>
                </a:cubicBezTo>
                <a:cubicBezTo>
                  <a:pt x="11168852" y="6549270"/>
                  <a:pt x="11187329" y="6532655"/>
                  <a:pt x="11195542" y="6497346"/>
                </a:cubicBezTo>
                <a:cubicBezTo>
                  <a:pt x="11205807" y="6457883"/>
                  <a:pt x="11220178" y="6405959"/>
                  <a:pt x="11228391" y="6368574"/>
                </a:cubicBezTo>
                <a:cubicBezTo>
                  <a:pt x="11232497" y="6351958"/>
                  <a:pt x="11236603" y="6337419"/>
                  <a:pt x="11240709" y="6327034"/>
                </a:cubicBezTo>
                <a:cubicBezTo>
                  <a:pt x="11244815" y="6306264"/>
                  <a:pt x="11244815" y="6306264"/>
                  <a:pt x="11244815" y="6306264"/>
                </a:cubicBezTo>
                <a:cubicBezTo>
                  <a:pt x="11244815" y="6304188"/>
                  <a:pt x="11244815" y="6302111"/>
                  <a:pt x="11242762" y="6300034"/>
                </a:cubicBezTo>
                <a:cubicBezTo>
                  <a:pt x="11242762" y="6297956"/>
                  <a:pt x="11240709" y="6297956"/>
                  <a:pt x="11238656" y="6297956"/>
                </a:cubicBezTo>
                <a:cubicBezTo>
                  <a:pt x="11209913" y="6297956"/>
                  <a:pt x="11209913" y="6297956"/>
                  <a:pt x="11209913" y="6297956"/>
                </a:cubicBezTo>
                <a:cubicBezTo>
                  <a:pt x="11207860" y="6297956"/>
                  <a:pt x="11203754" y="6300034"/>
                  <a:pt x="11203754" y="6302111"/>
                </a:cubicBezTo>
                <a:cubicBezTo>
                  <a:pt x="11166798" y="6443345"/>
                  <a:pt x="11166798" y="6443345"/>
                  <a:pt x="11166798" y="6443345"/>
                </a:cubicBezTo>
                <a:cubicBezTo>
                  <a:pt x="11164745" y="6443345"/>
                  <a:pt x="11164745" y="6443345"/>
                  <a:pt x="11164745" y="6443345"/>
                </a:cubicBezTo>
                <a:cubicBezTo>
                  <a:pt x="11125737" y="6302111"/>
                  <a:pt x="11125737" y="6302111"/>
                  <a:pt x="11125737" y="6302111"/>
                </a:cubicBezTo>
                <a:cubicBezTo>
                  <a:pt x="11125737" y="6300034"/>
                  <a:pt x="11123684" y="6297956"/>
                  <a:pt x="11119578" y="6297956"/>
                </a:cubicBezTo>
                <a:cubicBezTo>
                  <a:pt x="11092888" y="6297956"/>
                  <a:pt x="11092888" y="6297956"/>
                  <a:pt x="11092888" y="6297956"/>
                </a:cubicBezTo>
                <a:close/>
                <a:moveTo>
                  <a:pt x="11053116" y="6295619"/>
                </a:moveTo>
                <a:cubicBezTo>
                  <a:pt x="11034705" y="6295619"/>
                  <a:pt x="11016295" y="6308104"/>
                  <a:pt x="11004021" y="6316428"/>
                </a:cubicBezTo>
                <a:cubicBezTo>
                  <a:pt x="11004021" y="6303943"/>
                  <a:pt x="11004021" y="6303943"/>
                  <a:pt x="11004021" y="6303943"/>
                </a:cubicBezTo>
                <a:cubicBezTo>
                  <a:pt x="11004021" y="6299780"/>
                  <a:pt x="11001976" y="6297700"/>
                  <a:pt x="10997885" y="6297700"/>
                </a:cubicBezTo>
                <a:cubicBezTo>
                  <a:pt x="10969246" y="6297700"/>
                  <a:pt x="10969246" y="6297700"/>
                  <a:pt x="10969246" y="6297700"/>
                </a:cubicBezTo>
                <a:cubicBezTo>
                  <a:pt x="10965155" y="6297700"/>
                  <a:pt x="10963110" y="6299780"/>
                  <a:pt x="10963110" y="6303943"/>
                </a:cubicBezTo>
                <a:cubicBezTo>
                  <a:pt x="10963110" y="6478738"/>
                  <a:pt x="10963110" y="6478738"/>
                  <a:pt x="10963110" y="6478738"/>
                </a:cubicBezTo>
                <a:cubicBezTo>
                  <a:pt x="10963110" y="6482900"/>
                  <a:pt x="10965155" y="6484981"/>
                  <a:pt x="10969246" y="6484981"/>
                </a:cubicBezTo>
                <a:cubicBezTo>
                  <a:pt x="10997885" y="6484981"/>
                  <a:pt x="10997885" y="6484981"/>
                  <a:pt x="10997885" y="6484981"/>
                </a:cubicBezTo>
                <a:cubicBezTo>
                  <a:pt x="11001976" y="6484981"/>
                  <a:pt x="11004021" y="6482900"/>
                  <a:pt x="11004021" y="6478738"/>
                </a:cubicBezTo>
                <a:cubicBezTo>
                  <a:pt x="11004021" y="6358046"/>
                  <a:pt x="11004021" y="6358046"/>
                  <a:pt x="11004021" y="6358046"/>
                </a:cubicBezTo>
                <a:cubicBezTo>
                  <a:pt x="11012204" y="6351803"/>
                  <a:pt x="11030614" y="6337237"/>
                  <a:pt x="11055161" y="6335156"/>
                </a:cubicBezTo>
                <a:cubicBezTo>
                  <a:pt x="11059252" y="6335156"/>
                  <a:pt x="11061298" y="6330994"/>
                  <a:pt x="11061298" y="6328913"/>
                </a:cubicBezTo>
                <a:cubicBezTo>
                  <a:pt x="11061298" y="6301862"/>
                  <a:pt x="11061298" y="6301862"/>
                  <a:pt x="11061298" y="6301862"/>
                </a:cubicBezTo>
                <a:cubicBezTo>
                  <a:pt x="11061298" y="6299780"/>
                  <a:pt x="11061298" y="6297700"/>
                  <a:pt x="11059252" y="6297700"/>
                </a:cubicBezTo>
                <a:cubicBezTo>
                  <a:pt x="11057207" y="6295619"/>
                  <a:pt x="11055161" y="6295619"/>
                  <a:pt x="11053116" y="6295619"/>
                </a:cubicBezTo>
                <a:close/>
                <a:moveTo>
                  <a:pt x="10852208" y="6292112"/>
                </a:moveTo>
                <a:cubicBezTo>
                  <a:pt x="10831515" y="6292112"/>
                  <a:pt x="10796337" y="6298350"/>
                  <a:pt x="10781852" y="6300430"/>
                </a:cubicBezTo>
                <a:cubicBezTo>
                  <a:pt x="10777713" y="6300430"/>
                  <a:pt x="10775644" y="6304588"/>
                  <a:pt x="10775644" y="6306668"/>
                </a:cubicBezTo>
                <a:cubicBezTo>
                  <a:pt x="10775644" y="6306668"/>
                  <a:pt x="10775644" y="6306668"/>
                  <a:pt x="10777713" y="6331621"/>
                </a:cubicBezTo>
                <a:cubicBezTo>
                  <a:pt x="10777713" y="6333700"/>
                  <a:pt x="10777713" y="6335780"/>
                  <a:pt x="10779783" y="6335780"/>
                </a:cubicBezTo>
                <a:cubicBezTo>
                  <a:pt x="10781852" y="6337859"/>
                  <a:pt x="10781852" y="6337859"/>
                  <a:pt x="10783921" y="6337859"/>
                </a:cubicBezTo>
                <a:cubicBezTo>
                  <a:pt x="10800475" y="6337859"/>
                  <a:pt x="10829445" y="6333700"/>
                  <a:pt x="10850138" y="6333700"/>
                </a:cubicBezTo>
                <a:cubicBezTo>
                  <a:pt x="10864622" y="6333700"/>
                  <a:pt x="10872900" y="6342018"/>
                  <a:pt x="10872900" y="6356574"/>
                </a:cubicBezTo>
                <a:cubicBezTo>
                  <a:pt x="10872900" y="6356574"/>
                  <a:pt x="10872900" y="6356574"/>
                  <a:pt x="10872900" y="6369050"/>
                </a:cubicBezTo>
                <a:cubicBezTo>
                  <a:pt x="10872900" y="6369050"/>
                  <a:pt x="10872900" y="6369050"/>
                  <a:pt x="10827376" y="6373209"/>
                </a:cubicBezTo>
                <a:cubicBezTo>
                  <a:pt x="10781852" y="6375289"/>
                  <a:pt x="10763228" y="6391924"/>
                  <a:pt x="10763228" y="6429353"/>
                </a:cubicBezTo>
                <a:cubicBezTo>
                  <a:pt x="10763228" y="6468862"/>
                  <a:pt x="10783921" y="6489656"/>
                  <a:pt x="10819099" y="6489656"/>
                </a:cubicBezTo>
                <a:cubicBezTo>
                  <a:pt x="10848069" y="6489656"/>
                  <a:pt x="10879108" y="6477180"/>
                  <a:pt x="10879108" y="6477180"/>
                </a:cubicBezTo>
                <a:cubicBezTo>
                  <a:pt x="10887385" y="6483418"/>
                  <a:pt x="10893593" y="6487577"/>
                  <a:pt x="10908078" y="6489656"/>
                </a:cubicBezTo>
                <a:cubicBezTo>
                  <a:pt x="10910147" y="6489656"/>
                  <a:pt x="10912216" y="6489656"/>
                  <a:pt x="10914286" y="6487577"/>
                </a:cubicBezTo>
                <a:cubicBezTo>
                  <a:pt x="10914286" y="6485497"/>
                  <a:pt x="10916355" y="6483418"/>
                  <a:pt x="10916355" y="6481339"/>
                </a:cubicBezTo>
                <a:cubicBezTo>
                  <a:pt x="10916355" y="6481339"/>
                  <a:pt x="10916355" y="6481339"/>
                  <a:pt x="10916355" y="6356574"/>
                </a:cubicBezTo>
                <a:cubicBezTo>
                  <a:pt x="10916355" y="6312906"/>
                  <a:pt x="10895662" y="6292112"/>
                  <a:pt x="10852208" y="6292112"/>
                </a:cubicBezTo>
                <a:close/>
                <a:moveTo>
                  <a:pt x="10523603" y="6292112"/>
                </a:moveTo>
                <a:cubicBezTo>
                  <a:pt x="10477123" y="6292112"/>
                  <a:pt x="10439442" y="6336333"/>
                  <a:pt x="10439442" y="6390884"/>
                </a:cubicBezTo>
                <a:cubicBezTo>
                  <a:pt x="10439442" y="6445435"/>
                  <a:pt x="10477123" y="6489656"/>
                  <a:pt x="10523603" y="6489656"/>
                </a:cubicBezTo>
                <a:cubicBezTo>
                  <a:pt x="10570084" y="6489656"/>
                  <a:pt x="10607764" y="6445435"/>
                  <a:pt x="10607764" y="6390884"/>
                </a:cubicBezTo>
                <a:cubicBezTo>
                  <a:pt x="10607764" y="6336333"/>
                  <a:pt x="10570084" y="6292112"/>
                  <a:pt x="10523603" y="6292112"/>
                </a:cubicBezTo>
                <a:close/>
                <a:moveTo>
                  <a:pt x="10307649" y="6266396"/>
                </a:moveTo>
                <a:cubicBezTo>
                  <a:pt x="10307649" y="6266396"/>
                  <a:pt x="10307649" y="6266396"/>
                  <a:pt x="10324014" y="6266396"/>
                </a:cubicBezTo>
                <a:cubicBezTo>
                  <a:pt x="10354698" y="6266396"/>
                  <a:pt x="10366971" y="6287313"/>
                  <a:pt x="10366971" y="6306138"/>
                </a:cubicBezTo>
                <a:cubicBezTo>
                  <a:pt x="10366971" y="6329148"/>
                  <a:pt x="10348561" y="6343789"/>
                  <a:pt x="10321968" y="6343789"/>
                </a:cubicBezTo>
                <a:cubicBezTo>
                  <a:pt x="10299467" y="6345881"/>
                  <a:pt x="10285148" y="6343789"/>
                  <a:pt x="10276965" y="6343789"/>
                </a:cubicBezTo>
                <a:cubicBezTo>
                  <a:pt x="10276965" y="6343789"/>
                  <a:pt x="10276965" y="6343789"/>
                  <a:pt x="10276965" y="6268488"/>
                </a:cubicBezTo>
                <a:cubicBezTo>
                  <a:pt x="10281057" y="6266396"/>
                  <a:pt x="10291285" y="6266396"/>
                  <a:pt x="10307649" y="6266396"/>
                </a:cubicBezTo>
                <a:close/>
                <a:moveTo>
                  <a:pt x="10683886" y="6254707"/>
                </a:moveTo>
                <a:cubicBezTo>
                  <a:pt x="10683886" y="6254707"/>
                  <a:pt x="10683886" y="6254707"/>
                  <a:pt x="10655176" y="6260951"/>
                </a:cubicBezTo>
                <a:cubicBezTo>
                  <a:pt x="10651075" y="6263033"/>
                  <a:pt x="10649024" y="6265115"/>
                  <a:pt x="10649024" y="6267195"/>
                </a:cubicBezTo>
                <a:cubicBezTo>
                  <a:pt x="10649024" y="6267195"/>
                  <a:pt x="10649024" y="6267195"/>
                  <a:pt x="10649024" y="6298417"/>
                </a:cubicBezTo>
                <a:cubicBezTo>
                  <a:pt x="10649024" y="6298417"/>
                  <a:pt x="10649024" y="6298417"/>
                  <a:pt x="10632618" y="6298417"/>
                </a:cubicBezTo>
                <a:cubicBezTo>
                  <a:pt x="10628517" y="6298417"/>
                  <a:pt x="10626466" y="6300499"/>
                  <a:pt x="10626466" y="6304662"/>
                </a:cubicBezTo>
                <a:cubicBezTo>
                  <a:pt x="10626466" y="6304662"/>
                  <a:pt x="10626466" y="6304662"/>
                  <a:pt x="10626466" y="6329640"/>
                </a:cubicBezTo>
                <a:cubicBezTo>
                  <a:pt x="10626466" y="6333803"/>
                  <a:pt x="10628517" y="6335884"/>
                  <a:pt x="10632618" y="6335884"/>
                </a:cubicBezTo>
                <a:cubicBezTo>
                  <a:pt x="10632618" y="6335884"/>
                  <a:pt x="10632618" y="6335884"/>
                  <a:pt x="10649024" y="6335884"/>
                </a:cubicBezTo>
                <a:cubicBezTo>
                  <a:pt x="10649024" y="6335884"/>
                  <a:pt x="10649024" y="6335884"/>
                  <a:pt x="10649024" y="6419143"/>
                </a:cubicBezTo>
                <a:cubicBezTo>
                  <a:pt x="10649024" y="6475342"/>
                  <a:pt x="10663379" y="6491994"/>
                  <a:pt x="10704393" y="6491994"/>
                </a:cubicBezTo>
                <a:cubicBezTo>
                  <a:pt x="10714647" y="6491994"/>
                  <a:pt x="10726951" y="6487831"/>
                  <a:pt x="10737204" y="6487831"/>
                </a:cubicBezTo>
                <a:cubicBezTo>
                  <a:pt x="10741306" y="6485750"/>
                  <a:pt x="10743356" y="6483668"/>
                  <a:pt x="10743356" y="6479505"/>
                </a:cubicBezTo>
                <a:cubicBezTo>
                  <a:pt x="10743356" y="6479505"/>
                  <a:pt x="10743356" y="6479505"/>
                  <a:pt x="10741306" y="6456609"/>
                </a:cubicBezTo>
                <a:cubicBezTo>
                  <a:pt x="10741306" y="6452446"/>
                  <a:pt x="10739255" y="6448283"/>
                  <a:pt x="10735153" y="6448283"/>
                </a:cubicBezTo>
                <a:cubicBezTo>
                  <a:pt x="10729001" y="6448283"/>
                  <a:pt x="10718748" y="6450365"/>
                  <a:pt x="10710545" y="6450365"/>
                </a:cubicBezTo>
                <a:cubicBezTo>
                  <a:pt x="10692089" y="6450365"/>
                  <a:pt x="10692089" y="6439958"/>
                  <a:pt x="10692089" y="6412898"/>
                </a:cubicBezTo>
                <a:cubicBezTo>
                  <a:pt x="10692089" y="6412898"/>
                  <a:pt x="10692089" y="6412898"/>
                  <a:pt x="10692089" y="6335884"/>
                </a:cubicBezTo>
                <a:cubicBezTo>
                  <a:pt x="10692089" y="6335884"/>
                  <a:pt x="10692089" y="6335884"/>
                  <a:pt x="10735153" y="6335884"/>
                </a:cubicBezTo>
                <a:cubicBezTo>
                  <a:pt x="10739255" y="6335884"/>
                  <a:pt x="10741306" y="6333803"/>
                  <a:pt x="10741306" y="6329640"/>
                </a:cubicBezTo>
                <a:cubicBezTo>
                  <a:pt x="10741306" y="6329640"/>
                  <a:pt x="10741306" y="6329640"/>
                  <a:pt x="10741306" y="6304662"/>
                </a:cubicBezTo>
                <a:cubicBezTo>
                  <a:pt x="10741306" y="6300499"/>
                  <a:pt x="10739255" y="6298417"/>
                  <a:pt x="10735153" y="6298417"/>
                </a:cubicBezTo>
                <a:cubicBezTo>
                  <a:pt x="10735153" y="6298417"/>
                  <a:pt x="10735153" y="6298417"/>
                  <a:pt x="10692089" y="6298417"/>
                </a:cubicBezTo>
                <a:cubicBezTo>
                  <a:pt x="10692089" y="6298417"/>
                  <a:pt x="10692089" y="6298417"/>
                  <a:pt x="10692089" y="6260951"/>
                </a:cubicBezTo>
                <a:cubicBezTo>
                  <a:pt x="10692089" y="6258870"/>
                  <a:pt x="10690038" y="6256788"/>
                  <a:pt x="10690038" y="6254707"/>
                </a:cubicBezTo>
                <a:cubicBezTo>
                  <a:pt x="10687987" y="6254707"/>
                  <a:pt x="10685936" y="6254707"/>
                  <a:pt x="10683886" y="6254707"/>
                </a:cubicBezTo>
                <a:close/>
                <a:moveTo>
                  <a:pt x="10317982" y="6225485"/>
                </a:moveTo>
                <a:cubicBezTo>
                  <a:pt x="10307672" y="6225485"/>
                  <a:pt x="10276742" y="6225485"/>
                  <a:pt x="10237565" y="6229637"/>
                </a:cubicBezTo>
                <a:cubicBezTo>
                  <a:pt x="10235502" y="6229637"/>
                  <a:pt x="10231378" y="6233789"/>
                  <a:pt x="10231378" y="6237941"/>
                </a:cubicBezTo>
                <a:cubicBezTo>
                  <a:pt x="10231378" y="6237941"/>
                  <a:pt x="10231378" y="6237941"/>
                  <a:pt x="10231378" y="6478753"/>
                </a:cubicBezTo>
                <a:cubicBezTo>
                  <a:pt x="10231378" y="6482905"/>
                  <a:pt x="10235502" y="6484981"/>
                  <a:pt x="10239626" y="6484981"/>
                </a:cubicBezTo>
                <a:cubicBezTo>
                  <a:pt x="10239626" y="6484981"/>
                  <a:pt x="10239626" y="6484981"/>
                  <a:pt x="10268494" y="6484981"/>
                </a:cubicBezTo>
                <a:cubicBezTo>
                  <a:pt x="10272618" y="6484981"/>
                  <a:pt x="10276742" y="6482905"/>
                  <a:pt x="10276742" y="6478753"/>
                </a:cubicBezTo>
                <a:cubicBezTo>
                  <a:pt x="10276742" y="6478753"/>
                  <a:pt x="10276742" y="6478753"/>
                  <a:pt x="10276742" y="6383259"/>
                </a:cubicBezTo>
                <a:cubicBezTo>
                  <a:pt x="10284990" y="6383259"/>
                  <a:pt x="10303548" y="6385334"/>
                  <a:pt x="10326230" y="6385334"/>
                </a:cubicBezTo>
                <a:cubicBezTo>
                  <a:pt x="10326230" y="6385334"/>
                  <a:pt x="10326230" y="6385334"/>
                  <a:pt x="10367470" y="6480828"/>
                </a:cubicBezTo>
                <a:cubicBezTo>
                  <a:pt x="10369532" y="6484981"/>
                  <a:pt x="10371594" y="6484981"/>
                  <a:pt x="10373656" y="6484981"/>
                </a:cubicBezTo>
                <a:cubicBezTo>
                  <a:pt x="10373656" y="6484981"/>
                  <a:pt x="10373656" y="6484981"/>
                  <a:pt x="10406648" y="6484981"/>
                </a:cubicBezTo>
                <a:cubicBezTo>
                  <a:pt x="10410772" y="6484981"/>
                  <a:pt x="10412834" y="6484981"/>
                  <a:pt x="10412834" y="6482905"/>
                </a:cubicBezTo>
                <a:cubicBezTo>
                  <a:pt x="10414896" y="6480828"/>
                  <a:pt x="10414896" y="6478753"/>
                  <a:pt x="10414896" y="6476677"/>
                </a:cubicBezTo>
                <a:lnTo>
                  <a:pt x="10367470" y="6372879"/>
                </a:lnTo>
                <a:cubicBezTo>
                  <a:pt x="10398400" y="6358347"/>
                  <a:pt x="10412834" y="6335511"/>
                  <a:pt x="10412834" y="6304371"/>
                </a:cubicBezTo>
                <a:cubicBezTo>
                  <a:pt x="10412834" y="6269080"/>
                  <a:pt x="10396338" y="6225485"/>
                  <a:pt x="10324168" y="6225485"/>
                </a:cubicBezTo>
                <a:cubicBezTo>
                  <a:pt x="10324168" y="6225485"/>
                  <a:pt x="10322106" y="6225485"/>
                  <a:pt x="10317982" y="6225485"/>
                </a:cubicBezTo>
                <a:close/>
                <a:moveTo>
                  <a:pt x="11680537" y="6192479"/>
                </a:moveTo>
                <a:cubicBezTo>
                  <a:pt x="11682598" y="6190418"/>
                  <a:pt x="11686719" y="6190418"/>
                  <a:pt x="11688780" y="6192479"/>
                </a:cubicBezTo>
                <a:cubicBezTo>
                  <a:pt x="11732048" y="6202780"/>
                  <a:pt x="11765016" y="6221324"/>
                  <a:pt x="11795922" y="6254292"/>
                </a:cubicBezTo>
                <a:cubicBezTo>
                  <a:pt x="11797982" y="6256352"/>
                  <a:pt x="11800043" y="6258412"/>
                  <a:pt x="11800043" y="6260473"/>
                </a:cubicBezTo>
                <a:cubicBezTo>
                  <a:pt x="11797982" y="6264593"/>
                  <a:pt x="11795922" y="6264593"/>
                  <a:pt x="11791801" y="6266654"/>
                </a:cubicBezTo>
                <a:cubicBezTo>
                  <a:pt x="11701142" y="6309923"/>
                  <a:pt x="11701142" y="6309923"/>
                  <a:pt x="11701142" y="6309923"/>
                </a:cubicBezTo>
                <a:cubicBezTo>
                  <a:pt x="11697021" y="6311983"/>
                  <a:pt x="11692900" y="6311983"/>
                  <a:pt x="11690840" y="6311983"/>
                </a:cubicBezTo>
                <a:cubicBezTo>
                  <a:pt x="11688780" y="6309923"/>
                  <a:pt x="11686719" y="6305802"/>
                  <a:pt x="11686719" y="6301681"/>
                </a:cubicBezTo>
                <a:cubicBezTo>
                  <a:pt x="11678477" y="6200720"/>
                  <a:pt x="11678477" y="6200720"/>
                  <a:pt x="11678477" y="6200720"/>
                </a:cubicBezTo>
                <a:cubicBezTo>
                  <a:pt x="11678477" y="6196599"/>
                  <a:pt x="11678477" y="6194539"/>
                  <a:pt x="11680537" y="6192479"/>
                </a:cubicBezTo>
                <a:close/>
                <a:moveTo>
                  <a:pt x="11623202" y="6191708"/>
                </a:moveTo>
                <a:cubicBezTo>
                  <a:pt x="11624747" y="6191451"/>
                  <a:pt x="11626293" y="6191451"/>
                  <a:pt x="11627323" y="6192483"/>
                </a:cubicBezTo>
                <a:cubicBezTo>
                  <a:pt x="11627323" y="6194548"/>
                  <a:pt x="11629383" y="6196613"/>
                  <a:pt x="11629383" y="6202808"/>
                </a:cubicBezTo>
                <a:cubicBezTo>
                  <a:pt x="11621142" y="6303996"/>
                  <a:pt x="11621142" y="6303996"/>
                  <a:pt x="11621142" y="6303996"/>
                </a:cubicBezTo>
                <a:cubicBezTo>
                  <a:pt x="11621142" y="6308126"/>
                  <a:pt x="11619081" y="6310191"/>
                  <a:pt x="11617020" y="6312256"/>
                </a:cubicBezTo>
                <a:cubicBezTo>
                  <a:pt x="11612900" y="6314321"/>
                  <a:pt x="11610839" y="6314321"/>
                  <a:pt x="11606719" y="6312256"/>
                </a:cubicBezTo>
                <a:cubicBezTo>
                  <a:pt x="11516059" y="6266825"/>
                  <a:pt x="11516059" y="6266825"/>
                  <a:pt x="11516059" y="6266825"/>
                </a:cubicBezTo>
                <a:cubicBezTo>
                  <a:pt x="11511939" y="6266825"/>
                  <a:pt x="11509878" y="6264760"/>
                  <a:pt x="11507818" y="6260630"/>
                </a:cubicBezTo>
                <a:cubicBezTo>
                  <a:pt x="11507818" y="6258564"/>
                  <a:pt x="11509878" y="6256500"/>
                  <a:pt x="11511939" y="6254434"/>
                </a:cubicBezTo>
                <a:cubicBezTo>
                  <a:pt x="11542845" y="6221394"/>
                  <a:pt x="11575812" y="6202808"/>
                  <a:pt x="11619081" y="6192483"/>
                </a:cubicBezTo>
                <a:cubicBezTo>
                  <a:pt x="11620111" y="6192483"/>
                  <a:pt x="11621656" y="6191967"/>
                  <a:pt x="11623202" y="6191708"/>
                </a:cubicBezTo>
                <a:close/>
                <a:moveTo>
                  <a:pt x="11654515" y="6156519"/>
                </a:moveTo>
                <a:cubicBezTo>
                  <a:pt x="11534762" y="6156519"/>
                  <a:pt x="11437684" y="6254645"/>
                  <a:pt x="11437684" y="6375689"/>
                </a:cubicBezTo>
                <a:cubicBezTo>
                  <a:pt x="11437684" y="6496732"/>
                  <a:pt x="11534762" y="6594858"/>
                  <a:pt x="11654515" y="6594858"/>
                </a:cubicBezTo>
                <a:cubicBezTo>
                  <a:pt x="11774268" y="6594858"/>
                  <a:pt x="11871347" y="6496732"/>
                  <a:pt x="11871347" y="6375689"/>
                </a:cubicBezTo>
                <a:cubicBezTo>
                  <a:pt x="11871347" y="6254645"/>
                  <a:pt x="11774268" y="6156519"/>
                  <a:pt x="11654515" y="6156519"/>
                </a:cubicBezTo>
                <a:close/>
                <a:moveTo>
                  <a:pt x="11653930" y="6124960"/>
                </a:moveTo>
                <a:cubicBezTo>
                  <a:pt x="11790145" y="6124960"/>
                  <a:pt x="11900569" y="6236692"/>
                  <a:pt x="11900569" y="6374521"/>
                </a:cubicBezTo>
                <a:cubicBezTo>
                  <a:pt x="11900569" y="6512349"/>
                  <a:pt x="11790145" y="6624082"/>
                  <a:pt x="11653930" y="6624082"/>
                </a:cubicBezTo>
                <a:cubicBezTo>
                  <a:pt x="11517716" y="6624082"/>
                  <a:pt x="11407292" y="6512349"/>
                  <a:pt x="11407292" y="6374521"/>
                </a:cubicBezTo>
                <a:cubicBezTo>
                  <a:pt x="11407292" y="6236692"/>
                  <a:pt x="11517716" y="6124960"/>
                  <a:pt x="11653930" y="6124960"/>
                </a:cubicBezTo>
                <a:close/>
                <a:moveTo>
                  <a:pt x="11641007" y="6046384"/>
                </a:moveTo>
                <a:cubicBezTo>
                  <a:pt x="11632781" y="6060933"/>
                  <a:pt x="11628668" y="6079639"/>
                  <a:pt x="11628668" y="6096267"/>
                </a:cubicBezTo>
                <a:cubicBezTo>
                  <a:pt x="11624554" y="6096267"/>
                  <a:pt x="11608102" y="6098345"/>
                  <a:pt x="11606046" y="6100424"/>
                </a:cubicBezTo>
                <a:cubicBezTo>
                  <a:pt x="11599876" y="6081718"/>
                  <a:pt x="11591650" y="6065090"/>
                  <a:pt x="11579311" y="6054698"/>
                </a:cubicBezTo>
                <a:cubicBezTo>
                  <a:pt x="11579311" y="6052619"/>
                  <a:pt x="11579311" y="6052619"/>
                  <a:pt x="11579311" y="6052619"/>
                </a:cubicBezTo>
                <a:cubicBezTo>
                  <a:pt x="11577254" y="6054698"/>
                  <a:pt x="11577254" y="6054698"/>
                  <a:pt x="11577254" y="6054698"/>
                </a:cubicBezTo>
                <a:cubicBezTo>
                  <a:pt x="11571085" y="6054698"/>
                  <a:pt x="11562859" y="6056776"/>
                  <a:pt x="11556689" y="6058855"/>
                </a:cubicBezTo>
                <a:cubicBezTo>
                  <a:pt x="11556689" y="6060933"/>
                  <a:pt x="11556689" y="6060933"/>
                  <a:pt x="11556689" y="6060933"/>
                </a:cubicBezTo>
                <a:cubicBezTo>
                  <a:pt x="11554632" y="6069247"/>
                  <a:pt x="11552576" y="6077561"/>
                  <a:pt x="11552576" y="6085875"/>
                </a:cubicBezTo>
                <a:cubicBezTo>
                  <a:pt x="11552576" y="6096267"/>
                  <a:pt x="11554632" y="6104581"/>
                  <a:pt x="11556689" y="6112895"/>
                </a:cubicBezTo>
                <a:cubicBezTo>
                  <a:pt x="11554632" y="6112895"/>
                  <a:pt x="11538180" y="6121208"/>
                  <a:pt x="11536124" y="6121208"/>
                </a:cubicBezTo>
                <a:cubicBezTo>
                  <a:pt x="11525841" y="6106659"/>
                  <a:pt x="11513502" y="6092110"/>
                  <a:pt x="11499106" y="6085875"/>
                </a:cubicBezTo>
                <a:cubicBezTo>
                  <a:pt x="11499106" y="6083796"/>
                  <a:pt x="11499106" y="6083796"/>
                  <a:pt x="11499106" y="6083796"/>
                </a:cubicBezTo>
                <a:cubicBezTo>
                  <a:pt x="11497050" y="6083796"/>
                  <a:pt x="11497050" y="6083796"/>
                  <a:pt x="11497050" y="6083796"/>
                </a:cubicBezTo>
                <a:cubicBezTo>
                  <a:pt x="11490880" y="6087953"/>
                  <a:pt x="11484710" y="6092110"/>
                  <a:pt x="11478541" y="6096267"/>
                </a:cubicBezTo>
                <a:cubicBezTo>
                  <a:pt x="11478541" y="6096267"/>
                  <a:pt x="11478541" y="6098345"/>
                  <a:pt x="11478541" y="6098345"/>
                </a:cubicBezTo>
                <a:cubicBezTo>
                  <a:pt x="11478541" y="6114973"/>
                  <a:pt x="11482654" y="6131601"/>
                  <a:pt x="11490880" y="6148228"/>
                </a:cubicBezTo>
                <a:cubicBezTo>
                  <a:pt x="11488824" y="6150307"/>
                  <a:pt x="11476484" y="6158621"/>
                  <a:pt x="11474428" y="6160699"/>
                </a:cubicBezTo>
                <a:cubicBezTo>
                  <a:pt x="11462089" y="6148228"/>
                  <a:pt x="11445636" y="6137836"/>
                  <a:pt x="11431240" y="6133679"/>
                </a:cubicBezTo>
                <a:cubicBezTo>
                  <a:pt x="11429184" y="6133679"/>
                  <a:pt x="11429184" y="6133679"/>
                  <a:pt x="11429184" y="6133679"/>
                </a:cubicBezTo>
                <a:cubicBezTo>
                  <a:pt x="11429184" y="6135757"/>
                  <a:pt x="11429184" y="6135757"/>
                  <a:pt x="11429184" y="6135757"/>
                </a:cubicBezTo>
                <a:cubicBezTo>
                  <a:pt x="11423014" y="6137836"/>
                  <a:pt x="11416844" y="6144071"/>
                  <a:pt x="11412731" y="6150307"/>
                </a:cubicBezTo>
                <a:cubicBezTo>
                  <a:pt x="11412731" y="6152385"/>
                  <a:pt x="11412731" y="6152385"/>
                  <a:pt x="11412731" y="6152385"/>
                </a:cubicBezTo>
                <a:cubicBezTo>
                  <a:pt x="11416844" y="6166934"/>
                  <a:pt x="11427127" y="6183562"/>
                  <a:pt x="11439467" y="6198111"/>
                </a:cubicBezTo>
                <a:cubicBezTo>
                  <a:pt x="11437410" y="6198111"/>
                  <a:pt x="11427127" y="6212660"/>
                  <a:pt x="11425070" y="6214739"/>
                </a:cubicBezTo>
                <a:cubicBezTo>
                  <a:pt x="11410675" y="6206425"/>
                  <a:pt x="11392166" y="6202268"/>
                  <a:pt x="11375714" y="6202268"/>
                </a:cubicBezTo>
                <a:cubicBezTo>
                  <a:pt x="11373657" y="6202268"/>
                  <a:pt x="11373657" y="6202268"/>
                  <a:pt x="11373657" y="6202268"/>
                </a:cubicBezTo>
                <a:cubicBezTo>
                  <a:pt x="11369544" y="6206425"/>
                  <a:pt x="11365431" y="6214739"/>
                  <a:pt x="11363375" y="6220974"/>
                </a:cubicBezTo>
                <a:cubicBezTo>
                  <a:pt x="11363375" y="6223053"/>
                  <a:pt x="11363375" y="6223053"/>
                  <a:pt x="11363375" y="6223053"/>
                </a:cubicBezTo>
                <a:cubicBezTo>
                  <a:pt x="11371601" y="6237601"/>
                  <a:pt x="11383940" y="6250072"/>
                  <a:pt x="11400392" y="6260465"/>
                </a:cubicBezTo>
                <a:cubicBezTo>
                  <a:pt x="11398336" y="6262543"/>
                  <a:pt x="11392166" y="6277092"/>
                  <a:pt x="11392166" y="6279171"/>
                </a:cubicBezTo>
                <a:cubicBezTo>
                  <a:pt x="11373657" y="6275014"/>
                  <a:pt x="11355148" y="6275014"/>
                  <a:pt x="11340753" y="6279171"/>
                </a:cubicBezTo>
                <a:cubicBezTo>
                  <a:pt x="11338696" y="6279171"/>
                  <a:pt x="11338696" y="6279171"/>
                  <a:pt x="11338696" y="6279171"/>
                </a:cubicBezTo>
                <a:cubicBezTo>
                  <a:pt x="11338696" y="6281249"/>
                  <a:pt x="11338696" y="6281249"/>
                  <a:pt x="11338696" y="6281249"/>
                </a:cubicBezTo>
                <a:cubicBezTo>
                  <a:pt x="11336640" y="6287485"/>
                  <a:pt x="11334583" y="6295798"/>
                  <a:pt x="11332527" y="6302033"/>
                </a:cubicBezTo>
                <a:cubicBezTo>
                  <a:pt x="11334583" y="6304112"/>
                  <a:pt x="11334583" y="6304112"/>
                  <a:pt x="11334583" y="6304112"/>
                </a:cubicBezTo>
                <a:cubicBezTo>
                  <a:pt x="11344866" y="6314504"/>
                  <a:pt x="11361318" y="6324897"/>
                  <a:pt x="11377770" y="6329053"/>
                </a:cubicBezTo>
                <a:cubicBezTo>
                  <a:pt x="11377770" y="6331132"/>
                  <a:pt x="11375714" y="6349838"/>
                  <a:pt x="11375714" y="6351917"/>
                </a:cubicBezTo>
                <a:cubicBezTo>
                  <a:pt x="11357205" y="6351917"/>
                  <a:pt x="11338696" y="6356073"/>
                  <a:pt x="11326357" y="6364388"/>
                </a:cubicBezTo>
                <a:cubicBezTo>
                  <a:pt x="11324300" y="6364388"/>
                  <a:pt x="11324300" y="6364388"/>
                  <a:pt x="11324300" y="6364388"/>
                </a:cubicBezTo>
                <a:cubicBezTo>
                  <a:pt x="11324300" y="6366465"/>
                  <a:pt x="11324300" y="6366465"/>
                  <a:pt x="11324300" y="6366465"/>
                </a:cubicBezTo>
                <a:cubicBezTo>
                  <a:pt x="11324300" y="6368544"/>
                  <a:pt x="11324300" y="6372701"/>
                  <a:pt x="11324300" y="6376858"/>
                </a:cubicBezTo>
                <a:cubicBezTo>
                  <a:pt x="11324300" y="6381015"/>
                  <a:pt x="11324300" y="6385172"/>
                  <a:pt x="11324300" y="6387250"/>
                </a:cubicBezTo>
                <a:cubicBezTo>
                  <a:pt x="11324300" y="6389329"/>
                  <a:pt x="11324300" y="6389329"/>
                  <a:pt x="11324300" y="6389329"/>
                </a:cubicBezTo>
                <a:cubicBezTo>
                  <a:pt x="11326357" y="6389329"/>
                  <a:pt x="11326357" y="6389329"/>
                  <a:pt x="11326357" y="6389329"/>
                </a:cubicBezTo>
                <a:cubicBezTo>
                  <a:pt x="11338696" y="6397643"/>
                  <a:pt x="11357205" y="6401800"/>
                  <a:pt x="11375714" y="6401800"/>
                </a:cubicBezTo>
                <a:cubicBezTo>
                  <a:pt x="11375714" y="6405956"/>
                  <a:pt x="11377770" y="6422584"/>
                  <a:pt x="11379827" y="6424662"/>
                </a:cubicBezTo>
                <a:cubicBezTo>
                  <a:pt x="11361318" y="6430897"/>
                  <a:pt x="11344866" y="6439211"/>
                  <a:pt x="11334583" y="6451682"/>
                </a:cubicBezTo>
                <a:cubicBezTo>
                  <a:pt x="11332527" y="6451682"/>
                  <a:pt x="11332527" y="6451682"/>
                  <a:pt x="11332527" y="6451682"/>
                </a:cubicBezTo>
                <a:cubicBezTo>
                  <a:pt x="11332527" y="6453761"/>
                  <a:pt x="11332527" y="6453761"/>
                  <a:pt x="11332527" y="6453761"/>
                </a:cubicBezTo>
                <a:cubicBezTo>
                  <a:pt x="11334583" y="6459996"/>
                  <a:pt x="11336640" y="6468310"/>
                  <a:pt x="11338696" y="6474546"/>
                </a:cubicBezTo>
                <a:cubicBezTo>
                  <a:pt x="11340753" y="6474546"/>
                  <a:pt x="11340753" y="6474546"/>
                  <a:pt x="11340753" y="6474546"/>
                </a:cubicBezTo>
                <a:cubicBezTo>
                  <a:pt x="11355148" y="6480781"/>
                  <a:pt x="11375714" y="6478702"/>
                  <a:pt x="11392166" y="6474546"/>
                </a:cubicBezTo>
                <a:cubicBezTo>
                  <a:pt x="11392166" y="6476623"/>
                  <a:pt x="11400392" y="6493252"/>
                  <a:pt x="11400392" y="6495329"/>
                </a:cubicBezTo>
                <a:cubicBezTo>
                  <a:pt x="11385996" y="6503643"/>
                  <a:pt x="11371601" y="6518193"/>
                  <a:pt x="11363375" y="6532742"/>
                </a:cubicBezTo>
                <a:cubicBezTo>
                  <a:pt x="11363375" y="6534820"/>
                  <a:pt x="11363375" y="6534820"/>
                  <a:pt x="11363375" y="6534820"/>
                </a:cubicBezTo>
                <a:cubicBezTo>
                  <a:pt x="11365431" y="6538978"/>
                  <a:pt x="11371601" y="6547291"/>
                  <a:pt x="11375714" y="6553526"/>
                </a:cubicBezTo>
                <a:cubicBezTo>
                  <a:pt x="11392166" y="6553526"/>
                  <a:pt x="11410675" y="6549370"/>
                  <a:pt x="11427127" y="6538978"/>
                </a:cubicBezTo>
                <a:cubicBezTo>
                  <a:pt x="11427127" y="6541055"/>
                  <a:pt x="11437410" y="6555605"/>
                  <a:pt x="11439467" y="6557684"/>
                </a:cubicBezTo>
                <a:cubicBezTo>
                  <a:pt x="11427127" y="6570154"/>
                  <a:pt x="11416844" y="6586781"/>
                  <a:pt x="11412731" y="6603410"/>
                </a:cubicBezTo>
                <a:cubicBezTo>
                  <a:pt x="11414788" y="6605487"/>
                  <a:pt x="11414788" y="6605487"/>
                  <a:pt x="11414788" y="6605487"/>
                </a:cubicBezTo>
                <a:cubicBezTo>
                  <a:pt x="11416844" y="6609645"/>
                  <a:pt x="11425070" y="6615880"/>
                  <a:pt x="11429184" y="6620037"/>
                </a:cubicBezTo>
                <a:cubicBezTo>
                  <a:pt x="11431240" y="6620037"/>
                  <a:pt x="11431240" y="6620037"/>
                  <a:pt x="11431240" y="6620037"/>
                </a:cubicBezTo>
                <a:cubicBezTo>
                  <a:pt x="11445636" y="6615880"/>
                  <a:pt x="11462089" y="6607566"/>
                  <a:pt x="11476484" y="6593017"/>
                </a:cubicBezTo>
                <a:cubicBezTo>
                  <a:pt x="11478541" y="6595096"/>
                  <a:pt x="11490880" y="6605487"/>
                  <a:pt x="11492937" y="6607566"/>
                </a:cubicBezTo>
                <a:cubicBezTo>
                  <a:pt x="11484710" y="6624193"/>
                  <a:pt x="11480598" y="6640822"/>
                  <a:pt x="11480598" y="6657449"/>
                </a:cubicBezTo>
                <a:cubicBezTo>
                  <a:pt x="11480598" y="6657449"/>
                  <a:pt x="11480598" y="6659528"/>
                  <a:pt x="11480598" y="6659528"/>
                </a:cubicBezTo>
                <a:cubicBezTo>
                  <a:pt x="11484710" y="6663684"/>
                  <a:pt x="11492937" y="6667842"/>
                  <a:pt x="11499106" y="6669919"/>
                </a:cubicBezTo>
                <a:cubicBezTo>
                  <a:pt x="11499106" y="6671998"/>
                  <a:pt x="11499106" y="6671998"/>
                  <a:pt x="11499106" y="6671998"/>
                </a:cubicBezTo>
                <a:cubicBezTo>
                  <a:pt x="11501163" y="6669919"/>
                  <a:pt x="11501163" y="6669919"/>
                  <a:pt x="11501163" y="6669919"/>
                </a:cubicBezTo>
                <a:cubicBezTo>
                  <a:pt x="11515558" y="6661606"/>
                  <a:pt x="11527898" y="6649135"/>
                  <a:pt x="11538180" y="6632508"/>
                </a:cubicBezTo>
                <a:cubicBezTo>
                  <a:pt x="11540237" y="6634586"/>
                  <a:pt x="11554632" y="6640822"/>
                  <a:pt x="11556689" y="6640822"/>
                </a:cubicBezTo>
                <a:cubicBezTo>
                  <a:pt x="11554632" y="6649135"/>
                  <a:pt x="11554632" y="6659528"/>
                  <a:pt x="11554632" y="6667842"/>
                </a:cubicBezTo>
                <a:cubicBezTo>
                  <a:pt x="11554632" y="6676155"/>
                  <a:pt x="11554632" y="6686548"/>
                  <a:pt x="11556689" y="6692783"/>
                </a:cubicBezTo>
                <a:cubicBezTo>
                  <a:pt x="11556689" y="6694861"/>
                  <a:pt x="11556689" y="6694861"/>
                  <a:pt x="11556689" y="6694861"/>
                </a:cubicBezTo>
                <a:cubicBezTo>
                  <a:pt x="11558746" y="6694861"/>
                  <a:pt x="11558746" y="6694861"/>
                  <a:pt x="11558746" y="6694861"/>
                </a:cubicBezTo>
                <a:cubicBezTo>
                  <a:pt x="11562859" y="6696940"/>
                  <a:pt x="11573141" y="6699018"/>
                  <a:pt x="11579311" y="6701096"/>
                </a:cubicBezTo>
                <a:cubicBezTo>
                  <a:pt x="11581367" y="6701096"/>
                  <a:pt x="11581367" y="6701096"/>
                  <a:pt x="11581367" y="6701096"/>
                </a:cubicBezTo>
                <a:cubicBezTo>
                  <a:pt x="11591650" y="6688626"/>
                  <a:pt x="11601933" y="6671998"/>
                  <a:pt x="11606046" y="6655371"/>
                </a:cubicBezTo>
                <a:cubicBezTo>
                  <a:pt x="11608102" y="6655371"/>
                  <a:pt x="11626611" y="6657449"/>
                  <a:pt x="11628668" y="6657449"/>
                </a:cubicBezTo>
                <a:cubicBezTo>
                  <a:pt x="11628668" y="6676155"/>
                  <a:pt x="11632781" y="6694861"/>
                  <a:pt x="11641007" y="6709410"/>
                </a:cubicBezTo>
                <a:cubicBezTo>
                  <a:pt x="11643063" y="6709410"/>
                  <a:pt x="11643063" y="6709410"/>
                  <a:pt x="11643063" y="6709410"/>
                </a:cubicBezTo>
                <a:cubicBezTo>
                  <a:pt x="11649233" y="6709410"/>
                  <a:pt x="11659516" y="6709410"/>
                  <a:pt x="11663629" y="6709410"/>
                </a:cubicBezTo>
                <a:cubicBezTo>
                  <a:pt x="11665686" y="6709410"/>
                  <a:pt x="11665686" y="6709410"/>
                  <a:pt x="11665686" y="6709410"/>
                </a:cubicBezTo>
                <a:cubicBezTo>
                  <a:pt x="11673912" y="6694861"/>
                  <a:pt x="11678025" y="6676155"/>
                  <a:pt x="11680082" y="6657449"/>
                </a:cubicBezTo>
                <a:cubicBezTo>
                  <a:pt x="11682138" y="6657449"/>
                  <a:pt x="11698590" y="6655371"/>
                  <a:pt x="11700647" y="6655371"/>
                </a:cubicBezTo>
                <a:cubicBezTo>
                  <a:pt x="11704760" y="6671998"/>
                  <a:pt x="11715042" y="6688626"/>
                  <a:pt x="11727382" y="6701096"/>
                </a:cubicBezTo>
                <a:cubicBezTo>
                  <a:pt x="11733551" y="6699018"/>
                  <a:pt x="11743834" y="6696940"/>
                  <a:pt x="11747947" y="6694861"/>
                </a:cubicBezTo>
                <a:cubicBezTo>
                  <a:pt x="11750004" y="6694861"/>
                  <a:pt x="11750004" y="6694861"/>
                  <a:pt x="11750004" y="6694861"/>
                </a:cubicBezTo>
                <a:cubicBezTo>
                  <a:pt x="11752060" y="6686548"/>
                  <a:pt x="11752060" y="6676155"/>
                  <a:pt x="11752060" y="6667842"/>
                </a:cubicBezTo>
                <a:cubicBezTo>
                  <a:pt x="11752060" y="6659528"/>
                  <a:pt x="11752060" y="6649135"/>
                  <a:pt x="11750004" y="6640822"/>
                </a:cubicBezTo>
                <a:cubicBezTo>
                  <a:pt x="11752060" y="6640822"/>
                  <a:pt x="11768512" y="6634586"/>
                  <a:pt x="11770569" y="6632508"/>
                </a:cubicBezTo>
                <a:cubicBezTo>
                  <a:pt x="11778795" y="6649135"/>
                  <a:pt x="11793191" y="6661606"/>
                  <a:pt x="11807586" y="6669919"/>
                </a:cubicBezTo>
                <a:cubicBezTo>
                  <a:pt x="11813756" y="6667842"/>
                  <a:pt x="11821982" y="6663684"/>
                  <a:pt x="11826095" y="6659528"/>
                </a:cubicBezTo>
                <a:cubicBezTo>
                  <a:pt x="11828152" y="6657449"/>
                  <a:pt x="11828152" y="6657449"/>
                  <a:pt x="11828152" y="6657449"/>
                </a:cubicBezTo>
                <a:cubicBezTo>
                  <a:pt x="11828152" y="6657449"/>
                  <a:pt x="11828152" y="6657449"/>
                  <a:pt x="11828152" y="6655371"/>
                </a:cubicBezTo>
                <a:cubicBezTo>
                  <a:pt x="11828152" y="6640822"/>
                  <a:pt x="11821982" y="6622116"/>
                  <a:pt x="11813756" y="6607566"/>
                </a:cubicBezTo>
                <a:cubicBezTo>
                  <a:pt x="11815812" y="6605487"/>
                  <a:pt x="11828152" y="6595096"/>
                  <a:pt x="11830208" y="6593017"/>
                </a:cubicBezTo>
                <a:cubicBezTo>
                  <a:pt x="11844604" y="6605487"/>
                  <a:pt x="11861056" y="6615880"/>
                  <a:pt x="11875452" y="6620037"/>
                </a:cubicBezTo>
                <a:cubicBezTo>
                  <a:pt x="11877509" y="6620037"/>
                  <a:pt x="11877509" y="6620037"/>
                  <a:pt x="11877509" y="6620037"/>
                </a:cubicBezTo>
                <a:cubicBezTo>
                  <a:pt x="11881622" y="6615880"/>
                  <a:pt x="11889848" y="6609645"/>
                  <a:pt x="11891905" y="6603410"/>
                </a:cubicBezTo>
                <a:cubicBezTo>
                  <a:pt x="11893961" y="6603410"/>
                  <a:pt x="11893961" y="6603410"/>
                  <a:pt x="11893961" y="6603410"/>
                </a:cubicBezTo>
                <a:cubicBezTo>
                  <a:pt x="11889848" y="6586781"/>
                  <a:pt x="11879565" y="6570154"/>
                  <a:pt x="11867226" y="6557684"/>
                </a:cubicBezTo>
                <a:cubicBezTo>
                  <a:pt x="11869283" y="6555605"/>
                  <a:pt x="11879565" y="6541055"/>
                  <a:pt x="11879565" y="6538978"/>
                </a:cubicBezTo>
                <a:cubicBezTo>
                  <a:pt x="11896018" y="6547291"/>
                  <a:pt x="11914526" y="6553526"/>
                  <a:pt x="11930979" y="6553526"/>
                </a:cubicBezTo>
                <a:cubicBezTo>
                  <a:pt x="11933035" y="6551448"/>
                  <a:pt x="11933035" y="6551448"/>
                  <a:pt x="11933035" y="6551448"/>
                </a:cubicBezTo>
                <a:cubicBezTo>
                  <a:pt x="11935092" y="6547291"/>
                  <a:pt x="11941261" y="6538978"/>
                  <a:pt x="11943318" y="6532742"/>
                </a:cubicBezTo>
                <a:cubicBezTo>
                  <a:pt x="11943318" y="6530664"/>
                  <a:pt x="11943318" y="6530664"/>
                  <a:pt x="11943318" y="6530664"/>
                </a:cubicBezTo>
                <a:cubicBezTo>
                  <a:pt x="11935092" y="6518193"/>
                  <a:pt x="11920696" y="6503643"/>
                  <a:pt x="11906300" y="6495329"/>
                </a:cubicBezTo>
                <a:cubicBezTo>
                  <a:pt x="11906300" y="6491173"/>
                  <a:pt x="11914526" y="6476623"/>
                  <a:pt x="11914526" y="6474546"/>
                </a:cubicBezTo>
                <a:cubicBezTo>
                  <a:pt x="11930979" y="6478702"/>
                  <a:pt x="11949488" y="6478702"/>
                  <a:pt x="11965940" y="6474546"/>
                </a:cubicBezTo>
                <a:cubicBezTo>
                  <a:pt x="11967996" y="6474546"/>
                  <a:pt x="11967996" y="6474546"/>
                  <a:pt x="11967996" y="6474546"/>
                </a:cubicBezTo>
                <a:cubicBezTo>
                  <a:pt x="11970053" y="6468310"/>
                  <a:pt x="11972109" y="6459996"/>
                  <a:pt x="11972109" y="6453761"/>
                </a:cubicBezTo>
                <a:cubicBezTo>
                  <a:pt x="11972109" y="6451682"/>
                  <a:pt x="11972109" y="6451682"/>
                  <a:pt x="11972109" y="6451682"/>
                </a:cubicBezTo>
                <a:cubicBezTo>
                  <a:pt x="11961827" y="6439211"/>
                  <a:pt x="11945374" y="6430897"/>
                  <a:pt x="11926866" y="6424662"/>
                </a:cubicBezTo>
                <a:cubicBezTo>
                  <a:pt x="11928922" y="6422584"/>
                  <a:pt x="11930979" y="6405956"/>
                  <a:pt x="11930979" y="6403878"/>
                </a:cubicBezTo>
                <a:cubicBezTo>
                  <a:pt x="11949488" y="6403878"/>
                  <a:pt x="11967996" y="6397643"/>
                  <a:pt x="11980336" y="6389329"/>
                </a:cubicBezTo>
                <a:cubicBezTo>
                  <a:pt x="11982392" y="6389329"/>
                  <a:pt x="11982392" y="6389329"/>
                  <a:pt x="11982392" y="6389329"/>
                </a:cubicBezTo>
                <a:cubicBezTo>
                  <a:pt x="11982392" y="6385172"/>
                  <a:pt x="11982392" y="6381015"/>
                  <a:pt x="11982392" y="6376858"/>
                </a:cubicBezTo>
                <a:cubicBezTo>
                  <a:pt x="11982392" y="6374779"/>
                  <a:pt x="11982392" y="6370623"/>
                  <a:pt x="11982392" y="6366465"/>
                </a:cubicBezTo>
                <a:cubicBezTo>
                  <a:pt x="11980336" y="6366465"/>
                  <a:pt x="11980336" y="6366465"/>
                  <a:pt x="11980336" y="6366465"/>
                </a:cubicBezTo>
                <a:cubicBezTo>
                  <a:pt x="11967996" y="6358152"/>
                  <a:pt x="11949488" y="6351917"/>
                  <a:pt x="11930979" y="6351917"/>
                </a:cubicBezTo>
                <a:cubicBezTo>
                  <a:pt x="11930979" y="6349838"/>
                  <a:pt x="11928922" y="6333211"/>
                  <a:pt x="11928922" y="6331132"/>
                </a:cubicBezTo>
                <a:cubicBezTo>
                  <a:pt x="11945374" y="6324897"/>
                  <a:pt x="11961827" y="6316583"/>
                  <a:pt x="11972109" y="6304112"/>
                </a:cubicBezTo>
                <a:cubicBezTo>
                  <a:pt x="11974166" y="6304112"/>
                  <a:pt x="11974166" y="6304112"/>
                  <a:pt x="11974166" y="6304112"/>
                </a:cubicBezTo>
                <a:cubicBezTo>
                  <a:pt x="11974166" y="6302033"/>
                  <a:pt x="11974166" y="6302033"/>
                  <a:pt x="11974166" y="6302033"/>
                </a:cubicBezTo>
                <a:cubicBezTo>
                  <a:pt x="11972109" y="6295798"/>
                  <a:pt x="11970053" y="6287485"/>
                  <a:pt x="11967996" y="6281249"/>
                </a:cubicBezTo>
                <a:cubicBezTo>
                  <a:pt x="11965940" y="6281249"/>
                  <a:pt x="11965940" y="6281249"/>
                  <a:pt x="11965940" y="6281249"/>
                </a:cubicBezTo>
                <a:cubicBezTo>
                  <a:pt x="11951544" y="6275014"/>
                  <a:pt x="11933035" y="6277092"/>
                  <a:pt x="11914526" y="6281249"/>
                </a:cubicBezTo>
                <a:cubicBezTo>
                  <a:pt x="11914526" y="6279171"/>
                  <a:pt x="11908357" y="6262543"/>
                  <a:pt x="11906300" y="6260465"/>
                </a:cubicBezTo>
                <a:cubicBezTo>
                  <a:pt x="11922753" y="6252151"/>
                  <a:pt x="11935092" y="6237601"/>
                  <a:pt x="11943318" y="6223053"/>
                </a:cubicBezTo>
                <a:cubicBezTo>
                  <a:pt x="11943318" y="6220974"/>
                  <a:pt x="11943318" y="6220974"/>
                  <a:pt x="11943318" y="6220974"/>
                </a:cubicBezTo>
                <a:cubicBezTo>
                  <a:pt x="11941261" y="6216817"/>
                  <a:pt x="11937148" y="6208503"/>
                  <a:pt x="11933035" y="6202268"/>
                </a:cubicBezTo>
                <a:cubicBezTo>
                  <a:pt x="11930979" y="6202268"/>
                  <a:pt x="11930979" y="6202268"/>
                  <a:pt x="11930979" y="6202268"/>
                </a:cubicBezTo>
                <a:cubicBezTo>
                  <a:pt x="11914526" y="6202268"/>
                  <a:pt x="11896018" y="6206425"/>
                  <a:pt x="11881622" y="6214739"/>
                </a:cubicBezTo>
                <a:cubicBezTo>
                  <a:pt x="11879565" y="6214739"/>
                  <a:pt x="11869283" y="6200189"/>
                  <a:pt x="11867226" y="6198111"/>
                </a:cubicBezTo>
                <a:cubicBezTo>
                  <a:pt x="11879565" y="6185640"/>
                  <a:pt x="11889848" y="6169013"/>
                  <a:pt x="11893961" y="6152385"/>
                </a:cubicBezTo>
                <a:cubicBezTo>
                  <a:pt x="11893961" y="6150307"/>
                  <a:pt x="11893961" y="6150307"/>
                  <a:pt x="11893961" y="6150307"/>
                </a:cubicBezTo>
                <a:cubicBezTo>
                  <a:pt x="11889848" y="6146150"/>
                  <a:pt x="11883679" y="6139914"/>
                  <a:pt x="11877509" y="6135757"/>
                </a:cubicBezTo>
                <a:cubicBezTo>
                  <a:pt x="11861056" y="6139914"/>
                  <a:pt x="11844604" y="6148228"/>
                  <a:pt x="11832265" y="6160699"/>
                </a:cubicBezTo>
                <a:cubicBezTo>
                  <a:pt x="11830208" y="6160699"/>
                  <a:pt x="11815812" y="6150307"/>
                  <a:pt x="11813756" y="6148228"/>
                </a:cubicBezTo>
                <a:cubicBezTo>
                  <a:pt x="11824038" y="6131601"/>
                  <a:pt x="11828152" y="6114973"/>
                  <a:pt x="11828152" y="6098345"/>
                </a:cubicBezTo>
                <a:cubicBezTo>
                  <a:pt x="11828152" y="6098345"/>
                  <a:pt x="11828152" y="6096267"/>
                  <a:pt x="11828152" y="6096267"/>
                </a:cubicBezTo>
                <a:cubicBezTo>
                  <a:pt x="11821982" y="6092110"/>
                  <a:pt x="11813756" y="6087953"/>
                  <a:pt x="11809643" y="6085875"/>
                </a:cubicBezTo>
                <a:cubicBezTo>
                  <a:pt x="11807586" y="6083796"/>
                  <a:pt x="11807586" y="6083796"/>
                  <a:pt x="11807586" y="6083796"/>
                </a:cubicBezTo>
                <a:cubicBezTo>
                  <a:pt x="11807586" y="6085875"/>
                  <a:pt x="11807586" y="6085875"/>
                  <a:pt x="11807586" y="6085875"/>
                </a:cubicBezTo>
                <a:cubicBezTo>
                  <a:pt x="11793191" y="6092110"/>
                  <a:pt x="11780851" y="6106659"/>
                  <a:pt x="11770569" y="6121208"/>
                </a:cubicBezTo>
                <a:cubicBezTo>
                  <a:pt x="11768512" y="6121208"/>
                  <a:pt x="11752060" y="6114973"/>
                  <a:pt x="11750004" y="6112895"/>
                </a:cubicBezTo>
                <a:cubicBezTo>
                  <a:pt x="11752060" y="6104581"/>
                  <a:pt x="11754116" y="6096267"/>
                  <a:pt x="11754116" y="6085875"/>
                </a:cubicBezTo>
                <a:cubicBezTo>
                  <a:pt x="11754116" y="6077561"/>
                  <a:pt x="11752060" y="6069247"/>
                  <a:pt x="11750004" y="6060933"/>
                </a:cubicBezTo>
                <a:cubicBezTo>
                  <a:pt x="11750004" y="6058855"/>
                  <a:pt x="11750004" y="6058855"/>
                  <a:pt x="11750004" y="6058855"/>
                </a:cubicBezTo>
                <a:cubicBezTo>
                  <a:pt x="11747947" y="6058855"/>
                  <a:pt x="11747947" y="6058855"/>
                  <a:pt x="11747947" y="6058855"/>
                </a:cubicBezTo>
                <a:cubicBezTo>
                  <a:pt x="11743834" y="6056776"/>
                  <a:pt x="11735608" y="6054698"/>
                  <a:pt x="11727382" y="6054698"/>
                </a:cubicBezTo>
                <a:cubicBezTo>
                  <a:pt x="11715042" y="6065090"/>
                  <a:pt x="11704760" y="6081718"/>
                  <a:pt x="11700647" y="6100424"/>
                </a:cubicBezTo>
                <a:cubicBezTo>
                  <a:pt x="11698590" y="6098345"/>
                  <a:pt x="11682138" y="6096267"/>
                  <a:pt x="11678025" y="6096267"/>
                </a:cubicBezTo>
                <a:cubicBezTo>
                  <a:pt x="11678025" y="6079639"/>
                  <a:pt x="11673912" y="6060933"/>
                  <a:pt x="11665686" y="6046384"/>
                </a:cubicBezTo>
                <a:cubicBezTo>
                  <a:pt x="11663629" y="6046384"/>
                  <a:pt x="11663629" y="6046384"/>
                  <a:pt x="11663629" y="6046384"/>
                </a:cubicBezTo>
                <a:cubicBezTo>
                  <a:pt x="11657460" y="6044305"/>
                  <a:pt x="11649233" y="6044305"/>
                  <a:pt x="11643063" y="6046384"/>
                </a:cubicBezTo>
                <a:cubicBezTo>
                  <a:pt x="11641007" y="6046384"/>
                  <a:pt x="11641007" y="6046384"/>
                  <a:pt x="11641007" y="6046384"/>
                </a:cubicBezTo>
                <a:close/>
                <a:moveTo>
                  <a:pt x="0" y="0"/>
                </a:moveTo>
                <a:lnTo>
                  <a:pt x="12192000" y="0"/>
                </a:lnTo>
                <a:lnTo>
                  <a:pt x="12192000" y="6858000"/>
                </a:lnTo>
                <a:lnTo>
                  <a:pt x="4539049" y="6858000"/>
                </a:lnTo>
                <a:lnTo>
                  <a:pt x="0" y="6858000"/>
                </a:lnTo>
                <a:lnTo>
                  <a:pt x="0" y="6273113"/>
                </a:lnTo>
                <a:close/>
              </a:path>
            </a:pathLst>
          </a:custGeom>
          <a:solidFill>
            <a:srgbClr val="48595D">
              <a:alpha val="70000"/>
            </a:srgbClr>
          </a:solidFill>
        </p:spPr>
        <p:txBody>
          <a:bodyPr tIns="0" bIns="1371600" anchor="b">
            <a:noAutofit/>
          </a:bodyPr>
          <a:lstStyle>
            <a:lvl1pPr marL="342900" indent="0" algn="l">
              <a:buNone/>
              <a:defRPr sz="4950" b="1" cap="all" baseline="0">
                <a:solidFill>
                  <a:schemeClr val="bg1"/>
                </a:solidFill>
                <a:latin typeface="+mj-lt"/>
              </a:defRPr>
            </a:lvl1pPr>
            <a:lvl2pPr marL="0" indent="0" algn="ctr">
              <a:buNone/>
              <a:defRPr sz="1500">
                <a:solidFill>
                  <a:schemeClr val="bg1"/>
                </a:solidFill>
              </a:defRPr>
            </a:lvl2pPr>
            <a:lvl3pPr>
              <a:defRPr sz="1350"/>
            </a:lvl3pPr>
            <a:lvl4pPr>
              <a:defRPr sz="1200"/>
            </a:lvl4pPr>
            <a:lvl5pPr>
              <a:defRPr sz="1200"/>
            </a:lvl5pPr>
          </a:lstStyle>
          <a:p>
            <a:pPr lvl="0"/>
            <a:r>
              <a:rPr lang="en-US"/>
              <a:t>Click to edit Master text styles</a:t>
            </a:r>
          </a:p>
        </p:txBody>
      </p:sp>
      <p:sp>
        <p:nvSpPr>
          <p:cNvPr id="2" name="Slide Number Placeholder 5">
            <a:extLst>
              <a:ext uri="{FF2B5EF4-FFF2-40B4-BE49-F238E27FC236}">
                <a16:creationId xmlns:a16="http://schemas.microsoft.com/office/drawing/2014/main" id="{B2631C61-0627-5F4C-7EF6-7F3145D07834}"/>
              </a:ext>
            </a:extLst>
          </p:cNvPr>
          <p:cNvSpPr>
            <a:spLocks noGrp="1"/>
          </p:cNvSpPr>
          <p:nvPr>
            <p:ph type="sldNum" sz="quarter" idx="16"/>
          </p:nvPr>
        </p:nvSpPr>
        <p:spPr>
          <a:xfrm>
            <a:off x="8737600" y="87313"/>
            <a:ext cx="317500" cy="273050"/>
          </a:xfrm>
        </p:spPr>
        <p:txBody>
          <a:bodyPr/>
          <a:lstStyle>
            <a:lvl1pPr>
              <a:defRPr lang="en-US">
                <a:solidFill>
                  <a:prstClr val="white"/>
                </a:solidFill>
              </a:defRPr>
            </a:lvl1pPr>
          </a:lstStyle>
          <a:p>
            <a:pPr>
              <a:defRPr/>
            </a:pPr>
            <a:fld id="{3A20EB6B-F6B0-41EA-9ABA-9344510F1664}" type="slidenum">
              <a:rPr/>
              <a:pPr>
                <a:defRPr/>
              </a:pPr>
              <a:t>‹#›</a:t>
            </a:fld>
            <a:endParaRPr dirty="0"/>
          </a:p>
        </p:txBody>
      </p:sp>
    </p:spTree>
    <p:extLst>
      <p:ext uri="{BB962C8B-B14F-4D97-AF65-F5344CB8AC3E}">
        <p14:creationId xmlns:p14="http://schemas.microsoft.com/office/powerpoint/2010/main" val="159214742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2" name="Freeform: Shape 1">
            <a:extLst>
              <a:ext uri="{FF2B5EF4-FFF2-40B4-BE49-F238E27FC236}">
                <a16:creationId xmlns:a16="http://schemas.microsoft.com/office/drawing/2014/main" id="{764527F7-E27F-6DE5-EEC3-B5AF66B03B36}"/>
              </a:ext>
            </a:extLst>
          </p:cNvPr>
          <p:cNvSpPr/>
          <p:nvPr userDrawn="1"/>
        </p:nvSpPr>
        <p:spPr>
          <a:xfrm>
            <a:off x="0" y="0"/>
            <a:ext cx="9144000" cy="5143500"/>
          </a:xfrm>
          <a:custGeom>
            <a:avLst/>
            <a:gdLst>
              <a:gd name="connsiteX0" fmla="*/ 11603402 w 12192000"/>
              <a:gd name="connsiteY0" fmla="*/ 6440005 h 6858000"/>
              <a:gd name="connsiteX1" fmla="*/ 11613605 w 12192000"/>
              <a:gd name="connsiteY1" fmla="*/ 6440005 h 6858000"/>
              <a:gd name="connsiteX2" fmla="*/ 11617686 w 12192000"/>
              <a:gd name="connsiteY2" fmla="*/ 6448343 h 6858000"/>
              <a:gd name="connsiteX3" fmla="*/ 11623808 w 12192000"/>
              <a:gd name="connsiteY3" fmla="*/ 6550487 h 6858000"/>
              <a:gd name="connsiteX4" fmla="*/ 11621767 w 12192000"/>
              <a:gd name="connsiteY4" fmla="*/ 6560909 h 6858000"/>
              <a:gd name="connsiteX5" fmla="*/ 11615645 w 12192000"/>
              <a:gd name="connsiteY5" fmla="*/ 6560909 h 6858000"/>
              <a:gd name="connsiteX6" fmla="*/ 11509533 w 12192000"/>
              <a:gd name="connsiteY6" fmla="*/ 6498373 h 6858000"/>
              <a:gd name="connsiteX7" fmla="*/ 11505451 w 12192000"/>
              <a:gd name="connsiteY7" fmla="*/ 6492120 h 6858000"/>
              <a:gd name="connsiteX8" fmla="*/ 11505451 w 12192000"/>
              <a:gd name="connsiteY8" fmla="*/ 6490034 h 6858000"/>
              <a:gd name="connsiteX9" fmla="*/ 11511573 w 12192000"/>
              <a:gd name="connsiteY9" fmla="*/ 6485865 h 6858000"/>
              <a:gd name="connsiteX10" fmla="*/ 11603402 w 12192000"/>
              <a:gd name="connsiteY10" fmla="*/ 6440005 h 6858000"/>
              <a:gd name="connsiteX11" fmla="*/ 11686136 w 12192000"/>
              <a:gd name="connsiteY11" fmla="*/ 6437921 h 6858000"/>
              <a:gd name="connsiteX12" fmla="*/ 11696438 w 12192000"/>
              <a:gd name="connsiteY12" fmla="*/ 6437921 h 6858000"/>
              <a:gd name="connsiteX13" fmla="*/ 11787097 w 12192000"/>
              <a:gd name="connsiteY13" fmla="*/ 6483687 h 6858000"/>
              <a:gd name="connsiteX14" fmla="*/ 11795339 w 12192000"/>
              <a:gd name="connsiteY14" fmla="*/ 6489928 h 6858000"/>
              <a:gd name="connsiteX15" fmla="*/ 11791218 w 12192000"/>
              <a:gd name="connsiteY15" fmla="*/ 6496168 h 6858000"/>
              <a:gd name="connsiteX16" fmla="*/ 11684076 w 12192000"/>
              <a:gd name="connsiteY16" fmla="*/ 6558576 h 6858000"/>
              <a:gd name="connsiteX17" fmla="*/ 11675833 w 12192000"/>
              <a:gd name="connsiteY17" fmla="*/ 6558576 h 6858000"/>
              <a:gd name="connsiteX18" fmla="*/ 11673773 w 12192000"/>
              <a:gd name="connsiteY18" fmla="*/ 6550255 h 6858000"/>
              <a:gd name="connsiteX19" fmla="*/ 11682015 w 12192000"/>
              <a:gd name="connsiteY19" fmla="*/ 6446242 h 6858000"/>
              <a:gd name="connsiteX20" fmla="*/ 11686136 w 12192000"/>
              <a:gd name="connsiteY20" fmla="*/ 6437921 h 6858000"/>
              <a:gd name="connsiteX21" fmla="*/ 10868401 w 12192000"/>
              <a:gd name="connsiteY21" fmla="*/ 6398178 h 6858000"/>
              <a:gd name="connsiteX22" fmla="*/ 10868401 w 12192000"/>
              <a:gd name="connsiteY22" fmla="*/ 6441381 h 6858000"/>
              <a:gd name="connsiteX23" fmla="*/ 10820512 w 12192000"/>
              <a:gd name="connsiteY23" fmla="*/ 6449610 h 6858000"/>
              <a:gd name="connsiteX24" fmla="*/ 10801773 w 12192000"/>
              <a:gd name="connsiteY24" fmla="*/ 6424923 h 6858000"/>
              <a:gd name="connsiteX25" fmla="*/ 10826759 w 12192000"/>
              <a:gd name="connsiteY25" fmla="*/ 6400236 h 6858000"/>
              <a:gd name="connsiteX26" fmla="*/ 10518900 w 12192000"/>
              <a:gd name="connsiteY26" fmla="*/ 6328044 h 6858000"/>
              <a:gd name="connsiteX27" fmla="*/ 10559811 w 12192000"/>
              <a:gd name="connsiteY27" fmla="*/ 6388243 h 6858000"/>
              <a:gd name="connsiteX28" fmla="*/ 10518900 w 12192000"/>
              <a:gd name="connsiteY28" fmla="*/ 6448441 h 6858000"/>
              <a:gd name="connsiteX29" fmla="*/ 10477988 w 12192000"/>
              <a:gd name="connsiteY29" fmla="*/ 6388243 h 6858000"/>
              <a:gd name="connsiteX30" fmla="*/ 10518900 w 12192000"/>
              <a:gd name="connsiteY30" fmla="*/ 6328044 h 6858000"/>
              <a:gd name="connsiteX31" fmla="*/ 11673123 w 12192000"/>
              <a:gd name="connsiteY31" fmla="*/ 6319732 h 6858000"/>
              <a:gd name="connsiteX32" fmla="*/ 11682116 w 12192000"/>
              <a:gd name="connsiteY32" fmla="*/ 6320771 h 6858000"/>
              <a:gd name="connsiteX33" fmla="*/ 11708840 w 12192000"/>
              <a:gd name="connsiteY33" fmla="*/ 6372722 h 6858000"/>
              <a:gd name="connsiteX34" fmla="*/ 11649226 w 12192000"/>
              <a:gd name="connsiteY34" fmla="*/ 6430907 h 6858000"/>
              <a:gd name="connsiteX35" fmla="*/ 11589612 w 12192000"/>
              <a:gd name="connsiteY35" fmla="*/ 6372722 h 6858000"/>
              <a:gd name="connsiteX36" fmla="*/ 11616336 w 12192000"/>
              <a:gd name="connsiteY36" fmla="*/ 6322850 h 6858000"/>
              <a:gd name="connsiteX37" fmla="*/ 11632781 w 12192000"/>
              <a:gd name="connsiteY37" fmla="*/ 6324927 h 6858000"/>
              <a:gd name="connsiteX38" fmla="*/ 11630725 w 12192000"/>
              <a:gd name="connsiteY38" fmla="*/ 6341552 h 6858000"/>
              <a:gd name="connsiteX39" fmla="*/ 11614280 w 12192000"/>
              <a:gd name="connsiteY39" fmla="*/ 6372722 h 6858000"/>
              <a:gd name="connsiteX40" fmla="*/ 11649226 w 12192000"/>
              <a:gd name="connsiteY40" fmla="*/ 6408049 h 6858000"/>
              <a:gd name="connsiteX41" fmla="*/ 11684172 w 12192000"/>
              <a:gd name="connsiteY41" fmla="*/ 6372722 h 6858000"/>
              <a:gd name="connsiteX42" fmla="*/ 11667727 w 12192000"/>
              <a:gd name="connsiteY42" fmla="*/ 6341552 h 6858000"/>
              <a:gd name="connsiteX43" fmla="*/ 11665671 w 12192000"/>
              <a:gd name="connsiteY43" fmla="*/ 6324927 h 6858000"/>
              <a:gd name="connsiteX44" fmla="*/ 11673123 w 12192000"/>
              <a:gd name="connsiteY44" fmla="*/ 6319732 h 6858000"/>
              <a:gd name="connsiteX45" fmla="*/ 11822057 w 12192000"/>
              <a:gd name="connsiteY45" fmla="*/ 6304666 h 6858000"/>
              <a:gd name="connsiteX46" fmla="*/ 11826190 w 12192000"/>
              <a:gd name="connsiteY46" fmla="*/ 6310895 h 6858000"/>
              <a:gd name="connsiteX47" fmla="*/ 11826190 w 12192000"/>
              <a:gd name="connsiteY47" fmla="*/ 6435462 h 6858000"/>
              <a:gd name="connsiteX48" fmla="*/ 11822057 w 12192000"/>
              <a:gd name="connsiteY48" fmla="*/ 6441690 h 6858000"/>
              <a:gd name="connsiteX49" fmla="*/ 11813791 w 12192000"/>
              <a:gd name="connsiteY49" fmla="*/ 6439614 h 6858000"/>
              <a:gd name="connsiteX50" fmla="*/ 11729066 w 12192000"/>
              <a:gd name="connsiteY50" fmla="*/ 6381482 h 6858000"/>
              <a:gd name="connsiteX51" fmla="*/ 11722867 w 12192000"/>
              <a:gd name="connsiteY51" fmla="*/ 6373178 h 6858000"/>
              <a:gd name="connsiteX52" fmla="*/ 11729066 w 12192000"/>
              <a:gd name="connsiteY52" fmla="*/ 6364874 h 6858000"/>
              <a:gd name="connsiteX53" fmla="*/ 11813791 w 12192000"/>
              <a:gd name="connsiteY53" fmla="*/ 6306743 h 6858000"/>
              <a:gd name="connsiteX54" fmla="*/ 11822057 w 12192000"/>
              <a:gd name="connsiteY54" fmla="*/ 6304666 h 6858000"/>
              <a:gd name="connsiteX55" fmla="*/ 11476229 w 12192000"/>
              <a:gd name="connsiteY55" fmla="*/ 6304666 h 6858000"/>
              <a:gd name="connsiteX56" fmla="*/ 11484412 w 12192000"/>
              <a:gd name="connsiteY56" fmla="*/ 6308818 h 6858000"/>
              <a:gd name="connsiteX57" fmla="*/ 11568280 w 12192000"/>
              <a:gd name="connsiteY57" fmla="*/ 6364874 h 6858000"/>
              <a:gd name="connsiteX58" fmla="*/ 11574417 w 12192000"/>
              <a:gd name="connsiteY58" fmla="*/ 6373178 h 6858000"/>
              <a:gd name="connsiteX59" fmla="*/ 11568280 w 12192000"/>
              <a:gd name="connsiteY59" fmla="*/ 6381482 h 6858000"/>
              <a:gd name="connsiteX60" fmla="*/ 11484412 w 12192000"/>
              <a:gd name="connsiteY60" fmla="*/ 6439614 h 6858000"/>
              <a:gd name="connsiteX61" fmla="*/ 11476229 w 12192000"/>
              <a:gd name="connsiteY61" fmla="*/ 6441690 h 6858000"/>
              <a:gd name="connsiteX62" fmla="*/ 11472138 w 12192000"/>
              <a:gd name="connsiteY62" fmla="*/ 6435462 h 6858000"/>
              <a:gd name="connsiteX63" fmla="*/ 11472138 w 12192000"/>
              <a:gd name="connsiteY63" fmla="*/ 6310895 h 6858000"/>
              <a:gd name="connsiteX64" fmla="*/ 11476229 w 12192000"/>
              <a:gd name="connsiteY64" fmla="*/ 6304666 h 6858000"/>
              <a:gd name="connsiteX65" fmla="*/ 11088184 w 12192000"/>
              <a:gd name="connsiteY65" fmla="*/ 6294146 h 6858000"/>
              <a:gd name="connsiteX66" fmla="*/ 11082024 w 12192000"/>
              <a:gd name="connsiteY66" fmla="*/ 6296224 h 6858000"/>
              <a:gd name="connsiteX67" fmla="*/ 11079972 w 12192000"/>
              <a:gd name="connsiteY67" fmla="*/ 6302454 h 6858000"/>
              <a:gd name="connsiteX68" fmla="*/ 11121033 w 12192000"/>
              <a:gd name="connsiteY68" fmla="*/ 6460305 h 6858000"/>
              <a:gd name="connsiteX69" fmla="*/ 11145670 w 12192000"/>
              <a:gd name="connsiteY69" fmla="*/ 6481074 h 6858000"/>
              <a:gd name="connsiteX70" fmla="*/ 11153882 w 12192000"/>
              <a:gd name="connsiteY70" fmla="*/ 6481074 h 6858000"/>
              <a:gd name="connsiteX71" fmla="*/ 11149776 w 12192000"/>
              <a:gd name="connsiteY71" fmla="*/ 6489382 h 6858000"/>
              <a:gd name="connsiteX72" fmla="*/ 11149776 w 12192000"/>
              <a:gd name="connsiteY72" fmla="*/ 6491459 h 6858000"/>
              <a:gd name="connsiteX73" fmla="*/ 11125139 w 12192000"/>
              <a:gd name="connsiteY73" fmla="*/ 6510152 h 6858000"/>
              <a:gd name="connsiteX74" fmla="*/ 11090237 w 12192000"/>
              <a:gd name="connsiteY74" fmla="*/ 6508075 h 6858000"/>
              <a:gd name="connsiteX75" fmla="*/ 11084078 w 12192000"/>
              <a:gd name="connsiteY75" fmla="*/ 6510152 h 6858000"/>
              <a:gd name="connsiteX76" fmla="*/ 11082024 w 12192000"/>
              <a:gd name="connsiteY76" fmla="*/ 6514306 h 6858000"/>
              <a:gd name="connsiteX77" fmla="*/ 11082024 w 12192000"/>
              <a:gd name="connsiteY77" fmla="*/ 6532999 h 6858000"/>
              <a:gd name="connsiteX78" fmla="*/ 11088184 w 12192000"/>
              <a:gd name="connsiteY78" fmla="*/ 6539230 h 6858000"/>
              <a:gd name="connsiteX79" fmla="*/ 11135404 w 12192000"/>
              <a:gd name="connsiteY79" fmla="*/ 6545460 h 6858000"/>
              <a:gd name="connsiteX80" fmla="*/ 11137458 w 12192000"/>
              <a:gd name="connsiteY80" fmla="*/ 6545460 h 6858000"/>
              <a:gd name="connsiteX81" fmla="*/ 11190838 w 12192000"/>
              <a:gd name="connsiteY81" fmla="*/ 6493536 h 6858000"/>
              <a:gd name="connsiteX82" fmla="*/ 11223687 w 12192000"/>
              <a:gd name="connsiteY82" fmla="*/ 6364764 h 6858000"/>
              <a:gd name="connsiteX83" fmla="*/ 11236005 w 12192000"/>
              <a:gd name="connsiteY83" fmla="*/ 6323224 h 6858000"/>
              <a:gd name="connsiteX84" fmla="*/ 11240111 w 12192000"/>
              <a:gd name="connsiteY84" fmla="*/ 6302454 h 6858000"/>
              <a:gd name="connsiteX85" fmla="*/ 11238058 w 12192000"/>
              <a:gd name="connsiteY85" fmla="*/ 6296224 h 6858000"/>
              <a:gd name="connsiteX86" fmla="*/ 11233952 w 12192000"/>
              <a:gd name="connsiteY86" fmla="*/ 6294146 h 6858000"/>
              <a:gd name="connsiteX87" fmla="*/ 11205209 w 12192000"/>
              <a:gd name="connsiteY87" fmla="*/ 6294146 h 6858000"/>
              <a:gd name="connsiteX88" fmla="*/ 11199050 w 12192000"/>
              <a:gd name="connsiteY88" fmla="*/ 6298301 h 6858000"/>
              <a:gd name="connsiteX89" fmla="*/ 11162094 w 12192000"/>
              <a:gd name="connsiteY89" fmla="*/ 6439535 h 6858000"/>
              <a:gd name="connsiteX90" fmla="*/ 11160041 w 12192000"/>
              <a:gd name="connsiteY90" fmla="*/ 6439535 h 6858000"/>
              <a:gd name="connsiteX91" fmla="*/ 11121033 w 12192000"/>
              <a:gd name="connsiteY91" fmla="*/ 6298301 h 6858000"/>
              <a:gd name="connsiteX92" fmla="*/ 11114874 w 12192000"/>
              <a:gd name="connsiteY92" fmla="*/ 6294146 h 6858000"/>
              <a:gd name="connsiteX93" fmla="*/ 11088184 w 12192000"/>
              <a:gd name="connsiteY93" fmla="*/ 6294146 h 6858000"/>
              <a:gd name="connsiteX94" fmla="*/ 11048412 w 12192000"/>
              <a:gd name="connsiteY94" fmla="*/ 6291809 h 6858000"/>
              <a:gd name="connsiteX95" fmla="*/ 10999317 w 12192000"/>
              <a:gd name="connsiteY95" fmla="*/ 6312618 h 6858000"/>
              <a:gd name="connsiteX96" fmla="*/ 10999317 w 12192000"/>
              <a:gd name="connsiteY96" fmla="*/ 6300133 h 6858000"/>
              <a:gd name="connsiteX97" fmla="*/ 10993181 w 12192000"/>
              <a:gd name="connsiteY97" fmla="*/ 6293890 h 6858000"/>
              <a:gd name="connsiteX98" fmla="*/ 10964542 w 12192000"/>
              <a:gd name="connsiteY98" fmla="*/ 6293890 h 6858000"/>
              <a:gd name="connsiteX99" fmla="*/ 10958406 w 12192000"/>
              <a:gd name="connsiteY99" fmla="*/ 6300133 h 6858000"/>
              <a:gd name="connsiteX100" fmla="*/ 10958406 w 12192000"/>
              <a:gd name="connsiteY100" fmla="*/ 6474928 h 6858000"/>
              <a:gd name="connsiteX101" fmla="*/ 10964542 w 12192000"/>
              <a:gd name="connsiteY101" fmla="*/ 6481171 h 6858000"/>
              <a:gd name="connsiteX102" fmla="*/ 10993181 w 12192000"/>
              <a:gd name="connsiteY102" fmla="*/ 6481171 h 6858000"/>
              <a:gd name="connsiteX103" fmla="*/ 10999317 w 12192000"/>
              <a:gd name="connsiteY103" fmla="*/ 6474928 h 6858000"/>
              <a:gd name="connsiteX104" fmla="*/ 10999317 w 12192000"/>
              <a:gd name="connsiteY104" fmla="*/ 6354236 h 6858000"/>
              <a:gd name="connsiteX105" fmla="*/ 11050457 w 12192000"/>
              <a:gd name="connsiteY105" fmla="*/ 6331346 h 6858000"/>
              <a:gd name="connsiteX106" fmla="*/ 11056594 w 12192000"/>
              <a:gd name="connsiteY106" fmla="*/ 6325103 h 6858000"/>
              <a:gd name="connsiteX107" fmla="*/ 11056594 w 12192000"/>
              <a:gd name="connsiteY107" fmla="*/ 6298052 h 6858000"/>
              <a:gd name="connsiteX108" fmla="*/ 11054548 w 12192000"/>
              <a:gd name="connsiteY108" fmla="*/ 6293890 h 6858000"/>
              <a:gd name="connsiteX109" fmla="*/ 11048412 w 12192000"/>
              <a:gd name="connsiteY109" fmla="*/ 6291809 h 6858000"/>
              <a:gd name="connsiteX110" fmla="*/ 10847504 w 12192000"/>
              <a:gd name="connsiteY110" fmla="*/ 6288302 h 6858000"/>
              <a:gd name="connsiteX111" fmla="*/ 10777148 w 12192000"/>
              <a:gd name="connsiteY111" fmla="*/ 6296620 h 6858000"/>
              <a:gd name="connsiteX112" fmla="*/ 10770940 w 12192000"/>
              <a:gd name="connsiteY112" fmla="*/ 6302858 h 6858000"/>
              <a:gd name="connsiteX113" fmla="*/ 10773009 w 12192000"/>
              <a:gd name="connsiteY113" fmla="*/ 6327811 h 6858000"/>
              <a:gd name="connsiteX114" fmla="*/ 10775079 w 12192000"/>
              <a:gd name="connsiteY114" fmla="*/ 6331970 h 6858000"/>
              <a:gd name="connsiteX115" fmla="*/ 10779217 w 12192000"/>
              <a:gd name="connsiteY115" fmla="*/ 6334049 h 6858000"/>
              <a:gd name="connsiteX116" fmla="*/ 10845434 w 12192000"/>
              <a:gd name="connsiteY116" fmla="*/ 6329890 h 6858000"/>
              <a:gd name="connsiteX117" fmla="*/ 10868196 w 12192000"/>
              <a:gd name="connsiteY117" fmla="*/ 6352764 h 6858000"/>
              <a:gd name="connsiteX118" fmla="*/ 10868196 w 12192000"/>
              <a:gd name="connsiteY118" fmla="*/ 6365240 h 6858000"/>
              <a:gd name="connsiteX119" fmla="*/ 10822672 w 12192000"/>
              <a:gd name="connsiteY119" fmla="*/ 6369399 h 6858000"/>
              <a:gd name="connsiteX120" fmla="*/ 10758524 w 12192000"/>
              <a:gd name="connsiteY120" fmla="*/ 6425543 h 6858000"/>
              <a:gd name="connsiteX121" fmla="*/ 10814395 w 12192000"/>
              <a:gd name="connsiteY121" fmla="*/ 6485846 h 6858000"/>
              <a:gd name="connsiteX122" fmla="*/ 10874404 w 12192000"/>
              <a:gd name="connsiteY122" fmla="*/ 6473370 h 6858000"/>
              <a:gd name="connsiteX123" fmla="*/ 10903374 w 12192000"/>
              <a:gd name="connsiteY123" fmla="*/ 6485846 h 6858000"/>
              <a:gd name="connsiteX124" fmla="*/ 10909582 w 12192000"/>
              <a:gd name="connsiteY124" fmla="*/ 6483767 h 6858000"/>
              <a:gd name="connsiteX125" fmla="*/ 10911651 w 12192000"/>
              <a:gd name="connsiteY125" fmla="*/ 6477529 h 6858000"/>
              <a:gd name="connsiteX126" fmla="*/ 10911651 w 12192000"/>
              <a:gd name="connsiteY126" fmla="*/ 6352764 h 6858000"/>
              <a:gd name="connsiteX127" fmla="*/ 10847504 w 12192000"/>
              <a:gd name="connsiteY127" fmla="*/ 6288302 h 6858000"/>
              <a:gd name="connsiteX128" fmla="*/ 10518899 w 12192000"/>
              <a:gd name="connsiteY128" fmla="*/ 6288302 h 6858000"/>
              <a:gd name="connsiteX129" fmla="*/ 10434738 w 12192000"/>
              <a:gd name="connsiteY129" fmla="*/ 6387074 h 6858000"/>
              <a:gd name="connsiteX130" fmla="*/ 10518899 w 12192000"/>
              <a:gd name="connsiteY130" fmla="*/ 6485846 h 6858000"/>
              <a:gd name="connsiteX131" fmla="*/ 10603060 w 12192000"/>
              <a:gd name="connsiteY131" fmla="*/ 6387074 h 6858000"/>
              <a:gd name="connsiteX132" fmla="*/ 10518899 w 12192000"/>
              <a:gd name="connsiteY132" fmla="*/ 6288302 h 6858000"/>
              <a:gd name="connsiteX133" fmla="*/ 10302945 w 12192000"/>
              <a:gd name="connsiteY133" fmla="*/ 6262586 h 6858000"/>
              <a:gd name="connsiteX134" fmla="*/ 10319310 w 12192000"/>
              <a:gd name="connsiteY134" fmla="*/ 6262586 h 6858000"/>
              <a:gd name="connsiteX135" fmla="*/ 10362267 w 12192000"/>
              <a:gd name="connsiteY135" fmla="*/ 6302328 h 6858000"/>
              <a:gd name="connsiteX136" fmla="*/ 10317264 w 12192000"/>
              <a:gd name="connsiteY136" fmla="*/ 6339979 h 6858000"/>
              <a:gd name="connsiteX137" fmla="*/ 10272261 w 12192000"/>
              <a:gd name="connsiteY137" fmla="*/ 6339979 h 6858000"/>
              <a:gd name="connsiteX138" fmla="*/ 10272261 w 12192000"/>
              <a:gd name="connsiteY138" fmla="*/ 6264678 h 6858000"/>
              <a:gd name="connsiteX139" fmla="*/ 10302945 w 12192000"/>
              <a:gd name="connsiteY139" fmla="*/ 6262586 h 6858000"/>
              <a:gd name="connsiteX140" fmla="*/ 10679182 w 12192000"/>
              <a:gd name="connsiteY140" fmla="*/ 6250897 h 6858000"/>
              <a:gd name="connsiteX141" fmla="*/ 10650472 w 12192000"/>
              <a:gd name="connsiteY141" fmla="*/ 6257141 h 6858000"/>
              <a:gd name="connsiteX142" fmla="*/ 10644320 w 12192000"/>
              <a:gd name="connsiteY142" fmla="*/ 6263385 h 6858000"/>
              <a:gd name="connsiteX143" fmla="*/ 10644320 w 12192000"/>
              <a:gd name="connsiteY143" fmla="*/ 6294607 h 6858000"/>
              <a:gd name="connsiteX144" fmla="*/ 10627914 w 12192000"/>
              <a:gd name="connsiteY144" fmla="*/ 6294607 h 6858000"/>
              <a:gd name="connsiteX145" fmla="*/ 10621762 w 12192000"/>
              <a:gd name="connsiteY145" fmla="*/ 6300852 h 6858000"/>
              <a:gd name="connsiteX146" fmla="*/ 10621762 w 12192000"/>
              <a:gd name="connsiteY146" fmla="*/ 6325830 h 6858000"/>
              <a:gd name="connsiteX147" fmla="*/ 10627914 w 12192000"/>
              <a:gd name="connsiteY147" fmla="*/ 6332074 h 6858000"/>
              <a:gd name="connsiteX148" fmla="*/ 10644320 w 12192000"/>
              <a:gd name="connsiteY148" fmla="*/ 6332074 h 6858000"/>
              <a:gd name="connsiteX149" fmla="*/ 10644320 w 12192000"/>
              <a:gd name="connsiteY149" fmla="*/ 6415333 h 6858000"/>
              <a:gd name="connsiteX150" fmla="*/ 10699689 w 12192000"/>
              <a:gd name="connsiteY150" fmla="*/ 6488184 h 6858000"/>
              <a:gd name="connsiteX151" fmla="*/ 10732500 w 12192000"/>
              <a:gd name="connsiteY151" fmla="*/ 6484021 h 6858000"/>
              <a:gd name="connsiteX152" fmla="*/ 10738652 w 12192000"/>
              <a:gd name="connsiteY152" fmla="*/ 6475695 h 6858000"/>
              <a:gd name="connsiteX153" fmla="*/ 10736602 w 12192000"/>
              <a:gd name="connsiteY153" fmla="*/ 6452799 h 6858000"/>
              <a:gd name="connsiteX154" fmla="*/ 10730449 w 12192000"/>
              <a:gd name="connsiteY154" fmla="*/ 6444473 h 6858000"/>
              <a:gd name="connsiteX155" fmla="*/ 10705841 w 12192000"/>
              <a:gd name="connsiteY155" fmla="*/ 6446555 h 6858000"/>
              <a:gd name="connsiteX156" fmla="*/ 10687385 w 12192000"/>
              <a:gd name="connsiteY156" fmla="*/ 6409088 h 6858000"/>
              <a:gd name="connsiteX157" fmla="*/ 10687385 w 12192000"/>
              <a:gd name="connsiteY157" fmla="*/ 6332074 h 6858000"/>
              <a:gd name="connsiteX158" fmla="*/ 10730449 w 12192000"/>
              <a:gd name="connsiteY158" fmla="*/ 6332074 h 6858000"/>
              <a:gd name="connsiteX159" fmla="*/ 10736602 w 12192000"/>
              <a:gd name="connsiteY159" fmla="*/ 6325830 h 6858000"/>
              <a:gd name="connsiteX160" fmla="*/ 10736602 w 12192000"/>
              <a:gd name="connsiteY160" fmla="*/ 6300852 h 6858000"/>
              <a:gd name="connsiteX161" fmla="*/ 10730449 w 12192000"/>
              <a:gd name="connsiteY161" fmla="*/ 6294607 h 6858000"/>
              <a:gd name="connsiteX162" fmla="*/ 10687385 w 12192000"/>
              <a:gd name="connsiteY162" fmla="*/ 6294607 h 6858000"/>
              <a:gd name="connsiteX163" fmla="*/ 10687385 w 12192000"/>
              <a:gd name="connsiteY163" fmla="*/ 6257141 h 6858000"/>
              <a:gd name="connsiteX164" fmla="*/ 10685334 w 12192000"/>
              <a:gd name="connsiteY164" fmla="*/ 6250897 h 6858000"/>
              <a:gd name="connsiteX165" fmla="*/ 10679182 w 12192000"/>
              <a:gd name="connsiteY165" fmla="*/ 6250897 h 6858000"/>
              <a:gd name="connsiteX166" fmla="*/ 10313278 w 12192000"/>
              <a:gd name="connsiteY166" fmla="*/ 6221675 h 6858000"/>
              <a:gd name="connsiteX167" fmla="*/ 10232861 w 12192000"/>
              <a:gd name="connsiteY167" fmla="*/ 6225827 h 6858000"/>
              <a:gd name="connsiteX168" fmla="*/ 10226674 w 12192000"/>
              <a:gd name="connsiteY168" fmla="*/ 6234131 h 6858000"/>
              <a:gd name="connsiteX169" fmla="*/ 10226674 w 12192000"/>
              <a:gd name="connsiteY169" fmla="*/ 6474943 h 6858000"/>
              <a:gd name="connsiteX170" fmla="*/ 10234922 w 12192000"/>
              <a:gd name="connsiteY170" fmla="*/ 6481171 h 6858000"/>
              <a:gd name="connsiteX171" fmla="*/ 10263790 w 12192000"/>
              <a:gd name="connsiteY171" fmla="*/ 6481171 h 6858000"/>
              <a:gd name="connsiteX172" fmla="*/ 10272038 w 12192000"/>
              <a:gd name="connsiteY172" fmla="*/ 6474943 h 6858000"/>
              <a:gd name="connsiteX173" fmla="*/ 10272038 w 12192000"/>
              <a:gd name="connsiteY173" fmla="*/ 6379449 h 6858000"/>
              <a:gd name="connsiteX174" fmla="*/ 10321526 w 12192000"/>
              <a:gd name="connsiteY174" fmla="*/ 6381524 h 6858000"/>
              <a:gd name="connsiteX175" fmla="*/ 10362766 w 12192000"/>
              <a:gd name="connsiteY175" fmla="*/ 6477018 h 6858000"/>
              <a:gd name="connsiteX176" fmla="*/ 10368952 w 12192000"/>
              <a:gd name="connsiteY176" fmla="*/ 6481171 h 6858000"/>
              <a:gd name="connsiteX177" fmla="*/ 10401944 w 12192000"/>
              <a:gd name="connsiteY177" fmla="*/ 6481171 h 6858000"/>
              <a:gd name="connsiteX178" fmla="*/ 10408130 w 12192000"/>
              <a:gd name="connsiteY178" fmla="*/ 6479095 h 6858000"/>
              <a:gd name="connsiteX179" fmla="*/ 10410192 w 12192000"/>
              <a:gd name="connsiteY179" fmla="*/ 6472867 h 6858000"/>
              <a:gd name="connsiteX180" fmla="*/ 10362766 w 12192000"/>
              <a:gd name="connsiteY180" fmla="*/ 6369069 h 6858000"/>
              <a:gd name="connsiteX181" fmla="*/ 10408130 w 12192000"/>
              <a:gd name="connsiteY181" fmla="*/ 6300561 h 6858000"/>
              <a:gd name="connsiteX182" fmla="*/ 10319464 w 12192000"/>
              <a:gd name="connsiteY182" fmla="*/ 6221675 h 6858000"/>
              <a:gd name="connsiteX183" fmla="*/ 10313278 w 12192000"/>
              <a:gd name="connsiteY183" fmla="*/ 6221675 h 6858000"/>
              <a:gd name="connsiteX184" fmla="*/ 11675833 w 12192000"/>
              <a:gd name="connsiteY184" fmla="*/ 6188669 h 6858000"/>
              <a:gd name="connsiteX185" fmla="*/ 11684076 w 12192000"/>
              <a:gd name="connsiteY185" fmla="*/ 6188669 h 6858000"/>
              <a:gd name="connsiteX186" fmla="*/ 11791218 w 12192000"/>
              <a:gd name="connsiteY186" fmla="*/ 6250482 h 6858000"/>
              <a:gd name="connsiteX187" fmla="*/ 11795339 w 12192000"/>
              <a:gd name="connsiteY187" fmla="*/ 6256663 h 6858000"/>
              <a:gd name="connsiteX188" fmla="*/ 11787097 w 12192000"/>
              <a:gd name="connsiteY188" fmla="*/ 6262844 h 6858000"/>
              <a:gd name="connsiteX189" fmla="*/ 11696438 w 12192000"/>
              <a:gd name="connsiteY189" fmla="*/ 6306113 h 6858000"/>
              <a:gd name="connsiteX190" fmla="*/ 11686136 w 12192000"/>
              <a:gd name="connsiteY190" fmla="*/ 6308173 h 6858000"/>
              <a:gd name="connsiteX191" fmla="*/ 11682015 w 12192000"/>
              <a:gd name="connsiteY191" fmla="*/ 6297871 h 6858000"/>
              <a:gd name="connsiteX192" fmla="*/ 11673773 w 12192000"/>
              <a:gd name="connsiteY192" fmla="*/ 6196910 h 6858000"/>
              <a:gd name="connsiteX193" fmla="*/ 11675833 w 12192000"/>
              <a:gd name="connsiteY193" fmla="*/ 6188669 h 6858000"/>
              <a:gd name="connsiteX194" fmla="*/ 11618498 w 12192000"/>
              <a:gd name="connsiteY194" fmla="*/ 6187898 h 6858000"/>
              <a:gd name="connsiteX195" fmla="*/ 11622619 w 12192000"/>
              <a:gd name="connsiteY195" fmla="*/ 6188673 h 6858000"/>
              <a:gd name="connsiteX196" fmla="*/ 11624679 w 12192000"/>
              <a:gd name="connsiteY196" fmla="*/ 6198998 h 6858000"/>
              <a:gd name="connsiteX197" fmla="*/ 11616438 w 12192000"/>
              <a:gd name="connsiteY197" fmla="*/ 6300186 h 6858000"/>
              <a:gd name="connsiteX198" fmla="*/ 11612316 w 12192000"/>
              <a:gd name="connsiteY198" fmla="*/ 6308446 h 6858000"/>
              <a:gd name="connsiteX199" fmla="*/ 11602015 w 12192000"/>
              <a:gd name="connsiteY199" fmla="*/ 6308446 h 6858000"/>
              <a:gd name="connsiteX200" fmla="*/ 11511355 w 12192000"/>
              <a:gd name="connsiteY200" fmla="*/ 6263015 h 6858000"/>
              <a:gd name="connsiteX201" fmla="*/ 11503114 w 12192000"/>
              <a:gd name="connsiteY201" fmla="*/ 6256820 h 6858000"/>
              <a:gd name="connsiteX202" fmla="*/ 11507235 w 12192000"/>
              <a:gd name="connsiteY202" fmla="*/ 6250624 h 6858000"/>
              <a:gd name="connsiteX203" fmla="*/ 11614377 w 12192000"/>
              <a:gd name="connsiteY203" fmla="*/ 6188673 h 6858000"/>
              <a:gd name="connsiteX204" fmla="*/ 11618498 w 12192000"/>
              <a:gd name="connsiteY204" fmla="*/ 6187898 h 6858000"/>
              <a:gd name="connsiteX205" fmla="*/ 11649811 w 12192000"/>
              <a:gd name="connsiteY205" fmla="*/ 6152709 h 6858000"/>
              <a:gd name="connsiteX206" fmla="*/ 11432980 w 12192000"/>
              <a:gd name="connsiteY206" fmla="*/ 6371879 h 6858000"/>
              <a:gd name="connsiteX207" fmla="*/ 11649811 w 12192000"/>
              <a:gd name="connsiteY207" fmla="*/ 6591048 h 6858000"/>
              <a:gd name="connsiteX208" fmla="*/ 11866643 w 12192000"/>
              <a:gd name="connsiteY208" fmla="*/ 6371879 h 6858000"/>
              <a:gd name="connsiteX209" fmla="*/ 11649811 w 12192000"/>
              <a:gd name="connsiteY209" fmla="*/ 6152709 h 6858000"/>
              <a:gd name="connsiteX210" fmla="*/ 11649226 w 12192000"/>
              <a:gd name="connsiteY210" fmla="*/ 6121150 h 6858000"/>
              <a:gd name="connsiteX211" fmla="*/ 11895865 w 12192000"/>
              <a:gd name="connsiteY211" fmla="*/ 6370711 h 6858000"/>
              <a:gd name="connsiteX212" fmla="*/ 11649226 w 12192000"/>
              <a:gd name="connsiteY212" fmla="*/ 6620272 h 6858000"/>
              <a:gd name="connsiteX213" fmla="*/ 11402588 w 12192000"/>
              <a:gd name="connsiteY213" fmla="*/ 6370711 h 6858000"/>
              <a:gd name="connsiteX214" fmla="*/ 11649226 w 12192000"/>
              <a:gd name="connsiteY214" fmla="*/ 6121150 h 6858000"/>
              <a:gd name="connsiteX215" fmla="*/ 11636303 w 12192000"/>
              <a:gd name="connsiteY215" fmla="*/ 6042574 h 6858000"/>
              <a:gd name="connsiteX216" fmla="*/ 11623964 w 12192000"/>
              <a:gd name="connsiteY216" fmla="*/ 6092457 h 6858000"/>
              <a:gd name="connsiteX217" fmla="*/ 11601342 w 12192000"/>
              <a:gd name="connsiteY217" fmla="*/ 6096614 h 6858000"/>
              <a:gd name="connsiteX218" fmla="*/ 11574607 w 12192000"/>
              <a:gd name="connsiteY218" fmla="*/ 6050888 h 6858000"/>
              <a:gd name="connsiteX219" fmla="*/ 11574607 w 12192000"/>
              <a:gd name="connsiteY219" fmla="*/ 6048809 h 6858000"/>
              <a:gd name="connsiteX220" fmla="*/ 11572550 w 12192000"/>
              <a:gd name="connsiteY220" fmla="*/ 6050888 h 6858000"/>
              <a:gd name="connsiteX221" fmla="*/ 11551985 w 12192000"/>
              <a:gd name="connsiteY221" fmla="*/ 6055045 h 6858000"/>
              <a:gd name="connsiteX222" fmla="*/ 11551985 w 12192000"/>
              <a:gd name="connsiteY222" fmla="*/ 6057123 h 6858000"/>
              <a:gd name="connsiteX223" fmla="*/ 11547872 w 12192000"/>
              <a:gd name="connsiteY223" fmla="*/ 6082065 h 6858000"/>
              <a:gd name="connsiteX224" fmla="*/ 11551985 w 12192000"/>
              <a:gd name="connsiteY224" fmla="*/ 6109085 h 6858000"/>
              <a:gd name="connsiteX225" fmla="*/ 11531420 w 12192000"/>
              <a:gd name="connsiteY225" fmla="*/ 6117398 h 6858000"/>
              <a:gd name="connsiteX226" fmla="*/ 11494402 w 12192000"/>
              <a:gd name="connsiteY226" fmla="*/ 6082065 h 6858000"/>
              <a:gd name="connsiteX227" fmla="*/ 11494402 w 12192000"/>
              <a:gd name="connsiteY227" fmla="*/ 6079986 h 6858000"/>
              <a:gd name="connsiteX228" fmla="*/ 11492346 w 12192000"/>
              <a:gd name="connsiteY228" fmla="*/ 6079986 h 6858000"/>
              <a:gd name="connsiteX229" fmla="*/ 11473837 w 12192000"/>
              <a:gd name="connsiteY229" fmla="*/ 6092457 h 6858000"/>
              <a:gd name="connsiteX230" fmla="*/ 11473837 w 12192000"/>
              <a:gd name="connsiteY230" fmla="*/ 6094535 h 6858000"/>
              <a:gd name="connsiteX231" fmla="*/ 11486176 w 12192000"/>
              <a:gd name="connsiteY231" fmla="*/ 6144418 h 6858000"/>
              <a:gd name="connsiteX232" fmla="*/ 11469724 w 12192000"/>
              <a:gd name="connsiteY232" fmla="*/ 6156889 h 6858000"/>
              <a:gd name="connsiteX233" fmla="*/ 11426536 w 12192000"/>
              <a:gd name="connsiteY233" fmla="*/ 6129869 h 6858000"/>
              <a:gd name="connsiteX234" fmla="*/ 11424480 w 12192000"/>
              <a:gd name="connsiteY234" fmla="*/ 6129869 h 6858000"/>
              <a:gd name="connsiteX235" fmla="*/ 11424480 w 12192000"/>
              <a:gd name="connsiteY235" fmla="*/ 6131947 h 6858000"/>
              <a:gd name="connsiteX236" fmla="*/ 11408027 w 12192000"/>
              <a:gd name="connsiteY236" fmla="*/ 6146497 h 6858000"/>
              <a:gd name="connsiteX237" fmla="*/ 11408027 w 12192000"/>
              <a:gd name="connsiteY237" fmla="*/ 6148575 h 6858000"/>
              <a:gd name="connsiteX238" fmla="*/ 11434763 w 12192000"/>
              <a:gd name="connsiteY238" fmla="*/ 6194301 h 6858000"/>
              <a:gd name="connsiteX239" fmla="*/ 11420366 w 12192000"/>
              <a:gd name="connsiteY239" fmla="*/ 6210929 h 6858000"/>
              <a:gd name="connsiteX240" fmla="*/ 11371010 w 12192000"/>
              <a:gd name="connsiteY240" fmla="*/ 6198458 h 6858000"/>
              <a:gd name="connsiteX241" fmla="*/ 11368953 w 12192000"/>
              <a:gd name="connsiteY241" fmla="*/ 6198458 h 6858000"/>
              <a:gd name="connsiteX242" fmla="*/ 11358671 w 12192000"/>
              <a:gd name="connsiteY242" fmla="*/ 6217164 h 6858000"/>
              <a:gd name="connsiteX243" fmla="*/ 11358671 w 12192000"/>
              <a:gd name="connsiteY243" fmla="*/ 6219243 h 6858000"/>
              <a:gd name="connsiteX244" fmla="*/ 11395688 w 12192000"/>
              <a:gd name="connsiteY244" fmla="*/ 6256655 h 6858000"/>
              <a:gd name="connsiteX245" fmla="*/ 11387462 w 12192000"/>
              <a:gd name="connsiteY245" fmla="*/ 6275361 h 6858000"/>
              <a:gd name="connsiteX246" fmla="*/ 11336049 w 12192000"/>
              <a:gd name="connsiteY246" fmla="*/ 6275361 h 6858000"/>
              <a:gd name="connsiteX247" fmla="*/ 11333992 w 12192000"/>
              <a:gd name="connsiteY247" fmla="*/ 6275361 h 6858000"/>
              <a:gd name="connsiteX248" fmla="*/ 11333992 w 12192000"/>
              <a:gd name="connsiteY248" fmla="*/ 6277439 h 6858000"/>
              <a:gd name="connsiteX249" fmla="*/ 11327823 w 12192000"/>
              <a:gd name="connsiteY249" fmla="*/ 6298223 h 6858000"/>
              <a:gd name="connsiteX250" fmla="*/ 11329879 w 12192000"/>
              <a:gd name="connsiteY250" fmla="*/ 6300302 h 6858000"/>
              <a:gd name="connsiteX251" fmla="*/ 11373066 w 12192000"/>
              <a:gd name="connsiteY251" fmla="*/ 6325243 h 6858000"/>
              <a:gd name="connsiteX252" fmla="*/ 11371010 w 12192000"/>
              <a:gd name="connsiteY252" fmla="*/ 6348107 h 6858000"/>
              <a:gd name="connsiteX253" fmla="*/ 11321653 w 12192000"/>
              <a:gd name="connsiteY253" fmla="*/ 6360578 h 6858000"/>
              <a:gd name="connsiteX254" fmla="*/ 11319596 w 12192000"/>
              <a:gd name="connsiteY254" fmla="*/ 6360578 h 6858000"/>
              <a:gd name="connsiteX255" fmla="*/ 11319596 w 12192000"/>
              <a:gd name="connsiteY255" fmla="*/ 6362655 h 6858000"/>
              <a:gd name="connsiteX256" fmla="*/ 11319596 w 12192000"/>
              <a:gd name="connsiteY256" fmla="*/ 6373048 h 6858000"/>
              <a:gd name="connsiteX257" fmla="*/ 11319596 w 12192000"/>
              <a:gd name="connsiteY257" fmla="*/ 6383440 h 6858000"/>
              <a:gd name="connsiteX258" fmla="*/ 11319596 w 12192000"/>
              <a:gd name="connsiteY258" fmla="*/ 6385519 h 6858000"/>
              <a:gd name="connsiteX259" fmla="*/ 11321653 w 12192000"/>
              <a:gd name="connsiteY259" fmla="*/ 6385519 h 6858000"/>
              <a:gd name="connsiteX260" fmla="*/ 11371010 w 12192000"/>
              <a:gd name="connsiteY260" fmla="*/ 6397990 h 6858000"/>
              <a:gd name="connsiteX261" fmla="*/ 11375123 w 12192000"/>
              <a:gd name="connsiteY261" fmla="*/ 6420852 h 6858000"/>
              <a:gd name="connsiteX262" fmla="*/ 11329879 w 12192000"/>
              <a:gd name="connsiteY262" fmla="*/ 6447872 h 6858000"/>
              <a:gd name="connsiteX263" fmla="*/ 11327823 w 12192000"/>
              <a:gd name="connsiteY263" fmla="*/ 6447872 h 6858000"/>
              <a:gd name="connsiteX264" fmla="*/ 11327823 w 12192000"/>
              <a:gd name="connsiteY264" fmla="*/ 6449951 h 6858000"/>
              <a:gd name="connsiteX265" fmla="*/ 11333992 w 12192000"/>
              <a:gd name="connsiteY265" fmla="*/ 6470736 h 6858000"/>
              <a:gd name="connsiteX266" fmla="*/ 11336049 w 12192000"/>
              <a:gd name="connsiteY266" fmla="*/ 6470736 h 6858000"/>
              <a:gd name="connsiteX267" fmla="*/ 11387462 w 12192000"/>
              <a:gd name="connsiteY267" fmla="*/ 6470736 h 6858000"/>
              <a:gd name="connsiteX268" fmla="*/ 11395688 w 12192000"/>
              <a:gd name="connsiteY268" fmla="*/ 6491519 h 6858000"/>
              <a:gd name="connsiteX269" fmla="*/ 11358671 w 12192000"/>
              <a:gd name="connsiteY269" fmla="*/ 6528932 h 6858000"/>
              <a:gd name="connsiteX270" fmla="*/ 11358671 w 12192000"/>
              <a:gd name="connsiteY270" fmla="*/ 6531010 h 6858000"/>
              <a:gd name="connsiteX271" fmla="*/ 11371010 w 12192000"/>
              <a:gd name="connsiteY271" fmla="*/ 6549716 h 6858000"/>
              <a:gd name="connsiteX272" fmla="*/ 11422423 w 12192000"/>
              <a:gd name="connsiteY272" fmla="*/ 6535168 h 6858000"/>
              <a:gd name="connsiteX273" fmla="*/ 11434763 w 12192000"/>
              <a:gd name="connsiteY273" fmla="*/ 6553874 h 6858000"/>
              <a:gd name="connsiteX274" fmla="*/ 11408027 w 12192000"/>
              <a:gd name="connsiteY274" fmla="*/ 6599600 h 6858000"/>
              <a:gd name="connsiteX275" fmla="*/ 11410084 w 12192000"/>
              <a:gd name="connsiteY275" fmla="*/ 6601677 h 6858000"/>
              <a:gd name="connsiteX276" fmla="*/ 11424480 w 12192000"/>
              <a:gd name="connsiteY276" fmla="*/ 6616227 h 6858000"/>
              <a:gd name="connsiteX277" fmla="*/ 11426536 w 12192000"/>
              <a:gd name="connsiteY277" fmla="*/ 6616227 h 6858000"/>
              <a:gd name="connsiteX278" fmla="*/ 11471780 w 12192000"/>
              <a:gd name="connsiteY278" fmla="*/ 6589207 h 6858000"/>
              <a:gd name="connsiteX279" fmla="*/ 11488233 w 12192000"/>
              <a:gd name="connsiteY279" fmla="*/ 6603756 h 6858000"/>
              <a:gd name="connsiteX280" fmla="*/ 11475894 w 12192000"/>
              <a:gd name="connsiteY280" fmla="*/ 6653639 h 6858000"/>
              <a:gd name="connsiteX281" fmla="*/ 11475894 w 12192000"/>
              <a:gd name="connsiteY281" fmla="*/ 6655718 h 6858000"/>
              <a:gd name="connsiteX282" fmla="*/ 11494402 w 12192000"/>
              <a:gd name="connsiteY282" fmla="*/ 6666109 h 6858000"/>
              <a:gd name="connsiteX283" fmla="*/ 11494402 w 12192000"/>
              <a:gd name="connsiteY283" fmla="*/ 6668188 h 6858000"/>
              <a:gd name="connsiteX284" fmla="*/ 11496459 w 12192000"/>
              <a:gd name="connsiteY284" fmla="*/ 6666109 h 6858000"/>
              <a:gd name="connsiteX285" fmla="*/ 11533476 w 12192000"/>
              <a:gd name="connsiteY285" fmla="*/ 6628698 h 6858000"/>
              <a:gd name="connsiteX286" fmla="*/ 11551985 w 12192000"/>
              <a:gd name="connsiteY286" fmla="*/ 6637012 h 6858000"/>
              <a:gd name="connsiteX287" fmla="*/ 11549928 w 12192000"/>
              <a:gd name="connsiteY287" fmla="*/ 6664032 h 6858000"/>
              <a:gd name="connsiteX288" fmla="*/ 11551985 w 12192000"/>
              <a:gd name="connsiteY288" fmla="*/ 6688973 h 6858000"/>
              <a:gd name="connsiteX289" fmla="*/ 11551985 w 12192000"/>
              <a:gd name="connsiteY289" fmla="*/ 6691051 h 6858000"/>
              <a:gd name="connsiteX290" fmla="*/ 11554042 w 12192000"/>
              <a:gd name="connsiteY290" fmla="*/ 6691051 h 6858000"/>
              <a:gd name="connsiteX291" fmla="*/ 11574607 w 12192000"/>
              <a:gd name="connsiteY291" fmla="*/ 6697286 h 6858000"/>
              <a:gd name="connsiteX292" fmla="*/ 11576663 w 12192000"/>
              <a:gd name="connsiteY292" fmla="*/ 6697286 h 6858000"/>
              <a:gd name="connsiteX293" fmla="*/ 11601342 w 12192000"/>
              <a:gd name="connsiteY293" fmla="*/ 6651561 h 6858000"/>
              <a:gd name="connsiteX294" fmla="*/ 11623964 w 12192000"/>
              <a:gd name="connsiteY294" fmla="*/ 6653639 h 6858000"/>
              <a:gd name="connsiteX295" fmla="*/ 11636303 w 12192000"/>
              <a:gd name="connsiteY295" fmla="*/ 6705600 h 6858000"/>
              <a:gd name="connsiteX296" fmla="*/ 11638359 w 12192000"/>
              <a:gd name="connsiteY296" fmla="*/ 6705600 h 6858000"/>
              <a:gd name="connsiteX297" fmla="*/ 11658925 w 12192000"/>
              <a:gd name="connsiteY297" fmla="*/ 6705600 h 6858000"/>
              <a:gd name="connsiteX298" fmla="*/ 11660982 w 12192000"/>
              <a:gd name="connsiteY298" fmla="*/ 6705600 h 6858000"/>
              <a:gd name="connsiteX299" fmla="*/ 11675378 w 12192000"/>
              <a:gd name="connsiteY299" fmla="*/ 6653639 h 6858000"/>
              <a:gd name="connsiteX300" fmla="*/ 11695943 w 12192000"/>
              <a:gd name="connsiteY300" fmla="*/ 6651561 h 6858000"/>
              <a:gd name="connsiteX301" fmla="*/ 11722678 w 12192000"/>
              <a:gd name="connsiteY301" fmla="*/ 6697286 h 6858000"/>
              <a:gd name="connsiteX302" fmla="*/ 11743243 w 12192000"/>
              <a:gd name="connsiteY302" fmla="*/ 6691051 h 6858000"/>
              <a:gd name="connsiteX303" fmla="*/ 11745300 w 12192000"/>
              <a:gd name="connsiteY303" fmla="*/ 6691051 h 6858000"/>
              <a:gd name="connsiteX304" fmla="*/ 11747356 w 12192000"/>
              <a:gd name="connsiteY304" fmla="*/ 6664032 h 6858000"/>
              <a:gd name="connsiteX305" fmla="*/ 11745300 w 12192000"/>
              <a:gd name="connsiteY305" fmla="*/ 6637012 h 6858000"/>
              <a:gd name="connsiteX306" fmla="*/ 11765865 w 12192000"/>
              <a:gd name="connsiteY306" fmla="*/ 6628698 h 6858000"/>
              <a:gd name="connsiteX307" fmla="*/ 11802882 w 12192000"/>
              <a:gd name="connsiteY307" fmla="*/ 6666109 h 6858000"/>
              <a:gd name="connsiteX308" fmla="*/ 11821391 w 12192000"/>
              <a:gd name="connsiteY308" fmla="*/ 6655718 h 6858000"/>
              <a:gd name="connsiteX309" fmla="*/ 11823448 w 12192000"/>
              <a:gd name="connsiteY309" fmla="*/ 6653639 h 6858000"/>
              <a:gd name="connsiteX310" fmla="*/ 11823448 w 12192000"/>
              <a:gd name="connsiteY310" fmla="*/ 6651561 h 6858000"/>
              <a:gd name="connsiteX311" fmla="*/ 11809052 w 12192000"/>
              <a:gd name="connsiteY311" fmla="*/ 6603756 h 6858000"/>
              <a:gd name="connsiteX312" fmla="*/ 11825504 w 12192000"/>
              <a:gd name="connsiteY312" fmla="*/ 6589207 h 6858000"/>
              <a:gd name="connsiteX313" fmla="*/ 11870748 w 12192000"/>
              <a:gd name="connsiteY313" fmla="*/ 6616227 h 6858000"/>
              <a:gd name="connsiteX314" fmla="*/ 11872805 w 12192000"/>
              <a:gd name="connsiteY314" fmla="*/ 6616227 h 6858000"/>
              <a:gd name="connsiteX315" fmla="*/ 11887201 w 12192000"/>
              <a:gd name="connsiteY315" fmla="*/ 6599600 h 6858000"/>
              <a:gd name="connsiteX316" fmla="*/ 11889257 w 12192000"/>
              <a:gd name="connsiteY316" fmla="*/ 6599600 h 6858000"/>
              <a:gd name="connsiteX317" fmla="*/ 11862522 w 12192000"/>
              <a:gd name="connsiteY317" fmla="*/ 6553874 h 6858000"/>
              <a:gd name="connsiteX318" fmla="*/ 11874861 w 12192000"/>
              <a:gd name="connsiteY318" fmla="*/ 6535168 h 6858000"/>
              <a:gd name="connsiteX319" fmla="*/ 11926275 w 12192000"/>
              <a:gd name="connsiteY319" fmla="*/ 6549716 h 6858000"/>
              <a:gd name="connsiteX320" fmla="*/ 11928331 w 12192000"/>
              <a:gd name="connsiteY320" fmla="*/ 6547638 h 6858000"/>
              <a:gd name="connsiteX321" fmla="*/ 11938614 w 12192000"/>
              <a:gd name="connsiteY321" fmla="*/ 6528932 h 6858000"/>
              <a:gd name="connsiteX322" fmla="*/ 11938614 w 12192000"/>
              <a:gd name="connsiteY322" fmla="*/ 6526854 h 6858000"/>
              <a:gd name="connsiteX323" fmla="*/ 11901596 w 12192000"/>
              <a:gd name="connsiteY323" fmla="*/ 6491519 h 6858000"/>
              <a:gd name="connsiteX324" fmla="*/ 11909822 w 12192000"/>
              <a:gd name="connsiteY324" fmla="*/ 6470736 h 6858000"/>
              <a:gd name="connsiteX325" fmla="*/ 11961236 w 12192000"/>
              <a:gd name="connsiteY325" fmla="*/ 6470736 h 6858000"/>
              <a:gd name="connsiteX326" fmla="*/ 11963292 w 12192000"/>
              <a:gd name="connsiteY326" fmla="*/ 6470736 h 6858000"/>
              <a:gd name="connsiteX327" fmla="*/ 11967405 w 12192000"/>
              <a:gd name="connsiteY327" fmla="*/ 6449951 h 6858000"/>
              <a:gd name="connsiteX328" fmla="*/ 11967405 w 12192000"/>
              <a:gd name="connsiteY328" fmla="*/ 6447872 h 6858000"/>
              <a:gd name="connsiteX329" fmla="*/ 11922162 w 12192000"/>
              <a:gd name="connsiteY329" fmla="*/ 6420852 h 6858000"/>
              <a:gd name="connsiteX330" fmla="*/ 11926275 w 12192000"/>
              <a:gd name="connsiteY330" fmla="*/ 6400068 h 6858000"/>
              <a:gd name="connsiteX331" fmla="*/ 11975632 w 12192000"/>
              <a:gd name="connsiteY331" fmla="*/ 6385519 h 6858000"/>
              <a:gd name="connsiteX332" fmla="*/ 11977688 w 12192000"/>
              <a:gd name="connsiteY332" fmla="*/ 6385519 h 6858000"/>
              <a:gd name="connsiteX333" fmla="*/ 11977688 w 12192000"/>
              <a:gd name="connsiteY333" fmla="*/ 6373048 h 6858000"/>
              <a:gd name="connsiteX334" fmla="*/ 11977688 w 12192000"/>
              <a:gd name="connsiteY334" fmla="*/ 6362655 h 6858000"/>
              <a:gd name="connsiteX335" fmla="*/ 11975632 w 12192000"/>
              <a:gd name="connsiteY335" fmla="*/ 6362655 h 6858000"/>
              <a:gd name="connsiteX336" fmla="*/ 11926275 w 12192000"/>
              <a:gd name="connsiteY336" fmla="*/ 6348107 h 6858000"/>
              <a:gd name="connsiteX337" fmla="*/ 11924218 w 12192000"/>
              <a:gd name="connsiteY337" fmla="*/ 6327322 h 6858000"/>
              <a:gd name="connsiteX338" fmla="*/ 11967405 w 12192000"/>
              <a:gd name="connsiteY338" fmla="*/ 6300302 h 6858000"/>
              <a:gd name="connsiteX339" fmla="*/ 11969462 w 12192000"/>
              <a:gd name="connsiteY339" fmla="*/ 6300302 h 6858000"/>
              <a:gd name="connsiteX340" fmla="*/ 11969462 w 12192000"/>
              <a:gd name="connsiteY340" fmla="*/ 6298223 h 6858000"/>
              <a:gd name="connsiteX341" fmla="*/ 11963292 w 12192000"/>
              <a:gd name="connsiteY341" fmla="*/ 6277439 h 6858000"/>
              <a:gd name="connsiteX342" fmla="*/ 11961236 w 12192000"/>
              <a:gd name="connsiteY342" fmla="*/ 6277439 h 6858000"/>
              <a:gd name="connsiteX343" fmla="*/ 11909822 w 12192000"/>
              <a:gd name="connsiteY343" fmla="*/ 6277439 h 6858000"/>
              <a:gd name="connsiteX344" fmla="*/ 11901596 w 12192000"/>
              <a:gd name="connsiteY344" fmla="*/ 6256655 h 6858000"/>
              <a:gd name="connsiteX345" fmla="*/ 11938614 w 12192000"/>
              <a:gd name="connsiteY345" fmla="*/ 6219243 h 6858000"/>
              <a:gd name="connsiteX346" fmla="*/ 11938614 w 12192000"/>
              <a:gd name="connsiteY346" fmla="*/ 6217164 h 6858000"/>
              <a:gd name="connsiteX347" fmla="*/ 11928331 w 12192000"/>
              <a:gd name="connsiteY347" fmla="*/ 6198458 h 6858000"/>
              <a:gd name="connsiteX348" fmla="*/ 11926275 w 12192000"/>
              <a:gd name="connsiteY348" fmla="*/ 6198458 h 6858000"/>
              <a:gd name="connsiteX349" fmla="*/ 11876918 w 12192000"/>
              <a:gd name="connsiteY349" fmla="*/ 6210929 h 6858000"/>
              <a:gd name="connsiteX350" fmla="*/ 11862522 w 12192000"/>
              <a:gd name="connsiteY350" fmla="*/ 6194301 h 6858000"/>
              <a:gd name="connsiteX351" fmla="*/ 11889257 w 12192000"/>
              <a:gd name="connsiteY351" fmla="*/ 6148575 h 6858000"/>
              <a:gd name="connsiteX352" fmla="*/ 11889257 w 12192000"/>
              <a:gd name="connsiteY352" fmla="*/ 6146497 h 6858000"/>
              <a:gd name="connsiteX353" fmla="*/ 11872805 w 12192000"/>
              <a:gd name="connsiteY353" fmla="*/ 6131947 h 6858000"/>
              <a:gd name="connsiteX354" fmla="*/ 11827561 w 12192000"/>
              <a:gd name="connsiteY354" fmla="*/ 6156889 h 6858000"/>
              <a:gd name="connsiteX355" fmla="*/ 11809052 w 12192000"/>
              <a:gd name="connsiteY355" fmla="*/ 6144418 h 6858000"/>
              <a:gd name="connsiteX356" fmla="*/ 11823448 w 12192000"/>
              <a:gd name="connsiteY356" fmla="*/ 6094535 h 6858000"/>
              <a:gd name="connsiteX357" fmla="*/ 11823448 w 12192000"/>
              <a:gd name="connsiteY357" fmla="*/ 6092457 h 6858000"/>
              <a:gd name="connsiteX358" fmla="*/ 11804939 w 12192000"/>
              <a:gd name="connsiteY358" fmla="*/ 6082065 h 6858000"/>
              <a:gd name="connsiteX359" fmla="*/ 11802882 w 12192000"/>
              <a:gd name="connsiteY359" fmla="*/ 6079986 h 6858000"/>
              <a:gd name="connsiteX360" fmla="*/ 11802882 w 12192000"/>
              <a:gd name="connsiteY360" fmla="*/ 6082065 h 6858000"/>
              <a:gd name="connsiteX361" fmla="*/ 11765865 w 12192000"/>
              <a:gd name="connsiteY361" fmla="*/ 6117398 h 6858000"/>
              <a:gd name="connsiteX362" fmla="*/ 11745300 w 12192000"/>
              <a:gd name="connsiteY362" fmla="*/ 6109085 h 6858000"/>
              <a:gd name="connsiteX363" fmla="*/ 11749412 w 12192000"/>
              <a:gd name="connsiteY363" fmla="*/ 6082065 h 6858000"/>
              <a:gd name="connsiteX364" fmla="*/ 11745300 w 12192000"/>
              <a:gd name="connsiteY364" fmla="*/ 6057123 h 6858000"/>
              <a:gd name="connsiteX365" fmla="*/ 11745300 w 12192000"/>
              <a:gd name="connsiteY365" fmla="*/ 6055045 h 6858000"/>
              <a:gd name="connsiteX366" fmla="*/ 11743243 w 12192000"/>
              <a:gd name="connsiteY366" fmla="*/ 6055045 h 6858000"/>
              <a:gd name="connsiteX367" fmla="*/ 11722678 w 12192000"/>
              <a:gd name="connsiteY367" fmla="*/ 6050888 h 6858000"/>
              <a:gd name="connsiteX368" fmla="*/ 11695943 w 12192000"/>
              <a:gd name="connsiteY368" fmla="*/ 6096614 h 6858000"/>
              <a:gd name="connsiteX369" fmla="*/ 11673321 w 12192000"/>
              <a:gd name="connsiteY369" fmla="*/ 6092457 h 6858000"/>
              <a:gd name="connsiteX370" fmla="*/ 11660982 w 12192000"/>
              <a:gd name="connsiteY370" fmla="*/ 6042574 h 6858000"/>
              <a:gd name="connsiteX371" fmla="*/ 11658925 w 12192000"/>
              <a:gd name="connsiteY371" fmla="*/ 6042574 h 6858000"/>
              <a:gd name="connsiteX372" fmla="*/ 11638359 w 12192000"/>
              <a:gd name="connsiteY372" fmla="*/ 6042574 h 6858000"/>
              <a:gd name="connsiteX373" fmla="*/ 11636303 w 12192000"/>
              <a:gd name="connsiteY373" fmla="*/ 6042574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0005"/>
                </a:moveTo>
                <a:cubicBezTo>
                  <a:pt x="11607483" y="6437921"/>
                  <a:pt x="11609524" y="6437921"/>
                  <a:pt x="11613605" y="6440005"/>
                </a:cubicBezTo>
                <a:cubicBezTo>
                  <a:pt x="11615645" y="6442090"/>
                  <a:pt x="11617686" y="6444174"/>
                  <a:pt x="11617686" y="6448343"/>
                </a:cubicBezTo>
                <a:cubicBezTo>
                  <a:pt x="11623808" y="6550487"/>
                  <a:pt x="11623808" y="6550487"/>
                  <a:pt x="11623808" y="6550487"/>
                </a:cubicBezTo>
                <a:cubicBezTo>
                  <a:pt x="11625848" y="6556740"/>
                  <a:pt x="11623808" y="6558825"/>
                  <a:pt x="11621767" y="6560909"/>
                </a:cubicBezTo>
                <a:cubicBezTo>
                  <a:pt x="11619727" y="6562994"/>
                  <a:pt x="11617686" y="6560909"/>
                  <a:pt x="11615645" y="6560909"/>
                </a:cubicBezTo>
                <a:cubicBezTo>
                  <a:pt x="11570752" y="6550487"/>
                  <a:pt x="11540142" y="6531725"/>
                  <a:pt x="11509533" y="6498373"/>
                </a:cubicBezTo>
                <a:cubicBezTo>
                  <a:pt x="11507492" y="6496289"/>
                  <a:pt x="11505451" y="6494204"/>
                  <a:pt x="11505451" y="6492120"/>
                </a:cubicBezTo>
                <a:cubicBezTo>
                  <a:pt x="11505451" y="6492120"/>
                  <a:pt x="11505451" y="6492120"/>
                  <a:pt x="11505451" y="6490034"/>
                </a:cubicBezTo>
                <a:cubicBezTo>
                  <a:pt x="11505451" y="6487950"/>
                  <a:pt x="11509533" y="6485865"/>
                  <a:pt x="11511573" y="6485865"/>
                </a:cubicBezTo>
                <a:cubicBezTo>
                  <a:pt x="11603402" y="6440005"/>
                  <a:pt x="11603402" y="6440005"/>
                  <a:pt x="11603402" y="6440005"/>
                </a:cubicBezTo>
                <a:close/>
                <a:moveTo>
                  <a:pt x="11686136" y="6437921"/>
                </a:moveTo>
                <a:cubicBezTo>
                  <a:pt x="11690256" y="6437921"/>
                  <a:pt x="11692317" y="6437921"/>
                  <a:pt x="11696438" y="6437921"/>
                </a:cubicBezTo>
                <a:cubicBezTo>
                  <a:pt x="11787097" y="6483687"/>
                  <a:pt x="11787097" y="6483687"/>
                  <a:pt x="11787097" y="6483687"/>
                </a:cubicBezTo>
                <a:cubicBezTo>
                  <a:pt x="11791218" y="6485767"/>
                  <a:pt x="11793278" y="6487847"/>
                  <a:pt x="11795339" y="6489928"/>
                </a:cubicBezTo>
                <a:cubicBezTo>
                  <a:pt x="11795339" y="6492008"/>
                  <a:pt x="11793278" y="6494088"/>
                  <a:pt x="11791218" y="6496168"/>
                </a:cubicBezTo>
                <a:cubicBezTo>
                  <a:pt x="11760312" y="6529452"/>
                  <a:pt x="11727344" y="6548175"/>
                  <a:pt x="11684076" y="6558576"/>
                </a:cubicBezTo>
                <a:cubicBezTo>
                  <a:pt x="11679954" y="6560656"/>
                  <a:pt x="11677894" y="6560656"/>
                  <a:pt x="11675833" y="6558576"/>
                </a:cubicBezTo>
                <a:cubicBezTo>
                  <a:pt x="11673773" y="6556496"/>
                  <a:pt x="11673773" y="6552335"/>
                  <a:pt x="11673773" y="6550255"/>
                </a:cubicBezTo>
                <a:cubicBezTo>
                  <a:pt x="11682015" y="6446242"/>
                  <a:pt x="11682015" y="6446242"/>
                  <a:pt x="11682015" y="6446242"/>
                </a:cubicBezTo>
                <a:cubicBezTo>
                  <a:pt x="11682015" y="6444162"/>
                  <a:pt x="11684076" y="6440001"/>
                  <a:pt x="11686136" y="6437921"/>
                </a:cubicBezTo>
                <a:close/>
                <a:moveTo>
                  <a:pt x="10868401" y="6398178"/>
                </a:moveTo>
                <a:cubicBezTo>
                  <a:pt x="10868401" y="6398178"/>
                  <a:pt x="10868401" y="6398178"/>
                  <a:pt x="10868401" y="6441381"/>
                </a:cubicBezTo>
                <a:cubicBezTo>
                  <a:pt x="10868401" y="6441381"/>
                  <a:pt x="10841333" y="6449610"/>
                  <a:pt x="10820512" y="6449610"/>
                </a:cubicBezTo>
                <a:cubicBezTo>
                  <a:pt x="10803855" y="6449610"/>
                  <a:pt x="10801773" y="6433152"/>
                  <a:pt x="10801773" y="6424923"/>
                </a:cubicBezTo>
                <a:cubicBezTo>
                  <a:pt x="10801773" y="6410522"/>
                  <a:pt x="10810102" y="6402293"/>
                  <a:pt x="10826759" y="6400236"/>
                </a:cubicBezTo>
                <a:close/>
                <a:moveTo>
                  <a:pt x="10518900" y="6328044"/>
                </a:moveTo>
                <a:cubicBezTo>
                  <a:pt x="10547537" y="6328044"/>
                  <a:pt x="10559811" y="6344651"/>
                  <a:pt x="10559811" y="6388243"/>
                </a:cubicBezTo>
                <a:cubicBezTo>
                  <a:pt x="10559811" y="6425607"/>
                  <a:pt x="10553675" y="6448441"/>
                  <a:pt x="10518900" y="6448441"/>
                </a:cubicBezTo>
                <a:cubicBezTo>
                  <a:pt x="10484125" y="6448441"/>
                  <a:pt x="10477988" y="6425607"/>
                  <a:pt x="10477988" y="6388243"/>
                </a:cubicBezTo>
                <a:cubicBezTo>
                  <a:pt x="10477988" y="6344651"/>
                  <a:pt x="10488216" y="6328044"/>
                  <a:pt x="10518900" y="6328044"/>
                </a:cubicBezTo>
                <a:close/>
                <a:moveTo>
                  <a:pt x="11673123" y="6319732"/>
                </a:moveTo>
                <a:cubicBezTo>
                  <a:pt x="11675950" y="6319213"/>
                  <a:pt x="11679033" y="6319732"/>
                  <a:pt x="11682116" y="6320771"/>
                </a:cubicBezTo>
                <a:cubicBezTo>
                  <a:pt x="11698562" y="6333240"/>
                  <a:pt x="11708840" y="6351942"/>
                  <a:pt x="11708840" y="6372722"/>
                </a:cubicBezTo>
                <a:cubicBezTo>
                  <a:pt x="11708840" y="6403893"/>
                  <a:pt x="11682116" y="6430907"/>
                  <a:pt x="11649226" y="6430907"/>
                </a:cubicBezTo>
                <a:cubicBezTo>
                  <a:pt x="11616336" y="6430907"/>
                  <a:pt x="11589612" y="6403893"/>
                  <a:pt x="11589612" y="6372722"/>
                </a:cubicBezTo>
                <a:cubicBezTo>
                  <a:pt x="11589612" y="6351942"/>
                  <a:pt x="11599890" y="6333240"/>
                  <a:pt x="11616336" y="6322850"/>
                </a:cubicBezTo>
                <a:cubicBezTo>
                  <a:pt x="11622503" y="6318693"/>
                  <a:pt x="11628669" y="6318693"/>
                  <a:pt x="11632781" y="6324927"/>
                </a:cubicBezTo>
                <a:cubicBezTo>
                  <a:pt x="11636892" y="6331162"/>
                  <a:pt x="11634837" y="6337395"/>
                  <a:pt x="11630725" y="6341552"/>
                </a:cubicBezTo>
                <a:cubicBezTo>
                  <a:pt x="11620447" y="6347786"/>
                  <a:pt x="11614280" y="6360254"/>
                  <a:pt x="11614280" y="6372722"/>
                </a:cubicBezTo>
                <a:cubicBezTo>
                  <a:pt x="11614280" y="6391425"/>
                  <a:pt x="11630725" y="6408049"/>
                  <a:pt x="11649226" y="6408049"/>
                </a:cubicBezTo>
                <a:cubicBezTo>
                  <a:pt x="11667727" y="6408049"/>
                  <a:pt x="11684172" y="6391425"/>
                  <a:pt x="11684172" y="6372722"/>
                </a:cubicBezTo>
                <a:cubicBezTo>
                  <a:pt x="11684172" y="6360254"/>
                  <a:pt x="11678005" y="6347786"/>
                  <a:pt x="11667727" y="6341552"/>
                </a:cubicBezTo>
                <a:cubicBezTo>
                  <a:pt x="11663616" y="6337395"/>
                  <a:pt x="11661560" y="6331162"/>
                  <a:pt x="11665671" y="6324927"/>
                </a:cubicBezTo>
                <a:cubicBezTo>
                  <a:pt x="11667727" y="6321811"/>
                  <a:pt x="11670297" y="6320252"/>
                  <a:pt x="11673123" y="6319732"/>
                </a:cubicBezTo>
                <a:close/>
                <a:moveTo>
                  <a:pt x="11822057" y="6304666"/>
                </a:moveTo>
                <a:cubicBezTo>
                  <a:pt x="11824124" y="6304666"/>
                  <a:pt x="11826190" y="6308818"/>
                  <a:pt x="11826190" y="6310895"/>
                </a:cubicBezTo>
                <a:cubicBezTo>
                  <a:pt x="11838588" y="6354493"/>
                  <a:pt x="11838588" y="6391863"/>
                  <a:pt x="11826190" y="6435462"/>
                </a:cubicBezTo>
                <a:cubicBezTo>
                  <a:pt x="11824124" y="6439614"/>
                  <a:pt x="11824124" y="6441690"/>
                  <a:pt x="11822057" y="6441690"/>
                </a:cubicBezTo>
                <a:cubicBezTo>
                  <a:pt x="11817924" y="6443766"/>
                  <a:pt x="11815858" y="6441690"/>
                  <a:pt x="11813791" y="6439614"/>
                </a:cubicBezTo>
                <a:cubicBezTo>
                  <a:pt x="11729066" y="6381482"/>
                  <a:pt x="11729066" y="6381482"/>
                  <a:pt x="11729066" y="6381482"/>
                </a:cubicBezTo>
                <a:cubicBezTo>
                  <a:pt x="11724933" y="6379407"/>
                  <a:pt x="11722867" y="6377330"/>
                  <a:pt x="11722867" y="6373178"/>
                </a:cubicBezTo>
                <a:cubicBezTo>
                  <a:pt x="11722867" y="6371102"/>
                  <a:pt x="11724933" y="6366950"/>
                  <a:pt x="11729066" y="6364874"/>
                </a:cubicBezTo>
                <a:cubicBezTo>
                  <a:pt x="11813791" y="6306743"/>
                  <a:pt x="11813791" y="6306743"/>
                  <a:pt x="11813791" y="6306743"/>
                </a:cubicBezTo>
                <a:cubicBezTo>
                  <a:pt x="11815858" y="6304666"/>
                  <a:pt x="11819991" y="6304666"/>
                  <a:pt x="11822057" y="6304666"/>
                </a:cubicBezTo>
                <a:close/>
                <a:moveTo>
                  <a:pt x="11476229" y="6304666"/>
                </a:moveTo>
                <a:cubicBezTo>
                  <a:pt x="11480320" y="6304666"/>
                  <a:pt x="11482366" y="6306743"/>
                  <a:pt x="11484412" y="6308818"/>
                </a:cubicBezTo>
                <a:cubicBezTo>
                  <a:pt x="11568280" y="6364874"/>
                  <a:pt x="11568280" y="6364874"/>
                  <a:pt x="11568280" y="6364874"/>
                </a:cubicBezTo>
                <a:cubicBezTo>
                  <a:pt x="11572371" y="6366950"/>
                  <a:pt x="11574417" y="6371102"/>
                  <a:pt x="11574417" y="6373178"/>
                </a:cubicBezTo>
                <a:cubicBezTo>
                  <a:pt x="11574417" y="6377330"/>
                  <a:pt x="11572371" y="6379407"/>
                  <a:pt x="11568280" y="6381482"/>
                </a:cubicBezTo>
                <a:lnTo>
                  <a:pt x="11484412" y="6439614"/>
                </a:lnTo>
                <a:cubicBezTo>
                  <a:pt x="11480320" y="6441690"/>
                  <a:pt x="11478275" y="6443766"/>
                  <a:pt x="11476229" y="6441690"/>
                </a:cubicBezTo>
                <a:cubicBezTo>
                  <a:pt x="11474184" y="6441690"/>
                  <a:pt x="11472138" y="6439614"/>
                  <a:pt x="11472138" y="6435462"/>
                </a:cubicBezTo>
                <a:cubicBezTo>
                  <a:pt x="11459865" y="6391863"/>
                  <a:pt x="11459865" y="6356569"/>
                  <a:pt x="11472138" y="6310895"/>
                </a:cubicBezTo>
                <a:cubicBezTo>
                  <a:pt x="11472138" y="6308818"/>
                  <a:pt x="11474184" y="6306743"/>
                  <a:pt x="11476229" y="6304666"/>
                </a:cubicBezTo>
                <a:close/>
                <a:moveTo>
                  <a:pt x="11088184" y="6294146"/>
                </a:moveTo>
                <a:cubicBezTo>
                  <a:pt x="11086131" y="6294146"/>
                  <a:pt x="11084078" y="6294146"/>
                  <a:pt x="11082024" y="6296224"/>
                </a:cubicBezTo>
                <a:cubicBezTo>
                  <a:pt x="11079972" y="6298301"/>
                  <a:pt x="11079972" y="6300378"/>
                  <a:pt x="11079972" y="6302454"/>
                </a:cubicBezTo>
                <a:cubicBezTo>
                  <a:pt x="11121033" y="6460305"/>
                  <a:pt x="11121033" y="6460305"/>
                  <a:pt x="11121033" y="6460305"/>
                </a:cubicBezTo>
                <a:cubicBezTo>
                  <a:pt x="11123086" y="6468613"/>
                  <a:pt x="11131299" y="6481074"/>
                  <a:pt x="11145670" y="6481074"/>
                </a:cubicBezTo>
                <a:cubicBezTo>
                  <a:pt x="11153882" y="6481074"/>
                  <a:pt x="11153882" y="6481074"/>
                  <a:pt x="11153882" y="6481074"/>
                </a:cubicBezTo>
                <a:cubicBezTo>
                  <a:pt x="11151829" y="6485228"/>
                  <a:pt x="11151829" y="6487306"/>
                  <a:pt x="11149776" y="6489382"/>
                </a:cubicBezTo>
                <a:cubicBezTo>
                  <a:pt x="11149776" y="6491459"/>
                  <a:pt x="11149776" y="6491459"/>
                  <a:pt x="11149776" y="6491459"/>
                </a:cubicBezTo>
                <a:cubicBezTo>
                  <a:pt x="11147723" y="6497691"/>
                  <a:pt x="11145670" y="6510152"/>
                  <a:pt x="11125139" y="6510152"/>
                </a:cubicBezTo>
                <a:cubicBezTo>
                  <a:pt x="11090237" y="6508075"/>
                  <a:pt x="11090237" y="6508075"/>
                  <a:pt x="11090237" y="6508075"/>
                </a:cubicBezTo>
                <a:cubicBezTo>
                  <a:pt x="11088184" y="6505998"/>
                  <a:pt x="11086131" y="6508075"/>
                  <a:pt x="11084078" y="6510152"/>
                </a:cubicBezTo>
                <a:cubicBezTo>
                  <a:pt x="11082024" y="6510152"/>
                  <a:pt x="11082024" y="6512229"/>
                  <a:pt x="11082024" y="6514306"/>
                </a:cubicBezTo>
                <a:cubicBezTo>
                  <a:pt x="11082024" y="6532999"/>
                  <a:pt x="11082024" y="6532999"/>
                  <a:pt x="11082024" y="6532999"/>
                </a:cubicBezTo>
                <a:cubicBezTo>
                  <a:pt x="11082024" y="6537153"/>
                  <a:pt x="11084078" y="6539230"/>
                  <a:pt x="11088184" y="6539230"/>
                </a:cubicBezTo>
                <a:cubicBezTo>
                  <a:pt x="11098449" y="6543383"/>
                  <a:pt x="11118980" y="6545460"/>
                  <a:pt x="11135404" y="6545460"/>
                </a:cubicBezTo>
                <a:cubicBezTo>
                  <a:pt x="11135404" y="6545460"/>
                  <a:pt x="11135404" y="6545460"/>
                  <a:pt x="11137458" y="6545460"/>
                </a:cubicBezTo>
                <a:cubicBezTo>
                  <a:pt x="11164148" y="6545460"/>
                  <a:pt x="11182625" y="6528845"/>
                  <a:pt x="11190838" y="6493536"/>
                </a:cubicBezTo>
                <a:cubicBezTo>
                  <a:pt x="11201103" y="6454073"/>
                  <a:pt x="11215474" y="6402149"/>
                  <a:pt x="11223687" y="6364764"/>
                </a:cubicBezTo>
                <a:cubicBezTo>
                  <a:pt x="11227793" y="6348148"/>
                  <a:pt x="11231899" y="6333609"/>
                  <a:pt x="11236005" y="6323224"/>
                </a:cubicBezTo>
                <a:cubicBezTo>
                  <a:pt x="11240111" y="6302454"/>
                  <a:pt x="11240111" y="6302454"/>
                  <a:pt x="11240111" y="6302454"/>
                </a:cubicBezTo>
                <a:cubicBezTo>
                  <a:pt x="11240111" y="6300378"/>
                  <a:pt x="11240111" y="6298301"/>
                  <a:pt x="11238058" y="6296224"/>
                </a:cubicBezTo>
                <a:cubicBezTo>
                  <a:pt x="11238058" y="6294146"/>
                  <a:pt x="11236005" y="6294146"/>
                  <a:pt x="11233952" y="6294146"/>
                </a:cubicBezTo>
                <a:cubicBezTo>
                  <a:pt x="11205209" y="6294146"/>
                  <a:pt x="11205209" y="6294146"/>
                  <a:pt x="11205209" y="6294146"/>
                </a:cubicBezTo>
                <a:cubicBezTo>
                  <a:pt x="11203156" y="6294146"/>
                  <a:pt x="11199050" y="6296224"/>
                  <a:pt x="11199050" y="6298301"/>
                </a:cubicBezTo>
                <a:cubicBezTo>
                  <a:pt x="11162094" y="6439535"/>
                  <a:pt x="11162094" y="6439535"/>
                  <a:pt x="11162094" y="6439535"/>
                </a:cubicBezTo>
                <a:cubicBezTo>
                  <a:pt x="11160041" y="6439535"/>
                  <a:pt x="11160041" y="6439535"/>
                  <a:pt x="11160041" y="6439535"/>
                </a:cubicBezTo>
                <a:cubicBezTo>
                  <a:pt x="11121033" y="6298301"/>
                  <a:pt x="11121033" y="6298301"/>
                  <a:pt x="11121033" y="6298301"/>
                </a:cubicBezTo>
                <a:cubicBezTo>
                  <a:pt x="11121033" y="6296224"/>
                  <a:pt x="11118980" y="6294146"/>
                  <a:pt x="11114874" y="6294146"/>
                </a:cubicBezTo>
                <a:cubicBezTo>
                  <a:pt x="11088184" y="6294146"/>
                  <a:pt x="11088184" y="6294146"/>
                  <a:pt x="11088184" y="6294146"/>
                </a:cubicBezTo>
                <a:close/>
                <a:moveTo>
                  <a:pt x="11048412" y="6291809"/>
                </a:moveTo>
                <a:cubicBezTo>
                  <a:pt x="11030001" y="6291809"/>
                  <a:pt x="11011591" y="6304294"/>
                  <a:pt x="10999317" y="6312618"/>
                </a:cubicBezTo>
                <a:cubicBezTo>
                  <a:pt x="10999317" y="6300133"/>
                  <a:pt x="10999317" y="6300133"/>
                  <a:pt x="10999317" y="6300133"/>
                </a:cubicBezTo>
                <a:cubicBezTo>
                  <a:pt x="10999317" y="6295970"/>
                  <a:pt x="10997272" y="6293890"/>
                  <a:pt x="10993181" y="6293890"/>
                </a:cubicBezTo>
                <a:cubicBezTo>
                  <a:pt x="10964542" y="6293890"/>
                  <a:pt x="10964542" y="6293890"/>
                  <a:pt x="10964542" y="6293890"/>
                </a:cubicBezTo>
                <a:cubicBezTo>
                  <a:pt x="10960451" y="6293890"/>
                  <a:pt x="10958406" y="6295970"/>
                  <a:pt x="10958406" y="6300133"/>
                </a:cubicBezTo>
                <a:cubicBezTo>
                  <a:pt x="10958406" y="6474928"/>
                  <a:pt x="10958406" y="6474928"/>
                  <a:pt x="10958406" y="6474928"/>
                </a:cubicBezTo>
                <a:cubicBezTo>
                  <a:pt x="10958406" y="6479090"/>
                  <a:pt x="10960451" y="6481171"/>
                  <a:pt x="10964542" y="6481171"/>
                </a:cubicBezTo>
                <a:cubicBezTo>
                  <a:pt x="10993181" y="6481171"/>
                  <a:pt x="10993181" y="6481171"/>
                  <a:pt x="10993181" y="6481171"/>
                </a:cubicBezTo>
                <a:cubicBezTo>
                  <a:pt x="10997272" y="6481171"/>
                  <a:pt x="10999317" y="6479090"/>
                  <a:pt x="10999317" y="6474928"/>
                </a:cubicBezTo>
                <a:cubicBezTo>
                  <a:pt x="10999317" y="6354236"/>
                  <a:pt x="10999317" y="6354236"/>
                  <a:pt x="10999317" y="6354236"/>
                </a:cubicBezTo>
                <a:cubicBezTo>
                  <a:pt x="11007500" y="6347993"/>
                  <a:pt x="11025910" y="6333427"/>
                  <a:pt x="11050457" y="6331346"/>
                </a:cubicBezTo>
                <a:cubicBezTo>
                  <a:pt x="11054548" y="6331346"/>
                  <a:pt x="11056594" y="6327184"/>
                  <a:pt x="11056594" y="6325103"/>
                </a:cubicBezTo>
                <a:cubicBezTo>
                  <a:pt x="11056594" y="6298052"/>
                  <a:pt x="11056594" y="6298052"/>
                  <a:pt x="11056594" y="6298052"/>
                </a:cubicBezTo>
                <a:cubicBezTo>
                  <a:pt x="11056594" y="6295970"/>
                  <a:pt x="11056594" y="6293890"/>
                  <a:pt x="11054548" y="6293890"/>
                </a:cubicBezTo>
                <a:cubicBezTo>
                  <a:pt x="11052503" y="6291809"/>
                  <a:pt x="11050457" y="6291809"/>
                  <a:pt x="11048412" y="6291809"/>
                </a:cubicBezTo>
                <a:close/>
                <a:moveTo>
                  <a:pt x="10847504" y="6288302"/>
                </a:moveTo>
                <a:cubicBezTo>
                  <a:pt x="10826811" y="6288302"/>
                  <a:pt x="10791633" y="6294540"/>
                  <a:pt x="10777148" y="6296620"/>
                </a:cubicBezTo>
                <a:cubicBezTo>
                  <a:pt x="10773009" y="6296620"/>
                  <a:pt x="10770940" y="6300778"/>
                  <a:pt x="10770940" y="6302858"/>
                </a:cubicBezTo>
                <a:cubicBezTo>
                  <a:pt x="10770940" y="6302858"/>
                  <a:pt x="10770940" y="6302858"/>
                  <a:pt x="10773009" y="6327811"/>
                </a:cubicBezTo>
                <a:cubicBezTo>
                  <a:pt x="10773009" y="6329890"/>
                  <a:pt x="10773009" y="6331970"/>
                  <a:pt x="10775079" y="6331970"/>
                </a:cubicBezTo>
                <a:cubicBezTo>
                  <a:pt x="10777148" y="6334049"/>
                  <a:pt x="10777148" y="6334049"/>
                  <a:pt x="10779217" y="6334049"/>
                </a:cubicBezTo>
                <a:cubicBezTo>
                  <a:pt x="10795771" y="6334049"/>
                  <a:pt x="10824741" y="6329890"/>
                  <a:pt x="10845434" y="6329890"/>
                </a:cubicBezTo>
                <a:cubicBezTo>
                  <a:pt x="10859918" y="6329890"/>
                  <a:pt x="10868196" y="6338208"/>
                  <a:pt x="10868196" y="6352764"/>
                </a:cubicBezTo>
                <a:cubicBezTo>
                  <a:pt x="10868196" y="6352764"/>
                  <a:pt x="10868196" y="6352764"/>
                  <a:pt x="10868196" y="6365240"/>
                </a:cubicBezTo>
                <a:cubicBezTo>
                  <a:pt x="10868196" y="6365240"/>
                  <a:pt x="10868196" y="6365240"/>
                  <a:pt x="10822672" y="6369399"/>
                </a:cubicBezTo>
                <a:cubicBezTo>
                  <a:pt x="10777148" y="6371479"/>
                  <a:pt x="10758524" y="6388114"/>
                  <a:pt x="10758524" y="6425543"/>
                </a:cubicBezTo>
                <a:cubicBezTo>
                  <a:pt x="10758524" y="6465052"/>
                  <a:pt x="10779217" y="6485846"/>
                  <a:pt x="10814395" y="6485846"/>
                </a:cubicBezTo>
                <a:cubicBezTo>
                  <a:pt x="10843365" y="6485846"/>
                  <a:pt x="10874404" y="6473370"/>
                  <a:pt x="10874404" y="6473370"/>
                </a:cubicBezTo>
                <a:cubicBezTo>
                  <a:pt x="10882681" y="6479608"/>
                  <a:pt x="10888889" y="6483767"/>
                  <a:pt x="10903374" y="6485846"/>
                </a:cubicBezTo>
                <a:cubicBezTo>
                  <a:pt x="10905443" y="6485846"/>
                  <a:pt x="10907512" y="6485846"/>
                  <a:pt x="10909582" y="6483767"/>
                </a:cubicBezTo>
                <a:cubicBezTo>
                  <a:pt x="10909582" y="6481687"/>
                  <a:pt x="10911651" y="6479608"/>
                  <a:pt x="10911651" y="6477529"/>
                </a:cubicBezTo>
                <a:cubicBezTo>
                  <a:pt x="10911651" y="6477529"/>
                  <a:pt x="10911651" y="6477529"/>
                  <a:pt x="10911651" y="6352764"/>
                </a:cubicBezTo>
                <a:cubicBezTo>
                  <a:pt x="10911651" y="6309096"/>
                  <a:pt x="10890958" y="6288302"/>
                  <a:pt x="10847504" y="6288302"/>
                </a:cubicBezTo>
                <a:close/>
                <a:moveTo>
                  <a:pt x="10518899" y="6288302"/>
                </a:moveTo>
                <a:cubicBezTo>
                  <a:pt x="10472419" y="6288302"/>
                  <a:pt x="10434738" y="6332523"/>
                  <a:pt x="10434738" y="6387074"/>
                </a:cubicBezTo>
                <a:cubicBezTo>
                  <a:pt x="10434738" y="6441625"/>
                  <a:pt x="10472419" y="6485846"/>
                  <a:pt x="10518899" y="6485846"/>
                </a:cubicBezTo>
                <a:cubicBezTo>
                  <a:pt x="10565380" y="6485846"/>
                  <a:pt x="10603060" y="6441625"/>
                  <a:pt x="10603060" y="6387074"/>
                </a:cubicBezTo>
                <a:cubicBezTo>
                  <a:pt x="10603060" y="6332523"/>
                  <a:pt x="10565380" y="6288302"/>
                  <a:pt x="10518899" y="6288302"/>
                </a:cubicBezTo>
                <a:close/>
                <a:moveTo>
                  <a:pt x="10302945" y="6262586"/>
                </a:moveTo>
                <a:cubicBezTo>
                  <a:pt x="10302945" y="6262586"/>
                  <a:pt x="10302945" y="6262586"/>
                  <a:pt x="10319310" y="6262586"/>
                </a:cubicBezTo>
                <a:cubicBezTo>
                  <a:pt x="10349994" y="6262586"/>
                  <a:pt x="10362267" y="6283503"/>
                  <a:pt x="10362267" y="6302328"/>
                </a:cubicBezTo>
                <a:cubicBezTo>
                  <a:pt x="10362267" y="6325338"/>
                  <a:pt x="10343857" y="6339979"/>
                  <a:pt x="10317264" y="6339979"/>
                </a:cubicBezTo>
                <a:cubicBezTo>
                  <a:pt x="10294763" y="6342071"/>
                  <a:pt x="10280444" y="6339979"/>
                  <a:pt x="10272261" y="6339979"/>
                </a:cubicBezTo>
                <a:cubicBezTo>
                  <a:pt x="10272261" y="6339979"/>
                  <a:pt x="10272261" y="6339979"/>
                  <a:pt x="10272261" y="6264678"/>
                </a:cubicBezTo>
                <a:cubicBezTo>
                  <a:pt x="10276353" y="6262586"/>
                  <a:pt x="10286581" y="6262586"/>
                  <a:pt x="10302945" y="6262586"/>
                </a:cubicBezTo>
                <a:close/>
                <a:moveTo>
                  <a:pt x="10679182" y="6250897"/>
                </a:moveTo>
                <a:cubicBezTo>
                  <a:pt x="10679182" y="6250897"/>
                  <a:pt x="10679182" y="6250897"/>
                  <a:pt x="10650472" y="6257141"/>
                </a:cubicBezTo>
                <a:cubicBezTo>
                  <a:pt x="10646371" y="6259223"/>
                  <a:pt x="10644320" y="6261305"/>
                  <a:pt x="10644320" y="6263385"/>
                </a:cubicBezTo>
                <a:cubicBezTo>
                  <a:pt x="10644320" y="6263385"/>
                  <a:pt x="10644320" y="6263385"/>
                  <a:pt x="10644320" y="6294607"/>
                </a:cubicBezTo>
                <a:cubicBezTo>
                  <a:pt x="10644320" y="6294607"/>
                  <a:pt x="10644320" y="6294607"/>
                  <a:pt x="10627914" y="6294607"/>
                </a:cubicBezTo>
                <a:cubicBezTo>
                  <a:pt x="10623813" y="6294607"/>
                  <a:pt x="10621762" y="6296689"/>
                  <a:pt x="10621762" y="6300852"/>
                </a:cubicBezTo>
                <a:cubicBezTo>
                  <a:pt x="10621762" y="6300852"/>
                  <a:pt x="10621762" y="6300852"/>
                  <a:pt x="10621762" y="6325830"/>
                </a:cubicBezTo>
                <a:cubicBezTo>
                  <a:pt x="10621762" y="6329993"/>
                  <a:pt x="10623813" y="6332074"/>
                  <a:pt x="10627914" y="6332074"/>
                </a:cubicBezTo>
                <a:cubicBezTo>
                  <a:pt x="10627914" y="6332074"/>
                  <a:pt x="10627914" y="6332074"/>
                  <a:pt x="10644320" y="6332074"/>
                </a:cubicBezTo>
                <a:cubicBezTo>
                  <a:pt x="10644320" y="6332074"/>
                  <a:pt x="10644320" y="6332074"/>
                  <a:pt x="10644320" y="6415333"/>
                </a:cubicBezTo>
                <a:cubicBezTo>
                  <a:pt x="10644320" y="6471532"/>
                  <a:pt x="10658675" y="6488184"/>
                  <a:pt x="10699689" y="6488184"/>
                </a:cubicBezTo>
                <a:cubicBezTo>
                  <a:pt x="10709943" y="6488184"/>
                  <a:pt x="10722247" y="6484021"/>
                  <a:pt x="10732500" y="6484021"/>
                </a:cubicBezTo>
                <a:cubicBezTo>
                  <a:pt x="10736602" y="6481940"/>
                  <a:pt x="10738652" y="6479858"/>
                  <a:pt x="10738652" y="6475695"/>
                </a:cubicBezTo>
                <a:cubicBezTo>
                  <a:pt x="10738652" y="6475695"/>
                  <a:pt x="10738652" y="6475695"/>
                  <a:pt x="10736602" y="6452799"/>
                </a:cubicBezTo>
                <a:cubicBezTo>
                  <a:pt x="10736602" y="6448636"/>
                  <a:pt x="10734551" y="6444473"/>
                  <a:pt x="10730449" y="6444473"/>
                </a:cubicBezTo>
                <a:cubicBezTo>
                  <a:pt x="10724297" y="6444473"/>
                  <a:pt x="10714044" y="6446555"/>
                  <a:pt x="10705841" y="6446555"/>
                </a:cubicBezTo>
                <a:cubicBezTo>
                  <a:pt x="10687385" y="6446555"/>
                  <a:pt x="10687385" y="6436148"/>
                  <a:pt x="10687385" y="6409088"/>
                </a:cubicBezTo>
                <a:cubicBezTo>
                  <a:pt x="10687385" y="6409088"/>
                  <a:pt x="10687385" y="6409088"/>
                  <a:pt x="10687385" y="6332074"/>
                </a:cubicBezTo>
                <a:cubicBezTo>
                  <a:pt x="10687385" y="6332074"/>
                  <a:pt x="10687385" y="6332074"/>
                  <a:pt x="10730449" y="6332074"/>
                </a:cubicBezTo>
                <a:cubicBezTo>
                  <a:pt x="10734551" y="6332074"/>
                  <a:pt x="10736602" y="6329993"/>
                  <a:pt x="10736602" y="6325830"/>
                </a:cubicBezTo>
                <a:cubicBezTo>
                  <a:pt x="10736602" y="6325830"/>
                  <a:pt x="10736602" y="6325830"/>
                  <a:pt x="10736602" y="6300852"/>
                </a:cubicBezTo>
                <a:cubicBezTo>
                  <a:pt x="10736602" y="6296689"/>
                  <a:pt x="10734551" y="6294607"/>
                  <a:pt x="10730449" y="6294607"/>
                </a:cubicBezTo>
                <a:cubicBezTo>
                  <a:pt x="10730449" y="6294607"/>
                  <a:pt x="10730449" y="6294607"/>
                  <a:pt x="10687385" y="6294607"/>
                </a:cubicBezTo>
                <a:cubicBezTo>
                  <a:pt x="10687385" y="6294607"/>
                  <a:pt x="10687385" y="6294607"/>
                  <a:pt x="10687385" y="6257141"/>
                </a:cubicBezTo>
                <a:cubicBezTo>
                  <a:pt x="10687385" y="6255060"/>
                  <a:pt x="10685334" y="6252978"/>
                  <a:pt x="10685334" y="6250897"/>
                </a:cubicBezTo>
                <a:cubicBezTo>
                  <a:pt x="10683283" y="6250897"/>
                  <a:pt x="10681232" y="6250897"/>
                  <a:pt x="10679182" y="6250897"/>
                </a:cubicBezTo>
                <a:close/>
                <a:moveTo>
                  <a:pt x="10313278" y="6221675"/>
                </a:moveTo>
                <a:cubicBezTo>
                  <a:pt x="10302968" y="6221675"/>
                  <a:pt x="10272038" y="6221675"/>
                  <a:pt x="10232861" y="6225827"/>
                </a:cubicBezTo>
                <a:cubicBezTo>
                  <a:pt x="10230798" y="6225827"/>
                  <a:pt x="10226674" y="6229979"/>
                  <a:pt x="10226674" y="6234131"/>
                </a:cubicBezTo>
                <a:cubicBezTo>
                  <a:pt x="10226674" y="6234131"/>
                  <a:pt x="10226674" y="6234131"/>
                  <a:pt x="10226674" y="6474943"/>
                </a:cubicBezTo>
                <a:cubicBezTo>
                  <a:pt x="10226674" y="6479095"/>
                  <a:pt x="10230798" y="6481171"/>
                  <a:pt x="10234922" y="6481171"/>
                </a:cubicBezTo>
                <a:cubicBezTo>
                  <a:pt x="10234922" y="6481171"/>
                  <a:pt x="10234922" y="6481171"/>
                  <a:pt x="10263790" y="6481171"/>
                </a:cubicBezTo>
                <a:cubicBezTo>
                  <a:pt x="10267914" y="6481171"/>
                  <a:pt x="10272038" y="6479095"/>
                  <a:pt x="10272038" y="6474943"/>
                </a:cubicBezTo>
                <a:cubicBezTo>
                  <a:pt x="10272038" y="6474943"/>
                  <a:pt x="10272038" y="6474943"/>
                  <a:pt x="10272038" y="6379449"/>
                </a:cubicBezTo>
                <a:cubicBezTo>
                  <a:pt x="10280286" y="6379449"/>
                  <a:pt x="10298844" y="6381524"/>
                  <a:pt x="10321526" y="6381524"/>
                </a:cubicBezTo>
                <a:cubicBezTo>
                  <a:pt x="10321526" y="6381524"/>
                  <a:pt x="10321526" y="6381524"/>
                  <a:pt x="10362766" y="6477018"/>
                </a:cubicBezTo>
                <a:cubicBezTo>
                  <a:pt x="10364828" y="6481171"/>
                  <a:pt x="10366890" y="6481171"/>
                  <a:pt x="10368952" y="6481171"/>
                </a:cubicBezTo>
                <a:cubicBezTo>
                  <a:pt x="10368952" y="6481171"/>
                  <a:pt x="10368952" y="6481171"/>
                  <a:pt x="10401944" y="6481171"/>
                </a:cubicBezTo>
                <a:cubicBezTo>
                  <a:pt x="10406068" y="6481171"/>
                  <a:pt x="10408130" y="6481171"/>
                  <a:pt x="10408130" y="6479095"/>
                </a:cubicBezTo>
                <a:cubicBezTo>
                  <a:pt x="10410192" y="6477018"/>
                  <a:pt x="10410192" y="6474943"/>
                  <a:pt x="10410192" y="6472867"/>
                </a:cubicBezTo>
                <a:lnTo>
                  <a:pt x="10362766" y="6369069"/>
                </a:lnTo>
                <a:cubicBezTo>
                  <a:pt x="10393696" y="6354537"/>
                  <a:pt x="10408130" y="6331701"/>
                  <a:pt x="10408130" y="6300561"/>
                </a:cubicBezTo>
                <a:cubicBezTo>
                  <a:pt x="10408130" y="6265270"/>
                  <a:pt x="10391634" y="6221675"/>
                  <a:pt x="10319464" y="6221675"/>
                </a:cubicBezTo>
                <a:cubicBezTo>
                  <a:pt x="10319464" y="6221675"/>
                  <a:pt x="10317402" y="6221675"/>
                  <a:pt x="10313278" y="6221675"/>
                </a:cubicBezTo>
                <a:close/>
                <a:moveTo>
                  <a:pt x="11675833" y="6188669"/>
                </a:moveTo>
                <a:cubicBezTo>
                  <a:pt x="11677894" y="6186608"/>
                  <a:pt x="11682015" y="6186608"/>
                  <a:pt x="11684076" y="6188669"/>
                </a:cubicBezTo>
                <a:cubicBezTo>
                  <a:pt x="11727344" y="6198970"/>
                  <a:pt x="11760312" y="6217514"/>
                  <a:pt x="11791218" y="6250482"/>
                </a:cubicBezTo>
                <a:cubicBezTo>
                  <a:pt x="11793278" y="6252542"/>
                  <a:pt x="11795339" y="6254602"/>
                  <a:pt x="11795339" y="6256663"/>
                </a:cubicBezTo>
                <a:cubicBezTo>
                  <a:pt x="11793278" y="6260783"/>
                  <a:pt x="11791218" y="6260783"/>
                  <a:pt x="11787097" y="6262844"/>
                </a:cubicBezTo>
                <a:cubicBezTo>
                  <a:pt x="11696438" y="6306113"/>
                  <a:pt x="11696438" y="6306113"/>
                  <a:pt x="11696438" y="6306113"/>
                </a:cubicBezTo>
                <a:cubicBezTo>
                  <a:pt x="11692317" y="6308173"/>
                  <a:pt x="11688196" y="6308173"/>
                  <a:pt x="11686136" y="6308173"/>
                </a:cubicBezTo>
                <a:cubicBezTo>
                  <a:pt x="11684076" y="6306113"/>
                  <a:pt x="11682015" y="6301992"/>
                  <a:pt x="11682015" y="6297871"/>
                </a:cubicBezTo>
                <a:cubicBezTo>
                  <a:pt x="11673773" y="6196910"/>
                  <a:pt x="11673773" y="6196910"/>
                  <a:pt x="11673773" y="6196910"/>
                </a:cubicBezTo>
                <a:cubicBezTo>
                  <a:pt x="11673773" y="6192789"/>
                  <a:pt x="11673773" y="6190729"/>
                  <a:pt x="11675833" y="6188669"/>
                </a:cubicBezTo>
                <a:close/>
                <a:moveTo>
                  <a:pt x="11618498" y="6187898"/>
                </a:moveTo>
                <a:cubicBezTo>
                  <a:pt x="11620043" y="6187641"/>
                  <a:pt x="11621589" y="6187641"/>
                  <a:pt x="11622619" y="6188673"/>
                </a:cubicBezTo>
                <a:cubicBezTo>
                  <a:pt x="11622619" y="6190738"/>
                  <a:pt x="11624679" y="6192803"/>
                  <a:pt x="11624679" y="6198998"/>
                </a:cubicBezTo>
                <a:cubicBezTo>
                  <a:pt x="11616438" y="6300186"/>
                  <a:pt x="11616438" y="6300186"/>
                  <a:pt x="11616438" y="6300186"/>
                </a:cubicBezTo>
                <a:cubicBezTo>
                  <a:pt x="11616438" y="6304316"/>
                  <a:pt x="11614377" y="6306381"/>
                  <a:pt x="11612316" y="6308446"/>
                </a:cubicBezTo>
                <a:cubicBezTo>
                  <a:pt x="11608196" y="6310511"/>
                  <a:pt x="11606135" y="6310511"/>
                  <a:pt x="11602015" y="6308446"/>
                </a:cubicBezTo>
                <a:cubicBezTo>
                  <a:pt x="11511355" y="6263015"/>
                  <a:pt x="11511355" y="6263015"/>
                  <a:pt x="11511355" y="6263015"/>
                </a:cubicBezTo>
                <a:cubicBezTo>
                  <a:pt x="11507235" y="6263015"/>
                  <a:pt x="11505174" y="6260950"/>
                  <a:pt x="11503114" y="6256820"/>
                </a:cubicBezTo>
                <a:cubicBezTo>
                  <a:pt x="11503114" y="6254754"/>
                  <a:pt x="11505174" y="6252690"/>
                  <a:pt x="11507235" y="6250624"/>
                </a:cubicBezTo>
                <a:cubicBezTo>
                  <a:pt x="11538141" y="6217584"/>
                  <a:pt x="11571108" y="6198998"/>
                  <a:pt x="11614377" y="6188673"/>
                </a:cubicBezTo>
                <a:cubicBezTo>
                  <a:pt x="11615407" y="6188673"/>
                  <a:pt x="11616952" y="6188157"/>
                  <a:pt x="11618498" y="6187898"/>
                </a:cubicBezTo>
                <a:close/>
                <a:moveTo>
                  <a:pt x="11649811" y="6152709"/>
                </a:moveTo>
                <a:cubicBezTo>
                  <a:pt x="11530058" y="6152709"/>
                  <a:pt x="11432980" y="6250835"/>
                  <a:pt x="11432980" y="6371879"/>
                </a:cubicBezTo>
                <a:cubicBezTo>
                  <a:pt x="11432980" y="6492922"/>
                  <a:pt x="11530058" y="6591048"/>
                  <a:pt x="11649811" y="6591048"/>
                </a:cubicBezTo>
                <a:cubicBezTo>
                  <a:pt x="11769564" y="6591048"/>
                  <a:pt x="11866643" y="6492922"/>
                  <a:pt x="11866643" y="6371879"/>
                </a:cubicBezTo>
                <a:cubicBezTo>
                  <a:pt x="11866643" y="6250835"/>
                  <a:pt x="11769564" y="6152709"/>
                  <a:pt x="11649811" y="6152709"/>
                </a:cubicBezTo>
                <a:close/>
                <a:moveTo>
                  <a:pt x="11649226" y="6121150"/>
                </a:moveTo>
                <a:cubicBezTo>
                  <a:pt x="11785441" y="6121150"/>
                  <a:pt x="11895865" y="6232882"/>
                  <a:pt x="11895865" y="6370711"/>
                </a:cubicBezTo>
                <a:cubicBezTo>
                  <a:pt x="11895865" y="6508539"/>
                  <a:pt x="11785441" y="6620272"/>
                  <a:pt x="11649226" y="6620272"/>
                </a:cubicBezTo>
                <a:cubicBezTo>
                  <a:pt x="11513012" y="6620272"/>
                  <a:pt x="11402588" y="6508539"/>
                  <a:pt x="11402588" y="6370711"/>
                </a:cubicBezTo>
                <a:cubicBezTo>
                  <a:pt x="11402588" y="6232882"/>
                  <a:pt x="11513012" y="6121150"/>
                  <a:pt x="11649226" y="6121150"/>
                </a:cubicBezTo>
                <a:close/>
                <a:moveTo>
                  <a:pt x="11636303" y="6042574"/>
                </a:moveTo>
                <a:cubicBezTo>
                  <a:pt x="11628077" y="6057123"/>
                  <a:pt x="11623964" y="6075829"/>
                  <a:pt x="11623964" y="6092457"/>
                </a:cubicBezTo>
                <a:cubicBezTo>
                  <a:pt x="11619850" y="6092457"/>
                  <a:pt x="11603398" y="6094535"/>
                  <a:pt x="11601342" y="6096614"/>
                </a:cubicBezTo>
                <a:cubicBezTo>
                  <a:pt x="11595172" y="6077908"/>
                  <a:pt x="11586946" y="6061280"/>
                  <a:pt x="11574607" y="6050888"/>
                </a:cubicBezTo>
                <a:cubicBezTo>
                  <a:pt x="11574607" y="6048809"/>
                  <a:pt x="11574607" y="6048809"/>
                  <a:pt x="11574607" y="6048809"/>
                </a:cubicBezTo>
                <a:cubicBezTo>
                  <a:pt x="11572550" y="6050888"/>
                  <a:pt x="11572550" y="6050888"/>
                  <a:pt x="11572550" y="6050888"/>
                </a:cubicBezTo>
                <a:cubicBezTo>
                  <a:pt x="11566381" y="6050888"/>
                  <a:pt x="11558155" y="6052966"/>
                  <a:pt x="11551985" y="6055045"/>
                </a:cubicBezTo>
                <a:cubicBezTo>
                  <a:pt x="11551985" y="6057123"/>
                  <a:pt x="11551985" y="6057123"/>
                  <a:pt x="11551985" y="6057123"/>
                </a:cubicBezTo>
                <a:cubicBezTo>
                  <a:pt x="11549928" y="6065437"/>
                  <a:pt x="11547872" y="6073751"/>
                  <a:pt x="11547872" y="6082065"/>
                </a:cubicBezTo>
                <a:cubicBezTo>
                  <a:pt x="11547872" y="6092457"/>
                  <a:pt x="11549928" y="6100771"/>
                  <a:pt x="11551985" y="6109085"/>
                </a:cubicBezTo>
                <a:cubicBezTo>
                  <a:pt x="11549928" y="6109085"/>
                  <a:pt x="11533476" y="6117398"/>
                  <a:pt x="11531420" y="6117398"/>
                </a:cubicBezTo>
                <a:cubicBezTo>
                  <a:pt x="11521137" y="6102849"/>
                  <a:pt x="11508798" y="6088300"/>
                  <a:pt x="11494402" y="6082065"/>
                </a:cubicBezTo>
                <a:cubicBezTo>
                  <a:pt x="11494402" y="6079986"/>
                  <a:pt x="11494402" y="6079986"/>
                  <a:pt x="11494402" y="6079986"/>
                </a:cubicBezTo>
                <a:cubicBezTo>
                  <a:pt x="11492346" y="6079986"/>
                  <a:pt x="11492346" y="6079986"/>
                  <a:pt x="11492346" y="6079986"/>
                </a:cubicBezTo>
                <a:cubicBezTo>
                  <a:pt x="11486176" y="6084143"/>
                  <a:pt x="11480006" y="6088300"/>
                  <a:pt x="11473837" y="6092457"/>
                </a:cubicBezTo>
                <a:cubicBezTo>
                  <a:pt x="11473837" y="6092457"/>
                  <a:pt x="11473837" y="6094535"/>
                  <a:pt x="11473837" y="6094535"/>
                </a:cubicBezTo>
                <a:cubicBezTo>
                  <a:pt x="11473837" y="6111163"/>
                  <a:pt x="11477950" y="6127791"/>
                  <a:pt x="11486176" y="6144418"/>
                </a:cubicBezTo>
                <a:cubicBezTo>
                  <a:pt x="11484120" y="6146497"/>
                  <a:pt x="11471780" y="6154811"/>
                  <a:pt x="11469724" y="6156889"/>
                </a:cubicBezTo>
                <a:cubicBezTo>
                  <a:pt x="11457385" y="6144418"/>
                  <a:pt x="11440932" y="6134026"/>
                  <a:pt x="11426536" y="6129869"/>
                </a:cubicBezTo>
                <a:cubicBezTo>
                  <a:pt x="11424480" y="6129869"/>
                  <a:pt x="11424480" y="6129869"/>
                  <a:pt x="11424480" y="6129869"/>
                </a:cubicBezTo>
                <a:cubicBezTo>
                  <a:pt x="11424480" y="6131947"/>
                  <a:pt x="11424480" y="6131947"/>
                  <a:pt x="11424480" y="6131947"/>
                </a:cubicBezTo>
                <a:cubicBezTo>
                  <a:pt x="11418310" y="6134026"/>
                  <a:pt x="11412140" y="6140261"/>
                  <a:pt x="11408027" y="6146497"/>
                </a:cubicBezTo>
                <a:cubicBezTo>
                  <a:pt x="11408027" y="6148575"/>
                  <a:pt x="11408027" y="6148575"/>
                  <a:pt x="11408027" y="6148575"/>
                </a:cubicBezTo>
                <a:cubicBezTo>
                  <a:pt x="11412140" y="6163124"/>
                  <a:pt x="11422423" y="6179752"/>
                  <a:pt x="11434763" y="6194301"/>
                </a:cubicBezTo>
                <a:cubicBezTo>
                  <a:pt x="11432706" y="6194301"/>
                  <a:pt x="11422423" y="6208850"/>
                  <a:pt x="11420366" y="6210929"/>
                </a:cubicBezTo>
                <a:cubicBezTo>
                  <a:pt x="11405971" y="6202615"/>
                  <a:pt x="11387462" y="6198458"/>
                  <a:pt x="11371010" y="6198458"/>
                </a:cubicBezTo>
                <a:cubicBezTo>
                  <a:pt x="11368953" y="6198458"/>
                  <a:pt x="11368953" y="6198458"/>
                  <a:pt x="11368953" y="6198458"/>
                </a:cubicBezTo>
                <a:cubicBezTo>
                  <a:pt x="11364840" y="6202615"/>
                  <a:pt x="11360727" y="6210929"/>
                  <a:pt x="11358671" y="6217164"/>
                </a:cubicBezTo>
                <a:cubicBezTo>
                  <a:pt x="11358671" y="6219243"/>
                  <a:pt x="11358671" y="6219243"/>
                  <a:pt x="11358671" y="6219243"/>
                </a:cubicBezTo>
                <a:cubicBezTo>
                  <a:pt x="11366897" y="6233791"/>
                  <a:pt x="11379236" y="6246262"/>
                  <a:pt x="11395688" y="6256655"/>
                </a:cubicBezTo>
                <a:cubicBezTo>
                  <a:pt x="11393632" y="6258733"/>
                  <a:pt x="11387462" y="6273282"/>
                  <a:pt x="11387462" y="6275361"/>
                </a:cubicBezTo>
                <a:cubicBezTo>
                  <a:pt x="11368953" y="6271204"/>
                  <a:pt x="11350444" y="6271204"/>
                  <a:pt x="11336049" y="6275361"/>
                </a:cubicBezTo>
                <a:cubicBezTo>
                  <a:pt x="11333992" y="6275361"/>
                  <a:pt x="11333992" y="6275361"/>
                  <a:pt x="11333992" y="6275361"/>
                </a:cubicBezTo>
                <a:cubicBezTo>
                  <a:pt x="11333992" y="6277439"/>
                  <a:pt x="11333992" y="6277439"/>
                  <a:pt x="11333992" y="6277439"/>
                </a:cubicBezTo>
                <a:cubicBezTo>
                  <a:pt x="11331936" y="6283675"/>
                  <a:pt x="11329879" y="6291988"/>
                  <a:pt x="11327823" y="6298223"/>
                </a:cubicBezTo>
                <a:cubicBezTo>
                  <a:pt x="11329879" y="6300302"/>
                  <a:pt x="11329879" y="6300302"/>
                  <a:pt x="11329879" y="6300302"/>
                </a:cubicBezTo>
                <a:cubicBezTo>
                  <a:pt x="11340162" y="6310694"/>
                  <a:pt x="11356614" y="6321087"/>
                  <a:pt x="11373066" y="6325243"/>
                </a:cubicBezTo>
                <a:cubicBezTo>
                  <a:pt x="11373066" y="6327322"/>
                  <a:pt x="11371010" y="6346028"/>
                  <a:pt x="11371010" y="6348107"/>
                </a:cubicBezTo>
                <a:cubicBezTo>
                  <a:pt x="11352501" y="6348107"/>
                  <a:pt x="11333992" y="6352263"/>
                  <a:pt x="11321653" y="6360578"/>
                </a:cubicBezTo>
                <a:cubicBezTo>
                  <a:pt x="11319596" y="6360578"/>
                  <a:pt x="11319596" y="6360578"/>
                  <a:pt x="11319596" y="6360578"/>
                </a:cubicBezTo>
                <a:cubicBezTo>
                  <a:pt x="11319596" y="6362655"/>
                  <a:pt x="11319596" y="6362655"/>
                  <a:pt x="11319596" y="6362655"/>
                </a:cubicBezTo>
                <a:cubicBezTo>
                  <a:pt x="11319596" y="6364734"/>
                  <a:pt x="11319596" y="6368891"/>
                  <a:pt x="11319596" y="6373048"/>
                </a:cubicBezTo>
                <a:cubicBezTo>
                  <a:pt x="11319596" y="6377205"/>
                  <a:pt x="11319596" y="6381362"/>
                  <a:pt x="11319596" y="6383440"/>
                </a:cubicBezTo>
                <a:cubicBezTo>
                  <a:pt x="11319596" y="6385519"/>
                  <a:pt x="11319596" y="6385519"/>
                  <a:pt x="11319596" y="6385519"/>
                </a:cubicBezTo>
                <a:cubicBezTo>
                  <a:pt x="11321653" y="6385519"/>
                  <a:pt x="11321653" y="6385519"/>
                  <a:pt x="11321653" y="6385519"/>
                </a:cubicBezTo>
                <a:cubicBezTo>
                  <a:pt x="11333992" y="6393833"/>
                  <a:pt x="11352501" y="6397990"/>
                  <a:pt x="11371010" y="6397990"/>
                </a:cubicBezTo>
                <a:cubicBezTo>
                  <a:pt x="11371010" y="6402146"/>
                  <a:pt x="11373066" y="6418774"/>
                  <a:pt x="11375123" y="6420852"/>
                </a:cubicBezTo>
                <a:cubicBezTo>
                  <a:pt x="11356614" y="6427087"/>
                  <a:pt x="11340162" y="6435401"/>
                  <a:pt x="11329879" y="6447872"/>
                </a:cubicBezTo>
                <a:cubicBezTo>
                  <a:pt x="11327823" y="6447872"/>
                  <a:pt x="11327823" y="6447872"/>
                  <a:pt x="11327823" y="6447872"/>
                </a:cubicBezTo>
                <a:cubicBezTo>
                  <a:pt x="11327823" y="6449951"/>
                  <a:pt x="11327823" y="6449951"/>
                  <a:pt x="11327823" y="6449951"/>
                </a:cubicBezTo>
                <a:cubicBezTo>
                  <a:pt x="11329879" y="6456186"/>
                  <a:pt x="11331936" y="6464500"/>
                  <a:pt x="11333992" y="6470736"/>
                </a:cubicBezTo>
                <a:cubicBezTo>
                  <a:pt x="11336049" y="6470736"/>
                  <a:pt x="11336049" y="6470736"/>
                  <a:pt x="11336049" y="6470736"/>
                </a:cubicBezTo>
                <a:cubicBezTo>
                  <a:pt x="11350444" y="6476971"/>
                  <a:pt x="11371010" y="6474892"/>
                  <a:pt x="11387462" y="6470736"/>
                </a:cubicBezTo>
                <a:cubicBezTo>
                  <a:pt x="11387462" y="6472813"/>
                  <a:pt x="11395688" y="6489442"/>
                  <a:pt x="11395688" y="6491519"/>
                </a:cubicBezTo>
                <a:cubicBezTo>
                  <a:pt x="11381292" y="6499833"/>
                  <a:pt x="11366897" y="6514383"/>
                  <a:pt x="11358671" y="6528932"/>
                </a:cubicBezTo>
                <a:cubicBezTo>
                  <a:pt x="11358671" y="6531010"/>
                  <a:pt x="11358671" y="6531010"/>
                  <a:pt x="11358671" y="6531010"/>
                </a:cubicBezTo>
                <a:cubicBezTo>
                  <a:pt x="11360727" y="6535168"/>
                  <a:pt x="11366897" y="6543481"/>
                  <a:pt x="11371010" y="6549716"/>
                </a:cubicBezTo>
                <a:cubicBezTo>
                  <a:pt x="11387462" y="6549716"/>
                  <a:pt x="11405971" y="6545560"/>
                  <a:pt x="11422423" y="6535168"/>
                </a:cubicBezTo>
                <a:cubicBezTo>
                  <a:pt x="11422423" y="6537245"/>
                  <a:pt x="11432706" y="6551795"/>
                  <a:pt x="11434763" y="6553874"/>
                </a:cubicBezTo>
                <a:cubicBezTo>
                  <a:pt x="11422423" y="6566344"/>
                  <a:pt x="11412140" y="6582971"/>
                  <a:pt x="11408027" y="6599600"/>
                </a:cubicBezTo>
                <a:cubicBezTo>
                  <a:pt x="11410084" y="6601677"/>
                  <a:pt x="11410084" y="6601677"/>
                  <a:pt x="11410084" y="6601677"/>
                </a:cubicBezTo>
                <a:cubicBezTo>
                  <a:pt x="11412140" y="6605835"/>
                  <a:pt x="11420366" y="6612070"/>
                  <a:pt x="11424480" y="6616227"/>
                </a:cubicBezTo>
                <a:cubicBezTo>
                  <a:pt x="11426536" y="6616227"/>
                  <a:pt x="11426536" y="6616227"/>
                  <a:pt x="11426536" y="6616227"/>
                </a:cubicBezTo>
                <a:cubicBezTo>
                  <a:pt x="11440932" y="6612070"/>
                  <a:pt x="11457385" y="6603756"/>
                  <a:pt x="11471780" y="6589207"/>
                </a:cubicBezTo>
                <a:cubicBezTo>
                  <a:pt x="11473837" y="6591286"/>
                  <a:pt x="11486176" y="6601677"/>
                  <a:pt x="11488233" y="6603756"/>
                </a:cubicBezTo>
                <a:cubicBezTo>
                  <a:pt x="11480006" y="6620383"/>
                  <a:pt x="11475894" y="6637012"/>
                  <a:pt x="11475894" y="6653639"/>
                </a:cubicBezTo>
                <a:cubicBezTo>
                  <a:pt x="11475894" y="6653639"/>
                  <a:pt x="11475894" y="6655718"/>
                  <a:pt x="11475894" y="6655718"/>
                </a:cubicBezTo>
                <a:cubicBezTo>
                  <a:pt x="11480006" y="6659874"/>
                  <a:pt x="11488233" y="6664032"/>
                  <a:pt x="11494402" y="6666109"/>
                </a:cubicBezTo>
                <a:cubicBezTo>
                  <a:pt x="11494402" y="6668188"/>
                  <a:pt x="11494402" y="6668188"/>
                  <a:pt x="11494402" y="6668188"/>
                </a:cubicBezTo>
                <a:cubicBezTo>
                  <a:pt x="11496459" y="6666109"/>
                  <a:pt x="11496459" y="6666109"/>
                  <a:pt x="11496459" y="6666109"/>
                </a:cubicBezTo>
                <a:cubicBezTo>
                  <a:pt x="11510854" y="6657796"/>
                  <a:pt x="11523194" y="6645325"/>
                  <a:pt x="11533476" y="6628698"/>
                </a:cubicBezTo>
                <a:cubicBezTo>
                  <a:pt x="11535533" y="6630776"/>
                  <a:pt x="11549928" y="6637012"/>
                  <a:pt x="11551985" y="6637012"/>
                </a:cubicBezTo>
                <a:cubicBezTo>
                  <a:pt x="11549928" y="6645325"/>
                  <a:pt x="11549928" y="6655718"/>
                  <a:pt x="11549928" y="6664032"/>
                </a:cubicBezTo>
                <a:cubicBezTo>
                  <a:pt x="11549928" y="6672345"/>
                  <a:pt x="11549928" y="6682738"/>
                  <a:pt x="11551985" y="6688973"/>
                </a:cubicBezTo>
                <a:cubicBezTo>
                  <a:pt x="11551985" y="6691051"/>
                  <a:pt x="11551985" y="6691051"/>
                  <a:pt x="11551985" y="6691051"/>
                </a:cubicBezTo>
                <a:cubicBezTo>
                  <a:pt x="11554042" y="6691051"/>
                  <a:pt x="11554042" y="6691051"/>
                  <a:pt x="11554042" y="6691051"/>
                </a:cubicBezTo>
                <a:cubicBezTo>
                  <a:pt x="11558155" y="6693130"/>
                  <a:pt x="11568437" y="6695208"/>
                  <a:pt x="11574607" y="6697286"/>
                </a:cubicBezTo>
                <a:cubicBezTo>
                  <a:pt x="11576663" y="6697286"/>
                  <a:pt x="11576663" y="6697286"/>
                  <a:pt x="11576663" y="6697286"/>
                </a:cubicBezTo>
                <a:cubicBezTo>
                  <a:pt x="11586946" y="6684816"/>
                  <a:pt x="11597229" y="6668188"/>
                  <a:pt x="11601342" y="6651561"/>
                </a:cubicBezTo>
                <a:cubicBezTo>
                  <a:pt x="11603398" y="6651561"/>
                  <a:pt x="11621907" y="6653639"/>
                  <a:pt x="11623964" y="6653639"/>
                </a:cubicBezTo>
                <a:cubicBezTo>
                  <a:pt x="11623964" y="6672345"/>
                  <a:pt x="11628077" y="6691051"/>
                  <a:pt x="11636303" y="6705600"/>
                </a:cubicBezTo>
                <a:cubicBezTo>
                  <a:pt x="11638359" y="6705600"/>
                  <a:pt x="11638359" y="6705600"/>
                  <a:pt x="11638359" y="6705600"/>
                </a:cubicBezTo>
                <a:cubicBezTo>
                  <a:pt x="11644529" y="6705600"/>
                  <a:pt x="11654812" y="6705600"/>
                  <a:pt x="11658925" y="6705600"/>
                </a:cubicBezTo>
                <a:cubicBezTo>
                  <a:pt x="11660982" y="6705600"/>
                  <a:pt x="11660982" y="6705600"/>
                  <a:pt x="11660982" y="6705600"/>
                </a:cubicBezTo>
                <a:cubicBezTo>
                  <a:pt x="11669208" y="6691051"/>
                  <a:pt x="11673321" y="6672345"/>
                  <a:pt x="11675378" y="6653639"/>
                </a:cubicBezTo>
                <a:cubicBezTo>
                  <a:pt x="11677434" y="6653639"/>
                  <a:pt x="11693886" y="6651561"/>
                  <a:pt x="11695943" y="6651561"/>
                </a:cubicBezTo>
                <a:cubicBezTo>
                  <a:pt x="11700056" y="6668188"/>
                  <a:pt x="11710338" y="6684816"/>
                  <a:pt x="11722678" y="6697286"/>
                </a:cubicBezTo>
                <a:cubicBezTo>
                  <a:pt x="11728847" y="6695208"/>
                  <a:pt x="11739130" y="6693130"/>
                  <a:pt x="11743243" y="6691051"/>
                </a:cubicBezTo>
                <a:cubicBezTo>
                  <a:pt x="11745300" y="6691051"/>
                  <a:pt x="11745300" y="6691051"/>
                  <a:pt x="11745300" y="6691051"/>
                </a:cubicBezTo>
                <a:cubicBezTo>
                  <a:pt x="11747356" y="6682738"/>
                  <a:pt x="11747356" y="6672345"/>
                  <a:pt x="11747356" y="6664032"/>
                </a:cubicBezTo>
                <a:cubicBezTo>
                  <a:pt x="11747356" y="6655718"/>
                  <a:pt x="11747356" y="6645325"/>
                  <a:pt x="11745300" y="6637012"/>
                </a:cubicBezTo>
                <a:cubicBezTo>
                  <a:pt x="11747356" y="6637012"/>
                  <a:pt x="11763808" y="6630776"/>
                  <a:pt x="11765865" y="6628698"/>
                </a:cubicBezTo>
                <a:cubicBezTo>
                  <a:pt x="11774091" y="6645325"/>
                  <a:pt x="11788487" y="6657796"/>
                  <a:pt x="11802882" y="6666109"/>
                </a:cubicBezTo>
                <a:cubicBezTo>
                  <a:pt x="11809052" y="6664032"/>
                  <a:pt x="11817278" y="6659874"/>
                  <a:pt x="11821391" y="6655718"/>
                </a:cubicBezTo>
                <a:cubicBezTo>
                  <a:pt x="11823448" y="6653639"/>
                  <a:pt x="11823448" y="6653639"/>
                  <a:pt x="11823448" y="6653639"/>
                </a:cubicBezTo>
                <a:cubicBezTo>
                  <a:pt x="11823448" y="6653639"/>
                  <a:pt x="11823448" y="6653639"/>
                  <a:pt x="11823448" y="6651561"/>
                </a:cubicBezTo>
                <a:cubicBezTo>
                  <a:pt x="11823448" y="6637012"/>
                  <a:pt x="11817278" y="6618306"/>
                  <a:pt x="11809052" y="6603756"/>
                </a:cubicBezTo>
                <a:cubicBezTo>
                  <a:pt x="11811108" y="6601677"/>
                  <a:pt x="11823448" y="6591286"/>
                  <a:pt x="11825504" y="6589207"/>
                </a:cubicBezTo>
                <a:cubicBezTo>
                  <a:pt x="11839900" y="6601677"/>
                  <a:pt x="11856352" y="6612070"/>
                  <a:pt x="11870748" y="6616227"/>
                </a:cubicBezTo>
                <a:cubicBezTo>
                  <a:pt x="11872805" y="6616227"/>
                  <a:pt x="11872805" y="6616227"/>
                  <a:pt x="11872805" y="6616227"/>
                </a:cubicBezTo>
                <a:cubicBezTo>
                  <a:pt x="11876918" y="6612070"/>
                  <a:pt x="11885144" y="6605835"/>
                  <a:pt x="11887201" y="6599600"/>
                </a:cubicBezTo>
                <a:cubicBezTo>
                  <a:pt x="11889257" y="6599600"/>
                  <a:pt x="11889257" y="6599600"/>
                  <a:pt x="11889257" y="6599600"/>
                </a:cubicBezTo>
                <a:cubicBezTo>
                  <a:pt x="11885144" y="6582971"/>
                  <a:pt x="11874861" y="6566344"/>
                  <a:pt x="11862522" y="6553874"/>
                </a:cubicBezTo>
                <a:cubicBezTo>
                  <a:pt x="11864579" y="6551795"/>
                  <a:pt x="11874861" y="6537245"/>
                  <a:pt x="11874861" y="6535168"/>
                </a:cubicBezTo>
                <a:cubicBezTo>
                  <a:pt x="11891314" y="6543481"/>
                  <a:pt x="11909822" y="6549716"/>
                  <a:pt x="11926275" y="6549716"/>
                </a:cubicBezTo>
                <a:cubicBezTo>
                  <a:pt x="11928331" y="6547638"/>
                  <a:pt x="11928331" y="6547638"/>
                  <a:pt x="11928331" y="6547638"/>
                </a:cubicBezTo>
                <a:cubicBezTo>
                  <a:pt x="11930388" y="6543481"/>
                  <a:pt x="11936557" y="6535168"/>
                  <a:pt x="11938614" y="6528932"/>
                </a:cubicBezTo>
                <a:cubicBezTo>
                  <a:pt x="11938614" y="6526854"/>
                  <a:pt x="11938614" y="6526854"/>
                  <a:pt x="11938614" y="6526854"/>
                </a:cubicBezTo>
                <a:cubicBezTo>
                  <a:pt x="11930388" y="6514383"/>
                  <a:pt x="11915992" y="6499833"/>
                  <a:pt x="11901596" y="6491519"/>
                </a:cubicBezTo>
                <a:cubicBezTo>
                  <a:pt x="11901596" y="6487363"/>
                  <a:pt x="11909822" y="6472813"/>
                  <a:pt x="11909822" y="6470736"/>
                </a:cubicBezTo>
                <a:cubicBezTo>
                  <a:pt x="11926275" y="6474892"/>
                  <a:pt x="11944784" y="6474892"/>
                  <a:pt x="11961236" y="6470736"/>
                </a:cubicBezTo>
                <a:cubicBezTo>
                  <a:pt x="11963292" y="6470736"/>
                  <a:pt x="11963292" y="6470736"/>
                  <a:pt x="11963292" y="6470736"/>
                </a:cubicBezTo>
                <a:cubicBezTo>
                  <a:pt x="11965349" y="6464500"/>
                  <a:pt x="11967405" y="6456186"/>
                  <a:pt x="11967405" y="6449951"/>
                </a:cubicBezTo>
                <a:cubicBezTo>
                  <a:pt x="11967405" y="6447872"/>
                  <a:pt x="11967405" y="6447872"/>
                  <a:pt x="11967405" y="6447872"/>
                </a:cubicBezTo>
                <a:cubicBezTo>
                  <a:pt x="11957123" y="6435401"/>
                  <a:pt x="11940670" y="6427087"/>
                  <a:pt x="11922162" y="6420852"/>
                </a:cubicBezTo>
                <a:cubicBezTo>
                  <a:pt x="11924218" y="6418774"/>
                  <a:pt x="11926275" y="6402146"/>
                  <a:pt x="11926275" y="6400068"/>
                </a:cubicBezTo>
                <a:cubicBezTo>
                  <a:pt x="11944784" y="6400068"/>
                  <a:pt x="11963292" y="6393833"/>
                  <a:pt x="11975632" y="6385519"/>
                </a:cubicBezTo>
                <a:cubicBezTo>
                  <a:pt x="11977688" y="6385519"/>
                  <a:pt x="11977688" y="6385519"/>
                  <a:pt x="11977688" y="6385519"/>
                </a:cubicBezTo>
                <a:cubicBezTo>
                  <a:pt x="11977688" y="6381362"/>
                  <a:pt x="11977688" y="6377205"/>
                  <a:pt x="11977688" y="6373048"/>
                </a:cubicBezTo>
                <a:cubicBezTo>
                  <a:pt x="11977688" y="6370969"/>
                  <a:pt x="11977688" y="6366813"/>
                  <a:pt x="11977688" y="6362655"/>
                </a:cubicBezTo>
                <a:cubicBezTo>
                  <a:pt x="11975632" y="6362655"/>
                  <a:pt x="11975632" y="6362655"/>
                  <a:pt x="11975632" y="6362655"/>
                </a:cubicBezTo>
                <a:cubicBezTo>
                  <a:pt x="11963292" y="6354342"/>
                  <a:pt x="11944784" y="6348107"/>
                  <a:pt x="11926275" y="6348107"/>
                </a:cubicBezTo>
                <a:cubicBezTo>
                  <a:pt x="11926275" y="6346028"/>
                  <a:pt x="11924218" y="6329401"/>
                  <a:pt x="11924218" y="6327322"/>
                </a:cubicBezTo>
                <a:cubicBezTo>
                  <a:pt x="11940670" y="6321087"/>
                  <a:pt x="11957123" y="6312773"/>
                  <a:pt x="11967405" y="6300302"/>
                </a:cubicBezTo>
                <a:cubicBezTo>
                  <a:pt x="11969462" y="6300302"/>
                  <a:pt x="11969462" y="6300302"/>
                  <a:pt x="11969462" y="6300302"/>
                </a:cubicBezTo>
                <a:cubicBezTo>
                  <a:pt x="11969462" y="6298223"/>
                  <a:pt x="11969462" y="6298223"/>
                  <a:pt x="11969462" y="6298223"/>
                </a:cubicBezTo>
                <a:cubicBezTo>
                  <a:pt x="11967405" y="6291988"/>
                  <a:pt x="11965349" y="6283675"/>
                  <a:pt x="11963292" y="6277439"/>
                </a:cubicBezTo>
                <a:cubicBezTo>
                  <a:pt x="11961236" y="6277439"/>
                  <a:pt x="11961236" y="6277439"/>
                  <a:pt x="11961236" y="6277439"/>
                </a:cubicBezTo>
                <a:cubicBezTo>
                  <a:pt x="11946840" y="6271204"/>
                  <a:pt x="11928331" y="6273282"/>
                  <a:pt x="11909822" y="6277439"/>
                </a:cubicBezTo>
                <a:cubicBezTo>
                  <a:pt x="11909822" y="6275361"/>
                  <a:pt x="11903653" y="6258733"/>
                  <a:pt x="11901596" y="6256655"/>
                </a:cubicBezTo>
                <a:cubicBezTo>
                  <a:pt x="11918049" y="6248341"/>
                  <a:pt x="11930388" y="6233791"/>
                  <a:pt x="11938614" y="6219243"/>
                </a:cubicBezTo>
                <a:cubicBezTo>
                  <a:pt x="11938614" y="6217164"/>
                  <a:pt x="11938614" y="6217164"/>
                  <a:pt x="11938614" y="6217164"/>
                </a:cubicBezTo>
                <a:cubicBezTo>
                  <a:pt x="11936557" y="6213007"/>
                  <a:pt x="11932444" y="6204693"/>
                  <a:pt x="11928331" y="6198458"/>
                </a:cubicBezTo>
                <a:cubicBezTo>
                  <a:pt x="11926275" y="6198458"/>
                  <a:pt x="11926275" y="6198458"/>
                  <a:pt x="11926275" y="6198458"/>
                </a:cubicBezTo>
                <a:cubicBezTo>
                  <a:pt x="11909822" y="6198458"/>
                  <a:pt x="11891314" y="6202615"/>
                  <a:pt x="11876918" y="6210929"/>
                </a:cubicBezTo>
                <a:cubicBezTo>
                  <a:pt x="11874861" y="6210929"/>
                  <a:pt x="11864579" y="6196379"/>
                  <a:pt x="11862522" y="6194301"/>
                </a:cubicBezTo>
                <a:cubicBezTo>
                  <a:pt x="11874861" y="6181830"/>
                  <a:pt x="11885144" y="6165203"/>
                  <a:pt x="11889257" y="6148575"/>
                </a:cubicBezTo>
                <a:cubicBezTo>
                  <a:pt x="11889257" y="6146497"/>
                  <a:pt x="11889257" y="6146497"/>
                  <a:pt x="11889257" y="6146497"/>
                </a:cubicBezTo>
                <a:cubicBezTo>
                  <a:pt x="11885144" y="6142340"/>
                  <a:pt x="11878975" y="6136104"/>
                  <a:pt x="11872805" y="6131947"/>
                </a:cubicBezTo>
                <a:cubicBezTo>
                  <a:pt x="11856352" y="6136104"/>
                  <a:pt x="11839900" y="6144418"/>
                  <a:pt x="11827561" y="6156889"/>
                </a:cubicBezTo>
                <a:cubicBezTo>
                  <a:pt x="11825504" y="6156889"/>
                  <a:pt x="11811108" y="6146497"/>
                  <a:pt x="11809052" y="6144418"/>
                </a:cubicBezTo>
                <a:cubicBezTo>
                  <a:pt x="11819334" y="6127791"/>
                  <a:pt x="11823448" y="6111163"/>
                  <a:pt x="11823448" y="6094535"/>
                </a:cubicBezTo>
                <a:cubicBezTo>
                  <a:pt x="11823448" y="6094535"/>
                  <a:pt x="11823448" y="6092457"/>
                  <a:pt x="11823448" y="6092457"/>
                </a:cubicBezTo>
                <a:cubicBezTo>
                  <a:pt x="11817278" y="6088300"/>
                  <a:pt x="11809052" y="6084143"/>
                  <a:pt x="11804939" y="6082065"/>
                </a:cubicBezTo>
                <a:cubicBezTo>
                  <a:pt x="11802882" y="6079986"/>
                  <a:pt x="11802882" y="6079986"/>
                  <a:pt x="11802882" y="6079986"/>
                </a:cubicBezTo>
                <a:cubicBezTo>
                  <a:pt x="11802882" y="6082065"/>
                  <a:pt x="11802882" y="6082065"/>
                  <a:pt x="11802882" y="6082065"/>
                </a:cubicBezTo>
                <a:cubicBezTo>
                  <a:pt x="11788487" y="6088300"/>
                  <a:pt x="11776147" y="6102849"/>
                  <a:pt x="11765865" y="6117398"/>
                </a:cubicBezTo>
                <a:cubicBezTo>
                  <a:pt x="11763808" y="6117398"/>
                  <a:pt x="11747356" y="6111163"/>
                  <a:pt x="11745300" y="6109085"/>
                </a:cubicBezTo>
                <a:cubicBezTo>
                  <a:pt x="11747356" y="6100771"/>
                  <a:pt x="11749412" y="6092457"/>
                  <a:pt x="11749412" y="6082065"/>
                </a:cubicBezTo>
                <a:cubicBezTo>
                  <a:pt x="11749412" y="6073751"/>
                  <a:pt x="11747356" y="6065437"/>
                  <a:pt x="11745300" y="6057123"/>
                </a:cubicBezTo>
                <a:cubicBezTo>
                  <a:pt x="11745300" y="6055045"/>
                  <a:pt x="11745300" y="6055045"/>
                  <a:pt x="11745300" y="6055045"/>
                </a:cubicBezTo>
                <a:cubicBezTo>
                  <a:pt x="11743243" y="6055045"/>
                  <a:pt x="11743243" y="6055045"/>
                  <a:pt x="11743243" y="6055045"/>
                </a:cubicBezTo>
                <a:cubicBezTo>
                  <a:pt x="11739130" y="6052966"/>
                  <a:pt x="11730904" y="6050888"/>
                  <a:pt x="11722678" y="6050888"/>
                </a:cubicBezTo>
                <a:cubicBezTo>
                  <a:pt x="11710338" y="6061280"/>
                  <a:pt x="11700056" y="6077908"/>
                  <a:pt x="11695943" y="6096614"/>
                </a:cubicBezTo>
                <a:cubicBezTo>
                  <a:pt x="11693886" y="6094535"/>
                  <a:pt x="11677434" y="6092457"/>
                  <a:pt x="11673321" y="6092457"/>
                </a:cubicBezTo>
                <a:cubicBezTo>
                  <a:pt x="11673321" y="6075829"/>
                  <a:pt x="11669208" y="6057123"/>
                  <a:pt x="11660982" y="6042574"/>
                </a:cubicBezTo>
                <a:cubicBezTo>
                  <a:pt x="11658925" y="6042574"/>
                  <a:pt x="11658925" y="6042574"/>
                  <a:pt x="11658925" y="6042574"/>
                </a:cubicBezTo>
                <a:cubicBezTo>
                  <a:pt x="11652756" y="6040495"/>
                  <a:pt x="11644529" y="6040495"/>
                  <a:pt x="11638359" y="6042574"/>
                </a:cubicBezTo>
                <a:cubicBezTo>
                  <a:pt x="11636303" y="6042574"/>
                  <a:pt x="11636303" y="6042574"/>
                  <a:pt x="11636303" y="6042574"/>
                </a:cubicBezTo>
                <a:close/>
                <a:moveTo>
                  <a:pt x="0" y="0"/>
                </a:moveTo>
                <a:lnTo>
                  <a:pt x="12192000" y="0"/>
                </a:lnTo>
                <a:lnTo>
                  <a:pt x="12192000" y="6858000"/>
                </a:lnTo>
                <a:lnTo>
                  <a:pt x="4539049" y="6858000"/>
                </a:lnTo>
                <a:lnTo>
                  <a:pt x="0" y="6858000"/>
                </a:lnTo>
                <a:lnTo>
                  <a:pt x="0" y="6273113"/>
                </a:lnTo>
                <a:close/>
              </a:path>
            </a:pathLst>
          </a:cu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205740" anchor="b"/>
          <a:lstStyle/>
          <a:p>
            <a:pPr defTabSz="685800" eaLnBrk="1" fontAlgn="auto" hangingPunct="1">
              <a:spcBef>
                <a:spcPts val="0"/>
              </a:spcBef>
              <a:spcAft>
                <a:spcPts val="0"/>
              </a:spcAft>
              <a:defRPr/>
            </a:pPr>
            <a:r>
              <a:rPr lang="en-US" sz="1350" dirty="0">
                <a:solidFill>
                  <a:prstClr val="white">
                    <a:alpha val="0"/>
                  </a:prstClr>
                </a:solidFill>
              </a:rPr>
              <a:t>z</a:t>
            </a:r>
          </a:p>
        </p:txBody>
      </p:sp>
      <p:sp>
        <p:nvSpPr>
          <p:cNvPr id="11" name="Picture Placeholder 10"/>
          <p:cNvSpPr>
            <a:spLocks noGrp="1"/>
          </p:cNvSpPr>
          <p:nvPr>
            <p:ph type="pic" sz="quarter" idx="13"/>
          </p:nvPr>
        </p:nvSpPr>
        <p:spPr>
          <a:xfrm>
            <a:off x="0" y="0"/>
            <a:ext cx="9144000" cy="5143500"/>
          </a:xfrm>
          <a:custGeom>
            <a:avLst/>
            <a:gdLst>
              <a:gd name="connsiteX0" fmla="*/ 11603402 w 12192000"/>
              <a:gd name="connsiteY0" fmla="*/ 6440005 h 6858000"/>
              <a:gd name="connsiteX1" fmla="*/ 11613605 w 12192000"/>
              <a:gd name="connsiteY1" fmla="*/ 6440005 h 6858000"/>
              <a:gd name="connsiteX2" fmla="*/ 11617686 w 12192000"/>
              <a:gd name="connsiteY2" fmla="*/ 6448343 h 6858000"/>
              <a:gd name="connsiteX3" fmla="*/ 11623808 w 12192000"/>
              <a:gd name="connsiteY3" fmla="*/ 6550487 h 6858000"/>
              <a:gd name="connsiteX4" fmla="*/ 11621767 w 12192000"/>
              <a:gd name="connsiteY4" fmla="*/ 6560909 h 6858000"/>
              <a:gd name="connsiteX5" fmla="*/ 11615645 w 12192000"/>
              <a:gd name="connsiteY5" fmla="*/ 6560909 h 6858000"/>
              <a:gd name="connsiteX6" fmla="*/ 11509533 w 12192000"/>
              <a:gd name="connsiteY6" fmla="*/ 6498373 h 6858000"/>
              <a:gd name="connsiteX7" fmla="*/ 11505451 w 12192000"/>
              <a:gd name="connsiteY7" fmla="*/ 6492120 h 6858000"/>
              <a:gd name="connsiteX8" fmla="*/ 11505451 w 12192000"/>
              <a:gd name="connsiteY8" fmla="*/ 6490034 h 6858000"/>
              <a:gd name="connsiteX9" fmla="*/ 11511573 w 12192000"/>
              <a:gd name="connsiteY9" fmla="*/ 6485865 h 6858000"/>
              <a:gd name="connsiteX10" fmla="*/ 11603402 w 12192000"/>
              <a:gd name="connsiteY10" fmla="*/ 6440005 h 6858000"/>
              <a:gd name="connsiteX11" fmla="*/ 11686136 w 12192000"/>
              <a:gd name="connsiteY11" fmla="*/ 6437921 h 6858000"/>
              <a:gd name="connsiteX12" fmla="*/ 11696438 w 12192000"/>
              <a:gd name="connsiteY12" fmla="*/ 6437921 h 6858000"/>
              <a:gd name="connsiteX13" fmla="*/ 11787097 w 12192000"/>
              <a:gd name="connsiteY13" fmla="*/ 6483687 h 6858000"/>
              <a:gd name="connsiteX14" fmla="*/ 11795339 w 12192000"/>
              <a:gd name="connsiteY14" fmla="*/ 6489928 h 6858000"/>
              <a:gd name="connsiteX15" fmla="*/ 11791218 w 12192000"/>
              <a:gd name="connsiteY15" fmla="*/ 6496168 h 6858000"/>
              <a:gd name="connsiteX16" fmla="*/ 11684076 w 12192000"/>
              <a:gd name="connsiteY16" fmla="*/ 6558576 h 6858000"/>
              <a:gd name="connsiteX17" fmla="*/ 11675833 w 12192000"/>
              <a:gd name="connsiteY17" fmla="*/ 6558576 h 6858000"/>
              <a:gd name="connsiteX18" fmla="*/ 11673773 w 12192000"/>
              <a:gd name="connsiteY18" fmla="*/ 6550255 h 6858000"/>
              <a:gd name="connsiteX19" fmla="*/ 11682015 w 12192000"/>
              <a:gd name="connsiteY19" fmla="*/ 6446242 h 6858000"/>
              <a:gd name="connsiteX20" fmla="*/ 11686136 w 12192000"/>
              <a:gd name="connsiteY20" fmla="*/ 6437921 h 6858000"/>
              <a:gd name="connsiteX21" fmla="*/ 10868401 w 12192000"/>
              <a:gd name="connsiteY21" fmla="*/ 6398178 h 6858000"/>
              <a:gd name="connsiteX22" fmla="*/ 10868401 w 12192000"/>
              <a:gd name="connsiteY22" fmla="*/ 6441381 h 6858000"/>
              <a:gd name="connsiteX23" fmla="*/ 10820512 w 12192000"/>
              <a:gd name="connsiteY23" fmla="*/ 6449610 h 6858000"/>
              <a:gd name="connsiteX24" fmla="*/ 10801773 w 12192000"/>
              <a:gd name="connsiteY24" fmla="*/ 6424923 h 6858000"/>
              <a:gd name="connsiteX25" fmla="*/ 10826759 w 12192000"/>
              <a:gd name="connsiteY25" fmla="*/ 6400236 h 6858000"/>
              <a:gd name="connsiteX26" fmla="*/ 10518900 w 12192000"/>
              <a:gd name="connsiteY26" fmla="*/ 6328044 h 6858000"/>
              <a:gd name="connsiteX27" fmla="*/ 10559811 w 12192000"/>
              <a:gd name="connsiteY27" fmla="*/ 6388243 h 6858000"/>
              <a:gd name="connsiteX28" fmla="*/ 10518900 w 12192000"/>
              <a:gd name="connsiteY28" fmla="*/ 6448441 h 6858000"/>
              <a:gd name="connsiteX29" fmla="*/ 10477988 w 12192000"/>
              <a:gd name="connsiteY29" fmla="*/ 6388243 h 6858000"/>
              <a:gd name="connsiteX30" fmla="*/ 10518900 w 12192000"/>
              <a:gd name="connsiteY30" fmla="*/ 6328044 h 6858000"/>
              <a:gd name="connsiteX31" fmla="*/ 11673123 w 12192000"/>
              <a:gd name="connsiteY31" fmla="*/ 6319732 h 6858000"/>
              <a:gd name="connsiteX32" fmla="*/ 11682116 w 12192000"/>
              <a:gd name="connsiteY32" fmla="*/ 6320771 h 6858000"/>
              <a:gd name="connsiteX33" fmla="*/ 11708840 w 12192000"/>
              <a:gd name="connsiteY33" fmla="*/ 6372722 h 6858000"/>
              <a:gd name="connsiteX34" fmla="*/ 11649226 w 12192000"/>
              <a:gd name="connsiteY34" fmla="*/ 6430907 h 6858000"/>
              <a:gd name="connsiteX35" fmla="*/ 11589612 w 12192000"/>
              <a:gd name="connsiteY35" fmla="*/ 6372722 h 6858000"/>
              <a:gd name="connsiteX36" fmla="*/ 11616336 w 12192000"/>
              <a:gd name="connsiteY36" fmla="*/ 6322850 h 6858000"/>
              <a:gd name="connsiteX37" fmla="*/ 11632781 w 12192000"/>
              <a:gd name="connsiteY37" fmla="*/ 6324927 h 6858000"/>
              <a:gd name="connsiteX38" fmla="*/ 11630725 w 12192000"/>
              <a:gd name="connsiteY38" fmla="*/ 6341552 h 6858000"/>
              <a:gd name="connsiteX39" fmla="*/ 11614280 w 12192000"/>
              <a:gd name="connsiteY39" fmla="*/ 6372722 h 6858000"/>
              <a:gd name="connsiteX40" fmla="*/ 11649226 w 12192000"/>
              <a:gd name="connsiteY40" fmla="*/ 6408049 h 6858000"/>
              <a:gd name="connsiteX41" fmla="*/ 11684172 w 12192000"/>
              <a:gd name="connsiteY41" fmla="*/ 6372722 h 6858000"/>
              <a:gd name="connsiteX42" fmla="*/ 11667727 w 12192000"/>
              <a:gd name="connsiteY42" fmla="*/ 6341552 h 6858000"/>
              <a:gd name="connsiteX43" fmla="*/ 11665671 w 12192000"/>
              <a:gd name="connsiteY43" fmla="*/ 6324927 h 6858000"/>
              <a:gd name="connsiteX44" fmla="*/ 11673123 w 12192000"/>
              <a:gd name="connsiteY44" fmla="*/ 6319732 h 6858000"/>
              <a:gd name="connsiteX45" fmla="*/ 11822057 w 12192000"/>
              <a:gd name="connsiteY45" fmla="*/ 6304666 h 6858000"/>
              <a:gd name="connsiteX46" fmla="*/ 11826190 w 12192000"/>
              <a:gd name="connsiteY46" fmla="*/ 6310895 h 6858000"/>
              <a:gd name="connsiteX47" fmla="*/ 11826190 w 12192000"/>
              <a:gd name="connsiteY47" fmla="*/ 6435462 h 6858000"/>
              <a:gd name="connsiteX48" fmla="*/ 11822057 w 12192000"/>
              <a:gd name="connsiteY48" fmla="*/ 6441690 h 6858000"/>
              <a:gd name="connsiteX49" fmla="*/ 11813791 w 12192000"/>
              <a:gd name="connsiteY49" fmla="*/ 6439614 h 6858000"/>
              <a:gd name="connsiteX50" fmla="*/ 11729066 w 12192000"/>
              <a:gd name="connsiteY50" fmla="*/ 6381482 h 6858000"/>
              <a:gd name="connsiteX51" fmla="*/ 11722867 w 12192000"/>
              <a:gd name="connsiteY51" fmla="*/ 6373178 h 6858000"/>
              <a:gd name="connsiteX52" fmla="*/ 11729066 w 12192000"/>
              <a:gd name="connsiteY52" fmla="*/ 6364874 h 6858000"/>
              <a:gd name="connsiteX53" fmla="*/ 11813791 w 12192000"/>
              <a:gd name="connsiteY53" fmla="*/ 6306743 h 6858000"/>
              <a:gd name="connsiteX54" fmla="*/ 11822057 w 12192000"/>
              <a:gd name="connsiteY54" fmla="*/ 6304666 h 6858000"/>
              <a:gd name="connsiteX55" fmla="*/ 11476229 w 12192000"/>
              <a:gd name="connsiteY55" fmla="*/ 6304666 h 6858000"/>
              <a:gd name="connsiteX56" fmla="*/ 11484412 w 12192000"/>
              <a:gd name="connsiteY56" fmla="*/ 6308818 h 6858000"/>
              <a:gd name="connsiteX57" fmla="*/ 11568280 w 12192000"/>
              <a:gd name="connsiteY57" fmla="*/ 6364874 h 6858000"/>
              <a:gd name="connsiteX58" fmla="*/ 11574417 w 12192000"/>
              <a:gd name="connsiteY58" fmla="*/ 6373178 h 6858000"/>
              <a:gd name="connsiteX59" fmla="*/ 11568280 w 12192000"/>
              <a:gd name="connsiteY59" fmla="*/ 6381482 h 6858000"/>
              <a:gd name="connsiteX60" fmla="*/ 11484412 w 12192000"/>
              <a:gd name="connsiteY60" fmla="*/ 6439614 h 6858000"/>
              <a:gd name="connsiteX61" fmla="*/ 11476229 w 12192000"/>
              <a:gd name="connsiteY61" fmla="*/ 6441690 h 6858000"/>
              <a:gd name="connsiteX62" fmla="*/ 11472138 w 12192000"/>
              <a:gd name="connsiteY62" fmla="*/ 6435462 h 6858000"/>
              <a:gd name="connsiteX63" fmla="*/ 11472138 w 12192000"/>
              <a:gd name="connsiteY63" fmla="*/ 6310895 h 6858000"/>
              <a:gd name="connsiteX64" fmla="*/ 11476229 w 12192000"/>
              <a:gd name="connsiteY64" fmla="*/ 6304666 h 6858000"/>
              <a:gd name="connsiteX65" fmla="*/ 11088184 w 12192000"/>
              <a:gd name="connsiteY65" fmla="*/ 6294146 h 6858000"/>
              <a:gd name="connsiteX66" fmla="*/ 11082024 w 12192000"/>
              <a:gd name="connsiteY66" fmla="*/ 6296224 h 6858000"/>
              <a:gd name="connsiteX67" fmla="*/ 11079972 w 12192000"/>
              <a:gd name="connsiteY67" fmla="*/ 6302454 h 6858000"/>
              <a:gd name="connsiteX68" fmla="*/ 11121033 w 12192000"/>
              <a:gd name="connsiteY68" fmla="*/ 6460305 h 6858000"/>
              <a:gd name="connsiteX69" fmla="*/ 11145670 w 12192000"/>
              <a:gd name="connsiteY69" fmla="*/ 6481074 h 6858000"/>
              <a:gd name="connsiteX70" fmla="*/ 11153882 w 12192000"/>
              <a:gd name="connsiteY70" fmla="*/ 6481074 h 6858000"/>
              <a:gd name="connsiteX71" fmla="*/ 11149776 w 12192000"/>
              <a:gd name="connsiteY71" fmla="*/ 6489382 h 6858000"/>
              <a:gd name="connsiteX72" fmla="*/ 11149776 w 12192000"/>
              <a:gd name="connsiteY72" fmla="*/ 6491459 h 6858000"/>
              <a:gd name="connsiteX73" fmla="*/ 11125139 w 12192000"/>
              <a:gd name="connsiteY73" fmla="*/ 6510152 h 6858000"/>
              <a:gd name="connsiteX74" fmla="*/ 11090237 w 12192000"/>
              <a:gd name="connsiteY74" fmla="*/ 6508075 h 6858000"/>
              <a:gd name="connsiteX75" fmla="*/ 11084078 w 12192000"/>
              <a:gd name="connsiteY75" fmla="*/ 6510152 h 6858000"/>
              <a:gd name="connsiteX76" fmla="*/ 11082024 w 12192000"/>
              <a:gd name="connsiteY76" fmla="*/ 6514306 h 6858000"/>
              <a:gd name="connsiteX77" fmla="*/ 11082024 w 12192000"/>
              <a:gd name="connsiteY77" fmla="*/ 6532999 h 6858000"/>
              <a:gd name="connsiteX78" fmla="*/ 11088184 w 12192000"/>
              <a:gd name="connsiteY78" fmla="*/ 6539230 h 6858000"/>
              <a:gd name="connsiteX79" fmla="*/ 11135404 w 12192000"/>
              <a:gd name="connsiteY79" fmla="*/ 6545460 h 6858000"/>
              <a:gd name="connsiteX80" fmla="*/ 11137458 w 12192000"/>
              <a:gd name="connsiteY80" fmla="*/ 6545460 h 6858000"/>
              <a:gd name="connsiteX81" fmla="*/ 11190838 w 12192000"/>
              <a:gd name="connsiteY81" fmla="*/ 6493536 h 6858000"/>
              <a:gd name="connsiteX82" fmla="*/ 11223687 w 12192000"/>
              <a:gd name="connsiteY82" fmla="*/ 6364764 h 6858000"/>
              <a:gd name="connsiteX83" fmla="*/ 11236005 w 12192000"/>
              <a:gd name="connsiteY83" fmla="*/ 6323224 h 6858000"/>
              <a:gd name="connsiteX84" fmla="*/ 11240111 w 12192000"/>
              <a:gd name="connsiteY84" fmla="*/ 6302454 h 6858000"/>
              <a:gd name="connsiteX85" fmla="*/ 11238058 w 12192000"/>
              <a:gd name="connsiteY85" fmla="*/ 6296224 h 6858000"/>
              <a:gd name="connsiteX86" fmla="*/ 11233952 w 12192000"/>
              <a:gd name="connsiteY86" fmla="*/ 6294146 h 6858000"/>
              <a:gd name="connsiteX87" fmla="*/ 11205209 w 12192000"/>
              <a:gd name="connsiteY87" fmla="*/ 6294146 h 6858000"/>
              <a:gd name="connsiteX88" fmla="*/ 11199050 w 12192000"/>
              <a:gd name="connsiteY88" fmla="*/ 6298301 h 6858000"/>
              <a:gd name="connsiteX89" fmla="*/ 11162094 w 12192000"/>
              <a:gd name="connsiteY89" fmla="*/ 6439535 h 6858000"/>
              <a:gd name="connsiteX90" fmla="*/ 11160041 w 12192000"/>
              <a:gd name="connsiteY90" fmla="*/ 6439535 h 6858000"/>
              <a:gd name="connsiteX91" fmla="*/ 11121033 w 12192000"/>
              <a:gd name="connsiteY91" fmla="*/ 6298301 h 6858000"/>
              <a:gd name="connsiteX92" fmla="*/ 11114874 w 12192000"/>
              <a:gd name="connsiteY92" fmla="*/ 6294146 h 6858000"/>
              <a:gd name="connsiteX93" fmla="*/ 11088184 w 12192000"/>
              <a:gd name="connsiteY93" fmla="*/ 6294146 h 6858000"/>
              <a:gd name="connsiteX94" fmla="*/ 11048412 w 12192000"/>
              <a:gd name="connsiteY94" fmla="*/ 6291809 h 6858000"/>
              <a:gd name="connsiteX95" fmla="*/ 10999317 w 12192000"/>
              <a:gd name="connsiteY95" fmla="*/ 6312618 h 6858000"/>
              <a:gd name="connsiteX96" fmla="*/ 10999317 w 12192000"/>
              <a:gd name="connsiteY96" fmla="*/ 6300133 h 6858000"/>
              <a:gd name="connsiteX97" fmla="*/ 10993181 w 12192000"/>
              <a:gd name="connsiteY97" fmla="*/ 6293890 h 6858000"/>
              <a:gd name="connsiteX98" fmla="*/ 10964542 w 12192000"/>
              <a:gd name="connsiteY98" fmla="*/ 6293890 h 6858000"/>
              <a:gd name="connsiteX99" fmla="*/ 10958406 w 12192000"/>
              <a:gd name="connsiteY99" fmla="*/ 6300133 h 6858000"/>
              <a:gd name="connsiteX100" fmla="*/ 10958406 w 12192000"/>
              <a:gd name="connsiteY100" fmla="*/ 6474928 h 6858000"/>
              <a:gd name="connsiteX101" fmla="*/ 10964542 w 12192000"/>
              <a:gd name="connsiteY101" fmla="*/ 6481171 h 6858000"/>
              <a:gd name="connsiteX102" fmla="*/ 10993181 w 12192000"/>
              <a:gd name="connsiteY102" fmla="*/ 6481171 h 6858000"/>
              <a:gd name="connsiteX103" fmla="*/ 10999317 w 12192000"/>
              <a:gd name="connsiteY103" fmla="*/ 6474928 h 6858000"/>
              <a:gd name="connsiteX104" fmla="*/ 10999317 w 12192000"/>
              <a:gd name="connsiteY104" fmla="*/ 6354236 h 6858000"/>
              <a:gd name="connsiteX105" fmla="*/ 11050457 w 12192000"/>
              <a:gd name="connsiteY105" fmla="*/ 6331346 h 6858000"/>
              <a:gd name="connsiteX106" fmla="*/ 11056594 w 12192000"/>
              <a:gd name="connsiteY106" fmla="*/ 6325103 h 6858000"/>
              <a:gd name="connsiteX107" fmla="*/ 11056594 w 12192000"/>
              <a:gd name="connsiteY107" fmla="*/ 6298052 h 6858000"/>
              <a:gd name="connsiteX108" fmla="*/ 11054548 w 12192000"/>
              <a:gd name="connsiteY108" fmla="*/ 6293890 h 6858000"/>
              <a:gd name="connsiteX109" fmla="*/ 11048412 w 12192000"/>
              <a:gd name="connsiteY109" fmla="*/ 6291809 h 6858000"/>
              <a:gd name="connsiteX110" fmla="*/ 10847504 w 12192000"/>
              <a:gd name="connsiteY110" fmla="*/ 6288302 h 6858000"/>
              <a:gd name="connsiteX111" fmla="*/ 10777148 w 12192000"/>
              <a:gd name="connsiteY111" fmla="*/ 6296620 h 6858000"/>
              <a:gd name="connsiteX112" fmla="*/ 10770940 w 12192000"/>
              <a:gd name="connsiteY112" fmla="*/ 6302858 h 6858000"/>
              <a:gd name="connsiteX113" fmla="*/ 10773009 w 12192000"/>
              <a:gd name="connsiteY113" fmla="*/ 6327811 h 6858000"/>
              <a:gd name="connsiteX114" fmla="*/ 10775079 w 12192000"/>
              <a:gd name="connsiteY114" fmla="*/ 6331970 h 6858000"/>
              <a:gd name="connsiteX115" fmla="*/ 10779217 w 12192000"/>
              <a:gd name="connsiteY115" fmla="*/ 6334049 h 6858000"/>
              <a:gd name="connsiteX116" fmla="*/ 10845434 w 12192000"/>
              <a:gd name="connsiteY116" fmla="*/ 6329890 h 6858000"/>
              <a:gd name="connsiteX117" fmla="*/ 10868196 w 12192000"/>
              <a:gd name="connsiteY117" fmla="*/ 6352764 h 6858000"/>
              <a:gd name="connsiteX118" fmla="*/ 10868196 w 12192000"/>
              <a:gd name="connsiteY118" fmla="*/ 6365240 h 6858000"/>
              <a:gd name="connsiteX119" fmla="*/ 10822672 w 12192000"/>
              <a:gd name="connsiteY119" fmla="*/ 6369399 h 6858000"/>
              <a:gd name="connsiteX120" fmla="*/ 10758524 w 12192000"/>
              <a:gd name="connsiteY120" fmla="*/ 6425543 h 6858000"/>
              <a:gd name="connsiteX121" fmla="*/ 10814395 w 12192000"/>
              <a:gd name="connsiteY121" fmla="*/ 6485846 h 6858000"/>
              <a:gd name="connsiteX122" fmla="*/ 10874404 w 12192000"/>
              <a:gd name="connsiteY122" fmla="*/ 6473370 h 6858000"/>
              <a:gd name="connsiteX123" fmla="*/ 10903374 w 12192000"/>
              <a:gd name="connsiteY123" fmla="*/ 6485846 h 6858000"/>
              <a:gd name="connsiteX124" fmla="*/ 10909582 w 12192000"/>
              <a:gd name="connsiteY124" fmla="*/ 6483767 h 6858000"/>
              <a:gd name="connsiteX125" fmla="*/ 10911651 w 12192000"/>
              <a:gd name="connsiteY125" fmla="*/ 6477529 h 6858000"/>
              <a:gd name="connsiteX126" fmla="*/ 10911651 w 12192000"/>
              <a:gd name="connsiteY126" fmla="*/ 6352764 h 6858000"/>
              <a:gd name="connsiteX127" fmla="*/ 10847504 w 12192000"/>
              <a:gd name="connsiteY127" fmla="*/ 6288302 h 6858000"/>
              <a:gd name="connsiteX128" fmla="*/ 10518899 w 12192000"/>
              <a:gd name="connsiteY128" fmla="*/ 6288302 h 6858000"/>
              <a:gd name="connsiteX129" fmla="*/ 10434738 w 12192000"/>
              <a:gd name="connsiteY129" fmla="*/ 6387074 h 6858000"/>
              <a:gd name="connsiteX130" fmla="*/ 10518899 w 12192000"/>
              <a:gd name="connsiteY130" fmla="*/ 6485846 h 6858000"/>
              <a:gd name="connsiteX131" fmla="*/ 10603060 w 12192000"/>
              <a:gd name="connsiteY131" fmla="*/ 6387074 h 6858000"/>
              <a:gd name="connsiteX132" fmla="*/ 10518899 w 12192000"/>
              <a:gd name="connsiteY132" fmla="*/ 6288302 h 6858000"/>
              <a:gd name="connsiteX133" fmla="*/ 10302945 w 12192000"/>
              <a:gd name="connsiteY133" fmla="*/ 6262586 h 6858000"/>
              <a:gd name="connsiteX134" fmla="*/ 10319310 w 12192000"/>
              <a:gd name="connsiteY134" fmla="*/ 6262586 h 6858000"/>
              <a:gd name="connsiteX135" fmla="*/ 10362267 w 12192000"/>
              <a:gd name="connsiteY135" fmla="*/ 6302328 h 6858000"/>
              <a:gd name="connsiteX136" fmla="*/ 10317264 w 12192000"/>
              <a:gd name="connsiteY136" fmla="*/ 6339979 h 6858000"/>
              <a:gd name="connsiteX137" fmla="*/ 10272261 w 12192000"/>
              <a:gd name="connsiteY137" fmla="*/ 6339979 h 6858000"/>
              <a:gd name="connsiteX138" fmla="*/ 10272261 w 12192000"/>
              <a:gd name="connsiteY138" fmla="*/ 6264678 h 6858000"/>
              <a:gd name="connsiteX139" fmla="*/ 10302945 w 12192000"/>
              <a:gd name="connsiteY139" fmla="*/ 6262586 h 6858000"/>
              <a:gd name="connsiteX140" fmla="*/ 10679182 w 12192000"/>
              <a:gd name="connsiteY140" fmla="*/ 6250897 h 6858000"/>
              <a:gd name="connsiteX141" fmla="*/ 10650472 w 12192000"/>
              <a:gd name="connsiteY141" fmla="*/ 6257141 h 6858000"/>
              <a:gd name="connsiteX142" fmla="*/ 10644320 w 12192000"/>
              <a:gd name="connsiteY142" fmla="*/ 6263385 h 6858000"/>
              <a:gd name="connsiteX143" fmla="*/ 10644320 w 12192000"/>
              <a:gd name="connsiteY143" fmla="*/ 6294607 h 6858000"/>
              <a:gd name="connsiteX144" fmla="*/ 10627914 w 12192000"/>
              <a:gd name="connsiteY144" fmla="*/ 6294607 h 6858000"/>
              <a:gd name="connsiteX145" fmla="*/ 10621762 w 12192000"/>
              <a:gd name="connsiteY145" fmla="*/ 6300852 h 6858000"/>
              <a:gd name="connsiteX146" fmla="*/ 10621762 w 12192000"/>
              <a:gd name="connsiteY146" fmla="*/ 6325830 h 6858000"/>
              <a:gd name="connsiteX147" fmla="*/ 10627914 w 12192000"/>
              <a:gd name="connsiteY147" fmla="*/ 6332074 h 6858000"/>
              <a:gd name="connsiteX148" fmla="*/ 10644320 w 12192000"/>
              <a:gd name="connsiteY148" fmla="*/ 6332074 h 6858000"/>
              <a:gd name="connsiteX149" fmla="*/ 10644320 w 12192000"/>
              <a:gd name="connsiteY149" fmla="*/ 6415333 h 6858000"/>
              <a:gd name="connsiteX150" fmla="*/ 10699689 w 12192000"/>
              <a:gd name="connsiteY150" fmla="*/ 6488184 h 6858000"/>
              <a:gd name="connsiteX151" fmla="*/ 10732500 w 12192000"/>
              <a:gd name="connsiteY151" fmla="*/ 6484021 h 6858000"/>
              <a:gd name="connsiteX152" fmla="*/ 10738652 w 12192000"/>
              <a:gd name="connsiteY152" fmla="*/ 6475695 h 6858000"/>
              <a:gd name="connsiteX153" fmla="*/ 10736602 w 12192000"/>
              <a:gd name="connsiteY153" fmla="*/ 6452799 h 6858000"/>
              <a:gd name="connsiteX154" fmla="*/ 10730449 w 12192000"/>
              <a:gd name="connsiteY154" fmla="*/ 6444473 h 6858000"/>
              <a:gd name="connsiteX155" fmla="*/ 10705841 w 12192000"/>
              <a:gd name="connsiteY155" fmla="*/ 6446555 h 6858000"/>
              <a:gd name="connsiteX156" fmla="*/ 10687385 w 12192000"/>
              <a:gd name="connsiteY156" fmla="*/ 6409088 h 6858000"/>
              <a:gd name="connsiteX157" fmla="*/ 10687385 w 12192000"/>
              <a:gd name="connsiteY157" fmla="*/ 6332074 h 6858000"/>
              <a:gd name="connsiteX158" fmla="*/ 10730449 w 12192000"/>
              <a:gd name="connsiteY158" fmla="*/ 6332074 h 6858000"/>
              <a:gd name="connsiteX159" fmla="*/ 10736602 w 12192000"/>
              <a:gd name="connsiteY159" fmla="*/ 6325830 h 6858000"/>
              <a:gd name="connsiteX160" fmla="*/ 10736602 w 12192000"/>
              <a:gd name="connsiteY160" fmla="*/ 6300852 h 6858000"/>
              <a:gd name="connsiteX161" fmla="*/ 10730449 w 12192000"/>
              <a:gd name="connsiteY161" fmla="*/ 6294607 h 6858000"/>
              <a:gd name="connsiteX162" fmla="*/ 10687385 w 12192000"/>
              <a:gd name="connsiteY162" fmla="*/ 6294607 h 6858000"/>
              <a:gd name="connsiteX163" fmla="*/ 10687385 w 12192000"/>
              <a:gd name="connsiteY163" fmla="*/ 6257141 h 6858000"/>
              <a:gd name="connsiteX164" fmla="*/ 10685334 w 12192000"/>
              <a:gd name="connsiteY164" fmla="*/ 6250897 h 6858000"/>
              <a:gd name="connsiteX165" fmla="*/ 10679182 w 12192000"/>
              <a:gd name="connsiteY165" fmla="*/ 6250897 h 6858000"/>
              <a:gd name="connsiteX166" fmla="*/ 10313278 w 12192000"/>
              <a:gd name="connsiteY166" fmla="*/ 6221675 h 6858000"/>
              <a:gd name="connsiteX167" fmla="*/ 10232861 w 12192000"/>
              <a:gd name="connsiteY167" fmla="*/ 6225827 h 6858000"/>
              <a:gd name="connsiteX168" fmla="*/ 10226674 w 12192000"/>
              <a:gd name="connsiteY168" fmla="*/ 6234131 h 6858000"/>
              <a:gd name="connsiteX169" fmla="*/ 10226674 w 12192000"/>
              <a:gd name="connsiteY169" fmla="*/ 6474943 h 6858000"/>
              <a:gd name="connsiteX170" fmla="*/ 10234922 w 12192000"/>
              <a:gd name="connsiteY170" fmla="*/ 6481171 h 6858000"/>
              <a:gd name="connsiteX171" fmla="*/ 10263790 w 12192000"/>
              <a:gd name="connsiteY171" fmla="*/ 6481171 h 6858000"/>
              <a:gd name="connsiteX172" fmla="*/ 10272038 w 12192000"/>
              <a:gd name="connsiteY172" fmla="*/ 6474943 h 6858000"/>
              <a:gd name="connsiteX173" fmla="*/ 10272038 w 12192000"/>
              <a:gd name="connsiteY173" fmla="*/ 6379449 h 6858000"/>
              <a:gd name="connsiteX174" fmla="*/ 10321526 w 12192000"/>
              <a:gd name="connsiteY174" fmla="*/ 6381524 h 6858000"/>
              <a:gd name="connsiteX175" fmla="*/ 10362766 w 12192000"/>
              <a:gd name="connsiteY175" fmla="*/ 6477018 h 6858000"/>
              <a:gd name="connsiteX176" fmla="*/ 10368952 w 12192000"/>
              <a:gd name="connsiteY176" fmla="*/ 6481171 h 6858000"/>
              <a:gd name="connsiteX177" fmla="*/ 10401944 w 12192000"/>
              <a:gd name="connsiteY177" fmla="*/ 6481171 h 6858000"/>
              <a:gd name="connsiteX178" fmla="*/ 10408130 w 12192000"/>
              <a:gd name="connsiteY178" fmla="*/ 6479095 h 6858000"/>
              <a:gd name="connsiteX179" fmla="*/ 10410192 w 12192000"/>
              <a:gd name="connsiteY179" fmla="*/ 6472867 h 6858000"/>
              <a:gd name="connsiteX180" fmla="*/ 10362766 w 12192000"/>
              <a:gd name="connsiteY180" fmla="*/ 6369069 h 6858000"/>
              <a:gd name="connsiteX181" fmla="*/ 10408130 w 12192000"/>
              <a:gd name="connsiteY181" fmla="*/ 6300561 h 6858000"/>
              <a:gd name="connsiteX182" fmla="*/ 10319464 w 12192000"/>
              <a:gd name="connsiteY182" fmla="*/ 6221675 h 6858000"/>
              <a:gd name="connsiteX183" fmla="*/ 10313278 w 12192000"/>
              <a:gd name="connsiteY183" fmla="*/ 6221675 h 6858000"/>
              <a:gd name="connsiteX184" fmla="*/ 11675833 w 12192000"/>
              <a:gd name="connsiteY184" fmla="*/ 6188669 h 6858000"/>
              <a:gd name="connsiteX185" fmla="*/ 11684076 w 12192000"/>
              <a:gd name="connsiteY185" fmla="*/ 6188669 h 6858000"/>
              <a:gd name="connsiteX186" fmla="*/ 11791218 w 12192000"/>
              <a:gd name="connsiteY186" fmla="*/ 6250482 h 6858000"/>
              <a:gd name="connsiteX187" fmla="*/ 11795339 w 12192000"/>
              <a:gd name="connsiteY187" fmla="*/ 6256663 h 6858000"/>
              <a:gd name="connsiteX188" fmla="*/ 11787097 w 12192000"/>
              <a:gd name="connsiteY188" fmla="*/ 6262844 h 6858000"/>
              <a:gd name="connsiteX189" fmla="*/ 11696438 w 12192000"/>
              <a:gd name="connsiteY189" fmla="*/ 6306113 h 6858000"/>
              <a:gd name="connsiteX190" fmla="*/ 11686136 w 12192000"/>
              <a:gd name="connsiteY190" fmla="*/ 6308173 h 6858000"/>
              <a:gd name="connsiteX191" fmla="*/ 11682015 w 12192000"/>
              <a:gd name="connsiteY191" fmla="*/ 6297871 h 6858000"/>
              <a:gd name="connsiteX192" fmla="*/ 11673773 w 12192000"/>
              <a:gd name="connsiteY192" fmla="*/ 6196910 h 6858000"/>
              <a:gd name="connsiteX193" fmla="*/ 11675833 w 12192000"/>
              <a:gd name="connsiteY193" fmla="*/ 6188669 h 6858000"/>
              <a:gd name="connsiteX194" fmla="*/ 11618498 w 12192000"/>
              <a:gd name="connsiteY194" fmla="*/ 6187898 h 6858000"/>
              <a:gd name="connsiteX195" fmla="*/ 11622619 w 12192000"/>
              <a:gd name="connsiteY195" fmla="*/ 6188673 h 6858000"/>
              <a:gd name="connsiteX196" fmla="*/ 11624679 w 12192000"/>
              <a:gd name="connsiteY196" fmla="*/ 6198998 h 6858000"/>
              <a:gd name="connsiteX197" fmla="*/ 11616438 w 12192000"/>
              <a:gd name="connsiteY197" fmla="*/ 6300186 h 6858000"/>
              <a:gd name="connsiteX198" fmla="*/ 11612316 w 12192000"/>
              <a:gd name="connsiteY198" fmla="*/ 6308446 h 6858000"/>
              <a:gd name="connsiteX199" fmla="*/ 11602015 w 12192000"/>
              <a:gd name="connsiteY199" fmla="*/ 6308446 h 6858000"/>
              <a:gd name="connsiteX200" fmla="*/ 11511355 w 12192000"/>
              <a:gd name="connsiteY200" fmla="*/ 6263015 h 6858000"/>
              <a:gd name="connsiteX201" fmla="*/ 11503114 w 12192000"/>
              <a:gd name="connsiteY201" fmla="*/ 6256820 h 6858000"/>
              <a:gd name="connsiteX202" fmla="*/ 11507235 w 12192000"/>
              <a:gd name="connsiteY202" fmla="*/ 6250624 h 6858000"/>
              <a:gd name="connsiteX203" fmla="*/ 11614377 w 12192000"/>
              <a:gd name="connsiteY203" fmla="*/ 6188673 h 6858000"/>
              <a:gd name="connsiteX204" fmla="*/ 11618498 w 12192000"/>
              <a:gd name="connsiteY204" fmla="*/ 6187898 h 6858000"/>
              <a:gd name="connsiteX205" fmla="*/ 11649811 w 12192000"/>
              <a:gd name="connsiteY205" fmla="*/ 6152709 h 6858000"/>
              <a:gd name="connsiteX206" fmla="*/ 11432980 w 12192000"/>
              <a:gd name="connsiteY206" fmla="*/ 6371879 h 6858000"/>
              <a:gd name="connsiteX207" fmla="*/ 11649811 w 12192000"/>
              <a:gd name="connsiteY207" fmla="*/ 6591048 h 6858000"/>
              <a:gd name="connsiteX208" fmla="*/ 11866643 w 12192000"/>
              <a:gd name="connsiteY208" fmla="*/ 6371879 h 6858000"/>
              <a:gd name="connsiteX209" fmla="*/ 11649811 w 12192000"/>
              <a:gd name="connsiteY209" fmla="*/ 6152709 h 6858000"/>
              <a:gd name="connsiteX210" fmla="*/ 11649226 w 12192000"/>
              <a:gd name="connsiteY210" fmla="*/ 6121150 h 6858000"/>
              <a:gd name="connsiteX211" fmla="*/ 11895865 w 12192000"/>
              <a:gd name="connsiteY211" fmla="*/ 6370711 h 6858000"/>
              <a:gd name="connsiteX212" fmla="*/ 11649226 w 12192000"/>
              <a:gd name="connsiteY212" fmla="*/ 6620272 h 6858000"/>
              <a:gd name="connsiteX213" fmla="*/ 11402588 w 12192000"/>
              <a:gd name="connsiteY213" fmla="*/ 6370711 h 6858000"/>
              <a:gd name="connsiteX214" fmla="*/ 11649226 w 12192000"/>
              <a:gd name="connsiteY214" fmla="*/ 6121150 h 6858000"/>
              <a:gd name="connsiteX215" fmla="*/ 11636303 w 12192000"/>
              <a:gd name="connsiteY215" fmla="*/ 6042574 h 6858000"/>
              <a:gd name="connsiteX216" fmla="*/ 11623964 w 12192000"/>
              <a:gd name="connsiteY216" fmla="*/ 6092457 h 6858000"/>
              <a:gd name="connsiteX217" fmla="*/ 11601342 w 12192000"/>
              <a:gd name="connsiteY217" fmla="*/ 6096614 h 6858000"/>
              <a:gd name="connsiteX218" fmla="*/ 11574607 w 12192000"/>
              <a:gd name="connsiteY218" fmla="*/ 6050888 h 6858000"/>
              <a:gd name="connsiteX219" fmla="*/ 11574607 w 12192000"/>
              <a:gd name="connsiteY219" fmla="*/ 6048809 h 6858000"/>
              <a:gd name="connsiteX220" fmla="*/ 11572550 w 12192000"/>
              <a:gd name="connsiteY220" fmla="*/ 6050888 h 6858000"/>
              <a:gd name="connsiteX221" fmla="*/ 11551985 w 12192000"/>
              <a:gd name="connsiteY221" fmla="*/ 6055045 h 6858000"/>
              <a:gd name="connsiteX222" fmla="*/ 11551985 w 12192000"/>
              <a:gd name="connsiteY222" fmla="*/ 6057123 h 6858000"/>
              <a:gd name="connsiteX223" fmla="*/ 11547872 w 12192000"/>
              <a:gd name="connsiteY223" fmla="*/ 6082065 h 6858000"/>
              <a:gd name="connsiteX224" fmla="*/ 11551985 w 12192000"/>
              <a:gd name="connsiteY224" fmla="*/ 6109085 h 6858000"/>
              <a:gd name="connsiteX225" fmla="*/ 11531420 w 12192000"/>
              <a:gd name="connsiteY225" fmla="*/ 6117398 h 6858000"/>
              <a:gd name="connsiteX226" fmla="*/ 11494402 w 12192000"/>
              <a:gd name="connsiteY226" fmla="*/ 6082065 h 6858000"/>
              <a:gd name="connsiteX227" fmla="*/ 11494402 w 12192000"/>
              <a:gd name="connsiteY227" fmla="*/ 6079986 h 6858000"/>
              <a:gd name="connsiteX228" fmla="*/ 11492346 w 12192000"/>
              <a:gd name="connsiteY228" fmla="*/ 6079986 h 6858000"/>
              <a:gd name="connsiteX229" fmla="*/ 11473837 w 12192000"/>
              <a:gd name="connsiteY229" fmla="*/ 6092457 h 6858000"/>
              <a:gd name="connsiteX230" fmla="*/ 11473837 w 12192000"/>
              <a:gd name="connsiteY230" fmla="*/ 6094535 h 6858000"/>
              <a:gd name="connsiteX231" fmla="*/ 11486176 w 12192000"/>
              <a:gd name="connsiteY231" fmla="*/ 6144418 h 6858000"/>
              <a:gd name="connsiteX232" fmla="*/ 11469724 w 12192000"/>
              <a:gd name="connsiteY232" fmla="*/ 6156889 h 6858000"/>
              <a:gd name="connsiteX233" fmla="*/ 11426536 w 12192000"/>
              <a:gd name="connsiteY233" fmla="*/ 6129869 h 6858000"/>
              <a:gd name="connsiteX234" fmla="*/ 11424480 w 12192000"/>
              <a:gd name="connsiteY234" fmla="*/ 6129869 h 6858000"/>
              <a:gd name="connsiteX235" fmla="*/ 11424480 w 12192000"/>
              <a:gd name="connsiteY235" fmla="*/ 6131947 h 6858000"/>
              <a:gd name="connsiteX236" fmla="*/ 11408027 w 12192000"/>
              <a:gd name="connsiteY236" fmla="*/ 6146497 h 6858000"/>
              <a:gd name="connsiteX237" fmla="*/ 11408027 w 12192000"/>
              <a:gd name="connsiteY237" fmla="*/ 6148575 h 6858000"/>
              <a:gd name="connsiteX238" fmla="*/ 11434763 w 12192000"/>
              <a:gd name="connsiteY238" fmla="*/ 6194301 h 6858000"/>
              <a:gd name="connsiteX239" fmla="*/ 11420366 w 12192000"/>
              <a:gd name="connsiteY239" fmla="*/ 6210929 h 6858000"/>
              <a:gd name="connsiteX240" fmla="*/ 11371010 w 12192000"/>
              <a:gd name="connsiteY240" fmla="*/ 6198458 h 6858000"/>
              <a:gd name="connsiteX241" fmla="*/ 11368953 w 12192000"/>
              <a:gd name="connsiteY241" fmla="*/ 6198458 h 6858000"/>
              <a:gd name="connsiteX242" fmla="*/ 11358671 w 12192000"/>
              <a:gd name="connsiteY242" fmla="*/ 6217164 h 6858000"/>
              <a:gd name="connsiteX243" fmla="*/ 11358671 w 12192000"/>
              <a:gd name="connsiteY243" fmla="*/ 6219243 h 6858000"/>
              <a:gd name="connsiteX244" fmla="*/ 11395688 w 12192000"/>
              <a:gd name="connsiteY244" fmla="*/ 6256655 h 6858000"/>
              <a:gd name="connsiteX245" fmla="*/ 11387462 w 12192000"/>
              <a:gd name="connsiteY245" fmla="*/ 6275361 h 6858000"/>
              <a:gd name="connsiteX246" fmla="*/ 11336049 w 12192000"/>
              <a:gd name="connsiteY246" fmla="*/ 6275361 h 6858000"/>
              <a:gd name="connsiteX247" fmla="*/ 11333992 w 12192000"/>
              <a:gd name="connsiteY247" fmla="*/ 6275361 h 6858000"/>
              <a:gd name="connsiteX248" fmla="*/ 11333992 w 12192000"/>
              <a:gd name="connsiteY248" fmla="*/ 6277439 h 6858000"/>
              <a:gd name="connsiteX249" fmla="*/ 11327823 w 12192000"/>
              <a:gd name="connsiteY249" fmla="*/ 6298223 h 6858000"/>
              <a:gd name="connsiteX250" fmla="*/ 11329879 w 12192000"/>
              <a:gd name="connsiteY250" fmla="*/ 6300302 h 6858000"/>
              <a:gd name="connsiteX251" fmla="*/ 11373066 w 12192000"/>
              <a:gd name="connsiteY251" fmla="*/ 6325243 h 6858000"/>
              <a:gd name="connsiteX252" fmla="*/ 11371010 w 12192000"/>
              <a:gd name="connsiteY252" fmla="*/ 6348107 h 6858000"/>
              <a:gd name="connsiteX253" fmla="*/ 11321653 w 12192000"/>
              <a:gd name="connsiteY253" fmla="*/ 6360578 h 6858000"/>
              <a:gd name="connsiteX254" fmla="*/ 11319596 w 12192000"/>
              <a:gd name="connsiteY254" fmla="*/ 6360578 h 6858000"/>
              <a:gd name="connsiteX255" fmla="*/ 11319596 w 12192000"/>
              <a:gd name="connsiteY255" fmla="*/ 6362655 h 6858000"/>
              <a:gd name="connsiteX256" fmla="*/ 11319596 w 12192000"/>
              <a:gd name="connsiteY256" fmla="*/ 6373048 h 6858000"/>
              <a:gd name="connsiteX257" fmla="*/ 11319596 w 12192000"/>
              <a:gd name="connsiteY257" fmla="*/ 6383440 h 6858000"/>
              <a:gd name="connsiteX258" fmla="*/ 11319596 w 12192000"/>
              <a:gd name="connsiteY258" fmla="*/ 6385519 h 6858000"/>
              <a:gd name="connsiteX259" fmla="*/ 11321653 w 12192000"/>
              <a:gd name="connsiteY259" fmla="*/ 6385519 h 6858000"/>
              <a:gd name="connsiteX260" fmla="*/ 11371010 w 12192000"/>
              <a:gd name="connsiteY260" fmla="*/ 6397990 h 6858000"/>
              <a:gd name="connsiteX261" fmla="*/ 11375123 w 12192000"/>
              <a:gd name="connsiteY261" fmla="*/ 6420852 h 6858000"/>
              <a:gd name="connsiteX262" fmla="*/ 11329879 w 12192000"/>
              <a:gd name="connsiteY262" fmla="*/ 6447872 h 6858000"/>
              <a:gd name="connsiteX263" fmla="*/ 11327823 w 12192000"/>
              <a:gd name="connsiteY263" fmla="*/ 6447872 h 6858000"/>
              <a:gd name="connsiteX264" fmla="*/ 11327823 w 12192000"/>
              <a:gd name="connsiteY264" fmla="*/ 6449951 h 6858000"/>
              <a:gd name="connsiteX265" fmla="*/ 11333992 w 12192000"/>
              <a:gd name="connsiteY265" fmla="*/ 6470736 h 6858000"/>
              <a:gd name="connsiteX266" fmla="*/ 11336049 w 12192000"/>
              <a:gd name="connsiteY266" fmla="*/ 6470736 h 6858000"/>
              <a:gd name="connsiteX267" fmla="*/ 11387462 w 12192000"/>
              <a:gd name="connsiteY267" fmla="*/ 6470736 h 6858000"/>
              <a:gd name="connsiteX268" fmla="*/ 11395688 w 12192000"/>
              <a:gd name="connsiteY268" fmla="*/ 6491519 h 6858000"/>
              <a:gd name="connsiteX269" fmla="*/ 11358671 w 12192000"/>
              <a:gd name="connsiteY269" fmla="*/ 6528932 h 6858000"/>
              <a:gd name="connsiteX270" fmla="*/ 11358671 w 12192000"/>
              <a:gd name="connsiteY270" fmla="*/ 6531010 h 6858000"/>
              <a:gd name="connsiteX271" fmla="*/ 11371010 w 12192000"/>
              <a:gd name="connsiteY271" fmla="*/ 6549716 h 6858000"/>
              <a:gd name="connsiteX272" fmla="*/ 11422423 w 12192000"/>
              <a:gd name="connsiteY272" fmla="*/ 6535168 h 6858000"/>
              <a:gd name="connsiteX273" fmla="*/ 11434763 w 12192000"/>
              <a:gd name="connsiteY273" fmla="*/ 6553874 h 6858000"/>
              <a:gd name="connsiteX274" fmla="*/ 11408027 w 12192000"/>
              <a:gd name="connsiteY274" fmla="*/ 6599600 h 6858000"/>
              <a:gd name="connsiteX275" fmla="*/ 11410084 w 12192000"/>
              <a:gd name="connsiteY275" fmla="*/ 6601677 h 6858000"/>
              <a:gd name="connsiteX276" fmla="*/ 11424480 w 12192000"/>
              <a:gd name="connsiteY276" fmla="*/ 6616227 h 6858000"/>
              <a:gd name="connsiteX277" fmla="*/ 11426536 w 12192000"/>
              <a:gd name="connsiteY277" fmla="*/ 6616227 h 6858000"/>
              <a:gd name="connsiteX278" fmla="*/ 11471780 w 12192000"/>
              <a:gd name="connsiteY278" fmla="*/ 6589207 h 6858000"/>
              <a:gd name="connsiteX279" fmla="*/ 11488233 w 12192000"/>
              <a:gd name="connsiteY279" fmla="*/ 6603756 h 6858000"/>
              <a:gd name="connsiteX280" fmla="*/ 11475894 w 12192000"/>
              <a:gd name="connsiteY280" fmla="*/ 6653639 h 6858000"/>
              <a:gd name="connsiteX281" fmla="*/ 11475894 w 12192000"/>
              <a:gd name="connsiteY281" fmla="*/ 6655718 h 6858000"/>
              <a:gd name="connsiteX282" fmla="*/ 11494402 w 12192000"/>
              <a:gd name="connsiteY282" fmla="*/ 6666109 h 6858000"/>
              <a:gd name="connsiteX283" fmla="*/ 11494402 w 12192000"/>
              <a:gd name="connsiteY283" fmla="*/ 6668188 h 6858000"/>
              <a:gd name="connsiteX284" fmla="*/ 11496459 w 12192000"/>
              <a:gd name="connsiteY284" fmla="*/ 6666109 h 6858000"/>
              <a:gd name="connsiteX285" fmla="*/ 11533476 w 12192000"/>
              <a:gd name="connsiteY285" fmla="*/ 6628698 h 6858000"/>
              <a:gd name="connsiteX286" fmla="*/ 11551985 w 12192000"/>
              <a:gd name="connsiteY286" fmla="*/ 6637012 h 6858000"/>
              <a:gd name="connsiteX287" fmla="*/ 11549928 w 12192000"/>
              <a:gd name="connsiteY287" fmla="*/ 6664032 h 6858000"/>
              <a:gd name="connsiteX288" fmla="*/ 11551985 w 12192000"/>
              <a:gd name="connsiteY288" fmla="*/ 6688973 h 6858000"/>
              <a:gd name="connsiteX289" fmla="*/ 11551985 w 12192000"/>
              <a:gd name="connsiteY289" fmla="*/ 6691051 h 6858000"/>
              <a:gd name="connsiteX290" fmla="*/ 11554042 w 12192000"/>
              <a:gd name="connsiteY290" fmla="*/ 6691051 h 6858000"/>
              <a:gd name="connsiteX291" fmla="*/ 11574607 w 12192000"/>
              <a:gd name="connsiteY291" fmla="*/ 6697286 h 6858000"/>
              <a:gd name="connsiteX292" fmla="*/ 11576663 w 12192000"/>
              <a:gd name="connsiteY292" fmla="*/ 6697286 h 6858000"/>
              <a:gd name="connsiteX293" fmla="*/ 11601342 w 12192000"/>
              <a:gd name="connsiteY293" fmla="*/ 6651561 h 6858000"/>
              <a:gd name="connsiteX294" fmla="*/ 11623964 w 12192000"/>
              <a:gd name="connsiteY294" fmla="*/ 6653639 h 6858000"/>
              <a:gd name="connsiteX295" fmla="*/ 11636303 w 12192000"/>
              <a:gd name="connsiteY295" fmla="*/ 6705600 h 6858000"/>
              <a:gd name="connsiteX296" fmla="*/ 11638359 w 12192000"/>
              <a:gd name="connsiteY296" fmla="*/ 6705600 h 6858000"/>
              <a:gd name="connsiteX297" fmla="*/ 11658925 w 12192000"/>
              <a:gd name="connsiteY297" fmla="*/ 6705600 h 6858000"/>
              <a:gd name="connsiteX298" fmla="*/ 11660982 w 12192000"/>
              <a:gd name="connsiteY298" fmla="*/ 6705600 h 6858000"/>
              <a:gd name="connsiteX299" fmla="*/ 11675378 w 12192000"/>
              <a:gd name="connsiteY299" fmla="*/ 6653639 h 6858000"/>
              <a:gd name="connsiteX300" fmla="*/ 11695943 w 12192000"/>
              <a:gd name="connsiteY300" fmla="*/ 6651561 h 6858000"/>
              <a:gd name="connsiteX301" fmla="*/ 11722678 w 12192000"/>
              <a:gd name="connsiteY301" fmla="*/ 6697286 h 6858000"/>
              <a:gd name="connsiteX302" fmla="*/ 11743243 w 12192000"/>
              <a:gd name="connsiteY302" fmla="*/ 6691051 h 6858000"/>
              <a:gd name="connsiteX303" fmla="*/ 11745300 w 12192000"/>
              <a:gd name="connsiteY303" fmla="*/ 6691051 h 6858000"/>
              <a:gd name="connsiteX304" fmla="*/ 11747356 w 12192000"/>
              <a:gd name="connsiteY304" fmla="*/ 6664032 h 6858000"/>
              <a:gd name="connsiteX305" fmla="*/ 11745300 w 12192000"/>
              <a:gd name="connsiteY305" fmla="*/ 6637012 h 6858000"/>
              <a:gd name="connsiteX306" fmla="*/ 11765865 w 12192000"/>
              <a:gd name="connsiteY306" fmla="*/ 6628698 h 6858000"/>
              <a:gd name="connsiteX307" fmla="*/ 11802882 w 12192000"/>
              <a:gd name="connsiteY307" fmla="*/ 6666109 h 6858000"/>
              <a:gd name="connsiteX308" fmla="*/ 11821391 w 12192000"/>
              <a:gd name="connsiteY308" fmla="*/ 6655718 h 6858000"/>
              <a:gd name="connsiteX309" fmla="*/ 11823448 w 12192000"/>
              <a:gd name="connsiteY309" fmla="*/ 6653639 h 6858000"/>
              <a:gd name="connsiteX310" fmla="*/ 11823448 w 12192000"/>
              <a:gd name="connsiteY310" fmla="*/ 6651561 h 6858000"/>
              <a:gd name="connsiteX311" fmla="*/ 11809052 w 12192000"/>
              <a:gd name="connsiteY311" fmla="*/ 6603756 h 6858000"/>
              <a:gd name="connsiteX312" fmla="*/ 11825504 w 12192000"/>
              <a:gd name="connsiteY312" fmla="*/ 6589207 h 6858000"/>
              <a:gd name="connsiteX313" fmla="*/ 11870748 w 12192000"/>
              <a:gd name="connsiteY313" fmla="*/ 6616227 h 6858000"/>
              <a:gd name="connsiteX314" fmla="*/ 11872805 w 12192000"/>
              <a:gd name="connsiteY314" fmla="*/ 6616227 h 6858000"/>
              <a:gd name="connsiteX315" fmla="*/ 11887201 w 12192000"/>
              <a:gd name="connsiteY315" fmla="*/ 6599600 h 6858000"/>
              <a:gd name="connsiteX316" fmla="*/ 11889257 w 12192000"/>
              <a:gd name="connsiteY316" fmla="*/ 6599600 h 6858000"/>
              <a:gd name="connsiteX317" fmla="*/ 11862522 w 12192000"/>
              <a:gd name="connsiteY317" fmla="*/ 6553874 h 6858000"/>
              <a:gd name="connsiteX318" fmla="*/ 11874861 w 12192000"/>
              <a:gd name="connsiteY318" fmla="*/ 6535168 h 6858000"/>
              <a:gd name="connsiteX319" fmla="*/ 11926275 w 12192000"/>
              <a:gd name="connsiteY319" fmla="*/ 6549716 h 6858000"/>
              <a:gd name="connsiteX320" fmla="*/ 11928331 w 12192000"/>
              <a:gd name="connsiteY320" fmla="*/ 6547638 h 6858000"/>
              <a:gd name="connsiteX321" fmla="*/ 11938614 w 12192000"/>
              <a:gd name="connsiteY321" fmla="*/ 6528932 h 6858000"/>
              <a:gd name="connsiteX322" fmla="*/ 11938614 w 12192000"/>
              <a:gd name="connsiteY322" fmla="*/ 6526854 h 6858000"/>
              <a:gd name="connsiteX323" fmla="*/ 11901596 w 12192000"/>
              <a:gd name="connsiteY323" fmla="*/ 6491519 h 6858000"/>
              <a:gd name="connsiteX324" fmla="*/ 11909822 w 12192000"/>
              <a:gd name="connsiteY324" fmla="*/ 6470736 h 6858000"/>
              <a:gd name="connsiteX325" fmla="*/ 11961236 w 12192000"/>
              <a:gd name="connsiteY325" fmla="*/ 6470736 h 6858000"/>
              <a:gd name="connsiteX326" fmla="*/ 11963292 w 12192000"/>
              <a:gd name="connsiteY326" fmla="*/ 6470736 h 6858000"/>
              <a:gd name="connsiteX327" fmla="*/ 11967405 w 12192000"/>
              <a:gd name="connsiteY327" fmla="*/ 6449951 h 6858000"/>
              <a:gd name="connsiteX328" fmla="*/ 11967405 w 12192000"/>
              <a:gd name="connsiteY328" fmla="*/ 6447872 h 6858000"/>
              <a:gd name="connsiteX329" fmla="*/ 11922162 w 12192000"/>
              <a:gd name="connsiteY329" fmla="*/ 6420852 h 6858000"/>
              <a:gd name="connsiteX330" fmla="*/ 11926275 w 12192000"/>
              <a:gd name="connsiteY330" fmla="*/ 6400068 h 6858000"/>
              <a:gd name="connsiteX331" fmla="*/ 11975632 w 12192000"/>
              <a:gd name="connsiteY331" fmla="*/ 6385519 h 6858000"/>
              <a:gd name="connsiteX332" fmla="*/ 11977688 w 12192000"/>
              <a:gd name="connsiteY332" fmla="*/ 6385519 h 6858000"/>
              <a:gd name="connsiteX333" fmla="*/ 11977688 w 12192000"/>
              <a:gd name="connsiteY333" fmla="*/ 6373048 h 6858000"/>
              <a:gd name="connsiteX334" fmla="*/ 11977688 w 12192000"/>
              <a:gd name="connsiteY334" fmla="*/ 6362655 h 6858000"/>
              <a:gd name="connsiteX335" fmla="*/ 11975632 w 12192000"/>
              <a:gd name="connsiteY335" fmla="*/ 6362655 h 6858000"/>
              <a:gd name="connsiteX336" fmla="*/ 11926275 w 12192000"/>
              <a:gd name="connsiteY336" fmla="*/ 6348107 h 6858000"/>
              <a:gd name="connsiteX337" fmla="*/ 11924218 w 12192000"/>
              <a:gd name="connsiteY337" fmla="*/ 6327322 h 6858000"/>
              <a:gd name="connsiteX338" fmla="*/ 11967405 w 12192000"/>
              <a:gd name="connsiteY338" fmla="*/ 6300302 h 6858000"/>
              <a:gd name="connsiteX339" fmla="*/ 11969462 w 12192000"/>
              <a:gd name="connsiteY339" fmla="*/ 6300302 h 6858000"/>
              <a:gd name="connsiteX340" fmla="*/ 11969462 w 12192000"/>
              <a:gd name="connsiteY340" fmla="*/ 6298223 h 6858000"/>
              <a:gd name="connsiteX341" fmla="*/ 11963292 w 12192000"/>
              <a:gd name="connsiteY341" fmla="*/ 6277439 h 6858000"/>
              <a:gd name="connsiteX342" fmla="*/ 11961236 w 12192000"/>
              <a:gd name="connsiteY342" fmla="*/ 6277439 h 6858000"/>
              <a:gd name="connsiteX343" fmla="*/ 11909822 w 12192000"/>
              <a:gd name="connsiteY343" fmla="*/ 6277439 h 6858000"/>
              <a:gd name="connsiteX344" fmla="*/ 11901596 w 12192000"/>
              <a:gd name="connsiteY344" fmla="*/ 6256655 h 6858000"/>
              <a:gd name="connsiteX345" fmla="*/ 11938614 w 12192000"/>
              <a:gd name="connsiteY345" fmla="*/ 6219243 h 6858000"/>
              <a:gd name="connsiteX346" fmla="*/ 11938614 w 12192000"/>
              <a:gd name="connsiteY346" fmla="*/ 6217164 h 6858000"/>
              <a:gd name="connsiteX347" fmla="*/ 11928331 w 12192000"/>
              <a:gd name="connsiteY347" fmla="*/ 6198458 h 6858000"/>
              <a:gd name="connsiteX348" fmla="*/ 11926275 w 12192000"/>
              <a:gd name="connsiteY348" fmla="*/ 6198458 h 6858000"/>
              <a:gd name="connsiteX349" fmla="*/ 11876918 w 12192000"/>
              <a:gd name="connsiteY349" fmla="*/ 6210929 h 6858000"/>
              <a:gd name="connsiteX350" fmla="*/ 11862522 w 12192000"/>
              <a:gd name="connsiteY350" fmla="*/ 6194301 h 6858000"/>
              <a:gd name="connsiteX351" fmla="*/ 11889257 w 12192000"/>
              <a:gd name="connsiteY351" fmla="*/ 6148575 h 6858000"/>
              <a:gd name="connsiteX352" fmla="*/ 11889257 w 12192000"/>
              <a:gd name="connsiteY352" fmla="*/ 6146497 h 6858000"/>
              <a:gd name="connsiteX353" fmla="*/ 11872805 w 12192000"/>
              <a:gd name="connsiteY353" fmla="*/ 6131947 h 6858000"/>
              <a:gd name="connsiteX354" fmla="*/ 11827561 w 12192000"/>
              <a:gd name="connsiteY354" fmla="*/ 6156889 h 6858000"/>
              <a:gd name="connsiteX355" fmla="*/ 11809052 w 12192000"/>
              <a:gd name="connsiteY355" fmla="*/ 6144418 h 6858000"/>
              <a:gd name="connsiteX356" fmla="*/ 11823448 w 12192000"/>
              <a:gd name="connsiteY356" fmla="*/ 6094535 h 6858000"/>
              <a:gd name="connsiteX357" fmla="*/ 11823448 w 12192000"/>
              <a:gd name="connsiteY357" fmla="*/ 6092457 h 6858000"/>
              <a:gd name="connsiteX358" fmla="*/ 11804939 w 12192000"/>
              <a:gd name="connsiteY358" fmla="*/ 6082065 h 6858000"/>
              <a:gd name="connsiteX359" fmla="*/ 11802882 w 12192000"/>
              <a:gd name="connsiteY359" fmla="*/ 6079986 h 6858000"/>
              <a:gd name="connsiteX360" fmla="*/ 11802882 w 12192000"/>
              <a:gd name="connsiteY360" fmla="*/ 6082065 h 6858000"/>
              <a:gd name="connsiteX361" fmla="*/ 11765865 w 12192000"/>
              <a:gd name="connsiteY361" fmla="*/ 6117398 h 6858000"/>
              <a:gd name="connsiteX362" fmla="*/ 11745300 w 12192000"/>
              <a:gd name="connsiteY362" fmla="*/ 6109085 h 6858000"/>
              <a:gd name="connsiteX363" fmla="*/ 11749412 w 12192000"/>
              <a:gd name="connsiteY363" fmla="*/ 6082065 h 6858000"/>
              <a:gd name="connsiteX364" fmla="*/ 11745300 w 12192000"/>
              <a:gd name="connsiteY364" fmla="*/ 6057123 h 6858000"/>
              <a:gd name="connsiteX365" fmla="*/ 11745300 w 12192000"/>
              <a:gd name="connsiteY365" fmla="*/ 6055045 h 6858000"/>
              <a:gd name="connsiteX366" fmla="*/ 11743243 w 12192000"/>
              <a:gd name="connsiteY366" fmla="*/ 6055045 h 6858000"/>
              <a:gd name="connsiteX367" fmla="*/ 11722678 w 12192000"/>
              <a:gd name="connsiteY367" fmla="*/ 6050888 h 6858000"/>
              <a:gd name="connsiteX368" fmla="*/ 11695943 w 12192000"/>
              <a:gd name="connsiteY368" fmla="*/ 6096614 h 6858000"/>
              <a:gd name="connsiteX369" fmla="*/ 11673321 w 12192000"/>
              <a:gd name="connsiteY369" fmla="*/ 6092457 h 6858000"/>
              <a:gd name="connsiteX370" fmla="*/ 11660982 w 12192000"/>
              <a:gd name="connsiteY370" fmla="*/ 6042574 h 6858000"/>
              <a:gd name="connsiteX371" fmla="*/ 11658925 w 12192000"/>
              <a:gd name="connsiteY371" fmla="*/ 6042574 h 6858000"/>
              <a:gd name="connsiteX372" fmla="*/ 11638359 w 12192000"/>
              <a:gd name="connsiteY372" fmla="*/ 6042574 h 6858000"/>
              <a:gd name="connsiteX373" fmla="*/ 11636303 w 12192000"/>
              <a:gd name="connsiteY373" fmla="*/ 6042574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0005"/>
                </a:moveTo>
                <a:cubicBezTo>
                  <a:pt x="11607483" y="6437921"/>
                  <a:pt x="11609524" y="6437921"/>
                  <a:pt x="11613605" y="6440005"/>
                </a:cubicBezTo>
                <a:cubicBezTo>
                  <a:pt x="11615645" y="6442090"/>
                  <a:pt x="11617686" y="6444174"/>
                  <a:pt x="11617686" y="6448343"/>
                </a:cubicBezTo>
                <a:cubicBezTo>
                  <a:pt x="11623808" y="6550487"/>
                  <a:pt x="11623808" y="6550487"/>
                  <a:pt x="11623808" y="6550487"/>
                </a:cubicBezTo>
                <a:cubicBezTo>
                  <a:pt x="11625848" y="6556740"/>
                  <a:pt x="11623808" y="6558825"/>
                  <a:pt x="11621767" y="6560909"/>
                </a:cubicBezTo>
                <a:cubicBezTo>
                  <a:pt x="11619727" y="6562994"/>
                  <a:pt x="11617686" y="6560909"/>
                  <a:pt x="11615645" y="6560909"/>
                </a:cubicBezTo>
                <a:cubicBezTo>
                  <a:pt x="11570752" y="6550487"/>
                  <a:pt x="11540142" y="6531725"/>
                  <a:pt x="11509533" y="6498373"/>
                </a:cubicBezTo>
                <a:cubicBezTo>
                  <a:pt x="11507492" y="6496289"/>
                  <a:pt x="11505451" y="6494204"/>
                  <a:pt x="11505451" y="6492120"/>
                </a:cubicBezTo>
                <a:cubicBezTo>
                  <a:pt x="11505451" y="6492120"/>
                  <a:pt x="11505451" y="6492120"/>
                  <a:pt x="11505451" y="6490034"/>
                </a:cubicBezTo>
                <a:cubicBezTo>
                  <a:pt x="11505451" y="6487950"/>
                  <a:pt x="11509533" y="6485865"/>
                  <a:pt x="11511573" y="6485865"/>
                </a:cubicBezTo>
                <a:cubicBezTo>
                  <a:pt x="11603402" y="6440005"/>
                  <a:pt x="11603402" y="6440005"/>
                  <a:pt x="11603402" y="6440005"/>
                </a:cubicBezTo>
                <a:close/>
                <a:moveTo>
                  <a:pt x="11686136" y="6437921"/>
                </a:moveTo>
                <a:cubicBezTo>
                  <a:pt x="11690256" y="6437921"/>
                  <a:pt x="11692317" y="6437921"/>
                  <a:pt x="11696438" y="6437921"/>
                </a:cubicBezTo>
                <a:cubicBezTo>
                  <a:pt x="11787097" y="6483687"/>
                  <a:pt x="11787097" y="6483687"/>
                  <a:pt x="11787097" y="6483687"/>
                </a:cubicBezTo>
                <a:cubicBezTo>
                  <a:pt x="11791218" y="6485767"/>
                  <a:pt x="11793278" y="6487847"/>
                  <a:pt x="11795339" y="6489928"/>
                </a:cubicBezTo>
                <a:cubicBezTo>
                  <a:pt x="11795339" y="6492008"/>
                  <a:pt x="11793278" y="6494088"/>
                  <a:pt x="11791218" y="6496168"/>
                </a:cubicBezTo>
                <a:cubicBezTo>
                  <a:pt x="11760312" y="6529452"/>
                  <a:pt x="11727344" y="6548175"/>
                  <a:pt x="11684076" y="6558576"/>
                </a:cubicBezTo>
                <a:cubicBezTo>
                  <a:pt x="11679954" y="6560656"/>
                  <a:pt x="11677894" y="6560656"/>
                  <a:pt x="11675833" y="6558576"/>
                </a:cubicBezTo>
                <a:cubicBezTo>
                  <a:pt x="11673773" y="6556496"/>
                  <a:pt x="11673773" y="6552335"/>
                  <a:pt x="11673773" y="6550255"/>
                </a:cubicBezTo>
                <a:cubicBezTo>
                  <a:pt x="11682015" y="6446242"/>
                  <a:pt x="11682015" y="6446242"/>
                  <a:pt x="11682015" y="6446242"/>
                </a:cubicBezTo>
                <a:cubicBezTo>
                  <a:pt x="11682015" y="6444162"/>
                  <a:pt x="11684076" y="6440001"/>
                  <a:pt x="11686136" y="6437921"/>
                </a:cubicBezTo>
                <a:close/>
                <a:moveTo>
                  <a:pt x="10868401" y="6398178"/>
                </a:moveTo>
                <a:cubicBezTo>
                  <a:pt x="10868401" y="6398178"/>
                  <a:pt x="10868401" y="6398178"/>
                  <a:pt x="10868401" y="6441381"/>
                </a:cubicBezTo>
                <a:cubicBezTo>
                  <a:pt x="10868401" y="6441381"/>
                  <a:pt x="10841333" y="6449610"/>
                  <a:pt x="10820512" y="6449610"/>
                </a:cubicBezTo>
                <a:cubicBezTo>
                  <a:pt x="10803855" y="6449610"/>
                  <a:pt x="10801773" y="6433152"/>
                  <a:pt x="10801773" y="6424923"/>
                </a:cubicBezTo>
                <a:cubicBezTo>
                  <a:pt x="10801773" y="6410522"/>
                  <a:pt x="10810102" y="6402293"/>
                  <a:pt x="10826759" y="6400236"/>
                </a:cubicBezTo>
                <a:close/>
                <a:moveTo>
                  <a:pt x="10518900" y="6328044"/>
                </a:moveTo>
                <a:cubicBezTo>
                  <a:pt x="10547537" y="6328044"/>
                  <a:pt x="10559811" y="6344651"/>
                  <a:pt x="10559811" y="6388243"/>
                </a:cubicBezTo>
                <a:cubicBezTo>
                  <a:pt x="10559811" y="6425607"/>
                  <a:pt x="10553675" y="6448441"/>
                  <a:pt x="10518900" y="6448441"/>
                </a:cubicBezTo>
                <a:cubicBezTo>
                  <a:pt x="10484125" y="6448441"/>
                  <a:pt x="10477988" y="6425607"/>
                  <a:pt x="10477988" y="6388243"/>
                </a:cubicBezTo>
                <a:cubicBezTo>
                  <a:pt x="10477988" y="6344651"/>
                  <a:pt x="10488216" y="6328044"/>
                  <a:pt x="10518900" y="6328044"/>
                </a:cubicBezTo>
                <a:close/>
                <a:moveTo>
                  <a:pt x="11673123" y="6319732"/>
                </a:moveTo>
                <a:cubicBezTo>
                  <a:pt x="11675950" y="6319213"/>
                  <a:pt x="11679033" y="6319732"/>
                  <a:pt x="11682116" y="6320771"/>
                </a:cubicBezTo>
                <a:cubicBezTo>
                  <a:pt x="11698562" y="6333240"/>
                  <a:pt x="11708840" y="6351942"/>
                  <a:pt x="11708840" y="6372722"/>
                </a:cubicBezTo>
                <a:cubicBezTo>
                  <a:pt x="11708840" y="6403893"/>
                  <a:pt x="11682116" y="6430907"/>
                  <a:pt x="11649226" y="6430907"/>
                </a:cubicBezTo>
                <a:cubicBezTo>
                  <a:pt x="11616336" y="6430907"/>
                  <a:pt x="11589612" y="6403893"/>
                  <a:pt x="11589612" y="6372722"/>
                </a:cubicBezTo>
                <a:cubicBezTo>
                  <a:pt x="11589612" y="6351942"/>
                  <a:pt x="11599890" y="6333240"/>
                  <a:pt x="11616336" y="6322850"/>
                </a:cubicBezTo>
                <a:cubicBezTo>
                  <a:pt x="11622503" y="6318693"/>
                  <a:pt x="11628669" y="6318693"/>
                  <a:pt x="11632781" y="6324927"/>
                </a:cubicBezTo>
                <a:cubicBezTo>
                  <a:pt x="11636892" y="6331162"/>
                  <a:pt x="11634837" y="6337395"/>
                  <a:pt x="11630725" y="6341552"/>
                </a:cubicBezTo>
                <a:cubicBezTo>
                  <a:pt x="11620447" y="6347786"/>
                  <a:pt x="11614280" y="6360254"/>
                  <a:pt x="11614280" y="6372722"/>
                </a:cubicBezTo>
                <a:cubicBezTo>
                  <a:pt x="11614280" y="6391425"/>
                  <a:pt x="11630725" y="6408049"/>
                  <a:pt x="11649226" y="6408049"/>
                </a:cubicBezTo>
                <a:cubicBezTo>
                  <a:pt x="11667727" y="6408049"/>
                  <a:pt x="11684172" y="6391425"/>
                  <a:pt x="11684172" y="6372722"/>
                </a:cubicBezTo>
                <a:cubicBezTo>
                  <a:pt x="11684172" y="6360254"/>
                  <a:pt x="11678005" y="6347786"/>
                  <a:pt x="11667727" y="6341552"/>
                </a:cubicBezTo>
                <a:cubicBezTo>
                  <a:pt x="11663616" y="6337395"/>
                  <a:pt x="11661560" y="6331162"/>
                  <a:pt x="11665671" y="6324927"/>
                </a:cubicBezTo>
                <a:cubicBezTo>
                  <a:pt x="11667727" y="6321811"/>
                  <a:pt x="11670297" y="6320252"/>
                  <a:pt x="11673123" y="6319732"/>
                </a:cubicBezTo>
                <a:close/>
                <a:moveTo>
                  <a:pt x="11822057" y="6304666"/>
                </a:moveTo>
                <a:cubicBezTo>
                  <a:pt x="11824124" y="6304666"/>
                  <a:pt x="11826190" y="6308818"/>
                  <a:pt x="11826190" y="6310895"/>
                </a:cubicBezTo>
                <a:cubicBezTo>
                  <a:pt x="11838588" y="6354493"/>
                  <a:pt x="11838588" y="6391863"/>
                  <a:pt x="11826190" y="6435462"/>
                </a:cubicBezTo>
                <a:cubicBezTo>
                  <a:pt x="11824124" y="6439614"/>
                  <a:pt x="11824124" y="6441690"/>
                  <a:pt x="11822057" y="6441690"/>
                </a:cubicBezTo>
                <a:cubicBezTo>
                  <a:pt x="11817924" y="6443766"/>
                  <a:pt x="11815858" y="6441690"/>
                  <a:pt x="11813791" y="6439614"/>
                </a:cubicBezTo>
                <a:cubicBezTo>
                  <a:pt x="11729066" y="6381482"/>
                  <a:pt x="11729066" y="6381482"/>
                  <a:pt x="11729066" y="6381482"/>
                </a:cubicBezTo>
                <a:cubicBezTo>
                  <a:pt x="11724933" y="6379407"/>
                  <a:pt x="11722867" y="6377330"/>
                  <a:pt x="11722867" y="6373178"/>
                </a:cubicBezTo>
                <a:cubicBezTo>
                  <a:pt x="11722867" y="6371102"/>
                  <a:pt x="11724933" y="6366950"/>
                  <a:pt x="11729066" y="6364874"/>
                </a:cubicBezTo>
                <a:cubicBezTo>
                  <a:pt x="11813791" y="6306743"/>
                  <a:pt x="11813791" y="6306743"/>
                  <a:pt x="11813791" y="6306743"/>
                </a:cubicBezTo>
                <a:cubicBezTo>
                  <a:pt x="11815858" y="6304666"/>
                  <a:pt x="11819991" y="6304666"/>
                  <a:pt x="11822057" y="6304666"/>
                </a:cubicBezTo>
                <a:close/>
                <a:moveTo>
                  <a:pt x="11476229" y="6304666"/>
                </a:moveTo>
                <a:cubicBezTo>
                  <a:pt x="11480320" y="6304666"/>
                  <a:pt x="11482366" y="6306743"/>
                  <a:pt x="11484412" y="6308818"/>
                </a:cubicBezTo>
                <a:cubicBezTo>
                  <a:pt x="11568280" y="6364874"/>
                  <a:pt x="11568280" y="6364874"/>
                  <a:pt x="11568280" y="6364874"/>
                </a:cubicBezTo>
                <a:cubicBezTo>
                  <a:pt x="11572371" y="6366950"/>
                  <a:pt x="11574417" y="6371102"/>
                  <a:pt x="11574417" y="6373178"/>
                </a:cubicBezTo>
                <a:cubicBezTo>
                  <a:pt x="11574417" y="6377330"/>
                  <a:pt x="11572371" y="6379407"/>
                  <a:pt x="11568280" y="6381482"/>
                </a:cubicBezTo>
                <a:lnTo>
                  <a:pt x="11484412" y="6439614"/>
                </a:lnTo>
                <a:cubicBezTo>
                  <a:pt x="11480320" y="6441690"/>
                  <a:pt x="11478275" y="6443766"/>
                  <a:pt x="11476229" y="6441690"/>
                </a:cubicBezTo>
                <a:cubicBezTo>
                  <a:pt x="11474184" y="6441690"/>
                  <a:pt x="11472138" y="6439614"/>
                  <a:pt x="11472138" y="6435462"/>
                </a:cubicBezTo>
                <a:cubicBezTo>
                  <a:pt x="11459865" y="6391863"/>
                  <a:pt x="11459865" y="6356569"/>
                  <a:pt x="11472138" y="6310895"/>
                </a:cubicBezTo>
                <a:cubicBezTo>
                  <a:pt x="11472138" y="6308818"/>
                  <a:pt x="11474184" y="6306743"/>
                  <a:pt x="11476229" y="6304666"/>
                </a:cubicBezTo>
                <a:close/>
                <a:moveTo>
                  <a:pt x="11088184" y="6294146"/>
                </a:moveTo>
                <a:cubicBezTo>
                  <a:pt x="11086131" y="6294146"/>
                  <a:pt x="11084078" y="6294146"/>
                  <a:pt x="11082024" y="6296224"/>
                </a:cubicBezTo>
                <a:cubicBezTo>
                  <a:pt x="11079972" y="6298301"/>
                  <a:pt x="11079972" y="6300378"/>
                  <a:pt x="11079972" y="6302454"/>
                </a:cubicBezTo>
                <a:cubicBezTo>
                  <a:pt x="11121033" y="6460305"/>
                  <a:pt x="11121033" y="6460305"/>
                  <a:pt x="11121033" y="6460305"/>
                </a:cubicBezTo>
                <a:cubicBezTo>
                  <a:pt x="11123086" y="6468613"/>
                  <a:pt x="11131299" y="6481074"/>
                  <a:pt x="11145670" y="6481074"/>
                </a:cubicBezTo>
                <a:cubicBezTo>
                  <a:pt x="11153882" y="6481074"/>
                  <a:pt x="11153882" y="6481074"/>
                  <a:pt x="11153882" y="6481074"/>
                </a:cubicBezTo>
                <a:cubicBezTo>
                  <a:pt x="11151829" y="6485228"/>
                  <a:pt x="11151829" y="6487306"/>
                  <a:pt x="11149776" y="6489382"/>
                </a:cubicBezTo>
                <a:cubicBezTo>
                  <a:pt x="11149776" y="6491459"/>
                  <a:pt x="11149776" y="6491459"/>
                  <a:pt x="11149776" y="6491459"/>
                </a:cubicBezTo>
                <a:cubicBezTo>
                  <a:pt x="11147723" y="6497691"/>
                  <a:pt x="11145670" y="6510152"/>
                  <a:pt x="11125139" y="6510152"/>
                </a:cubicBezTo>
                <a:cubicBezTo>
                  <a:pt x="11090237" y="6508075"/>
                  <a:pt x="11090237" y="6508075"/>
                  <a:pt x="11090237" y="6508075"/>
                </a:cubicBezTo>
                <a:cubicBezTo>
                  <a:pt x="11088184" y="6505998"/>
                  <a:pt x="11086131" y="6508075"/>
                  <a:pt x="11084078" y="6510152"/>
                </a:cubicBezTo>
                <a:cubicBezTo>
                  <a:pt x="11082024" y="6510152"/>
                  <a:pt x="11082024" y="6512229"/>
                  <a:pt x="11082024" y="6514306"/>
                </a:cubicBezTo>
                <a:cubicBezTo>
                  <a:pt x="11082024" y="6532999"/>
                  <a:pt x="11082024" y="6532999"/>
                  <a:pt x="11082024" y="6532999"/>
                </a:cubicBezTo>
                <a:cubicBezTo>
                  <a:pt x="11082024" y="6537153"/>
                  <a:pt x="11084078" y="6539230"/>
                  <a:pt x="11088184" y="6539230"/>
                </a:cubicBezTo>
                <a:cubicBezTo>
                  <a:pt x="11098449" y="6543383"/>
                  <a:pt x="11118980" y="6545460"/>
                  <a:pt x="11135404" y="6545460"/>
                </a:cubicBezTo>
                <a:cubicBezTo>
                  <a:pt x="11135404" y="6545460"/>
                  <a:pt x="11135404" y="6545460"/>
                  <a:pt x="11137458" y="6545460"/>
                </a:cubicBezTo>
                <a:cubicBezTo>
                  <a:pt x="11164148" y="6545460"/>
                  <a:pt x="11182625" y="6528845"/>
                  <a:pt x="11190838" y="6493536"/>
                </a:cubicBezTo>
                <a:cubicBezTo>
                  <a:pt x="11201103" y="6454073"/>
                  <a:pt x="11215474" y="6402149"/>
                  <a:pt x="11223687" y="6364764"/>
                </a:cubicBezTo>
                <a:cubicBezTo>
                  <a:pt x="11227793" y="6348148"/>
                  <a:pt x="11231899" y="6333609"/>
                  <a:pt x="11236005" y="6323224"/>
                </a:cubicBezTo>
                <a:cubicBezTo>
                  <a:pt x="11240111" y="6302454"/>
                  <a:pt x="11240111" y="6302454"/>
                  <a:pt x="11240111" y="6302454"/>
                </a:cubicBezTo>
                <a:cubicBezTo>
                  <a:pt x="11240111" y="6300378"/>
                  <a:pt x="11240111" y="6298301"/>
                  <a:pt x="11238058" y="6296224"/>
                </a:cubicBezTo>
                <a:cubicBezTo>
                  <a:pt x="11238058" y="6294146"/>
                  <a:pt x="11236005" y="6294146"/>
                  <a:pt x="11233952" y="6294146"/>
                </a:cubicBezTo>
                <a:cubicBezTo>
                  <a:pt x="11205209" y="6294146"/>
                  <a:pt x="11205209" y="6294146"/>
                  <a:pt x="11205209" y="6294146"/>
                </a:cubicBezTo>
                <a:cubicBezTo>
                  <a:pt x="11203156" y="6294146"/>
                  <a:pt x="11199050" y="6296224"/>
                  <a:pt x="11199050" y="6298301"/>
                </a:cubicBezTo>
                <a:cubicBezTo>
                  <a:pt x="11162094" y="6439535"/>
                  <a:pt x="11162094" y="6439535"/>
                  <a:pt x="11162094" y="6439535"/>
                </a:cubicBezTo>
                <a:cubicBezTo>
                  <a:pt x="11160041" y="6439535"/>
                  <a:pt x="11160041" y="6439535"/>
                  <a:pt x="11160041" y="6439535"/>
                </a:cubicBezTo>
                <a:cubicBezTo>
                  <a:pt x="11121033" y="6298301"/>
                  <a:pt x="11121033" y="6298301"/>
                  <a:pt x="11121033" y="6298301"/>
                </a:cubicBezTo>
                <a:cubicBezTo>
                  <a:pt x="11121033" y="6296224"/>
                  <a:pt x="11118980" y="6294146"/>
                  <a:pt x="11114874" y="6294146"/>
                </a:cubicBezTo>
                <a:cubicBezTo>
                  <a:pt x="11088184" y="6294146"/>
                  <a:pt x="11088184" y="6294146"/>
                  <a:pt x="11088184" y="6294146"/>
                </a:cubicBezTo>
                <a:close/>
                <a:moveTo>
                  <a:pt x="11048412" y="6291809"/>
                </a:moveTo>
                <a:cubicBezTo>
                  <a:pt x="11030001" y="6291809"/>
                  <a:pt x="11011591" y="6304294"/>
                  <a:pt x="10999317" y="6312618"/>
                </a:cubicBezTo>
                <a:cubicBezTo>
                  <a:pt x="10999317" y="6300133"/>
                  <a:pt x="10999317" y="6300133"/>
                  <a:pt x="10999317" y="6300133"/>
                </a:cubicBezTo>
                <a:cubicBezTo>
                  <a:pt x="10999317" y="6295970"/>
                  <a:pt x="10997272" y="6293890"/>
                  <a:pt x="10993181" y="6293890"/>
                </a:cubicBezTo>
                <a:cubicBezTo>
                  <a:pt x="10964542" y="6293890"/>
                  <a:pt x="10964542" y="6293890"/>
                  <a:pt x="10964542" y="6293890"/>
                </a:cubicBezTo>
                <a:cubicBezTo>
                  <a:pt x="10960451" y="6293890"/>
                  <a:pt x="10958406" y="6295970"/>
                  <a:pt x="10958406" y="6300133"/>
                </a:cubicBezTo>
                <a:cubicBezTo>
                  <a:pt x="10958406" y="6474928"/>
                  <a:pt x="10958406" y="6474928"/>
                  <a:pt x="10958406" y="6474928"/>
                </a:cubicBezTo>
                <a:cubicBezTo>
                  <a:pt x="10958406" y="6479090"/>
                  <a:pt x="10960451" y="6481171"/>
                  <a:pt x="10964542" y="6481171"/>
                </a:cubicBezTo>
                <a:cubicBezTo>
                  <a:pt x="10993181" y="6481171"/>
                  <a:pt x="10993181" y="6481171"/>
                  <a:pt x="10993181" y="6481171"/>
                </a:cubicBezTo>
                <a:cubicBezTo>
                  <a:pt x="10997272" y="6481171"/>
                  <a:pt x="10999317" y="6479090"/>
                  <a:pt x="10999317" y="6474928"/>
                </a:cubicBezTo>
                <a:cubicBezTo>
                  <a:pt x="10999317" y="6354236"/>
                  <a:pt x="10999317" y="6354236"/>
                  <a:pt x="10999317" y="6354236"/>
                </a:cubicBezTo>
                <a:cubicBezTo>
                  <a:pt x="11007500" y="6347993"/>
                  <a:pt x="11025910" y="6333427"/>
                  <a:pt x="11050457" y="6331346"/>
                </a:cubicBezTo>
                <a:cubicBezTo>
                  <a:pt x="11054548" y="6331346"/>
                  <a:pt x="11056594" y="6327184"/>
                  <a:pt x="11056594" y="6325103"/>
                </a:cubicBezTo>
                <a:cubicBezTo>
                  <a:pt x="11056594" y="6298052"/>
                  <a:pt x="11056594" y="6298052"/>
                  <a:pt x="11056594" y="6298052"/>
                </a:cubicBezTo>
                <a:cubicBezTo>
                  <a:pt x="11056594" y="6295970"/>
                  <a:pt x="11056594" y="6293890"/>
                  <a:pt x="11054548" y="6293890"/>
                </a:cubicBezTo>
                <a:cubicBezTo>
                  <a:pt x="11052503" y="6291809"/>
                  <a:pt x="11050457" y="6291809"/>
                  <a:pt x="11048412" y="6291809"/>
                </a:cubicBezTo>
                <a:close/>
                <a:moveTo>
                  <a:pt x="10847504" y="6288302"/>
                </a:moveTo>
                <a:cubicBezTo>
                  <a:pt x="10826811" y="6288302"/>
                  <a:pt x="10791633" y="6294540"/>
                  <a:pt x="10777148" y="6296620"/>
                </a:cubicBezTo>
                <a:cubicBezTo>
                  <a:pt x="10773009" y="6296620"/>
                  <a:pt x="10770940" y="6300778"/>
                  <a:pt x="10770940" y="6302858"/>
                </a:cubicBezTo>
                <a:cubicBezTo>
                  <a:pt x="10770940" y="6302858"/>
                  <a:pt x="10770940" y="6302858"/>
                  <a:pt x="10773009" y="6327811"/>
                </a:cubicBezTo>
                <a:cubicBezTo>
                  <a:pt x="10773009" y="6329890"/>
                  <a:pt x="10773009" y="6331970"/>
                  <a:pt x="10775079" y="6331970"/>
                </a:cubicBezTo>
                <a:cubicBezTo>
                  <a:pt x="10777148" y="6334049"/>
                  <a:pt x="10777148" y="6334049"/>
                  <a:pt x="10779217" y="6334049"/>
                </a:cubicBezTo>
                <a:cubicBezTo>
                  <a:pt x="10795771" y="6334049"/>
                  <a:pt x="10824741" y="6329890"/>
                  <a:pt x="10845434" y="6329890"/>
                </a:cubicBezTo>
                <a:cubicBezTo>
                  <a:pt x="10859918" y="6329890"/>
                  <a:pt x="10868196" y="6338208"/>
                  <a:pt x="10868196" y="6352764"/>
                </a:cubicBezTo>
                <a:cubicBezTo>
                  <a:pt x="10868196" y="6352764"/>
                  <a:pt x="10868196" y="6352764"/>
                  <a:pt x="10868196" y="6365240"/>
                </a:cubicBezTo>
                <a:cubicBezTo>
                  <a:pt x="10868196" y="6365240"/>
                  <a:pt x="10868196" y="6365240"/>
                  <a:pt x="10822672" y="6369399"/>
                </a:cubicBezTo>
                <a:cubicBezTo>
                  <a:pt x="10777148" y="6371479"/>
                  <a:pt x="10758524" y="6388114"/>
                  <a:pt x="10758524" y="6425543"/>
                </a:cubicBezTo>
                <a:cubicBezTo>
                  <a:pt x="10758524" y="6465052"/>
                  <a:pt x="10779217" y="6485846"/>
                  <a:pt x="10814395" y="6485846"/>
                </a:cubicBezTo>
                <a:cubicBezTo>
                  <a:pt x="10843365" y="6485846"/>
                  <a:pt x="10874404" y="6473370"/>
                  <a:pt x="10874404" y="6473370"/>
                </a:cubicBezTo>
                <a:cubicBezTo>
                  <a:pt x="10882681" y="6479608"/>
                  <a:pt x="10888889" y="6483767"/>
                  <a:pt x="10903374" y="6485846"/>
                </a:cubicBezTo>
                <a:cubicBezTo>
                  <a:pt x="10905443" y="6485846"/>
                  <a:pt x="10907512" y="6485846"/>
                  <a:pt x="10909582" y="6483767"/>
                </a:cubicBezTo>
                <a:cubicBezTo>
                  <a:pt x="10909582" y="6481687"/>
                  <a:pt x="10911651" y="6479608"/>
                  <a:pt x="10911651" y="6477529"/>
                </a:cubicBezTo>
                <a:cubicBezTo>
                  <a:pt x="10911651" y="6477529"/>
                  <a:pt x="10911651" y="6477529"/>
                  <a:pt x="10911651" y="6352764"/>
                </a:cubicBezTo>
                <a:cubicBezTo>
                  <a:pt x="10911651" y="6309096"/>
                  <a:pt x="10890958" y="6288302"/>
                  <a:pt x="10847504" y="6288302"/>
                </a:cubicBezTo>
                <a:close/>
                <a:moveTo>
                  <a:pt x="10518899" y="6288302"/>
                </a:moveTo>
                <a:cubicBezTo>
                  <a:pt x="10472419" y="6288302"/>
                  <a:pt x="10434738" y="6332523"/>
                  <a:pt x="10434738" y="6387074"/>
                </a:cubicBezTo>
                <a:cubicBezTo>
                  <a:pt x="10434738" y="6441625"/>
                  <a:pt x="10472419" y="6485846"/>
                  <a:pt x="10518899" y="6485846"/>
                </a:cubicBezTo>
                <a:cubicBezTo>
                  <a:pt x="10565380" y="6485846"/>
                  <a:pt x="10603060" y="6441625"/>
                  <a:pt x="10603060" y="6387074"/>
                </a:cubicBezTo>
                <a:cubicBezTo>
                  <a:pt x="10603060" y="6332523"/>
                  <a:pt x="10565380" y="6288302"/>
                  <a:pt x="10518899" y="6288302"/>
                </a:cubicBezTo>
                <a:close/>
                <a:moveTo>
                  <a:pt x="10302945" y="6262586"/>
                </a:moveTo>
                <a:cubicBezTo>
                  <a:pt x="10302945" y="6262586"/>
                  <a:pt x="10302945" y="6262586"/>
                  <a:pt x="10319310" y="6262586"/>
                </a:cubicBezTo>
                <a:cubicBezTo>
                  <a:pt x="10349994" y="6262586"/>
                  <a:pt x="10362267" y="6283503"/>
                  <a:pt x="10362267" y="6302328"/>
                </a:cubicBezTo>
                <a:cubicBezTo>
                  <a:pt x="10362267" y="6325338"/>
                  <a:pt x="10343857" y="6339979"/>
                  <a:pt x="10317264" y="6339979"/>
                </a:cubicBezTo>
                <a:cubicBezTo>
                  <a:pt x="10294763" y="6342071"/>
                  <a:pt x="10280444" y="6339979"/>
                  <a:pt x="10272261" y="6339979"/>
                </a:cubicBezTo>
                <a:cubicBezTo>
                  <a:pt x="10272261" y="6339979"/>
                  <a:pt x="10272261" y="6339979"/>
                  <a:pt x="10272261" y="6264678"/>
                </a:cubicBezTo>
                <a:cubicBezTo>
                  <a:pt x="10276353" y="6262586"/>
                  <a:pt x="10286581" y="6262586"/>
                  <a:pt x="10302945" y="6262586"/>
                </a:cubicBezTo>
                <a:close/>
                <a:moveTo>
                  <a:pt x="10679182" y="6250897"/>
                </a:moveTo>
                <a:cubicBezTo>
                  <a:pt x="10679182" y="6250897"/>
                  <a:pt x="10679182" y="6250897"/>
                  <a:pt x="10650472" y="6257141"/>
                </a:cubicBezTo>
                <a:cubicBezTo>
                  <a:pt x="10646371" y="6259223"/>
                  <a:pt x="10644320" y="6261305"/>
                  <a:pt x="10644320" y="6263385"/>
                </a:cubicBezTo>
                <a:cubicBezTo>
                  <a:pt x="10644320" y="6263385"/>
                  <a:pt x="10644320" y="6263385"/>
                  <a:pt x="10644320" y="6294607"/>
                </a:cubicBezTo>
                <a:cubicBezTo>
                  <a:pt x="10644320" y="6294607"/>
                  <a:pt x="10644320" y="6294607"/>
                  <a:pt x="10627914" y="6294607"/>
                </a:cubicBezTo>
                <a:cubicBezTo>
                  <a:pt x="10623813" y="6294607"/>
                  <a:pt x="10621762" y="6296689"/>
                  <a:pt x="10621762" y="6300852"/>
                </a:cubicBezTo>
                <a:cubicBezTo>
                  <a:pt x="10621762" y="6300852"/>
                  <a:pt x="10621762" y="6300852"/>
                  <a:pt x="10621762" y="6325830"/>
                </a:cubicBezTo>
                <a:cubicBezTo>
                  <a:pt x="10621762" y="6329993"/>
                  <a:pt x="10623813" y="6332074"/>
                  <a:pt x="10627914" y="6332074"/>
                </a:cubicBezTo>
                <a:cubicBezTo>
                  <a:pt x="10627914" y="6332074"/>
                  <a:pt x="10627914" y="6332074"/>
                  <a:pt x="10644320" y="6332074"/>
                </a:cubicBezTo>
                <a:cubicBezTo>
                  <a:pt x="10644320" y="6332074"/>
                  <a:pt x="10644320" y="6332074"/>
                  <a:pt x="10644320" y="6415333"/>
                </a:cubicBezTo>
                <a:cubicBezTo>
                  <a:pt x="10644320" y="6471532"/>
                  <a:pt x="10658675" y="6488184"/>
                  <a:pt x="10699689" y="6488184"/>
                </a:cubicBezTo>
                <a:cubicBezTo>
                  <a:pt x="10709943" y="6488184"/>
                  <a:pt x="10722247" y="6484021"/>
                  <a:pt x="10732500" y="6484021"/>
                </a:cubicBezTo>
                <a:cubicBezTo>
                  <a:pt x="10736602" y="6481940"/>
                  <a:pt x="10738652" y="6479858"/>
                  <a:pt x="10738652" y="6475695"/>
                </a:cubicBezTo>
                <a:cubicBezTo>
                  <a:pt x="10738652" y="6475695"/>
                  <a:pt x="10738652" y="6475695"/>
                  <a:pt x="10736602" y="6452799"/>
                </a:cubicBezTo>
                <a:cubicBezTo>
                  <a:pt x="10736602" y="6448636"/>
                  <a:pt x="10734551" y="6444473"/>
                  <a:pt x="10730449" y="6444473"/>
                </a:cubicBezTo>
                <a:cubicBezTo>
                  <a:pt x="10724297" y="6444473"/>
                  <a:pt x="10714044" y="6446555"/>
                  <a:pt x="10705841" y="6446555"/>
                </a:cubicBezTo>
                <a:cubicBezTo>
                  <a:pt x="10687385" y="6446555"/>
                  <a:pt x="10687385" y="6436148"/>
                  <a:pt x="10687385" y="6409088"/>
                </a:cubicBezTo>
                <a:cubicBezTo>
                  <a:pt x="10687385" y="6409088"/>
                  <a:pt x="10687385" y="6409088"/>
                  <a:pt x="10687385" y="6332074"/>
                </a:cubicBezTo>
                <a:cubicBezTo>
                  <a:pt x="10687385" y="6332074"/>
                  <a:pt x="10687385" y="6332074"/>
                  <a:pt x="10730449" y="6332074"/>
                </a:cubicBezTo>
                <a:cubicBezTo>
                  <a:pt x="10734551" y="6332074"/>
                  <a:pt x="10736602" y="6329993"/>
                  <a:pt x="10736602" y="6325830"/>
                </a:cubicBezTo>
                <a:cubicBezTo>
                  <a:pt x="10736602" y="6325830"/>
                  <a:pt x="10736602" y="6325830"/>
                  <a:pt x="10736602" y="6300852"/>
                </a:cubicBezTo>
                <a:cubicBezTo>
                  <a:pt x="10736602" y="6296689"/>
                  <a:pt x="10734551" y="6294607"/>
                  <a:pt x="10730449" y="6294607"/>
                </a:cubicBezTo>
                <a:cubicBezTo>
                  <a:pt x="10730449" y="6294607"/>
                  <a:pt x="10730449" y="6294607"/>
                  <a:pt x="10687385" y="6294607"/>
                </a:cubicBezTo>
                <a:cubicBezTo>
                  <a:pt x="10687385" y="6294607"/>
                  <a:pt x="10687385" y="6294607"/>
                  <a:pt x="10687385" y="6257141"/>
                </a:cubicBezTo>
                <a:cubicBezTo>
                  <a:pt x="10687385" y="6255060"/>
                  <a:pt x="10685334" y="6252978"/>
                  <a:pt x="10685334" y="6250897"/>
                </a:cubicBezTo>
                <a:cubicBezTo>
                  <a:pt x="10683283" y="6250897"/>
                  <a:pt x="10681232" y="6250897"/>
                  <a:pt x="10679182" y="6250897"/>
                </a:cubicBezTo>
                <a:close/>
                <a:moveTo>
                  <a:pt x="10313278" y="6221675"/>
                </a:moveTo>
                <a:cubicBezTo>
                  <a:pt x="10302968" y="6221675"/>
                  <a:pt x="10272038" y="6221675"/>
                  <a:pt x="10232861" y="6225827"/>
                </a:cubicBezTo>
                <a:cubicBezTo>
                  <a:pt x="10230798" y="6225827"/>
                  <a:pt x="10226674" y="6229979"/>
                  <a:pt x="10226674" y="6234131"/>
                </a:cubicBezTo>
                <a:cubicBezTo>
                  <a:pt x="10226674" y="6234131"/>
                  <a:pt x="10226674" y="6234131"/>
                  <a:pt x="10226674" y="6474943"/>
                </a:cubicBezTo>
                <a:cubicBezTo>
                  <a:pt x="10226674" y="6479095"/>
                  <a:pt x="10230798" y="6481171"/>
                  <a:pt x="10234922" y="6481171"/>
                </a:cubicBezTo>
                <a:cubicBezTo>
                  <a:pt x="10234922" y="6481171"/>
                  <a:pt x="10234922" y="6481171"/>
                  <a:pt x="10263790" y="6481171"/>
                </a:cubicBezTo>
                <a:cubicBezTo>
                  <a:pt x="10267914" y="6481171"/>
                  <a:pt x="10272038" y="6479095"/>
                  <a:pt x="10272038" y="6474943"/>
                </a:cubicBezTo>
                <a:cubicBezTo>
                  <a:pt x="10272038" y="6474943"/>
                  <a:pt x="10272038" y="6474943"/>
                  <a:pt x="10272038" y="6379449"/>
                </a:cubicBezTo>
                <a:cubicBezTo>
                  <a:pt x="10280286" y="6379449"/>
                  <a:pt x="10298844" y="6381524"/>
                  <a:pt x="10321526" y="6381524"/>
                </a:cubicBezTo>
                <a:cubicBezTo>
                  <a:pt x="10321526" y="6381524"/>
                  <a:pt x="10321526" y="6381524"/>
                  <a:pt x="10362766" y="6477018"/>
                </a:cubicBezTo>
                <a:cubicBezTo>
                  <a:pt x="10364828" y="6481171"/>
                  <a:pt x="10366890" y="6481171"/>
                  <a:pt x="10368952" y="6481171"/>
                </a:cubicBezTo>
                <a:cubicBezTo>
                  <a:pt x="10368952" y="6481171"/>
                  <a:pt x="10368952" y="6481171"/>
                  <a:pt x="10401944" y="6481171"/>
                </a:cubicBezTo>
                <a:cubicBezTo>
                  <a:pt x="10406068" y="6481171"/>
                  <a:pt x="10408130" y="6481171"/>
                  <a:pt x="10408130" y="6479095"/>
                </a:cubicBezTo>
                <a:cubicBezTo>
                  <a:pt x="10410192" y="6477018"/>
                  <a:pt x="10410192" y="6474943"/>
                  <a:pt x="10410192" y="6472867"/>
                </a:cubicBezTo>
                <a:lnTo>
                  <a:pt x="10362766" y="6369069"/>
                </a:lnTo>
                <a:cubicBezTo>
                  <a:pt x="10393696" y="6354537"/>
                  <a:pt x="10408130" y="6331701"/>
                  <a:pt x="10408130" y="6300561"/>
                </a:cubicBezTo>
                <a:cubicBezTo>
                  <a:pt x="10408130" y="6265270"/>
                  <a:pt x="10391634" y="6221675"/>
                  <a:pt x="10319464" y="6221675"/>
                </a:cubicBezTo>
                <a:cubicBezTo>
                  <a:pt x="10319464" y="6221675"/>
                  <a:pt x="10317402" y="6221675"/>
                  <a:pt x="10313278" y="6221675"/>
                </a:cubicBezTo>
                <a:close/>
                <a:moveTo>
                  <a:pt x="11675833" y="6188669"/>
                </a:moveTo>
                <a:cubicBezTo>
                  <a:pt x="11677894" y="6186608"/>
                  <a:pt x="11682015" y="6186608"/>
                  <a:pt x="11684076" y="6188669"/>
                </a:cubicBezTo>
                <a:cubicBezTo>
                  <a:pt x="11727344" y="6198970"/>
                  <a:pt x="11760312" y="6217514"/>
                  <a:pt x="11791218" y="6250482"/>
                </a:cubicBezTo>
                <a:cubicBezTo>
                  <a:pt x="11793278" y="6252542"/>
                  <a:pt x="11795339" y="6254602"/>
                  <a:pt x="11795339" y="6256663"/>
                </a:cubicBezTo>
                <a:cubicBezTo>
                  <a:pt x="11793278" y="6260783"/>
                  <a:pt x="11791218" y="6260783"/>
                  <a:pt x="11787097" y="6262844"/>
                </a:cubicBezTo>
                <a:cubicBezTo>
                  <a:pt x="11696438" y="6306113"/>
                  <a:pt x="11696438" y="6306113"/>
                  <a:pt x="11696438" y="6306113"/>
                </a:cubicBezTo>
                <a:cubicBezTo>
                  <a:pt x="11692317" y="6308173"/>
                  <a:pt x="11688196" y="6308173"/>
                  <a:pt x="11686136" y="6308173"/>
                </a:cubicBezTo>
                <a:cubicBezTo>
                  <a:pt x="11684076" y="6306113"/>
                  <a:pt x="11682015" y="6301992"/>
                  <a:pt x="11682015" y="6297871"/>
                </a:cubicBezTo>
                <a:cubicBezTo>
                  <a:pt x="11673773" y="6196910"/>
                  <a:pt x="11673773" y="6196910"/>
                  <a:pt x="11673773" y="6196910"/>
                </a:cubicBezTo>
                <a:cubicBezTo>
                  <a:pt x="11673773" y="6192789"/>
                  <a:pt x="11673773" y="6190729"/>
                  <a:pt x="11675833" y="6188669"/>
                </a:cubicBezTo>
                <a:close/>
                <a:moveTo>
                  <a:pt x="11618498" y="6187898"/>
                </a:moveTo>
                <a:cubicBezTo>
                  <a:pt x="11620043" y="6187641"/>
                  <a:pt x="11621589" y="6187641"/>
                  <a:pt x="11622619" y="6188673"/>
                </a:cubicBezTo>
                <a:cubicBezTo>
                  <a:pt x="11622619" y="6190738"/>
                  <a:pt x="11624679" y="6192803"/>
                  <a:pt x="11624679" y="6198998"/>
                </a:cubicBezTo>
                <a:cubicBezTo>
                  <a:pt x="11616438" y="6300186"/>
                  <a:pt x="11616438" y="6300186"/>
                  <a:pt x="11616438" y="6300186"/>
                </a:cubicBezTo>
                <a:cubicBezTo>
                  <a:pt x="11616438" y="6304316"/>
                  <a:pt x="11614377" y="6306381"/>
                  <a:pt x="11612316" y="6308446"/>
                </a:cubicBezTo>
                <a:cubicBezTo>
                  <a:pt x="11608196" y="6310511"/>
                  <a:pt x="11606135" y="6310511"/>
                  <a:pt x="11602015" y="6308446"/>
                </a:cubicBezTo>
                <a:cubicBezTo>
                  <a:pt x="11511355" y="6263015"/>
                  <a:pt x="11511355" y="6263015"/>
                  <a:pt x="11511355" y="6263015"/>
                </a:cubicBezTo>
                <a:cubicBezTo>
                  <a:pt x="11507235" y="6263015"/>
                  <a:pt x="11505174" y="6260950"/>
                  <a:pt x="11503114" y="6256820"/>
                </a:cubicBezTo>
                <a:cubicBezTo>
                  <a:pt x="11503114" y="6254754"/>
                  <a:pt x="11505174" y="6252690"/>
                  <a:pt x="11507235" y="6250624"/>
                </a:cubicBezTo>
                <a:cubicBezTo>
                  <a:pt x="11538141" y="6217584"/>
                  <a:pt x="11571108" y="6198998"/>
                  <a:pt x="11614377" y="6188673"/>
                </a:cubicBezTo>
                <a:cubicBezTo>
                  <a:pt x="11615407" y="6188673"/>
                  <a:pt x="11616952" y="6188157"/>
                  <a:pt x="11618498" y="6187898"/>
                </a:cubicBezTo>
                <a:close/>
                <a:moveTo>
                  <a:pt x="11649811" y="6152709"/>
                </a:moveTo>
                <a:cubicBezTo>
                  <a:pt x="11530058" y="6152709"/>
                  <a:pt x="11432980" y="6250835"/>
                  <a:pt x="11432980" y="6371879"/>
                </a:cubicBezTo>
                <a:cubicBezTo>
                  <a:pt x="11432980" y="6492922"/>
                  <a:pt x="11530058" y="6591048"/>
                  <a:pt x="11649811" y="6591048"/>
                </a:cubicBezTo>
                <a:cubicBezTo>
                  <a:pt x="11769564" y="6591048"/>
                  <a:pt x="11866643" y="6492922"/>
                  <a:pt x="11866643" y="6371879"/>
                </a:cubicBezTo>
                <a:cubicBezTo>
                  <a:pt x="11866643" y="6250835"/>
                  <a:pt x="11769564" y="6152709"/>
                  <a:pt x="11649811" y="6152709"/>
                </a:cubicBezTo>
                <a:close/>
                <a:moveTo>
                  <a:pt x="11649226" y="6121150"/>
                </a:moveTo>
                <a:cubicBezTo>
                  <a:pt x="11785441" y="6121150"/>
                  <a:pt x="11895865" y="6232882"/>
                  <a:pt x="11895865" y="6370711"/>
                </a:cubicBezTo>
                <a:cubicBezTo>
                  <a:pt x="11895865" y="6508539"/>
                  <a:pt x="11785441" y="6620272"/>
                  <a:pt x="11649226" y="6620272"/>
                </a:cubicBezTo>
                <a:cubicBezTo>
                  <a:pt x="11513012" y="6620272"/>
                  <a:pt x="11402588" y="6508539"/>
                  <a:pt x="11402588" y="6370711"/>
                </a:cubicBezTo>
                <a:cubicBezTo>
                  <a:pt x="11402588" y="6232882"/>
                  <a:pt x="11513012" y="6121150"/>
                  <a:pt x="11649226" y="6121150"/>
                </a:cubicBezTo>
                <a:close/>
                <a:moveTo>
                  <a:pt x="11636303" y="6042574"/>
                </a:moveTo>
                <a:cubicBezTo>
                  <a:pt x="11628077" y="6057123"/>
                  <a:pt x="11623964" y="6075829"/>
                  <a:pt x="11623964" y="6092457"/>
                </a:cubicBezTo>
                <a:cubicBezTo>
                  <a:pt x="11619850" y="6092457"/>
                  <a:pt x="11603398" y="6094535"/>
                  <a:pt x="11601342" y="6096614"/>
                </a:cubicBezTo>
                <a:cubicBezTo>
                  <a:pt x="11595172" y="6077908"/>
                  <a:pt x="11586946" y="6061280"/>
                  <a:pt x="11574607" y="6050888"/>
                </a:cubicBezTo>
                <a:cubicBezTo>
                  <a:pt x="11574607" y="6048809"/>
                  <a:pt x="11574607" y="6048809"/>
                  <a:pt x="11574607" y="6048809"/>
                </a:cubicBezTo>
                <a:cubicBezTo>
                  <a:pt x="11572550" y="6050888"/>
                  <a:pt x="11572550" y="6050888"/>
                  <a:pt x="11572550" y="6050888"/>
                </a:cubicBezTo>
                <a:cubicBezTo>
                  <a:pt x="11566381" y="6050888"/>
                  <a:pt x="11558155" y="6052966"/>
                  <a:pt x="11551985" y="6055045"/>
                </a:cubicBezTo>
                <a:cubicBezTo>
                  <a:pt x="11551985" y="6057123"/>
                  <a:pt x="11551985" y="6057123"/>
                  <a:pt x="11551985" y="6057123"/>
                </a:cubicBezTo>
                <a:cubicBezTo>
                  <a:pt x="11549928" y="6065437"/>
                  <a:pt x="11547872" y="6073751"/>
                  <a:pt x="11547872" y="6082065"/>
                </a:cubicBezTo>
                <a:cubicBezTo>
                  <a:pt x="11547872" y="6092457"/>
                  <a:pt x="11549928" y="6100771"/>
                  <a:pt x="11551985" y="6109085"/>
                </a:cubicBezTo>
                <a:cubicBezTo>
                  <a:pt x="11549928" y="6109085"/>
                  <a:pt x="11533476" y="6117398"/>
                  <a:pt x="11531420" y="6117398"/>
                </a:cubicBezTo>
                <a:cubicBezTo>
                  <a:pt x="11521137" y="6102849"/>
                  <a:pt x="11508798" y="6088300"/>
                  <a:pt x="11494402" y="6082065"/>
                </a:cubicBezTo>
                <a:cubicBezTo>
                  <a:pt x="11494402" y="6079986"/>
                  <a:pt x="11494402" y="6079986"/>
                  <a:pt x="11494402" y="6079986"/>
                </a:cubicBezTo>
                <a:cubicBezTo>
                  <a:pt x="11492346" y="6079986"/>
                  <a:pt x="11492346" y="6079986"/>
                  <a:pt x="11492346" y="6079986"/>
                </a:cubicBezTo>
                <a:cubicBezTo>
                  <a:pt x="11486176" y="6084143"/>
                  <a:pt x="11480006" y="6088300"/>
                  <a:pt x="11473837" y="6092457"/>
                </a:cubicBezTo>
                <a:cubicBezTo>
                  <a:pt x="11473837" y="6092457"/>
                  <a:pt x="11473837" y="6094535"/>
                  <a:pt x="11473837" y="6094535"/>
                </a:cubicBezTo>
                <a:cubicBezTo>
                  <a:pt x="11473837" y="6111163"/>
                  <a:pt x="11477950" y="6127791"/>
                  <a:pt x="11486176" y="6144418"/>
                </a:cubicBezTo>
                <a:cubicBezTo>
                  <a:pt x="11484120" y="6146497"/>
                  <a:pt x="11471780" y="6154811"/>
                  <a:pt x="11469724" y="6156889"/>
                </a:cubicBezTo>
                <a:cubicBezTo>
                  <a:pt x="11457385" y="6144418"/>
                  <a:pt x="11440932" y="6134026"/>
                  <a:pt x="11426536" y="6129869"/>
                </a:cubicBezTo>
                <a:cubicBezTo>
                  <a:pt x="11424480" y="6129869"/>
                  <a:pt x="11424480" y="6129869"/>
                  <a:pt x="11424480" y="6129869"/>
                </a:cubicBezTo>
                <a:cubicBezTo>
                  <a:pt x="11424480" y="6131947"/>
                  <a:pt x="11424480" y="6131947"/>
                  <a:pt x="11424480" y="6131947"/>
                </a:cubicBezTo>
                <a:cubicBezTo>
                  <a:pt x="11418310" y="6134026"/>
                  <a:pt x="11412140" y="6140261"/>
                  <a:pt x="11408027" y="6146497"/>
                </a:cubicBezTo>
                <a:cubicBezTo>
                  <a:pt x="11408027" y="6148575"/>
                  <a:pt x="11408027" y="6148575"/>
                  <a:pt x="11408027" y="6148575"/>
                </a:cubicBezTo>
                <a:cubicBezTo>
                  <a:pt x="11412140" y="6163124"/>
                  <a:pt x="11422423" y="6179752"/>
                  <a:pt x="11434763" y="6194301"/>
                </a:cubicBezTo>
                <a:cubicBezTo>
                  <a:pt x="11432706" y="6194301"/>
                  <a:pt x="11422423" y="6208850"/>
                  <a:pt x="11420366" y="6210929"/>
                </a:cubicBezTo>
                <a:cubicBezTo>
                  <a:pt x="11405971" y="6202615"/>
                  <a:pt x="11387462" y="6198458"/>
                  <a:pt x="11371010" y="6198458"/>
                </a:cubicBezTo>
                <a:cubicBezTo>
                  <a:pt x="11368953" y="6198458"/>
                  <a:pt x="11368953" y="6198458"/>
                  <a:pt x="11368953" y="6198458"/>
                </a:cubicBezTo>
                <a:cubicBezTo>
                  <a:pt x="11364840" y="6202615"/>
                  <a:pt x="11360727" y="6210929"/>
                  <a:pt x="11358671" y="6217164"/>
                </a:cubicBezTo>
                <a:cubicBezTo>
                  <a:pt x="11358671" y="6219243"/>
                  <a:pt x="11358671" y="6219243"/>
                  <a:pt x="11358671" y="6219243"/>
                </a:cubicBezTo>
                <a:cubicBezTo>
                  <a:pt x="11366897" y="6233791"/>
                  <a:pt x="11379236" y="6246262"/>
                  <a:pt x="11395688" y="6256655"/>
                </a:cubicBezTo>
                <a:cubicBezTo>
                  <a:pt x="11393632" y="6258733"/>
                  <a:pt x="11387462" y="6273282"/>
                  <a:pt x="11387462" y="6275361"/>
                </a:cubicBezTo>
                <a:cubicBezTo>
                  <a:pt x="11368953" y="6271204"/>
                  <a:pt x="11350444" y="6271204"/>
                  <a:pt x="11336049" y="6275361"/>
                </a:cubicBezTo>
                <a:cubicBezTo>
                  <a:pt x="11333992" y="6275361"/>
                  <a:pt x="11333992" y="6275361"/>
                  <a:pt x="11333992" y="6275361"/>
                </a:cubicBezTo>
                <a:cubicBezTo>
                  <a:pt x="11333992" y="6277439"/>
                  <a:pt x="11333992" y="6277439"/>
                  <a:pt x="11333992" y="6277439"/>
                </a:cubicBezTo>
                <a:cubicBezTo>
                  <a:pt x="11331936" y="6283675"/>
                  <a:pt x="11329879" y="6291988"/>
                  <a:pt x="11327823" y="6298223"/>
                </a:cubicBezTo>
                <a:cubicBezTo>
                  <a:pt x="11329879" y="6300302"/>
                  <a:pt x="11329879" y="6300302"/>
                  <a:pt x="11329879" y="6300302"/>
                </a:cubicBezTo>
                <a:cubicBezTo>
                  <a:pt x="11340162" y="6310694"/>
                  <a:pt x="11356614" y="6321087"/>
                  <a:pt x="11373066" y="6325243"/>
                </a:cubicBezTo>
                <a:cubicBezTo>
                  <a:pt x="11373066" y="6327322"/>
                  <a:pt x="11371010" y="6346028"/>
                  <a:pt x="11371010" y="6348107"/>
                </a:cubicBezTo>
                <a:cubicBezTo>
                  <a:pt x="11352501" y="6348107"/>
                  <a:pt x="11333992" y="6352263"/>
                  <a:pt x="11321653" y="6360578"/>
                </a:cubicBezTo>
                <a:cubicBezTo>
                  <a:pt x="11319596" y="6360578"/>
                  <a:pt x="11319596" y="6360578"/>
                  <a:pt x="11319596" y="6360578"/>
                </a:cubicBezTo>
                <a:cubicBezTo>
                  <a:pt x="11319596" y="6362655"/>
                  <a:pt x="11319596" y="6362655"/>
                  <a:pt x="11319596" y="6362655"/>
                </a:cubicBezTo>
                <a:cubicBezTo>
                  <a:pt x="11319596" y="6364734"/>
                  <a:pt x="11319596" y="6368891"/>
                  <a:pt x="11319596" y="6373048"/>
                </a:cubicBezTo>
                <a:cubicBezTo>
                  <a:pt x="11319596" y="6377205"/>
                  <a:pt x="11319596" y="6381362"/>
                  <a:pt x="11319596" y="6383440"/>
                </a:cubicBezTo>
                <a:cubicBezTo>
                  <a:pt x="11319596" y="6385519"/>
                  <a:pt x="11319596" y="6385519"/>
                  <a:pt x="11319596" y="6385519"/>
                </a:cubicBezTo>
                <a:cubicBezTo>
                  <a:pt x="11321653" y="6385519"/>
                  <a:pt x="11321653" y="6385519"/>
                  <a:pt x="11321653" y="6385519"/>
                </a:cubicBezTo>
                <a:cubicBezTo>
                  <a:pt x="11333992" y="6393833"/>
                  <a:pt x="11352501" y="6397990"/>
                  <a:pt x="11371010" y="6397990"/>
                </a:cubicBezTo>
                <a:cubicBezTo>
                  <a:pt x="11371010" y="6402146"/>
                  <a:pt x="11373066" y="6418774"/>
                  <a:pt x="11375123" y="6420852"/>
                </a:cubicBezTo>
                <a:cubicBezTo>
                  <a:pt x="11356614" y="6427087"/>
                  <a:pt x="11340162" y="6435401"/>
                  <a:pt x="11329879" y="6447872"/>
                </a:cubicBezTo>
                <a:cubicBezTo>
                  <a:pt x="11327823" y="6447872"/>
                  <a:pt x="11327823" y="6447872"/>
                  <a:pt x="11327823" y="6447872"/>
                </a:cubicBezTo>
                <a:cubicBezTo>
                  <a:pt x="11327823" y="6449951"/>
                  <a:pt x="11327823" y="6449951"/>
                  <a:pt x="11327823" y="6449951"/>
                </a:cubicBezTo>
                <a:cubicBezTo>
                  <a:pt x="11329879" y="6456186"/>
                  <a:pt x="11331936" y="6464500"/>
                  <a:pt x="11333992" y="6470736"/>
                </a:cubicBezTo>
                <a:cubicBezTo>
                  <a:pt x="11336049" y="6470736"/>
                  <a:pt x="11336049" y="6470736"/>
                  <a:pt x="11336049" y="6470736"/>
                </a:cubicBezTo>
                <a:cubicBezTo>
                  <a:pt x="11350444" y="6476971"/>
                  <a:pt x="11371010" y="6474892"/>
                  <a:pt x="11387462" y="6470736"/>
                </a:cubicBezTo>
                <a:cubicBezTo>
                  <a:pt x="11387462" y="6472813"/>
                  <a:pt x="11395688" y="6489442"/>
                  <a:pt x="11395688" y="6491519"/>
                </a:cubicBezTo>
                <a:cubicBezTo>
                  <a:pt x="11381292" y="6499833"/>
                  <a:pt x="11366897" y="6514383"/>
                  <a:pt x="11358671" y="6528932"/>
                </a:cubicBezTo>
                <a:cubicBezTo>
                  <a:pt x="11358671" y="6531010"/>
                  <a:pt x="11358671" y="6531010"/>
                  <a:pt x="11358671" y="6531010"/>
                </a:cubicBezTo>
                <a:cubicBezTo>
                  <a:pt x="11360727" y="6535168"/>
                  <a:pt x="11366897" y="6543481"/>
                  <a:pt x="11371010" y="6549716"/>
                </a:cubicBezTo>
                <a:cubicBezTo>
                  <a:pt x="11387462" y="6549716"/>
                  <a:pt x="11405971" y="6545560"/>
                  <a:pt x="11422423" y="6535168"/>
                </a:cubicBezTo>
                <a:cubicBezTo>
                  <a:pt x="11422423" y="6537245"/>
                  <a:pt x="11432706" y="6551795"/>
                  <a:pt x="11434763" y="6553874"/>
                </a:cubicBezTo>
                <a:cubicBezTo>
                  <a:pt x="11422423" y="6566344"/>
                  <a:pt x="11412140" y="6582971"/>
                  <a:pt x="11408027" y="6599600"/>
                </a:cubicBezTo>
                <a:cubicBezTo>
                  <a:pt x="11410084" y="6601677"/>
                  <a:pt x="11410084" y="6601677"/>
                  <a:pt x="11410084" y="6601677"/>
                </a:cubicBezTo>
                <a:cubicBezTo>
                  <a:pt x="11412140" y="6605835"/>
                  <a:pt x="11420366" y="6612070"/>
                  <a:pt x="11424480" y="6616227"/>
                </a:cubicBezTo>
                <a:cubicBezTo>
                  <a:pt x="11426536" y="6616227"/>
                  <a:pt x="11426536" y="6616227"/>
                  <a:pt x="11426536" y="6616227"/>
                </a:cubicBezTo>
                <a:cubicBezTo>
                  <a:pt x="11440932" y="6612070"/>
                  <a:pt x="11457385" y="6603756"/>
                  <a:pt x="11471780" y="6589207"/>
                </a:cubicBezTo>
                <a:cubicBezTo>
                  <a:pt x="11473837" y="6591286"/>
                  <a:pt x="11486176" y="6601677"/>
                  <a:pt x="11488233" y="6603756"/>
                </a:cubicBezTo>
                <a:cubicBezTo>
                  <a:pt x="11480006" y="6620383"/>
                  <a:pt x="11475894" y="6637012"/>
                  <a:pt x="11475894" y="6653639"/>
                </a:cubicBezTo>
                <a:cubicBezTo>
                  <a:pt x="11475894" y="6653639"/>
                  <a:pt x="11475894" y="6655718"/>
                  <a:pt x="11475894" y="6655718"/>
                </a:cubicBezTo>
                <a:cubicBezTo>
                  <a:pt x="11480006" y="6659874"/>
                  <a:pt x="11488233" y="6664032"/>
                  <a:pt x="11494402" y="6666109"/>
                </a:cubicBezTo>
                <a:cubicBezTo>
                  <a:pt x="11494402" y="6668188"/>
                  <a:pt x="11494402" y="6668188"/>
                  <a:pt x="11494402" y="6668188"/>
                </a:cubicBezTo>
                <a:cubicBezTo>
                  <a:pt x="11496459" y="6666109"/>
                  <a:pt x="11496459" y="6666109"/>
                  <a:pt x="11496459" y="6666109"/>
                </a:cubicBezTo>
                <a:cubicBezTo>
                  <a:pt x="11510854" y="6657796"/>
                  <a:pt x="11523194" y="6645325"/>
                  <a:pt x="11533476" y="6628698"/>
                </a:cubicBezTo>
                <a:cubicBezTo>
                  <a:pt x="11535533" y="6630776"/>
                  <a:pt x="11549928" y="6637012"/>
                  <a:pt x="11551985" y="6637012"/>
                </a:cubicBezTo>
                <a:cubicBezTo>
                  <a:pt x="11549928" y="6645325"/>
                  <a:pt x="11549928" y="6655718"/>
                  <a:pt x="11549928" y="6664032"/>
                </a:cubicBezTo>
                <a:cubicBezTo>
                  <a:pt x="11549928" y="6672345"/>
                  <a:pt x="11549928" y="6682738"/>
                  <a:pt x="11551985" y="6688973"/>
                </a:cubicBezTo>
                <a:cubicBezTo>
                  <a:pt x="11551985" y="6691051"/>
                  <a:pt x="11551985" y="6691051"/>
                  <a:pt x="11551985" y="6691051"/>
                </a:cubicBezTo>
                <a:cubicBezTo>
                  <a:pt x="11554042" y="6691051"/>
                  <a:pt x="11554042" y="6691051"/>
                  <a:pt x="11554042" y="6691051"/>
                </a:cubicBezTo>
                <a:cubicBezTo>
                  <a:pt x="11558155" y="6693130"/>
                  <a:pt x="11568437" y="6695208"/>
                  <a:pt x="11574607" y="6697286"/>
                </a:cubicBezTo>
                <a:cubicBezTo>
                  <a:pt x="11576663" y="6697286"/>
                  <a:pt x="11576663" y="6697286"/>
                  <a:pt x="11576663" y="6697286"/>
                </a:cubicBezTo>
                <a:cubicBezTo>
                  <a:pt x="11586946" y="6684816"/>
                  <a:pt x="11597229" y="6668188"/>
                  <a:pt x="11601342" y="6651561"/>
                </a:cubicBezTo>
                <a:cubicBezTo>
                  <a:pt x="11603398" y="6651561"/>
                  <a:pt x="11621907" y="6653639"/>
                  <a:pt x="11623964" y="6653639"/>
                </a:cubicBezTo>
                <a:cubicBezTo>
                  <a:pt x="11623964" y="6672345"/>
                  <a:pt x="11628077" y="6691051"/>
                  <a:pt x="11636303" y="6705600"/>
                </a:cubicBezTo>
                <a:cubicBezTo>
                  <a:pt x="11638359" y="6705600"/>
                  <a:pt x="11638359" y="6705600"/>
                  <a:pt x="11638359" y="6705600"/>
                </a:cubicBezTo>
                <a:cubicBezTo>
                  <a:pt x="11644529" y="6705600"/>
                  <a:pt x="11654812" y="6705600"/>
                  <a:pt x="11658925" y="6705600"/>
                </a:cubicBezTo>
                <a:cubicBezTo>
                  <a:pt x="11660982" y="6705600"/>
                  <a:pt x="11660982" y="6705600"/>
                  <a:pt x="11660982" y="6705600"/>
                </a:cubicBezTo>
                <a:cubicBezTo>
                  <a:pt x="11669208" y="6691051"/>
                  <a:pt x="11673321" y="6672345"/>
                  <a:pt x="11675378" y="6653639"/>
                </a:cubicBezTo>
                <a:cubicBezTo>
                  <a:pt x="11677434" y="6653639"/>
                  <a:pt x="11693886" y="6651561"/>
                  <a:pt x="11695943" y="6651561"/>
                </a:cubicBezTo>
                <a:cubicBezTo>
                  <a:pt x="11700056" y="6668188"/>
                  <a:pt x="11710338" y="6684816"/>
                  <a:pt x="11722678" y="6697286"/>
                </a:cubicBezTo>
                <a:cubicBezTo>
                  <a:pt x="11728847" y="6695208"/>
                  <a:pt x="11739130" y="6693130"/>
                  <a:pt x="11743243" y="6691051"/>
                </a:cubicBezTo>
                <a:cubicBezTo>
                  <a:pt x="11745300" y="6691051"/>
                  <a:pt x="11745300" y="6691051"/>
                  <a:pt x="11745300" y="6691051"/>
                </a:cubicBezTo>
                <a:cubicBezTo>
                  <a:pt x="11747356" y="6682738"/>
                  <a:pt x="11747356" y="6672345"/>
                  <a:pt x="11747356" y="6664032"/>
                </a:cubicBezTo>
                <a:cubicBezTo>
                  <a:pt x="11747356" y="6655718"/>
                  <a:pt x="11747356" y="6645325"/>
                  <a:pt x="11745300" y="6637012"/>
                </a:cubicBezTo>
                <a:cubicBezTo>
                  <a:pt x="11747356" y="6637012"/>
                  <a:pt x="11763808" y="6630776"/>
                  <a:pt x="11765865" y="6628698"/>
                </a:cubicBezTo>
                <a:cubicBezTo>
                  <a:pt x="11774091" y="6645325"/>
                  <a:pt x="11788487" y="6657796"/>
                  <a:pt x="11802882" y="6666109"/>
                </a:cubicBezTo>
                <a:cubicBezTo>
                  <a:pt x="11809052" y="6664032"/>
                  <a:pt x="11817278" y="6659874"/>
                  <a:pt x="11821391" y="6655718"/>
                </a:cubicBezTo>
                <a:cubicBezTo>
                  <a:pt x="11823448" y="6653639"/>
                  <a:pt x="11823448" y="6653639"/>
                  <a:pt x="11823448" y="6653639"/>
                </a:cubicBezTo>
                <a:cubicBezTo>
                  <a:pt x="11823448" y="6653639"/>
                  <a:pt x="11823448" y="6653639"/>
                  <a:pt x="11823448" y="6651561"/>
                </a:cubicBezTo>
                <a:cubicBezTo>
                  <a:pt x="11823448" y="6637012"/>
                  <a:pt x="11817278" y="6618306"/>
                  <a:pt x="11809052" y="6603756"/>
                </a:cubicBezTo>
                <a:cubicBezTo>
                  <a:pt x="11811108" y="6601677"/>
                  <a:pt x="11823448" y="6591286"/>
                  <a:pt x="11825504" y="6589207"/>
                </a:cubicBezTo>
                <a:cubicBezTo>
                  <a:pt x="11839900" y="6601677"/>
                  <a:pt x="11856352" y="6612070"/>
                  <a:pt x="11870748" y="6616227"/>
                </a:cubicBezTo>
                <a:cubicBezTo>
                  <a:pt x="11872805" y="6616227"/>
                  <a:pt x="11872805" y="6616227"/>
                  <a:pt x="11872805" y="6616227"/>
                </a:cubicBezTo>
                <a:cubicBezTo>
                  <a:pt x="11876918" y="6612070"/>
                  <a:pt x="11885144" y="6605835"/>
                  <a:pt x="11887201" y="6599600"/>
                </a:cubicBezTo>
                <a:cubicBezTo>
                  <a:pt x="11889257" y="6599600"/>
                  <a:pt x="11889257" y="6599600"/>
                  <a:pt x="11889257" y="6599600"/>
                </a:cubicBezTo>
                <a:cubicBezTo>
                  <a:pt x="11885144" y="6582971"/>
                  <a:pt x="11874861" y="6566344"/>
                  <a:pt x="11862522" y="6553874"/>
                </a:cubicBezTo>
                <a:cubicBezTo>
                  <a:pt x="11864579" y="6551795"/>
                  <a:pt x="11874861" y="6537245"/>
                  <a:pt x="11874861" y="6535168"/>
                </a:cubicBezTo>
                <a:cubicBezTo>
                  <a:pt x="11891314" y="6543481"/>
                  <a:pt x="11909822" y="6549716"/>
                  <a:pt x="11926275" y="6549716"/>
                </a:cubicBezTo>
                <a:cubicBezTo>
                  <a:pt x="11928331" y="6547638"/>
                  <a:pt x="11928331" y="6547638"/>
                  <a:pt x="11928331" y="6547638"/>
                </a:cubicBezTo>
                <a:cubicBezTo>
                  <a:pt x="11930388" y="6543481"/>
                  <a:pt x="11936557" y="6535168"/>
                  <a:pt x="11938614" y="6528932"/>
                </a:cubicBezTo>
                <a:cubicBezTo>
                  <a:pt x="11938614" y="6526854"/>
                  <a:pt x="11938614" y="6526854"/>
                  <a:pt x="11938614" y="6526854"/>
                </a:cubicBezTo>
                <a:cubicBezTo>
                  <a:pt x="11930388" y="6514383"/>
                  <a:pt x="11915992" y="6499833"/>
                  <a:pt x="11901596" y="6491519"/>
                </a:cubicBezTo>
                <a:cubicBezTo>
                  <a:pt x="11901596" y="6487363"/>
                  <a:pt x="11909822" y="6472813"/>
                  <a:pt x="11909822" y="6470736"/>
                </a:cubicBezTo>
                <a:cubicBezTo>
                  <a:pt x="11926275" y="6474892"/>
                  <a:pt x="11944784" y="6474892"/>
                  <a:pt x="11961236" y="6470736"/>
                </a:cubicBezTo>
                <a:cubicBezTo>
                  <a:pt x="11963292" y="6470736"/>
                  <a:pt x="11963292" y="6470736"/>
                  <a:pt x="11963292" y="6470736"/>
                </a:cubicBezTo>
                <a:cubicBezTo>
                  <a:pt x="11965349" y="6464500"/>
                  <a:pt x="11967405" y="6456186"/>
                  <a:pt x="11967405" y="6449951"/>
                </a:cubicBezTo>
                <a:cubicBezTo>
                  <a:pt x="11967405" y="6447872"/>
                  <a:pt x="11967405" y="6447872"/>
                  <a:pt x="11967405" y="6447872"/>
                </a:cubicBezTo>
                <a:cubicBezTo>
                  <a:pt x="11957123" y="6435401"/>
                  <a:pt x="11940670" y="6427087"/>
                  <a:pt x="11922162" y="6420852"/>
                </a:cubicBezTo>
                <a:cubicBezTo>
                  <a:pt x="11924218" y="6418774"/>
                  <a:pt x="11926275" y="6402146"/>
                  <a:pt x="11926275" y="6400068"/>
                </a:cubicBezTo>
                <a:cubicBezTo>
                  <a:pt x="11944784" y="6400068"/>
                  <a:pt x="11963292" y="6393833"/>
                  <a:pt x="11975632" y="6385519"/>
                </a:cubicBezTo>
                <a:cubicBezTo>
                  <a:pt x="11977688" y="6385519"/>
                  <a:pt x="11977688" y="6385519"/>
                  <a:pt x="11977688" y="6385519"/>
                </a:cubicBezTo>
                <a:cubicBezTo>
                  <a:pt x="11977688" y="6381362"/>
                  <a:pt x="11977688" y="6377205"/>
                  <a:pt x="11977688" y="6373048"/>
                </a:cubicBezTo>
                <a:cubicBezTo>
                  <a:pt x="11977688" y="6370969"/>
                  <a:pt x="11977688" y="6366813"/>
                  <a:pt x="11977688" y="6362655"/>
                </a:cubicBezTo>
                <a:cubicBezTo>
                  <a:pt x="11975632" y="6362655"/>
                  <a:pt x="11975632" y="6362655"/>
                  <a:pt x="11975632" y="6362655"/>
                </a:cubicBezTo>
                <a:cubicBezTo>
                  <a:pt x="11963292" y="6354342"/>
                  <a:pt x="11944784" y="6348107"/>
                  <a:pt x="11926275" y="6348107"/>
                </a:cubicBezTo>
                <a:cubicBezTo>
                  <a:pt x="11926275" y="6346028"/>
                  <a:pt x="11924218" y="6329401"/>
                  <a:pt x="11924218" y="6327322"/>
                </a:cubicBezTo>
                <a:cubicBezTo>
                  <a:pt x="11940670" y="6321087"/>
                  <a:pt x="11957123" y="6312773"/>
                  <a:pt x="11967405" y="6300302"/>
                </a:cubicBezTo>
                <a:cubicBezTo>
                  <a:pt x="11969462" y="6300302"/>
                  <a:pt x="11969462" y="6300302"/>
                  <a:pt x="11969462" y="6300302"/>
                </a:cubicBezTo>
                <a:cubicBezTo>
                  <a:pt x="11969462" y="6298223"/>
                  <a:pt x="11969462" y="6298223"/>
                  <a:pt x="11969462" y="6298223"/>
                </a:cubicBezTo>
                <a:cubicBezTo>
                  <a:pt x="11967405" y="6291988"/>
                  <a:pt x="11965349" y="6283675"/>
                  <a:pt x="11963292" y="6277439"/>
                </a:cubicBezTo>
                <a:cubicBezTo>
                  <a:pt x="11961236" y="6277439"/>
                  <a:pt x="11961236" y="6277439"/>
                  <a:pt x="11961236" y="6277439"/>
                </a:cubicBezTo>
                <a:cubicBezTo>
                  <a:pt x="11946840" y="6271204"/>
                  <a:pt x="11928331" y="6273282"/>
                  <a:pt x="11909822" y="6277439"/>
                </a:cubicBezTo>
                <a:cubicBezTo>
                  <a:pt x="11909822" y="6275361"/>
                  <a:pt x="11903653" y="6258733"/>
                  <a:pt x="11901596" y="6256655"/>
                </a:cubicBezTo>
                <a:cubicBezTo>
                  <a:pt x="11918049" y="6248341"/>
                  <a:pt x="11930388" y="6233791"/>
                  <a:pt x="11938614" y="6219243"/>
                </a:cubicBezTo>
                <a:cubicBezTo>
                  <a:pt x="11938614" y="6217164"/>
                  <a:pt x="11938614" y="6217164"/>
                  <a:pt x="11938614" y="6217164"/>
                </a:cubicBezTo>
                <a:cubicBezTo>
                  <a:pt x="11936557" y="6213007"/>
                  <a:pt x="11932444" y="6204693"/>
                  <a:pt x="11928331" y="6198458"/>
                </a:cubicBezTo>
                <a:cubicBezTo>
                  <a:pt x="11926275" y="6198458"/>
                  <a:pt x="11926275" y="6198458"/>
                  <a:pt x="11926275" y="6198458"/>
                </a:cubicBezTo>
                <a:cubicBezTo>
                  <a:pt x="11909822" y="6198458"/>
                  <a:pt x="11891314" y="6202615"/>
                  <a:pt x="11876918" y="6210929"/>
                </a:cubicBezTo>
                <a:cubicBezTo>
                  <a:pt x="11874861" y="6210929"/>
                  <a:pt x="11864579" y="6196379"/>
                  <a:pt x="11862522" y="6194301"/>
                </a:cubicBezTo>
                <a:cubicBezTo>
                  <a:pt x="11874861" y="6181830"/>
                  <a:pt x="11885144" y="6165203"/>
                  <a:pt x="11889257" y="6148575"/>
                </a:cubicBezTo>
                <a:cubicBezTo>
                  <a:pt x="11889257" y="6146497"/>
                  <a:pt x="11889257" y="6146497"/>
                  <a:pt x="11889257" y="6146497"/>
                </a:cubicBezTo>
                <a:cubicBezTo>
                  <a:pt x="11885144" y="6142340"/>
                  <a:pt x="11878975" y="6136104"/>
                  <a:pt x="11872805" y="6131947"/>
                </a:cubicBezTo>
                <a:cubicBezTo>
                  <a:pt x="11856352" y="6136104"/>
                  <a:pt x="11839900" y="6144418"/>
                  <a:pt x="11827561" y="6156889"/>
                </a:cubicBezTo>
                <a:cubicBezTo>
                  <a:pt x="11825504" y="6156889"/>
                  <a:pt x="11811108" y="6146497"/>
                  <a:pt x="11809052" y="6144418"/>
                </a:cubicBezTo>
                <a:cubicBezTo>
                  <a:pt x="11819334" y="6127791"/>
                  <a:pt x="11823448" y="6111163"/>
                  <a:pt x="11823448" y="6094535"/>
                </a:cubicBezTo>
                <a:cubicBezTo>
                  <a:pt x="11823448" y="6094535"/>
                  <a:pt x="11823448" y="6092457"/>
                  <a:pt x="11823448" y="6092457"/>
                </a:cubicBezTo>
                <a:cubicBezTo>
                  <a:pt x="11817278" y="6088300"/>
                  <a:pt x="11809052" y="6084143"/>
                  <a:pt x="11804939" y="6082065"/>
                </a:cubicBezTo>
                <a:cubicBezTo>
                  <a:pt x="11802882" y="6079986"/>
                  <a:pt x="11802882" y="6079986"/>
                  <a:pt x="11802882" y="6079986"/>
                </a:cubicBezTo>
                <a:cubicBezTo>
                  <a:pt x="11802882" y="6082065"/>
                  <a:pt x="11802882" y="6082065"/>
                  <a:pt x="11802882" y="6082065"/>
                </a:cubicBezTo>
                <a:cubicBezTo>
                  <a:pt x="11788487" y="6088300"/>
                  <a:pt x="11776147" y="6102849"/>
                  <a:pt x="11765865" y="6117398"/>
                </a:cubicBezTo>
                <a:cubicBezTo>
                  <a:pt x="11763808" y="6117398"/>
                  <a:pt x="11747356" y="6111163"/>
                  <a:pt x="11745300" y="6109085"/>
                </a:cubicBezTo>
                <a:cubicBezTo>
                  <a:pt x="11747356" y="6100771"/>
                  <a:pt x="11749412" y="6092457"/>
                  <a:pt x="11749412" y="6082065"/>
                </a:cubicBezTo>
                <a:cubicBezTo>
                  <a:pt x="11749412" y="6073751"/>
                  <a:pt x="11747356" y="6065437"/>
                  <a:pt x="11745300" y="6057123"/>
                </a:cubicBezTo>
                <a:cubicBezTo>
                  <a:pt x="11745300" y="6055045"/>
                  <a:pt x="11745300" y="6055045"/>
                  <a:pt x="11745300" y="6055045"/>
                </a:cubicBezTo>
                <a:cubicBezTo>
                  <a:pt x="11743243" y="6055045"/>
                  <a:pt x="11743243" y="6055045"/>
                  <a:pt x="11743243" y="6055045"/>
                </a:cubicBezTo>
                <a:cubicBezTo>
                  <a:pt x="11739130" y="6052966"/>
                  <a:pt x="11730904" y="6050888"/>
                  <a:pt x="11722678" y="6050888"/>
                </a:cubicBezTo>
                <a:cubicBezTo>
                  <a:pt x="11710338" y="6061280"/>
                  <a:pt x="11700056" y="6077908"/>
                  <a:pt x="11695943" y="6096614"/>
                </a:cubicBezTo>
                <a:cubicBezTo>
                  <a:pt x="11693886" y="6094535"/>
                  <a:pt x="11677434" y="6092457"/>
                  <a:pt x="11673321" y="6092457"/>
                </a:cubicBezTo>
                <a:cubicBezTo>
                  <a:pt x="11673321" y="6075829"/>
                  <a:pt x="11669208" y="6057123"/>
                  <a:pt x="11660982" y="6042574"/>
                </a:cubicBezTo>
                <a:cubicBezTo>
                  <a:pt x="11658925" y="6042574"/>
                  <a:pt x="11658925" y="6042574"/>
                  <a:pt x="11658925" y="6042574"/>
                </a:cubicBezTo>
                <a:cubicBezTo>
                  <a:pt x="11652756" y="6040495"/>
                  <a:pt x="11644529" y="6040495"/>
                  <a:pt x="11638359" y="6042574"/>
                </a:cubicBezTo>
                <a:cubicBezTo>
                  <a:pt x="11636303" y="6042574"/>
                  <a:pt x="11636303" y="6042574"/>
                  <a:pt x="11636303" y="6042574"/>
                </a:cubicBezTo>
                <a:close/>
                <a:moveTo>
                  <a:pt x="0" y="0"/>
                </a:moveTo>
                <a:lnTo>
                  <a:pt x="12192000" y="0"/>
                </a:lnTo>
                <a:lnTo>
                  <a:pt x="12192000" y="6858000"/>
                </a:lnTo>
                <a:lnTo>
                  <a:pt x="4539049" y="6858000"/>
                </a:lnTo>
                <a:lnTo>
                  <a:pt x="0" y="6858000"/>
                </a:lnTo>
                <a:lnTo>
                  <a:pt x="0" y="6273113"/>
                </a:lnTo>
                <a:close/>
              </a:path>
            </a:pathLst>
          </a:custGeom>
        </p:spPr>
        <p:txBody>
          <a:bodyPr rtlCol="0">
            <a:noAutofit/>
          </a:bodyPr>
          <a:lstStyle/>
          <a:p>
            <a:pPr lvl="0"/>
            <a:endParaRPr lang="en-US" noProof="0" dirty="0"/>
          </a:p>
        </p:txBody>
      </p:sp>
      <p:sp>
        <p:nvSpPr>
          <p:cNvPr id="7" name="Text Placeholder 11"/>
          <p:cNvSpPr>
            <a:spLocks noGrp="1"/>
          </p:cNvSpPr>
          <p:nvPr>
            <p:ph type="body" sz="quarter" idx="14"/>
          </p:nvPr>
        </p:nvSpPr>
        <p:spPr>
          <a:xfrm>
            <a:off x="622300" y="2571750"/>
            <a:ext cx="7899401" cy="851297"/>
          </a:xfrm>
        </p:spPr>
        <p:txBody>
          <a:bodyPr/>
          <a:lstStyle>
            <a:lvl1pPr marL="0" indent="0" algn="ctr">
              <a:buNone/>
              <a:defRPr sz="3300" b="1" cap="all" baseline="0">
                <a:solidFill>
                  <a:schemeClr val="bg1"/>
                </a:solidFill>
                <a:latin typeface="+mj-lt"/>
              </a:defRPr>
            </a:lvl1pPr>
            <a:lvl2pPr marL="0" indent="0" algn="ctr">
              <a:buNone/>
              <a:defRPr sz="1500">
                <a:solidFill>
                  <a:schemeClr val="bg1"/>
                </a:solidFill>
              </a:defRPr>
            </a:lvl2pPr>
            <a:lvl3pPr>
              <a:defRPr sz="1350"/>
            </a:lvl3pPr>
            <a:lvl4pPr>
              <a:defRPr sz="1200"/>
            </a:lvl4pPr>
            <a:lvl5pPr>
              <a:defRPr sz="1200"/>
            </a:lvl5pPr>
          </a:lstStyle>
          <a:p>
            <a:pPr lvl="0"/>
            <a:r>
              <a:rPr lang="en-US"/>
              <a:t>Click to edit Master text styles</a:t>
            </a:r>
          </a:p>
          <a:p>
            <a:pPr lvl="1"/>
            <a:r>
              <a:rPr lang="en-US"/>
              <a:t>Second level</a:t>
            </a:r>
          </a:p>
        </p:txBody>
      </p:sp>
      <p:sp>
        <p:nvSpPr>
          <p:cNvPr id="3" name="Slide Number Placeholder 5">
            <a:extLst>
              <a:ext uri="{FF2B5EF4-FFF2-40B4-BE49-F238E27FC236}">
                <a16:creationId xmlns:a16="http://schemas.microsoft.com/office/drawing/2014/main" id="{B5F3F25C-207E-217F-A2A0-FF671D229718}"/>
              </a:ext>
            </a:extLst>
          </p:cNvPr>
          <p:cNvSpPr>
            <a:spLocks noGrp="1"/>
          </p:cNvSpPr>
          <p:nvPr>
            <p:ph type="sldNum" sz="quarter" idx="15"/>
          </p:nvPr>
        </p:nvSpPr>
        <p:spPr>
          <a:xfrm>
            <a:off x="8737600" y="87313"/>
            <a:ext cx="317500" cy="273050"/>
          </a:xfrm>
        </p:spPr>
        <p:txBody>
          <a:bodyPr/>
          <a:lstStyle>
            <a:lvl1pPr>
              <a:defRPr lang="en-US">
                <a:solidFill>
                  <a:prstClr val="white"/>
                </a:solidFill>
              </a:defRPr>
            </a:lvl1pPr>
          </a:lstStyle>
          <a:p>
            <a:pPr>
              <a:defRPr/>
            </a:pPr>
            <a:fld id="{849D64F1-D161-4A99-8218-9A8444F3FB83}" type="slidenum">
              <a:rPr/>
              <a:pPr>
                <a:defRPr/>
              </a:pPr>
              <a:t>‹#›</a:t>
            </a:fld>
            <a:endParaRPr dirty="0"/>
          </a:p>
        </p:txBody>
      </p:sp>
    </p:spTree>
    <p:extLst>
      <p:ext uri="{BB962C8B-B14F-4D97-AF65-F5344CB8AC3E}">
        <p14:creationId xmlns:p14="http://schemas.microsoft.com/office/powerpoint/2010/main" val="397900279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66C2140-9B78-93EB-FE5B-783D11FDC913}"/>
              </a:ext>
            </a:extLst>
          </p:cNvPr>
          <p:cNvSpPr/>
          <p:nvPr userDrawn="1"/>
        </p:nvSpPr>
        <p:spPr>
          <a:xfrm>
            <a:off x="-9525" y="-3175"/>
            <a:ext cx="9163050" cy="1804988"/>
          </a:xfrm>
          <a:prstGeom prst="rect">
            <a:avLst/>
          </a:pr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en-US" sz="1350" dirty="0">
              <a:solidFill>
                <a:prstClr val="white"/>
              </a:solidFill>
            </a:endParaRPr>
          </a:p>
        </p:txBody>
      </p:sp>
      <p:sp>
        <p:nvSpPr>
          <p:cNvPr id="4" name="Freeform: Shape 3">
            <a:extLst>
              <a:ext uri="{FF2B5EF4-FFF2-40B4-BE49-F238E27FC236}">
                <a16:creationId xmlns:a16="http://schemas.microsoft.com/office/drawing/2014/main" id="{AD9710D6-74AF-3A61-2395-01C82494CC03}"/>
              </a:ext>
            </a:extLst>
          </p:cNvPr>
          <p:cNvSpPr/>
          <p:nvPr userDrawn="1"/>
        </p:nvSpPr>
        <p:spPr>
          <a:xfrm>
            <a:off x="0" y="1802502"/>
            <a:ext cx="9144000" cy="3340999"/>
          </a:xfrm>
          <a:custGeom>
            <a:avLst/>
            <a:gdLst>
              <a:gd name="connsiteX0" fmla="*/ 11603402 w 12192000"/>
              <a:gd name="connsiteY0" fmla="*/ 4036670 h 4454665"/>
              <a:gd name="connsiteX1" fmla="*/ 11613605 w 12192000"/>
              <a:gd name="connsiteY1" fmla="*/ 4036670 h 4454665"/>
              <a:gd name="connsiteX2" fmla="*/ 11617686 w 12192000"/>
              <a:gd name="connsiteY2" fmla="*/ 4045008 h 4454665"/>
              <a:gd name="connsiteX3" fmla="*/ 11623808 w 12192000"/>
              <a:gd name="connsiteY3" fmla="*/ 4147152 h 4454665"/>
              <a:gd name="connsiteX4" fmla="*/ 11621767 w 12192000"/>
              <a:gd name="connsiteY4" fmla="*/ 4157574 h 4454665"/>
              <a:gd name="connsiteX5" fmla="*/ 11615645 w 12192000"/>
              <a:gd name="connsiteY5" fmla="*/ 4157574 h 4454665"/>
              <a:gd name="connsiteX6" fmla="*/ 11509533 w 12192000"/>
              <a:gd name="connsiteY6" fmla="*/ 4095038 h 4454665"/>
              <a:gd name="connsiteX7" fmla="*/ 11505451 w 12192000"/>
              <a:gd name="connsiteY7" fmla="*/ 4088785 h 4454665"/>
              <a:gd name="connsiteX8" fmla="*/ 11505451 w 12192000"/>
              <a:gd name="connsiteY8" fmla="*/ 4086699 h 4454665"/>
              <a:gd name="connsiteX9" fmla="*/ 11511573 w 12192000"/>
              <a:gd name="connsiteY9" fmla="*/ 4082530 h 4454665"/>
              <a:gd name="connsiteX10" fmla="*/ 11603402 w 12192000"/>
              <a:gd name="connsiteY10" fmla="*/ 4036670 h 4454665"/>
              <a:gd name="connsiteX11" fmla="*/ 11686136 w 12192000"/>
              <a:gd name="connsiteY11" fmla="*/ 4034586 h 4454665"/>
              <a:gd name="connsiteX12" fmla="*/ 11696438 w 12192000"/>
              <a:gd name="connsiteY12" fmla="*/ 4034586 h 4454665"/>
              <a:gd name="connsiteX13" fmla="*/ 11787097 w 12192000"/>
              <a:gd name="connsiteY13" fmla="*/ 4080352 h 4454665"/>
              <a:gd name="connsiteX14" fmla="*/ 11795339 w 12192000"/>
              <a:gd name="connsiteY14" fmla="*/ 4086593 h 4454665"/>
              <a:gd name="connsiteX15" fmla="*/ 11791218 w 12192000"/>
              <a:gd name="connsiteY15" fmla="*/ 4092833 h 4454665"/>
              <a:gd name="connsiteX16" fmla="*/ 11684076 w 12192000"/>
              <a:gd name="connsiteY16" fmla="*/ 4155241 h 4454665"/>
              <a:gd name="connsiteX17" fmla="*/ 11675833 w 12192000"/>
              <a:gd name="connsiteY17" fmla="*/ 4155241 h 4454665"/>
              <a:gd name="connsiteX18" fmla="*/ 11673773 w 12192000"/>
              <a:gd name="connsiteY18" fmla="*/ 4146920 h 4454665"/>
              <a:gd name="connsiteX19" fmla="*/ 11682015 w 12192000"/>
              <a:gd name="connsiteY19" fmla="*/ 4042907 h 4454665"/>
              <a:gd name="connsiteX20" fmla="*/ 11686136 w 12192000"/>
              <a:gd name="connsiteY20" fmla="*/ 4034586 h 4454665"/>
              <a:gd name="connsiteX21" fmla="*/ 10868401 w 12192000"/>
              <a:gd name="connsiteY21" fmla="*/ 3994843 h 4454665"/>
              <a:gd name="connsiteX22" fmla="*/ 10868401 w 12192000"/>
              <a:gd name="connsiteY22" fmla="*/ 4038046 h 4454665"/>
              <a:gd name="connsiteX23" fmla="*/ 10820512 w 12192000"/>
              <a:gd name="connsiteY23" fmla="*/ 4046275 h 4454665"/>
              <a:gd name="connsiteX24" fmla="*/ 10801773 w 12192000"/>
              <a:gd name="connsiteY24" fmla="*/ 4021588 h 4454665"/>
              <a:gd name="connsiteX25" fmla="*/ 10826759 w 12192000"/>
              <a:gd name="connsiteY25" fmla="*/ 3996901 h 4454665"/>
              <a:gd name="connsiteX26" fmla="*/ 10518900 w 12192000"/>
              <a:gd name="connsiteY26" fmla="*/ 3924709 h 4454665"/>
              <a:gd name="connsiteX27" fmla="*/ 10559811 w 12192000"/>
              <a:gd name="connsiteY27" fmla="*/ 3984908 h 4454665"/>
              <a:gd name="connsiteX28" fmla="*/ 10518900 w 12192000"/>
              <a:gd name="connsiteY28" fmla="*/ 4045106 h 4454665"/>
              <a:gd name="connsiteX29" fmla="*/ 10477988 w 12192000"/>
              <a:gd name="connsiteY29" fmla="*/ 3984908 h 4454665"/>
              <a:gd name="connsiteX30" fmla="*/ 10518900 w 12192000"/>
              <a:gd name="connsiteY30" fmla="*/ 3924709 h 4454665"/>
              <a:gd name="connsiteX31" fmla="*/ 11673123 w 12192000"/>
              <a:gd name="connsiteY31" fmla="*/ 3916397 h 4454665"/>
              <a:gd name="connsiteX32" fmla="*/ 11682116 w 12192000"/>
              <a:gd name="connsiteY32" fmla="*/ 3917436 h 4454665"/>
              <a:gd name="connsiteX33" fmla="*/ 11708840 w 12192000"/>
              <a:gd name="connsiteY33" fmla="*/ 3969387 h 4454665"/>
              <a:gd name="connsiteX34" fmla="*/ 11649226 w 12192000"/>
              <a:gd name="connsiteY34" fmla="*/ 4027572 h 4454665"/>
              <a:gd name="connsiteX35" fmla="*/ 11589612 w 12192000"/>
              <a:gd name="connsiteY35" fmla="*/ 3969387 h 4454665"/>
              <a:gd name="connsiteX36" fmla="*/ 11616336 w 12192000"/>
              <a:gd name="connsiteY36" fmla="*/ 3919515 h 4454665"/>
              <a:gd name="connsiteX37" fmla="*/ 11632781 w 12192000"/>
              <a:gd name="connsiteY37" fmla="*/ 3921592 h 4454665"/>
              <a:gd name="connsiteX38" fmla="*/ 11630725 w 12192000"/>
              <a:gd name="connsiteY38" fmla="*/ 3938217 h 4454665"/>
              <a:gd name="connsiteX39" fmla="*/ 11614280 w 12192000"/>
              <a:gd name="connsiteY39" fmla="*/ 3969387 h 4454665"/>
              <a:gd name="connsiteX40" fmla="*/ 11649226 w 12192000"/>
              <a:gd name="connsiteY40" fmla="*/ 4004714 h 4454665"/>
              <a:gd name="connsiteX41" fmla="*/ 11684172 w 12192000"/>
              <a:gd name="connsiteY41" fmla="*/ 3969387 h 4454665"/>
              <a:gd name="connsiteX42" fmla="*/ 11667727 w 12192000"/>
              <a:gd name="connsiteY42" fmla="*/ 3938217 h 4454665"/>
              <a:gd name="connsiteX43" fmla="*/ 11665671 w 12192000"/>
              <a:gd name="connsiteY43" fmla="*/ 3921592 h 4454665"/>
              <a:gd name="connsiteX44" fmla="*/ 11673123 w 12192000"/>
              <a:gd name="connsiteY44" fmla="*/ 3916397 h 4454665"/>
              <a:gd name="connsiteX45" fmla="*/ 11822057 w 12192000"/>
              <a:gd name="connsiteY45" fmla="*/ 3901331 h 4454665"/>
              <a:gd name="connsiteX46" fmla="*/ 11826190 w 12192000"/>
              <a:gd name="connsiteY46" fmla="*/ 3907560 h 4454665"/>
              <a:gd name="connsiteX47" fmla="*/ 11826190 w 12192000"/>
              <a:gd name="connsiteY47" fmla="*/ 4032127 h 4454665"/>
              <a:gd name="connsiteX48" fmla="*/ 11822057 w 12192000"/>
              <a:gd name="connsiteY48" fmla="*/ 4038355 h 4454665"/>
              <a:gd name="connsiteX49" fmla="*/ 11813791 w 12192000"/>
              <a:gd name="connsiteY49" fmla="*/ 4036279 h 4454665"/>
              <a:gd name="connsiteX50" fmla="*/ 11729066 w 12192000"/>
              <a:gd name="connsiteY50" fmla="*/ 3978147 h 4454665"/>
              <a:gd name="connsiteX51" fmla="*/ 11722867 w 12192000"/>
              <a:gd name="connsiteY51" fmla="*/ 3969843 h 4454665"/>
              <a:gd name="connsiteX52" fmla="*/ 11729066 w 12192000"/>
              <a:gd name="connsiteY52" fmla="*/ 3961539 h 4454665"/>
              <a:gd name="connsiteX53" fmla="*/ 11813791 w 12192000"/>
              <a:gd name="connsiteY53" fmla="*/ 3903408 h 4454665"/>
              <a:gd name="connsiteX54" fmla="*/ 11822057 w 12192000"/>
              <a:gd name="connsiteY54" fmla="*/ 3901331 h 4454665"/>
              <a:gd name="connsiteX55" fmla="*/ 11476229 w 12192000"/>
              <a:gd name="connsiteY55" fmla="*/ 3901331 h 4454665"/>
              <a:gd name="connsiteX56" fmla="*/ 11484412 w 12192000"/>
              <a:gd name="connsiteY56" fmla="*/ 3905483 h 4454665"/>
              <a:gd name="connsiteX57" fmla="*/ 11568280 w 12192000"/>
              <a:gd name="connsiteY57" fmla="*/ 3961539 h 4454665"/>
              <a:gd name="connsiteX58" fmla="*/ 11574417 w 12192000"/>
              <a:gd name="connsiteY58" fmla="*/ 3969843 h 4454665"/>
              <a:gd name="connsiteX59" fmla="*/ 11568280 w 12192000"/>
              <a:gd name="connsiteY59" fmla="*/ 3978147 h 4454665"/>
              <a:gd name="connsiteX60" fmla="*/ 11484412 w 12192000"/>
              <a:gd name="connsiteY60" fmla="*/ 4036279 h 4454665"/>
              <a:gd name="connsiteX61" fmla="*/ 11476229 w 12192000"/>
              <a:gd name="connsiteY61" fmla="*/ 4038355 h 4454665"/>
              <a:gd name="connsiteX62" fmla="*/ 11472138 w 12192000"/>
              <a:gd name="connsiteY62" fmla="*/ 4032127 h 4454665"/>
              <a:gd name="connsiteX63" fmla="*/ 11472138 w 12192000"/>
              <a:gd name="connsiteY63" fmla="*/ 3907560 h 4454665"/>
              <a:gd name="connsiteX64" fmla="*/ 11476229 w 12192000"/>
              <a:gd name="connsiteY64" fmla="*/ 3901331 h 4454665"/>
              <a:gd name="connsiteX65" fmla="*/ 11088184 w 12192000"/>
              <a:gd name="connsiteY65" fmla="*/ 3890811 h 4454665"/>
              <a:gd name="connsiteX66" fmla="*/ 11082024 w 12192000"/>
              <a:gd name="connsiteY66" fmla="*/ 3892889 h 4454665"/>
              <a:gd name="connsiteX67" fmla="*/ 11079972 w 12192000"/>
              <a:gd name="connsiteY67" fmla="*/ 3899119 h 4454665"/>
              <a:gd name="connsiteX68" fmla="*/ 11121033 w 12192000"/>
              <a:gd name="connsiteY68" fmla="*/ 4056970 h 4454665"/>
              <a:gd name="connsiteX69" fmla="*/ 11145670 w 12192000"/>
              <a:gd name="connsiteY69" fmla="*/ 4077739 h 4454665"/>
              <a:gd name="connsiteX70" fmla="*/ 11153882 w 12192000"/>
              <a:gd name="connsiteY70" fmla="*/ 4077739 h 4454665"/>
              <a:gd name="connsiteX71" fmla="*/ 11149776 w 12192000"/>
              <a:gd name="connsiteY71" fmla="*/ 4086047 h 4454665"/>
              <a:gd name="connsiteX72" fmla="*/ 11149776 w 12192000"/>
              <a:gd name="connsiteY72" fmla="*/ 4088124 h 4454665"/>
              <a:gd name="connsiteX73" fmla="*/ 11125139 w 12192000"/>
              <a:gd name="connsiteY73" fmla="*/ 4106817 h 4454665"/>
              <a:gd name="connsiteX74" fmla="*/ 11090237 w 12192000"/>
              <a:gd name="connsiteY74" fmla="*/ 4104740 h 4454665"/>
              <a:gd name="connsiteX75" fmla="*/ 11084078 w 12192000"/>
              <a:gd name="connsiteY75" fmla="*/ 4106817 h 4454665"/>
              <a:gd name="connsiteX76" fmla="*/ 11082024 w 12192000"/>
              <a:gd name="connsiteY76" fmla="*/ 4110971 h 4454665"/>
              <a:gd name="connsiteX77" fmla="*/ 11082024 w 12192000"/>
              <a:gd name="connsiteY77" fmla="*/ 4129664 h 4454665"/>
              <a:gd name="connsiteX78" fmla="*/ 11088184 w 12192000"/>
              <a:gd name="connsiteY78" fmla="*/ 4135895 h 4454665"/>
              <a:gd name="connsiteX79" fmla="*/ 11135404 w 12192000"/>
              <a:gd name="connsiteY79" fmla="*/ 4142125 h 4454665"/>
              <a:gd name="connsiteX80" fmla="*/ 11137458 w 12192000"/>
              <a:gd name="connsiteY80" fmla="*/ 4142125 h 4454665"/>
              <a:gd name="connsiteX81" fmla="*/ 11190838 w 12192000"/>
              <a:gd name="connsiteY81" fmla="*/ 4090201 h 4454665"/>
              <a:gd name="connsiteX82" fmla="*/ 11223687 w 12192000"/>
              <a:gd name="connsiteY82" fmla="*/ 3961429 h 4454665"/>
              <a:gd name="connsiteX83" fmla="*/ 11236005 w 12192000"/>
              <a:gd name="connsiteY83" fmla="*/ 3919889 h 4454665"/>
              <a:gd name="connsiteX84" fmla="*/ 11240111 w 12192000"/>
              <a:gd name="connsiteY84" fmla="*/ 3899119 h 4454665"/>
              <a:gd name="connsiteX85" fmla="*/ 11238058 w 12192000"/>
              <a:gd name="connsiteY85" fmla="*/ 3892889 h 4454665"/>
              <a:gd name="connsiteX86" fmla="*/ 11233952 w 12192000"/>
              <a:gd name="connsiteY86" fmla="*/ 3890811 h 4454665"/>
              <a:gd name="connsiteX87" fmla="*/ 11205209 w 12192000"/>
              <a:gd name="connsiteY87" fmla="*/ 3890811 h 4454665"/>
              <a:gd name="connsiteX88" fmla="*/ 11199050 w 12192000"/>
              <a:gd name="connsiteY88" fmla="*/ 3894966 h 4454665"/>
              <a:gd name="connsiteX89" fmla="*/ 11162094 w 12192000"/>
              <a:gd name="connsiteY89" fmla="*/ 4036200 h 4454665"/>
              <a:gd name="connsiteX90" fmla="*/ 11160041 w 12192000"/>
              <a:gd name="connsiteY90" fmla="*/ 4036200 h 4454665"/>
              <a:gd name="connsiteX91" fmla="*/ 11121033 w 12192000"/>
              <a:gd name="connsiteY91" fmla="*/ 3894966 h 4454665"/>
              <a:gd name="connsiteX92" fmla="*/ 11114874 w 12192000"/>
              <a:gd name="connsiteY92" fmla="*/ 3890811 h 4454665"/>
              <a:gd name="connsiteX93" fmla="*/ 11088184 w 12192000"/>
              <a:gd name="connsiteY93" fmla="*/ 3890811 h 4454665"/>
              <a:gd name="connsiteX94" fmla="*/ 11048412 w 12192000"/>
              <a:gd name="connsiteY94" fmla="*/ 3888474 h 4454665"/>
              <a:gd name="connsiteX95" fmla="*/ 10999317 w 12192000"/>
              <a:gd name="connsiteY95" fmla="*/ 3909283 h 4454665"/>
              <a:gd name="connsiteX96" fmla="*/ 10999317 w 12192000"/>
              <a:gd name="connsiteY96" fmla="*/ 3896798 h 4454665"/>
              <a:gd name="connsiteX97" fmla="*/ 10993181 w 12192000"/>
              <a:gd name="connsiteY97" fmla="*/ 3890555 h 4454665"/>
              <a:gd name="connsiteX98" fmla="*/ 10964542 w 12192000"/>
              <a:gd name="connsiteY98" fmla="*/ 3890555 h 4454665"/>
              <a:gd name="connsiteX99" fmla="*/ 10958406 w 12192000"/>
              <a:gd name="connsiteY99" fmla="*/ 3896798 h 4454665"/>
              <a:gd name="connsiteX100" fmla="*/ 10958406 w 12192000"/>
              <a:gd name="connsiteY100" fmla="*/ 4071593 h 4454665"/>
              <a:gd name="connsiteX101" fmla="*/ 10964542 w 12192000"/>
              <a:gd name="connsiteY101" fmla="*/ 4077836 h 4454665"/>
              <a:gd name="connsiteX102" fmla="*/ 10993181 w 12192000"/>
              <a:gd name="connsiteY102" fmla="*/ 4077836 h 4454665"/>
              <a:gd name="connsiteX103" fmla="*/ 10999317 w 12192000"/>
              <a:gd name="connsiteY103" fmla="*/ 4071593 h 4454665"/>
              <a:gd name="connsiteX104" fmla="*/ 10999317 w 12192000"/>
              <a:gd name="connsiteY104" fmla="*/ 3950901 h 4454665"/>
              <a:gd name="connsiteX105" fmla="*/ 11050457 w 12192000"/>
              <a:gd name="connsiteY105" fmla="*/ 3928011 h 4454665"/>
              <a:gd name="connsiteX106" fmla="*/ 11056594 w 12192000"/>
              <a:gd name="connsiteY106" fmla="*/ 3921768 h 4454665"/>
              <a:gd name="connsiteX107" fmla="*/ 11056594 w 12192000"/>
              <a:gd name="connsiteY107" fmla="*/ 3894717 h 4454665"/>
              <a:gd name="connsiteX108" fmla="*/ 11054548 w 12192000"/>
              <a:gd name="connsiteY108" fmla="*/ 3890555 h 4454665"/>
              <a:gd name="connsiteX109" fmla="*/ 11048412 w 12192000"/>
              <a:gd name="connsiteY109" fmla="*/ 3888474 h 4454665"/>
              <a:gd name="connsiteX110" fmla="*/ 10847504 w 12192000"/>
              <a:gd name="connsiteY110" fmla="*/ 3884967 h 4454665"/>
              <a:gd name="connsiteX111" fmla="*/ 10777148 w 12192000"/>
              <a:gd name="connsiteY111" fmla="*/ 3893285 h 4454665"/>
              <a:gd name="connsiteX112" fmla="*/ 10770940 w 12192000"/>
              <a:gd name="connsiteY112" fmla="*/ 3899523 h 4454665"/>
              <a:gd name="connsiteX113" fmla="*/ 10773009 w 12192000"/>
              <a:gd name="connsiteY113" fmla="*/ 3924476 h 4454665"/>
              <a:gd name="connsiteX114" fmla="*/ 10775079 w 12192000"/>
              <a:gd name="connsiteY114" fmla="*/ 3928635 h 4454665"/>
              <a:gd name="connsiteX115" fmla="*/ 10779217 w 12192000"/>
              <a:gd name="connsiteY115" fmla="*/ 3930714 h 4454665"/>
              <a:gd name="connsiteX116" fmla="*/ 10845434 w 12192000"/>
              <a:gd name="connsiteY116" fmla="*/ 3926555 h 4454665"/>
              <a:gd name="connsiteX117" fmla="*/ 10868196 w 12192000"/>
              <a:gd name="connsiteY117" fmla="*/ 3949429 h 4454665"/>
              <a:gd name="connsiteX118" fmla="*/ 10868196 w 12192000"/>
              <a:gd name="connsiteY118" fmla="*/ 3961905 h 4454665"/>
              <a:gd name="connsiteX119" fmla="*/ 10822672 w 12192000"/>
              <a:gd name="connsiteY119" fmla="*/ 3966064 h 4454665"/>
              <a:gd name="connsiteX120" fmla="*/ 10758524 w 12192000"/>
              <a:gd name="connsiteY120" fmla="*/ 4022208 h 4454665"/>
              <a:gd name="connsiteX121" fmla="*/ 10814395 w 12192000"/>
              <a:gd name="connsiteY121" fmla="*/ 4082511 h 4454665"/>
              <a:gd name="connsiteX122" fmla="*/ 10874404 w 12192000"/>
              <a:gd name="connsiteY122" fmla="*/ 4070035 h 4454665"/>
              <a:gd name="connsiteX123" fmla="*/ 10903374 w 12192000"/>
              <a:gd name="connsiteY123" fmla="*/ 4082511 h 4454665"/>
              <a:gd name="connsiteX124" fmla="*/ 10909582 w 12192000"/>
              <a:gd name="connsiteY124" fmla="*/ 4080432 h 4454665"/>
              <a:gd name="connsiteX125" fmla="*/ 10911651 w 12192000"/>
              <a:gd name="connsiteY125" fmla="*/ 4074194 h 4454665"/>
              <a:gd name="connsiteX126" fmla="*/ 10911651 w 12192000"/>
              <a:gd name="connsiteY126" fmla="*/ 3949429 h 4454665"/>
              <a:gd name="connsiteX127" fmla="*/ 10847504 w 12192000"/>
              <a:gd name="connsiteY127" fmla="*/ 3884967 h 4454665"/>
              <a:gd name="connsiteX128" fmla="*/ 10518899 w 12192000"/>
              <a:gd name="connsiteY128" fmla="*/ 3884967 h 4454665"/>
              <a:gd name="connsiteX129" fmla="*/ 10434738 w 12192000"/>
              <a:gd name="connsiteY129" fmla="*/ 3983739 h 4454665"/>
              <a:gd name="connsiteX130" fmla="*/ 10518899 w 12192000"/>
              <a:gd name="connsiteY130" fmla="*/ 4082511 h 4454665"/>
              <a:gd name="connsiteX131" fmla="*/ 10603060 w 12192000"/>
              <a:gd name="connsiteY131" fmla="*/ 3983739 h 4454665"/>
              <a:gd name="connsiteX132" fmla="*/ 10518899 w 12192000"/>
              <a:gd name="connsiteY132" fmla="*/ 3884967 h 4454665"/>
              <a:gd name="connsiteX133" fmla="*/ 10302945 w 12192000"/>
              <a:gd name="connsiteY133" fmla="*/ 3859251 h 4454665"/>
              <a:gd name="connsiteX134" fmla="*/ 10319310 w 12192000"/>
              <a:gd name="connsiteY134" fmla="*/ 3859251 h 4454665"/>
              <a:gd name="connsiteX135" fmla="*/ 10362267 w 12192000"/>
              <a:gd name="connsiteY135" fmla="*/ 3898993 h 4454665"/>
              <a:gd name="connsiteX136" fmla="*/ 10317264 w 12192000"/>
              <a:gd name="connsiteY136" fmla="*/ 3936644 h 4454665"/>
              <a:gd name="connsiteX137" fmla="*/ 10272261 w 12192000"/>
              <a:gd name="connsiteY137" fmla="*/ 3936644 h 4454665"/>
              <a:gd name="connsiteX138" fmla="*/ 10272261 w 12192000"/>
              <a:gd name="connsiteY138" fmla="*/ 3861343 h 4454665"/>
              <a:gd name="connsiteX139" fmla="*/ 10302945 w 12192000"/>
              <a:gd name="connsiteY139" fmla="*/ 3859251 h 4454665"/>
              <a:gd name="connsiteX140" fmla="*/ 10679182 w 12192000"/>
              <a:gd name="connsiteY140" fmla="*/ 3847562 h 4454665"/>
              <a:gd name="connsiteX141" fmla="*/ 10650472 w 12192000"/>
              <a:gd name="connsiteY141" fmla="*/ 3853806 h 4454665"/>
              <a:gd name="connsiteX142" fmla="*/ 10644320 w 12192000"/>
              <a:gd name="connsiteY142" fmla="*/ 3860050 h 4454665"/>
              <a:gd name="connsiteX143" fmla="*/ 10644320 w 12192000"/>
              <a:gd name="connsiteY143" fmla="*/ 3891272 h 4454665"/>
              <a:gd name="connsiteX144" fmla="*/ 10627914 w 12192000"/>
              <a:gd name="connsiteY144" fmla="*/ 3891272 h 4454665"/>
              <a:gd name="connsiteX145" fmla="*/ 10621762 w 12192000"/>
              <a:gd name="connsiteY145" fmla="*/ 3897517 h 4454665"/>
              <a:gd name="connsiteX146" fmla="*/ 10621762 w 12192000"/>
              <a:gd name="connsiteY146" fmla="*/ 3922495 h 4454665"/>
              <a:gd name="connsiteX147" fmla="*/ 10627914 w 12192000"/>
              <a:gd name="connsiteY147" fmla="*/ 3928739 h 4454665"/>
              <a:gd name="connsiteX148" fmla="*/ 10644320 w 12192000"/>
              <a:gd name="connsiteY148" fmla="*/ 3928739 h 4454665"/>
              <a:gd name="connsiteX149" fmla="*/ 10644320 w 12192000"/>
              <a:gd name="connsiteY149" fmla="*/ 4011998 h 4454665"/>
              <a:gd name="connsiteX150" fmla="*/ 10699689 w 12192000"/>
              <a:gd name="connsiteY150" fmla="*/ 4084849 h 4454665"/>
              <a:gd name="connsiteX151" fmla="*/ 10732500 w 12192000"/>
              <a:gd name="connsiteY151" fmla="*/ 4080686 h 4454665"/>
              <a:gd name="connsiteX152" fmla="*/ 10738652 w 12192000"/>
              <a:gd name="connsiteY152" fmla="*/ 4072360 h 4454665"/>
              <a:gd name="connsiteX153" fmla="*/ 10736602 w 12192000"/>
              <a:gd name="connsiteY153" fmla="*/ 4049464 h 4454665"/>
              <a:gd name="connsiteX154" fmla="*/ 10730449 w 12192000"/>
              <a:gd name="connsiteY154" fmla="*/ 4041138 h 4454665"/>
              <a:gd name="connsiteX155" fmla="*/ 10705841 w 12192000"/>
              <a:gd name="connsiteY155" fmla="*/ 4043220 h 4454665"/>
              <a:gd name="connsiteX156" fmla="*/ 10687385 w 12192000"/>
              <a:gd name="connsiteY156" fmla="*/ 4005753 h 4454665"/>
              <a:gd name="connsiteX157" fmla="*/ 10687385 w 12192000"/>
              <a:gd name="connsiteY157" fmla="*/ 3928739 h 4454665"/>
              <a:gd name="connsiteX158" fmla="*/ 10730449 w 12192000"/>
              <a:gd name="connsiteY158" fmla="*/ 3928739 h 4454665"/>
              <a:gd name="connsiteX159" fmla="*/ 10736602 w 12192000"/>
              <a:gd name="connsiteY159" fmla="*/ 3922495 h 4454665"/>
              <a:gd name="connsiteX160" fmla="*/ 10736602 w 12192000"/>
              <a:gd name="connsiteY160" fmla="*/ 3897517 h 4454665"/>
              <a:gd name="connsiteX161" fmla="*/ 10730449 w 12192000"/>
              <a:gd name="connsiteY161" fmla="*/ 3891272 h 4454665"/>
              <a:gd name="connsiteX162" fmla="*/ 10687385 w 12192000"/>
              <a:gd name="connsiteY162" fmla="*/ 3891272 h 4454665"/>
              <a:gd name="connsiteX163" fmla="*/ 10687385 w 12192000"/>
              <a:gd name="connsiteY163" fmla="*/ 3853806 h 4454665"/>
              <a:gd name="connsiteX164" fmla="*/ 10685334 w 12192000"/>
              <a:gd name="connsiteY164" fmla="*/ 3847562 h 4454665"/>
              <a:gd name="connsiteX165" fmla="*/ 10679182 w 12192000"/>
              <a:gd name="connsiteY165" fmla="*/ 3847562 h 4454665"/>
              <a:gd name="connsiteX166" fmla="*/ 10313278 w 12192000"/>
              <a:gd name="connsiteY166" fmla="*/ 3818340 h 4454665"/>
              <a:gd name="connsiteX167" fmla="*/ 10232861 w 12192000"/>
              <a:gd name="connsiteY167" fmla="*/ 3822492 h 4454665"/>
              <a:gd name="connsiteX168" fmla="*/ 10226674 w 12192000"/>
              <a:gd name="connsiteY168" fmla="*/ 3830796 h 4454665"/>
              <a:gd name="connsiteX169" fmla="*/ 10226674 w 12192000"/>
              <a:gd name="connsiteY169" fmla="*/ 4071608 h 4454665"/>
              <a:gd name="connsiteX170" fmla="*/ 10234922 w 12192000"/>
              <a:gd name="connsiteY170" fmla="*/ 4077836 h 4454665"/>
              <a:gd name="connsiteX171" fmla="*/ 10263790 w 12192000"/>
              <a:gd name="connsiteY171" fmla="*/ 4077836 h 4454665"/>
              <a:gd name="connsiteX172" fmla="*/ 10272038 w 12192000"/>
              <a:gd name="connsiteY172" fmla="*/ 4071608 h 4454665"/>
              <a:gd name="connsiteX173" fmla="*/ 10272038 w 12192000"/>
              <a:gd name="connsiteY173" fmla="*/ 3976114 h 4454665"/>
              <a:gd name="connsiteX174" fmla="*/ 10321526 w 12192000"/>
              <a:gd name="connsiteY174" fmla="*/ 3978189 h 4454665"/>
              <a:gd name="connsiteX175" fmla="*/ 10362766 w 12192000"/>
              <a:gd name="connsiteY175" fmla="*/ 4073683 h 4454665"/>
              <a:gd name="connsiteX176" fmla="*/ 10368952 w 12192000"/>
              <a:gd name="connsiteY176" fmla="*/ 4077836 h 4454665"/>
              <a:gd name="connsiteX177" fmla="*/ 10401944 w 12192000"/>
              <a:gd name="connsiteY177" fmla="*/ 4077836 h 4454665"/>
              <a:gd name="connsiteX178" fmla="*/ 10408130 w 12192000"/>
              <a:gd name="connsiteY178" fmla="*/ 4075760 h 4454665"/>
              <a:gd name="connsiteX179" fmla="*/ 10410192 w 12192000"/>
              <a:gd name="connsiteY179" fmla="*/ 4069532 h 4454665"/>
              <a:gd name="connsiteX180" fmla="*/ 10362766 w 12192000"/>
              <a:gd name="connsiteY180" fmla="*/ 3965734 h 4454665"/>
              <a:gd name="connsiteX181" fmla="*/ 10408130 w 12192000"/>
              <a:gd name="connsiteY181" fmla="*/ 3897226 h 4454665"/>
              <a:gd name="connsiteX182" fmla="*/ 10319464 w 12192000"/>
              <a:gd name="connsiteY182" fmla="*/ 3818340 h 4454665"/>
              <a:gd name="connsiteX183" fmla="*/ 10313278 w 12192000"/>
              <a:gd name="connsiteY183" fmla="*/ 3818340 h 4454665"/>
              <a:gd name="connsiteX184" fmla="*/ 11675833 w 12192000"/>
              <a:gd name="connsiteY184" fmla="*/ 3785334 h 4454665"/>
              <a:gd name="connsiteX185" fmla="*/ 11684076 w 12192000"/>
              <a:gd name="connsiteY185" fmla="*/ 3785334 h 4454665"/>
              <a:gd name="connsiteX186" fmla="*/ 11791218 w 12192000"/>
              <a:gd name="connsiteY186" fmla="*/ 3847147 h 4454665"/>
              <a:gd name="connsiteX187" fmla="*/ 11795339 w 12192000"/>
              <a:gd name="connsiteY187" fmla="*/ 3853328 h 4454665"/>
              <a:gd name="connsiteX188" fmla="*/ 11787097 w 12192000"/>
              <a:gd name="connsiteY188" fmla="*/ 3859509 h 4454665"/>
              <a:gd name="connsiteX189" fmla="*/ 11696438 w 12192000"/>
              <a:gd name="connsiteY189" fmla="*/ 3902778 h 4454665"/>
              <a:gd name="connsiteX190" fmla="*/ 11686136 w 12192000"/>
              <a:gd name="connsiteY190" fmla="*/ 3904838 h 4454665"/>
              <a:gd name="connsiteX191" fmla="*/ 11682015 w 12192000"/>
              <a:gd name="connsiteY191" fmla="*/ 3894536 h 4454665"/>
              <a:gd name="connsiteX192" fmla="*/ 11673773 w 12192000"/>
              <a:gd name="connsiteY192" fmla="*/ 3793575 h 4454665"/>
              <a:gd name="connsiteX193" fmla="*/ 11675833 w 12192000"/>
              <a:gd name="connsiteY193" fmla="*/ 3785334 h 4454665"/>
              <a:gd name="connsiteX194" fmla="*/ 11618498 w 12192000"/>
              <a:gd name="connsiteY194" fmla="*/ 3784563 h 4454665"/>
              <a:gd name="connsiteX195" fmla="*/ 11622619 w 12192000"/>
              <a:gd name="connsiteY195" fmla="*/ 3785338 h 4454665"/>
              <a:gd name="connsiteX196" fmla="*/ 11624679 w 12192000"/>
              <a:gd name="connsiteY196" fmla="*/ 3795663 h 4454665"/>
              <a:gd name="connsiteX197" fmla="*/ 11616438 w 12192000"/>
              <a:gd name="connsiteY197" fmla="*/ 3896851 h 4454665"/>
              <a:gd name="connsiteX198" fmla="*/ 11612316 w 12192000"/>
              <a:gd name="connsiteY198" fmla="*/ 3905111 h 4454665"/>
              <a:gd name="connsiteX199" fmla="*/ 11602015 w 12192000"/>
              <a:gd name="connsiteY199" fmla="*/ 3905111 h 4454665"/>
              <a:gd name="connsiteX200" fmla="*/ 11511355 w 12192000"/>
              <a:gd name="connsiteY200" fmla="*/ 3859680 h 4454665"/>
              <a:gd name="connsiteX201" fmla="*/ 11503114 w 12192000"/>
              <a:gd name="connsiteY201" fmla="*/ 3853485 h 4454665"/>
              <a:gd name="connsiteX202" fmla="*/ 11507235 w 12192000"/>
              <a:gd name="connsiteY202" fmla="*/ 3847289 h 4454665"/>
              <a:gd name="connsiteX203" fmla="*/ 11614377 w 12192000"/>
              <a:gd name="connsiteY203" fmla="*/ 3785338 h 4454665"/>
              <a:gd name="connsiteX204" fmla="*/ 11618498 w 12192000"/>
              <a:gd name="connsiteY204" fmla="*/ 3784563 h 4454665"/>
              <a:gd name="connsiteX205" fmla="*/ 11649811 w 12192000"/>
              <a:gd name="connsiteY205" fmla="*/ 3749374 h 4454665"/>
              <a:gd name="connsiteX206" fmla="*/ 11432980 w 12192000"/>
              <a:gd name="connsiteY206" fmla="*/ 3968544 h 4454665"/>
              <a:gd name="connsiteX207" fmla="*/ 11649811 w 12192000"/>
              <a:gd name="connsiteY207" fmla="*/ 4187713 h 4454665"/>
              <a:gd name="connsiteX208" fmla="*/ 11866643 w 12192000"/>
              <a:gd name="connsiteY208" fmla="*/ 3968544 h 4454665"/>
              <a:gd name="connsiteX209" fmla="*/ 11649811 w 12192000"/>
              <a:gd name="connsiteY209" fmla="*/ 3749374 h 4454665"/>
              <a:gd name="connsiteX210" fmla="*/ 11649226 w 12192000"/>
              <a:gd name="connsiteY210" fmla="*/ 3717815 h 4454665"/>
              <a:gd name="connsiteX211" fmla="*/ 11895865 w 12192000"/>
              <a:gd name="connsiteY211" fmla="*/ 3967376 h 4454665"/>
              <a:gd name="connsiteX212" fmla="*/ 11649226 w 12192000"/>
              <a:gd name="connsiteY212" fmla="*/ 4216937 h 4454665"/>
              <a:gd name="connsiteX213" fmla="*/ 11402588 w 12192000"/>
              <a:gd name="connsiteY213" fmla="*/ 3967376 h 4454665"/>
              <a:gd name="connsiteX214" fmla="*/ 11649226 w 12192000"/>
              <a:gd name="connsiteY214" fmla="*/ 3717815 h 4454665"/>
              <a:gd name="connsiteX215" fmla="*/ 11636303 w 12192000"/>
              <a:gd name="connsiteY215" fmla="*/ 3639239 h 4454665"/>
              <a:gd name="connsiteX216" fmla="*/ 11623964 w 12192000"/>
              <a:gd name="connsiteY216" fmla="*/ 3689122 h 4454665"/>
              <a:gd name="connsiteX217" fmla="*/ 11601342 w 12192000"/>
              <a:gd name="connsiteY217" fmla="*/ 3693279 h 4454665"/>
              <a:gd name="connsiteX218" fmla="*/ 11574607 w 12192000"/>
              <a:gd name="connsiteY218" fmla="*/ 3647553 h 4454665"/>
              <a:gd name="connsiteX219" fmla="*/ 11574607 w 12192000"/>
              <a:gd name="connsiteY219" fmla="*/ 3645474 h 4454665"/>
              <a:gd name="connsiteX220" fmla="*/ 11572550 w 12192000"/>
              <a:gd name="connsiteY220" fmla="*/ 3647553 h 4454665"/>
              <a:gd name="connsiteX221" fmla="*/ 11551985 w 12192000"/>
              <a:gd name="connsiteY221" fmla="*/ 3651710 h 4454665"/>
              <a:gd name="connsiteX222" fmla="*/ 11551985 w 12192000"/>
              <a:gd name="connsiteY222" fmla="*/ 3653788 h 4454665"/>
              <a:gd name="connsiteX223" fmla="*/ 11547872 w 12192000"/>
              <a:gd name="connsiteY223" fmla="*/ 3678730 h 4454665"/>
              <a:gd name="connsiteX224" fmla="*/ 11551985 w 12192000"/>
              <a:gd name="connsiteY224" fmla="*/ 3705750 h 4454665"/>
              <a:gd name="connsiteX225" fmla="*/ 11531420 w 12192000"/>
              <a:gd name="connsiteY225" fmla="*/ 3714063 h 4454665"/>
              <a:gd name="connsiteX226" fmla="*/ 11494402 w 12192000"/>
              <a:gd name="connsiteY226" fmla="*/ 3678730 h 4454665"/>
              <a:gd name="connsiteX227" fmla="*/ 11494402 w 12192000"/>
              <a:gd name="connsiteY227" fmla="*/ 3676651 h 4454665"/>
              <a:gd name="connsiteX228" fmla="*/ 11492346 w 12192000"/>
              <a:gd name="connsiteY228" fmla="*/ 3676651 h 4454665"/>
              <a:gd name="connsiteX229" fmla="*/ 11473837 w 12192000"/>
              <a:gd name="connsiteY229" fmla="*/ 3689122 h 4454665"/>
              <a:gd name="connsiteX230" fmla="*/ 11473837 w 12192000"/>
              <a:gd name="connsiteY230" fmla="*/ 3691200 h 4454665"/>
              <a:gd name="connsiteX231" fmla="*/ 11486176 w 12192000"/>
              <a:gd name="connsiteY231" fmla="*/ 3741083 h 4454665"/>
              <a:gd name="connsiteX232" fmla="*/ 11469724 w 12192000"/>
              <a:gd name="connsiteY232" fmla="*/ 3753554 h 4454665"/>
              <a:gd name="connsiteX233" fmla="*/ 11426536 w 12192000"/>
              <a:gd name="connsiteY233" fmla="*/ 3726534 h 4454665"/>
              <a:gd name="connsiteX234" fmla="*/ 11424480 w 12192000"/>
              <a:gd name="connsiteY234" fmla="*/ 3726534 h 4454665"/>
              <a:gd name="connsiteX235" fmla="*/ 11424480 w 12192000"/>
              <a:gd name="connsiteY235" fmla="*/ 3728612 h 4454665"/>
              <a:gd name="connsiteX236" fmla="*/ 11408027 w 12192000"/>
              <a:gd name="connsiteY236" fmla="*/ 3743162 h 4454665"/>
              <a:gd name="connsiteX237" fmla="*/ 11408027 w 12192000"/>
              <a:gd name="connsiteY237" fmla="*/ 3745240 h 4454665"/>
              <a:gd name="connsiteX238" fmla="*/ 11434763 w 12192000"/>
              <a:gd name="connsiteY238" fmla="*/ 3790966 h 4454665"/>
              <a:gd name="connsiteX239" fmla="*/ 11420366 w 12192000"/>
              <a:gd name="connsiteY239" fmla="*/ 3807594 h 4454665"/>
              <a:gd name="connsiteX240" fmla="*/ 11371010 w 12192000"/>
              <a:gd name="connsiteY240" fmla="*/ 3795123 h 4454665"/>
              <a:gd name="connsiteX241" fmla="*/ 11368953 w 12192000"/>
              <a:gd name="connsiteY241" fmla="*/ 3795123 h 4454665"/>
              <a:gd name="connsiteX242" fmla="*/ 11358671 w 12192000"/>
              <a:gd name="connsiteY242" fmla="*/ 3813829 h 4454665"/>
              <a:gd name="connsiteX243" fmla="*/ 11358671 w 12192000"/>
              <a:gd name="connsiteY243" fmla="*/ 3815908 h 4454665"/>
              <a:gd name="connsiteX244" fmla="*/ 11395688 w 12192000"/>
              <a:gd name="connsiteY244" fmla="*/ 3853320 h 4454665"/>
              <a:gd name="connsiteX245" fmla="*/ 11387462 w 12192000"/>
              <a:gd name="connsiteY245" fmla="*/ 3872026 h 4454665"/>
              <a:gd name="connsiteX246" fmla="*/ 11336049 w 12192000"/>
              <a:gd name="connsiteY246" fmla="*/ 3872026 h 4454665"/>
              <a:gd name="connsiteX247" fmla="*/ 11333992 w 12192000"/>
              <a:gd name="connsiteY247" fmla="*/ 3872026 h 4454665"/>
              <a:gd name="connsiteX248" fmla="*/ 11333992 w 12192000"/>
              <a:gd name="connsiteY248" fmla="*/ 3874104 h 4454665"/>
              <a:gd name="connsiteX249" fmla="*/ 11327823 w 12192000"/>
              <a:gd name="connsiteY249" fmla="*/ 3894888 h 4454665"/>
              <a:gd name="connsiteX250" fmla="*/ 11329879 w 12192000"/>
              <a:gd name="connsiteY250" fmla="*/ 3896967 h 4454665"/>
              <a:gd name="connsiteX251" fmla="*/ 11373066 w 12192000"/>
              <a:gd name="connsiteY251" fmla="*/ 3921908 h 4454665"/>
              <a:gd name="connsiteX252" fmla="*/ 11371010 w 12192000"/>
              <a:gd name="connsiteY252" fmla="*/ 3944772 h 4454665"/>
              <a:gd name="connsiteX253" fmla="*/ 11321653 w 12192000"/>
              <a:gd name="connsiteY253" fmla="*/ 3957243 h 4454665"/>
              <a:gd name="connsiteX254" fmla="*/ 11319596 w 12192000"/>
              <a:gd name="connsiteY254" fmla="*/ 3957243 h 4454665"/>
              <a:gd name="connsiteX255" fmla="*/ 11319596 w 12192000"/>
              <a:gd name="connsiteY255" fmla="*/ 3959320 h 4454665"/>
              <a:gd name="connsiteX256" fmla="*/ 11319596 w 12192000"/>
              <a:gd name="connsiteY256" fmla="*/ 3969713 h 4454665"/>
              <a:gd name="connsiteX257" fmla="*/ 11319596 w 12192000"/>
              <a:gd name="connsiteY257" fmla="*/ 3980105 h 4454665"/>
              <a:gd name="connsiteX258" fmla="*/ 11319596 w 12192000"/>
              <a:gd name="connsiteY258" fmla="*/ 3982184 h 4454665"/>
              <a:gd name="connsiteX259" fmla="*/ 11321653 w 12192000"/>
              <a:gd name="connsiteY259" fmla="*/ 3982184 h 4454665"/>
              <a:gd name="connsiteX260" fmla="*/ 11371010 w 12192000"/>
              <a:gd name="connsiteY260" fmla="*/ 3994655 h 4454665"/>
              <a:gd name="connsiteX261" fmla="*/ 11375123 w 12192000"/>
              <a:gd name="connsiteY261" fmla="*/ 4017517 h 4454665"/>
              <a:gd name="connsiteX262" fmla="*/ 11329879 w 12192000"/>
              <a:gd name="connsiteY262" fmla="*/ 4044537 h 4454665"/>
              <a:gd name="connsiteX263" fmla="*/ 11327823 w 12192000"/>
              <a:gd name="connsiteY263" fmla="*/ 4044537 h 4454665"/>
              <a:gd name="connsiteX264" fmla="*/ 11327823 w 12192000"/>
              <a:gd name="connsiteY264" fmla="*/ 4046616 h 4454665"/>
              <a:gd name="connsiteX265" fmla="*/ 11333992 w 12192000"/>
              <a:gd name="connsiteY265" fmla="*/ 4067401 h 4454665"/>
              <a:gd name="connsiteX266" fmla="*/ 11336049 w 12192000"/>
              <a:gd name="connsiteY266" fmla="*/ 4067401 h 4454665"/>
              <a:gd name="connsiteX267" fmla="*/ 11387462 w 12192000"/>
              <a:gd name="connsiteY267" fmla="*/ 4067401 h 4454665"/>
              <a:gd name="connsiteX268" fmla="*/ 11395688 w 12192000"/>
              <a:gd name="connsiteY268" fmla="*/ 4088184 h 4454665"/>
              <a:gd name="connsiteX269" fmla="*/ 11358671 w 12192000"/>
              <a:gd name="connsiteY269" fmla="*/ 4125597 h 4454665"/>
              <a:gd name="connsiteX270" fmla="*/ 11358671 w 12192000"/>
              <a:gd name="connsiteY270" fmla="*/ 4127675 h 4454665"/>
              <a:gd name="connsiteX271" fmla="*/ 11371010 w 12192000"/>
              <a:gd name="connsiteY271" fmla="*/ 4146381 h 4454665"/>
              <a:gd name="connsiteX272" fmla="*/ 11422423 w 12192000"/>
              <a:gd name="connsiteY272" fmla="*/ 4131833 h 4454665"/>
              <a:gd name="connsiteX273" fmla="*/ 11434763 w 12192000"/>
              <a:gd name="connsiteY273" fmla="*/ 4150539 h 4454665"/>
              <a:gd name="connsiteX274" fmla="*/ 11408027 w 12192000"/>
              <a:gd name="connsiteY274" fmla="*/ 4196265 h 4454665"/>
              <a:gd name="connsiteX275" fmla="*/ 11410084 w 12192000"/>
              <a:gd name="connsiteY275" fmla="*/ 4198342 h 4454665"/>
              <a:gd name="connsiteX276" fmla="*/ 11424480 w 12192000"/>
              <a:gd name="connsiteY276" fmla="*/ 4212892 h 4454665"/>
              <a:gd name="connsiteX277" fmla="*/ 11426536 w 12192000"/>
              <a:gd name="connsiteY277" fmla="*/ 4212892 h 4454665"/>
              <a:gd name="connsiteX278" fmla="*/ 11471780 w 12192000"/>
              <a:gd name="connsiteY278" fmla="*/ 4185872 h 4454665"/>
              <a:gd name="connsiteX279" fmla="*/ 11488233 w 12192000"/>
              <a:gd name="connsiteY279" fmla="*/ 4200421 h 4454665"/>
              <a:gd name="connsiteX280" fmla="*/ 11475894 w 12192000"/>
              <a:gd name="connsiteY280" fmla="*/ 4250304 h 4454665"/>
              <a:gd name="connsiteX281" fmla="*/ 11475894 w 12192000"/>
              <a:gd name="connsiteY281" fmla="*/ 4252383 h 4454665"/>
              <a:gd name="connsiteX282" fmla="*/ 11494402 w 12192000"/>
              <a:gd name="connsiteY282" fmla="*/ 4262774 h 4454665"/>
              <a:gd name="connsiteX283" fmla="*/ 11494402 w 12192000"/>
              <a:gd name="connsiteY283" fmla="*/ 4264853 h 4454665"/>
              <a:gd name="connsiteX284" fmla="*/ 11496459 w 12192000"/>
              <a:gd name="connsiteY284" fmla="*/ 4262774 h 4454665"/>
              <a:gd name="connsiteX285" fmla="*/ 11533476 w 12192000"/>
              <a:gd name="connsiteY285" fmla="*/ 4225363 h 4454665"/>
              <a:gd name="connsiteX286" fmla="*/ 11551985 w 12192000"/>
              <a:gd name="connsiteY286" fmla="*/ 4233677 h 4454665"/>
              <a:gd name="connsiteX287" fmla="*/ 11549928 w 12192000"/>
              <a:gd name="connsiteY287" fmla="*/ 4260697 h 4454665"/>
              <a:gd name="connsiteX288" fmla="*/ 11551985 w 12192000"/>
              <a:gd name="connsiteY288" fmla="*/ 4285638 h 4454665"/>
              <a:gd name="connsiteX289" fmla="*/ 11551985 w 12192000"/>
              <a:gd name="connsiteY289" fmla="*/ 4287716 h 4454665"/>
              <a:gd name="connsiteX290" fmla="*/ 11554042 w 12192000"/>
              <a:gd name="connsiteY290" fmla="*/ 4287716 h 4454665"/>
              <a:gd name="connsiteX291" fmla="*/ 11574607 w 12192000"/>
              <a:gd name="connsiteY291" fmla="*/ 4293951 h 4454665"/>
              <a:gd name="connsiteX292" fmla="*/ 11576663 w 12192000"/>
              <a:gd name="connsiteY292" fmla="*/ 4293951 h 4454665"/>
              <a:gd name="connsiteX293" fmla="*/ 11601342 w 12192000"/>
              <a:gd name="connsiteY293" fmla="*/ 4248226 h 4454665"/>
              <a:gd name="connsiteX294" fmla="*/ 11623964 w 12192000"/>
              <a:gd name="connsiteY294" fmla="*/ 4250304 h 4454665"/>
              <a:gd name="connsiteX295" fmla="*/ 11636303 w 12192000"/>
              <a:gd name="connsiteY295" fmla="*/ 4302265 h 4454665"/>
              <a:gd name="connsiteX296" fmla="*/ 11638359 w 12192000"/>
              <a:gd name="connsiteY296" fmla="*/ 4302265 h 4454665"/>
              <a:gd name="connsiteX297" fmla="*/ 11658925 w 12192000"/>
              <a:gd name="connsiteY297" fmla="*/ 4302265 h 4454665"/>
              <a:gd name="connsiteX298" fmla="*/ 11660982 w 12192000"/>
              <a:gd name="connsiteY298" fmla="*/ 4302265 h 4454665"/>
              <a:gd name="connsiteX299" fmla="*/ 11675378 w 12192000"/>
              <a:gd name="connsiteY299" fmla="*/ 4250304 h 4454665"/>
              <a:gd name="connsiteX300" fmla="*/ 11695943 w 12192000"/>
              <a:gd name="connsiteY300" fmla="*/ 4248226 h 4454665"/>
              <a:gd name="connsiteX301" fmla="*/ 11722678 w 12192000"/>
              <a:gd name="connsiteY301" fmla="*/ 4293951 h 4454665"/>
              <a:gd name="connsiteX302" fmla="*/ 11743243 w 12192000"/>
              <a:gd name="connsiteY302" fmla="*/ 4287716 h 4454665"/>
              <a:gd name="connsiteX303" fmla="*/ 11745300 w 12192000"/>
              <a:gd name="connsiteY303" fmla="*/ 4287716 h 4454665"/>
              <a:gd name="connsiteX304" fmla="*/ 11747356 w 12192000"/>
              <a:gd name="connsiteY304" fmla="*/ 4260697 h 4454665"/>
              <a:gd name="connsiteX305" fmla="*/ 11745300 w 12192000"/>
              <a:gd name="connsiteY305" fmla="*/ 4233677 h 4454665"/>
              <a:gd name="connsiteX306" fmla="*/ 11765865 w 12192000"/>
              <a:gd name="connsiteY306" fmla="*/ 4225363 h 4454665"/>
              <a:gd name="connsiteX307" fmla="*/ 11802882 w 12192000"/>
              <a:gd name="connsiteY307" fmla="*/ 4262774 h 4454665"/>
              <a:gd name="connsiteX308" fmla="*/ 11821391 w 12192000"/>
              <a:gd name="connsiteY308" fmla="*/ 4252383 h 4454665"/>
              <a:gd name="connsiteX309" fmla="*/ 11823448 w 12192000"/>
              <a:gd name="connsiteY309" fmla="*/ 4250304 h 4454665"/>
              <a:gd name="connsiteX310" fmla="*/ 11823448 w 12192000"/>
              <a:gd name="connsiteY310" fmla="*/ 4248226 h 4454665"/>
              <a:gd name="connsiteX311" fmla="*/ 11809052 w 12192000"/>
              <a:gd name="connsiteY311" fmla="*/ 4200421 h 4454665"/>
              <a:gd name="connsiteX312" fmla="*/ 11825504 w 12192000"/>
              <a:gd name="connsiteY312" fmla="*/ 4185872 h 4454665"/>
              <a:gd name="connsiteX313" fmla="*/ 11870748 w 12192000"/>
              <a:gd name="connsiteY313" fmla="*/ 4212892 h 4454665"/>
              <a:gd name="connsiteX314" fmla="*/ 11872805 w 12192000"/>
              <a:gd name="connsiteY314" fmla="*/ 4212892 h 4454665"/>
              <a:gd name="connsiteX315" fmla="*/ 11887201 w 12192000"/>
              <a:gd name="connsiteY315" fmla="*/ 4196265 h 4454665"/>
              <a:gd name="connsiteX316" fmla="*/ 11889257 w 12192000"/>
              <a:gd name="connsiteY316" fmla="*/ 4196265 h 4454665"/>
              <a:gd name="connsiteX317" fmla="*/ 11862522 w 12192000"/>
              <a:gd name="connsiteY317" fmla="*/ 4150539 h 4454665"/>
              <a:gd name="connsiteX318" fmla="*/ 11874861 w 12192000"/>
              <a:gd name="connsiteY318" fmla="*/ 4131833 h 4454665"/>
              <a:gd name="connsiteX319" fmla="*/ 11926275 w 12192000"/>
              <a:gd name="connsiteY319" fmla="*/ 4146381 h 4454665"/>
              <a:gd name="connsiteX320" fmla="*/ 11928331 w 12192000"/>
              <a:gd name="connsiteY320" fmla="*/ 4144303 h 4454665"/>
              <a:gd name="connsiteX321" fmla="*/ 11938614 w 12192000"/>
              <a:gd name="connsiteY321" fmla="*/ 4125597 h 4454665"/>
              <a:gd name="connsiteX322" fmla="*/ 11938614 w 12192000"/>
              <a:gd name="connsiteY322" fmla="*/ 4123519 h 4454665"/>
              <a:gd name="connsiteX323" fmla="*/ 11901596 w 12192000"/>
              <a:gd name="connsiteY323" fmla="*/ 4088184 h 4454665"/>
              <a:gd name="connsiteX324" fmla="*/ 11909822 w 12192000"/>
              <a:gd name="connsiteY324" fmla="*/ 4067401 h 4454665"/>
              <a:gd name="connsiteX325" fmla="*/ 11961236 w 12192000"/>
              <a:gd name="connsiteY325" fmla="*/ 4067401 h 4454665"/>
              <a:gd name="connsiteX326" fmla="*/ 11963292 w 12192000"/>
              <a:gd name="connsiteY326" fmla="*/ 4067401 h 4454665"/>
              <a:gd name="connsiteX327" fmla="*/ 11967405 w 12192000"/>
              <a:gd name="connsiteY327" fmla="*/ 4046616 h 4454665"/>
              <a:gd name="connsiteX328" fmla="*/ 11967405 w 12192000"/>
              <a:gd name="connsiteY328" fmla="*/ 4044537 h 4454665"/>
              <a:gd name="connsiteX329" fmla="*/ 11922162 w 12192000"/>
              <a:gd name="connsiteY329" fmla="*/ 4017517 h 4454665"/>
              <a:gd name="connsiteX330" fmla="*/ 11926275 w 12192000"/>
              <a:gd name="connsiteY330" fmla="*/ 3996733 h 4454665"/>
              <a:gd name="connsiteX331" fmla="*/ 11975632 w 12192000"/>
              <a:gd name="connsiteY331" fmla="*/ 3982184 h 4454665"/>
              <a:gd name="connsiteX332" fmla="*/ 11977688 w 12192000"/>
              <a:gd name="connsiteY332" fmla="*/ 3982184 h 4454665"/>
              <a:gd name="connsiteX333" fmla="*/ 11977688 w 12192000"/>
              <a:gd name="connsiteY333" fmla="*/ 3969713 h 4454665"/>
              <a:gd name="connsiteX334" fmla="*/ 11977688 w 12192000"/>
              <a:gd name="connsiteY334" fmla="*/ 3959320 h 4454665"/>
              <a:gd name="connsiteX335" fmla="*/ 11975632 w 12192000"/>
              <a:gd name="connsiteY335" fmla="*/ 3959320 h 4454665"/>
              <a:gd name="connsiteX336" fmla="*/ 11926275 w 12192000"/>
              <a:gd name="connsiteY336" fmla="*/ 3944772 h 4454665"/>
              <a:gd name="connsiteX337" fmla="*/ 11924218 w 12192000"/>
              <a:gd name="connsiteY337" fmla="*/ 3923987 h 4454665"/>
              <a:gd name="connsiteX338" fmla="*/ 11967405 w 12192000"/>
              <a:gd name="connsiteY338" fmla="*/ 3896967 h 4454665"/>
              <a:gd name="connsiteX339" fmla="*/ 11969462 w 12192000"/>
              <a:gd name="connsiteY339" fmla="*/ 3896967 h 4454665"/>
              <a:gd name="connsiteX340" fmla="*/ 11969462 w 12192000"/>
              <a:gd name="connsiteY340" fmla="*/ 3894888 h 4454665"/>
              <a:gd name="connsiteX341" fmla="*/ 11963292 w 12192000"/>
              <a:gd name="connsiteY341" fmla="*/ 3874104 h 4454665"/>
              <a:gd name="connsiteX342" fmla="*/ 11961236 w 12192000"/>
              <a:gd name="connsiteY342" fmla="*/ 3874104 h 4454665"/>
              <a:gd name="connsiteX343" fmla="*/ 11909822 w 12192000"/>
              <a:gd name="connsiteY343" fmla="*/ 3874104 h 4454665"/>
              <a:gd name="connsiteX344" fmla="*/ 11901596 w 12192000"/>
              <a:gd name="connsiteY344" fmla="*/ 3853320 h 4454665"/>
              <a:gd name="connsiteX345" fmla="*/ 11938614 w 12192000"/>
              <a:gd name="connsiteY345" fmla="*/ 3815908 h 4454665"/>
              <a:gd name="connsiteX346" fmla="*/ 11938614 w 12192000"/>
              <a:gd name="connsiteY346" fmla="*/ 3813829 h 4454665"/>
              <a:gd name="connsiteX347" fmla="*/ 11928331 w 12192000"/>
              <a:gd name="connsiteY347" fmla="*/ 3795123 h 4454665"/>
              <a:gd name="connsiteX348" fmla="*/ 11926275 w 12192000"/>
              <a:gd name="connsiteY348" fmla="*/ 3795123 h 4454665"/>
              <a:gd name="connsiteX349" fmla="*/ 11876918 w 12192000"/>
              <a:gd name="connsiteY349" fmla="*/ 3807594 h 4454665"/>
              <a:gd name="connsiteX350" fmla="*/ 11862522 w 12192000"/>
              <a:gd name="connsiteY350" fmla="*/ 3790966 h 4454665"/>
              <a:gd name="connsiteX351" fmla="*/ 11889257 w 12192000"/>
              <a:gd name="connsiteY351" fmla="*/ 3745240 h 4454665"/>
              <a:gd name="connsiteX352" fmla="*/ 11889257 w 12192000"/>
              <a:gd name="connsiteY352" fmla="*/ 3743162 h 4454665"/>
              <a:gd name="connsiteX353" fmla="*/ 11872805 w 12192000"/>
              <a:gd name="connsiteY353" fmla="*/ 3728612 h 4454665"/>
              <a:gd name="connsiteX354" fmla="*/ 11827561 w 12192000"/>
              <a:gd name="connsiteY354" fmla="*/ 3753554 h 4454665"/>
              <a:gd name="connsiteX355" fmla="*/ 11809052 w 12192000"/>
              <a:gd name="connsiteY355" fmla="*/ 3741083 h 4454665"/>
              <a:gd name="connsiteX356" fmla="*/ 11823448 w 12192000"/>
              <a:gd name="connsiteY356" fmla="*/ 3691200 h 4454665"/>
              <a:gd name="connsiteX357" fmla="*/ 11823448 w 12192000"/>
              <a:gd name="connsiteY357" fmla="*/ 3689122 h 4454665"/>
              <a:gd name="connsiteX358" fmla="*/ 11804939 w 12192000"/>
              <a:gd name="connsiteY358" fmla="*/ 3678730 h 4454665"/>
              <a:gd name="connsiteX359" fmla="*/ 11802882 w 12192000"/>
              <a:gd name="connsiteY359" fmla="*/ 3676651 h 4454665"/>
              <a:gd name="connsiteX360" fmla="*/ 11802882 w 12192000"/>
              <a:gd name="connsiteY360" fmla="*/ 3678730 h 4454665"/>
              <a:gd name="connsiteX361" fmla="*/ 11765865 w 12192000"/>
              <a:gd name="connsiteY361" fmla="*/ 3714063 h 4454665"/>
              <a:gd name="connsiteX362" fmla="*/ 11745300 w 12192000"/>
              <a:gd name="connsiteY362" fmla="*/ 3705750 h 4454665"/>
              <a:gd name="connsiteX363" fmla="*/ 11749412 w 12192000"/>
              <a:gd name="connsiteY363" fmla="*/ 3678730 h 4454665"/>
              <a:gd name="connsiteX364" fmla="*/ 11745300 w 12192000"/>
              <a:gd name="connsiteY364" fmla="*/ 3653788 h 4454665"/>
              <a:gd name="connsiteX365" fmla="*/ 11745300 w 12192000"/>
              <a:gd name="connsiteY365" fmla="*/ 3651710 h 4454665"/>
              <a:gd name="connsiteX366" fmla="*/ 11743243 w 12192000"/>
              <a:gd name="connsiteY366" fmla="*/ 3651710 h 4454665"/>
              <a:gd name="connsiteX367" fmla="*/ 11722678 w 12192000"/>
              <a:gd name="connsiteY367" fmla="*/ 3647553 h 4454665"/>
              <a:gd name="connsiteX368" fmla="*/ 11695943 w 12192000"/>
              <a:gd name="connsiteY368" fmla="*/ 3693279 h 4454665"/>
              <a:gd name="connsiteX369" fmla="*/ 11673321 w 12192000"/>
              <a:gd name="connsiteY369" fmla="*/ 3689122 h 4454665"/>
              <a:gd name="connsiteX370" fmla="*/ 11660982 w 12192000"/>
              <a:gd name="connsiteY370" fmla="*/ 3639239 h 4454665"/>
              <a:gd name="connsiteX371" fmla="*/ 11658925 w 12192000"/>
              <a:gd name="connsiteY371" fmla="*/ 3639239 h 4454665"/>
              <a:gd name="connsiteX372" fmla="*/ 11638359 w 12192000"/>
              <a:gd name="connsiteY372" fmla="*/ 3639239 h 4454665"/>
              <a:gd name="connsiteX373" fmla="*/ 11636303 w 12192000"/>
              <a:gd name="connsiteY373" fmla="*/ 3639239 h 4454665"/>
              <a:gd name="connsiteX374" fmla="*/ 0 w 12192000"/>
              <a:gd name="connsiteY374" fmla="*/ 0 h 4454665"/>
              <a:gd name="connsiteX375" fmla="*/ 12192000 w 12192000"/>
              <a:gd name="connsiteY375" fmla="*/ 0 h 4454665"/>
              <a:gd name="connsiteX376" fmla="*/ 12192000 w 12192000"/>
              <a:gd name="connsiteY376" fmla="*/ 4454665 h 4454665"/>
              <a:gd name="connsiteX377" fmla="*/ 0 w 12192000"/>
              <a:gd name="connsiteY377" fmla="*/ 4454665 h 4454665"/>
              <a:gd name="connsiteX378" fmla="*/ 0 w 12192000"/>
              <a:gd name="connsiteY378" fmla="*/ 4454664 h 4454665"/>
              <a:gd name="connsiteX379" fmla="*/ 0 w 12192000"/>
              <a:gd name="connsiteY379" fmla="*/ 3869777 h 4454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4454665">
                <a:moveTo>
                  <a:pt x="11603402" y="4036670"/>
                </a:moveTo>
                <a:cubicBezTo>
                  <a:pt x="11607483" y="4034586"/>
                  <a:pt x="11609524" y="4034586"/>
                  <a:pt x="11613605" y="4036670"/>
                </a:cubicBezTo>
                <a:cubicBezTo>
                  <a:pt x="11615645" y="4038755"/>
                  <a:pt x="11617686" y="4040839"/>
                  <a:pt x="11617686" y="4045008"/>
                </a:cubicBezTo>
                <a:cubicBezTo>
                  <a:pt x="11623808" y="4147152"/>
                  <a:pt x="11623808" y="4147152"/>
                  <a:pt x="11623808" y="4147152"/>
                </a:cubicBezTo>
                <a:cubicBezTo>
                  <a:pt x="11625848" y="4153405"/>
                  <a:pt x="11623808" y="4155490"/>
                  <a:pt x="11621767" y="4157574"/>
                </a:cubicBezTo>
                <a:cubicBezTo>
                  <a:pt x="11619727" y="4159659"/>
                  <a:pt x="11617686" y="4157574"/>
                  <a:pt x="11615645" y="4157574"/>
                </a:cubicBezTo>
                <a:cubicBezTo>
                  <a:pt x="11570752" y="4147152"/>
                  <a:pt x="11540142" y="4128390"/>
                  <a:pt x="11509533" y="4095038"/>
                </a:cubicBezTo>
                <a:cubicBezTo>
                  <a:pt x="11507492" y="4092954"/>
                  <a:pt x="11505451" y="4090869"/>
                  <a:pt x="11505451" y="4088785"/>
                </a:cubicBezTo>
                <a:cubicBezTo>
                  <a:pt x="11505451" y="4088785"/>
                  <a:pt x="11505451" y="4088785"/>
                  <a:pt x="11505451" y="4086699"/>
                </a:cubicBezTo>
                <a:cubicBezTo>
                  <a:pt x="11505451" y="4084615"/>
                  <a:pt x="11509533" y="4082530"/>
                  <a:pt x="11511573" y="4082530"/>
                </a:cubicBezTo>
                <a:cubicBezTo>
                  <a:pt x="11603402" y="4036670"/>
                  <a:pt x="11603402" y="4036670"/>
                  <a:pt x="11603402" y="4036670"/>
                </a:cubicBezTo>
                <a:close/>
                <a:moveTo>
                  <a:pt x="11686136" y="4034586"/>
                </a:moveTo>
                <a:cubicBezTo>
                  <a:pt x="11690256" y="4034586"/>
                  <a:pt x="11692317" y="4034586"/>
                  <a:pt x="11696438" y="4034586"/>
                </a:cubicBezTo>
                <a:cubicBezTo>
                  <a:pt x="11787097" y="4080352"/>
                  <a:pt x="11787097" y="4080352"/>
                  <a:pt x="11787097" y="4080352"/>
                </a:cubicBezTo>
                <a:cubicBezTo>
                  <a:pt x="11791218" y="4082432"/>
                  <a:pt x="11793278" y="4084512"/>
                  <a:pt x="11795339" y="4086593"/>
                </a:cubicBezTo>
                <a:cubicBezTo>
                  <a:pt x="11795339" y="4088673"/>
                  <a:pt x="11793278" y="4090753"/>
                  <a:pt x="11791218" y="4092833"/>
                </a:cubicBezTo>
                <a:cubicBezTo>
                  <a:pt x="11760312" y="4126117"/>
                  <a:pt x="11727344" y="4144840"/>
                  <a:pt x="11684076" y="4155241"/>
                </a:cubicBezTo>
                <a:cubicBezTo>
                  <a:pt x="11679954" y="4157321"/>
                  <a:pt x="11677894" y="4157321"/>
                  <a:pt x="11675833" y="4155241"/>
                </a:cubicBezTo>
                <a:cubicBezTo>
                  <a:pt x="11673773" y="4153161"/>
                  <a:pt x="11673773" y="4149000"/>
                  <a:pt x="11673773" y="4146920"/>
                </a:cubicBezTo>
                <a:cubicBezTo>
                  <a:pt x="11682015" y="4042907"/>
                  <a:pt x="11682015" y="4042907"/>
                  <a:pt x="11682015" y="4042907"/>
                </a:cubicBezTo>
                <a:cubicBezTo>
                  <a:pt x="11682015" y="4040827"/>
                  <a:pt x="11684076" y="4036666"/>
                  <a:pt x="11686136" y="4034586"/>
                </a:cubicBezTo>
                <a:close/>
                <a:moveTo>
                  <a:pt x="10868401" y="3994843"/>
                </a:moveTo>
                <a:cubicBezTo>
                  <a:pt x="10868401" y="3994843"/>
                  <a:pt x="10868401" y="3994843"/>
                  <a:pt x="10868401" y="4038046"/>
                </a:cubicBezTo>
                <a:cubicBezTo>
                  <a:pt x="10868401" y="4038046"/>
                  <a:pt x="10841333" y="4046275"/>
                  <a:pt x="10820512" y="4046275"/>
                </a:cubicBezTo>
                <a:cubicBezTo>
                  <a:pt x="10803855" y="4046275"/>
                  <a:pt x="10801773" y="4029817"/>
                  <a:pt x="10801773" y="4021588"/>
                </a:cubicBezTo>
                <a:cubicBezTo>
                  <a:pt x="10801773" y="4007187"/>
                  <a:pt x="10810102" y="3998958"/>
                  <a:pt x="10826759" y="3996901"/>
                </a:cubicBezTo>
                <a:close/>
                <a:moveTo>
                  <a:pt x="10518900" y="3924709"/>
                </a:moveTo>
                <a:cubicBezTo>
                  <a:pt x="10547537" y="3924709"/>
                  <a:pt x="10559811" y="3941316"/>
                  <a:pt x="10559811" y="3984908"/>
                </a:cubicBezTo>
                <a:cubicBezTo>
                  <a:pt x="10559811" y="4022272"/>
                  <a:pt x="10553675" y="4045106"/>
                  <a:pt x="10518900" y="4045106"/>
                </a:cubicBezTo>
                <a:cubicBezTo>
                  <a:pt x="10484125" y="4045106"/>
                  <a:pt x="10477988" y="4022272"/>
                  <a:pt x="10477988" y="3984908"/>
                </a:cubicBezTo>
                <a:cubicBezTo>
                  <a:pt x="10477988" y="3941316"/>
                  <a:pt x="10488216" y="3924709"/>
                  <a:pt x="10518900" y="3924709"/>
                </a:cubicBezTo>
                <a:close/>
                <a:moveTo>
                  <a:pt x="11673123" y="3916397"/>
                </a:moveTo>
                <a:cubicBezTo>
                  <a:pt x="11675950" y="3915878"/>
                  <a:pt x="11679033" y="3916397"/>
                  <a:pt x="11682116" y="3917436"/>
                </a:cubicBezTo>
                <a:cubicBezTo>
                  <a:pt x="11698562" y="3929905"/>
                  <a:pt x="11708840" y="3948607"/>
                  <a:pt x="11708840" y="3969387"/>
                </a:cubicBezTo>
                <a:cubicBezTo>
                  <a:pt x="11708840" y="4000558"/>
                  <a:pt x="11682116" y="4027572"/>
                  <a:pt x="11649226" y="4027572"/>
                </a:cubicBezTo>
                <a:cubicBezTo>
                  <a:pt x="11616336" y="4027572"/>
                  <a:pt x="11589612" y="4000558"/>
                  <a:pt x="11589612" y="3969387"/>
                </a:cubicBezTo>
                <a:cubicBezTo>
                  <a:pt x="11589612" y="3948607"/>
                  <a:pt x="11599890" y="3929905"/>
                  <a:pt x="11616336" y="3919515"/>
                </a:cubicBezTo>
                <a:cubicBezTo>
                  <a:pt x="11622503" y="3915358"/>
                  <a:pt x="11628669" y="3915358"/>
                  <a:pt x="11632781" y="3921592"/>
                </a:cubicBezTo>
                <a:cubicBezTo>
                  <a:pt x="11636892" y="3927827"/>
                  <a:pt x="11634837" y="3934060"/>
                  <a:pt x="11630725" y="3938217"/>
                </a:cubicBezTo>
                <a:cubicBezTo>
                  <a:pt x="11620447" y="3944451"/>
                  <a:pt x="11614280" y="3956919"/>
                  <a:pt x="11614280" y="3969387"/>
                </a:cubicBezTo>
                <a:cubicBezTo>
                  <a:pt x="11614280" y="3988090"/>
                  <a:pt x="11630725" y="4004714"/>
                  <a:pt x="11649226" y="4004714"/>
                </a:cubicBezTo>
                <a:cubicBezTo>
                  <a:pt x="11667727" y="4004714"/>
                  <a:pt x="11684172" y="3988090"/>
                  <a:pt x="11684172" y="3969387"/>
                </a:cubicBezTo>
                <a:cubicBezTo>
                  <a:pt x="11684172" y="3956919"/>
                  <a:pt x="11678005" y="3944451"/>
                  <a:pt x="11667727" y="3938217"/>
                </a:cubicBezTo>
                <a:cubicBezTo>
                  <a:pt x="11663616" y="3934060"/>
                  <a:pt x="11661560" y="3927827"/>
                  <a:pt x="11665671" y="3921592"/>
                </a:cubicBezTo>
                <a:cubicBezTo>
                  <a:pt x="11667727" y="3918476"/>
                  <a:pt x="11670297" y="3916917"/>
                  <a:pt x="11673123" y="3916397"/>
                </a:cubicBezTo>
                <a:close/>
                <a:moveTo>
                  <a:pt x="11822057" y="3901331"/>
                </a:moveTo>
                <a:cubicBezTo>
                  <a:pt x="11824124" y="3901331"/>
                  <a:pt x="11826190" y="3905483"/>
                  <a:pt x="11826190" y="3907560"/>
                </a:cubicBezTo>
                <a:cubicBezTo>
                  <a:pt x="11838588" y="3951158"/>
                  <a:pt x="11838588" y="3988528"/>
                  <a:pt x="11826190" y="4032127"/>
                </a:cubicBezTo>
                <a:cubicBezTo>
                  <a:pt x="11824124" y="4036279"/>
                  <a:pt x="11824124" y="4038355"/>
                  <a:pt x="11822057" y="4038355"/>
                </a:cubicBezTo>
                <a:cubicBezTo>
                  <a:pt x="11817924" y="4040431"/>
                  <a:pt x="11815858" y="4038355"/>
                  <a:pt x="11813791" y="4036279"/>
                </a:cubicBezTo>
                <a:cubicBezTo>
                  <a:pt x="11729066" y="3978147"/>
                  <a:pt x="11729066" y="3978147"/>
                  <a:pt x="11729066" y="3978147"/>
                </a:cubicBezTo>
                <a:cubicBezTo>
                  <a:pt x="11724933" y="3976072"/>
                  <a:pt x="11722867" y="3973995"/>
                  <a:pt x="11722867" y="3969843"/>
                </a:cubicBezTo>
                <a:cubicBezTo>
                  <a:pt x="11722867" y="3967767"/>
                  <a:pt x="11724933" y="3963615"/>
                  <a:pt x="11729066" y="3961539"/>
                </a:cubicBezTo>
                <a:cubicBezTo>
                  <a:pt x="11813791" y="3903408"/>
                  <a:pt x="11813791" y="3903408"/>
                  <a:pt x="11813791" y="3903408"/>
                </a:cubicBezTo>
                <a:cubicBezTo>
                  <a:pt x="11815858" y="3901331"/>
                  <a:pt x="11819991" y="3901331"/>
                  <a:pt x="11822057" y="3901331"/>
                </a:cubicBezTo>
                <a:close/>
                <a:moveTo>
                  <a:pt x="11476229" y="3901331"/>
                </a:moveTo>
                <a:cubicBezTo>
                  <a:pt x="11480320" y="3901331"/>
                  <a:pt x="11482366" y="3903408"/>
                  <a:pt x="11484412" y="3905483"/>
                </a:cubicBezTo>
                <a:cubicBezTo>
                  <a:pt x="11568280" y="3961539"/>
                  <a:pt x="11568280" y="3961539"/>
                  <a:pt x="11568280" y="3961539"/>
                </a:cubicBezTo>
                <a:cubicBezTo>
                  <a:pt x="11572371" y="3963615"/>
                  <a:pt x="11574417" y="3967767"/>
                  <a:pt x="11574417" y="3969843"/>
                </a:cubicBezTo>
                <a:cubicBezTo>
                  <a:pt x="11574417" y="3973995"/>
                  <a:pt x="11572371" y="3976072"/>
                  <a:pt x="11568280" y="3978147"/>
                </a:cubicBezTo>
                <a:lnTo>
                  <a:pt x="11484412" y="4036279"/>
                </a:lnTo>
                <a:cubicBezTo>
                  <a:pt x="11480320" y="4038355"/>
                  <a:pt x="11478275" y="4040431"/>
                  <a:pt x="11476229" y="4038355"/>
                </a:cubicBezTo>
                <a:cubicBezTo>
                  <a:pt x="11474184" y="4038355"/>
                  <a:pt x="11472138" y="4036279"/>
                  <a:pt x="11472138" y="4032127"/>
                </a:cubicBezTo>
                <a:cubicBezTo>
                  <a:pt x="11459865" y="3988528"/>
                  <a:pt x="11459865" y="3953234"/>
                  <a:pt x="11472138" y="3907560"/>
                </a:cubicBezTo>
                <a:cubicBezTo>
                  <a:pt x="11472138" y="3905483"/>
                  <a:pt x="11474184" y="3903408"/>
                  <a:pt x="11476229" y="3901331"/>
                </a:cubicBezTo>
                <a:close/>
                <a:moveTo>
                  <a:pt x="11088184" y="3890811"/>
                </a:moveTo>
                <a:cubicBezTo>
                  <a:pt x="11086131" y="3890811"/>
                  <a:pt x="11084078" y="3890811"/>
                  <a:pt x="11082024" y="3892889"/>
                </a:cubicBezTo>
                <a:cubicBezTo>
                  <a:pt x="11079972" y="3894966"/>
                  <a:pt x="11079972" y="3897043"/>
                  <a:pt x="11079972" y="3899119"/>
                </a:cubicBezTo>
                <a:cubicBezTo>
                  <a:pt x="11121033" y="4056970"/>
                  <a:pt x="11121033" y="4056970"/>
                  <a:pt x="11121033" y="4056970"/>
                </a:cubicBezTo>
                <a:cubicBezTo>
                  <a:pt x="11123086" y="4065278"/>
                  <a:pt x="11131299" y="4077739"/>
                  <a:pt x="11145670" y="4077739"/>
                </a:cubicBezTo>
                <a:cubicBezTo>
                  <a:pt x="11153882" y="4077739"/>
                  <a:pt x="11153882" y="4077739"/>
                  <a:pt x="11153882" y="4077739"/>
                </a:cubicBezTo>
                <a:cubicBezTo>
                  <a:pt x="11151829" y="4081893"/>
                  <a:pt x="11151829" y="4083971"/>
                  <a:pt x="11149776" y="4086047"/>
                </a:cubicBezTo>
                <a:cubicBezTo>
                  <a:pt x="11149776" y="4088124"/>
                  <a:pt x="11149776" y="4088124"/>
                  <a:pt x="11149776" y="4088124"/>
                </a:cubicBezTo>
                <a:cubicBezTo>
                  <a:pt x="11147723" y="4094356"/>
                  <a:pt x="11145670" y="4106817"/>
                  <a:pt x="11125139" y="4106817"/>
                </a:cubicBezTo>
                <a:cubicBezTo>
                  <a:pt x="11090237" y="4104740"/>
                  <a:pt x="11090237" y="4104740"/>
                  <a:pt x="11090237" y="4104740"/>
                </a:cubicBezTo>
                <a:cubicBezTo>
                  <a:pt x="11088184" y="4102663"/>
                  <a:pt x="11086131" y="4104740"/>
                  <a:pt x="11084078" y="4106817"/>
                </a:cubicBezTo>
                <a:cubicBezTo>
                  <a:pt x="11082024" y="4106817"/>
                  <a:pt x="11082024" y="4108894"/>
                  <a:pt x="11082024" y="4110971"/>
                </a:cubicBezTo>
                <a:cubicBezTo>
                  <a:pt x="11082024" y="4129664"/>
                  <a:pt x="11082024" y="4129664"/>
                  <a:pt x="11082024" y="4129664"/>
                </a:cubicBezTo>
                <a:cubicBezTo>
                  <a:pt x="11082024" y="4133818"/>
                  <a:pt x="11084078" y="4135895"/>
                  <a:pt x="11088184" y="4135895"/>
                </a:cubicBezTo>
                <a:cubicBezTo>
                  <a:pt x="11098449" y="4140048"/>
                  <a:pt x="11118980" y="4142125"/>
                  <a:pt x="11135404" y="4142125"/>
                </a:cubicBezTo>
                <a:cubicBezTo>
                  <a:pt x="11135404" y="4142125"/>
                  <a:pt x="11135404" y="4142125"/>
                  <a:pt x="11137458" y="4142125"/>
                </a:cubicBezTo>
                <a:cubicBezTo>
                  <a:pt x="11164148" y="4142125"/>
                  <a:pt x="11182625" y="4125510"/>
                  <a:pt x="11190838" y="4090201"/>
                </a:cubicBezTo>
                <a:cubicBezTo>
                  <a:pt x="11201103" y="4050738"/>
                  <a:pt x="11215474" y="3998814"/>
                  <a:pt x="11223687" y="3961429"/>
                </a:cubicBezTo>
                <a:cubicBezTo>
                  <a:pt x="11227793" y="3944813"/>
                  <a:pt x="11231899" y="3930274"/>
                  <a:pt x="11236005" y="3919889"/>
                </a:cubicBezTo>
                <a:cubicBezTo>
                  <a:pt x="11240111" y="3899119"/>
                  <a:pt x="11240111" y="3899119"/>
                  <a:pt x="11240111" y="3899119"/>
                </a:cubicBezTo>
                <a:cubicBezTo>
                  <a:pt x="11240111" y="3897043"/>
                  <a:pt x="11240111" y="3894966"/>
                  <a:pt x="11238058" y="3892889"/>
                </a:cubicBezTo>
                <a:cubicBezTo>
                  <a:pt x="11238058" y="3890811"/>
                  <a:pt x="11236005" y="3890811"/>
                  <a:pt x="11233952" y="3890811"/>
                </a:cubicBezTo>
                <a:cubicBezTo>
                  <a:pt x="11205209" y="3890811"/>
                  <a:pt x="11205209" y="3890811"/>
                  <a:pt x="11205209" y="3890811"/>
                </a:cubicBezTo>
                <a:cubicBezTo>
                  <a:pt x="11203156" y="3890811"/>
                  <a:pt x="11199050" y="3892889"/>
                  <a:pt x="11199050" y="3894966"/>
                </a:cubicBezTo>
                <a:cubicBezTo>
                  <a:pt x="11162094" y="4036200"/>
                  <a:pt x="11162094" y="4036200"/>
                  <a:pt x="11162094" y="4036200"/>
                </a:cubicBezTo>
                <a:cubicBezTo>
                  <a:pt x="11160041" y="4036200"/>
                  <a:pt x="11160041" y="4036200"/>
                  <a:pt x="11160041" y="4036200"/>
                </a:cubicBezTo>
                <a:cubicBezTo>
                  <a:pt x="11121033" y="3894966"/>
                  <a:pt x="11121033" y="3894966"/>
                  <a:pt x="11121033" y="3894966"/>
                </a:cubicBezTo>
                <a:cubicBezTo>
                  <a:pt x="11121033" y="3892889"/>
                  <a:pt x="11118980" y="3890811"/>
                  <a:pt x="11114874" y="3890811"/>
                </a:cubicBezTo>
                <a:cubicBezTo>
                  <a:pt x="11088184" y="3890811"/>
                  <a:pt x="11088184" y="3890811"/>
                  <a:pt x="11088184" y="3890811"/>
                </a:cubicBezTo>
                <a:close/>
                <a:moveTo>
                  <a:pt x="11048412" y="3888474"/>
                </a:moveTo>
                <a:cubicBezTo>
                  <a:pt x="11030001" y="3888474"/>
                  <a:pt x="11011591" y="3900959"/>
                  <a:pt x="10999317" y="3909283"/>
                </a:cubicBezTo>
                <a:cubicBezTo>
                  <a:pt x="10999317" y="3896798"/>
                  <a:pt x="10999317" y="3896798"/>
                  <a:pt x="10999317" y="3896798"/>
                </a:cubicBezTo>
                <a:cubicBezTo>
                  <a:pt x="10999317" y="3892635"/>
                  <a:pt x="10997272" y="3890555"/>
                  <a:pt x="10993181" y="3890555"/>
                </a:cubicBezTo>
                <a:cubicBezTo>
                  <a:pt x="10964542" y="3890555"/>
                  <a:pt x="10964542" y="3890555"/>
                  <a:pt x="10964542" y="3890555"/>
                </a:cubicBezTo>
                <a:cubicBezTo>
                  <a:pt x="10960451" y="3890555"/>
                  <a:pt x="10958406" y="3892635"/>
                  <a:pt x="10958406" y="3896798"/>
                </a:cubicBezTo>
                <a:cubicBezTo>
                  <a:pt x="10958406" y="4071593"/>
                  <a:pt x="10958406" y="4071593"/>
                  <a:pt x="10958406" y="4071593"/>
                </a:cubicBezTo>
                <a:cubicBezTo>
                  <a:pt x="10958406" y="4075755"/>
                  <a:pt x="10960451" y="4077836"/>
                  <a:pt x="10964542" y="4077836"/>
                </a:cubicBezTo>
                <a:cubicBezTo>
                  <a:pt x="10993181" y="4077836"/>
                  <a:pt x="10993181" y="4077836"/>
                  <a:pt x="10993181" y="4077836"/>
                </a:cubicBezTo>
                <a:cubicBezTo>
                  <a:pt x="10997272" y="4077836"/>
                  <a:pt x="10999317" y="4075755"/>
                  <a:pt x="10999317" y="4071593"/>
                </a:cubicBezTo>
                <a:cubicBezTo>
                  <a:pt x="10999317" y="3950901"/>
                  <a:pt x="10999317" y="3950901"/>
                  <a:pt x="10999317" y="3950901"/>
                </a:cubicBezTo>
                <a:cubicBezTo>
                  <a:pt x="11007500" y="3944658"/>
                  <a:pt x="11025910" y="3930092"/>
                  <a:pt x="11050457" y="3928011"/>
                </a:cubicBezTo>
                <a:cubicBezTo>
                  <a:pt x="11054548" y="3928011"/>
                  <a:pt x="11056594" y="3923849"/>
                  <a:pt x="11056594" y="3921768"/>
                </a:cubicBezTo>
                <a:cubicBezTo>
                  <a:pt x="11056594" y="3894717"/>
                  <a:pt x="11056594" y="3894717"/>
                  <a:pt x="11056594" y="3894717"/>
                </a:cubicBezTo>
                <a:cubicBezTo>
                  <a:pt x="11056594" y="3892635"/>
                  <a:pt x="11056594" y="3890555"/>
                  <a:pt x="11054548" y="3890555"/>
                </a:cubicBezTo>
                <a:cubicBezTo>
                  <a:pt x="11052503" y="3888474"/>
                  <a:pt x="11050457" y="3888474"/>
                  <a:pt x="11048412" y="3888474"/>
                </a:cubicBezTo>
                <a:close/>
                <a:moveTo>
                  <a:pt x="10847504" y="3884967"/>
                </a:moveTo>
                <a:cubicBezTo>
                  <a:pt x="10826811" y="3884967"/>
                  <a:pt x="10791633" y="3891205"/>
                  <a:pt x="10777148" y="3893285"/>
                </a:cubicBezTo>
                <a:cubicBezTo>
                  <a:pt x="10773009" y="3893285"/>
                  <a:pt x="10770940" y="3897443"/>
                  <a:pt x="10770940" y="3899523"/>
                </a:cubicBezTo>
                <a:cubicBezTo>
                  <a:pt x="10770940" y="3899523"/>
                  <a:pt x="10770940" y="3899523"/>
                  <a:pt x="10773009" y="3924476"/>
                </a:cubicBezTo>
                <a:cubicBezTo>
                  <a:pt x="10773009" y="3926555"/>
                  <a:pt x="10773009" y="3928635"/>
                  <a:pt x="10775079" y="3928635"/>
                </a:cubicBezTo>
                <a:cubicBezTo>
                  <a:pt x="10777148" y="3930714"/>
                  <a:pt x="10777148" y="3930714"/>
                  <a:pt x="10779217" y="3930714"/>
                </a:cubicBezTo>
                <a:cubicBezTo>
                  <a:pt x="10795771" y="3930714"/>
                  <a:pt x="10824741" y="3926555"/>
                  <a:pt x="10845434" y="3926555"/>
                </a:cubicBezTo>
                <a:cubicBezTo>
                  <a:pt x="10859918" y="3926555"/>
                  <a:pt x="10868196" y="3934873"/>
                  <a:pt x="10868196" y="3949429"/>
                </a:cubicBezTo>
                <a:cubicBezTo>
                  <a:pt x="10868196" y="3949429"/>
                  <a:pt x="10868196" y="3949429"/>
                  <a:pt x="10868196" y="3961905"/>
                </a:cubicBezTo>
                <a:cubicBezTo>
                  <a:pt x="10868196" y="3961905"/>
                  <a:pt x="10868196" y="3961905"/>
                  <a:pt x="10822672" y="3966064"/>
                </a:cubicBezTo>
                <a:cubicBezTo>
                  <a:pt x="10777148" y="3968144"/>
                  <a:pt x="10758524" y="3984779"/>
                  <a:pt x="10758524" y="4022208"/>
                </a:cubicBezTo>
                <a:cubicBezTo>
                  <a:pt x="10758524" y="4061717"/>
                  <a:pt x="10779217" y="4082511"/>
                  <a:pt x="10814395" y="4082511"/>
                </a:cubicBezTo>
                <a:cubicBezTo>
                  <a:pt x="10843365" y="4082511"/>
                  <a:pt x="10874404" y="4070035"/>
                  <a:pt x="10874404" y="4070035"/>
                </a:cubicBezTo>
                <a:cubicBezTo>
                  <a:pt x="10882681" y="4076273"/>
                  <a:pt x="10888889" y="4080432"/>
                  <a:pt x="10903374" y="4082511"/>
                </a:cubicBezTo>
                <a:cubicBezTo>
                  <a:pt x="10905443" y="4082511"/>
                  <a:pt x="10907512" y="4082511"/>
                  <a:pt x="10909582" y="4080432"/>
                </a:cubicBezTo>
                <a:cubicBezTo>
                  <a:pt x="10909582" y="4078352"/>
                  <a:pt x="10911651" y="4076273"/>
                  <a:pt x="10911651" y="4074194"/>
                </a:cubicBezTo>
                <a:cubicBezTo>
                  <a:pt x="10911651" y="4074194"/>
                  <a:pt x="10911651" y="4074194"/>
                  <a:pt x="10911651" y="3949429"/>
                </a:cubicBezTo>
                <a:cubicBezTo>
                  <a:pt x="10911651" y="3905761"/>
                  <a:pt x="10890958" y="3884967"/>
                  <a:pt x="10847504" y="3884967"/>
                </a:cubicBezTo>
                <a:close/>
                <a:moveTo>
                  <a:pt x="10518899" y="3884967"/>
                </a:moveTo>
                <a:cubicBezTo>
                  <a:pt x="10472419" y="3884967"/>
                  <a:pt x="10434738" y="3929188"/>
                  <a:pt x="10434738" y="3983739"/>
                </a:cubicBezTo>
                <a:cubicBezTo>
                  <a:pt x="10434738" y="4038290"/>
                  <a:pt x="10472419" y="4082511"/>
                  <a:pt x="10518899" y="4082511"/>
                </a:cubicBezTo>
                <a:cubicBezTo>
                  <a:pt x="10565380" y="4082511"/>
                  <a:pt x="10603060" y="4038290"/>
                  <a:pt x="10603060" y="3983739"/>
                </a:cubicBezTo>
                <a:cubicBezTo>
                  <a:pt x="10603060" y="3929188"/>
                  <a:pt x="10565380" y="3884967"/>
                  <a:pt x="10518899" y="3884967"/>
                </a:cubicBezTo>
                <a:close/>
                <a:moveTo>
                  <a:pt x="10302945" y="3859251"/>
                </a:moveTo>
                <a:cubicBezTo>
                  <a:pt x="10302945" y="3859251"/>
                  <a:pt x="10302945" y="3859251"/>
                  <a:pt x="10319310" y="3859251"/>
                </a:cubicBezTo>
                <a:cubicBezTo>
                  <a:pt x="10349994" y="3859251"/>
                  <a:pt x="10362267" y="3880168"/>
                  <a:pt x="10362267" y="3898993"/>
                </a:cubicBezTo>
                <a:cubicBezTo>
                  <a:pt x="10362267" y="3922003"/>
                  <a:pt x="10343857" y="3936644"/>
                  <a:pt x="10317264" y="3936644"/>
                </a:cubicBezTo>
                <a:cubicBezTo>
                  <a:pt x="10294763" y="3938736"/>
                  <a:pt x="10280444" y="3936644"/>
                  <a:pt x="10272261" y="3936644"/>
                </a:cubicBezTo>
                <a:cubicBezTo>
                  <a:pt x="10272261" y="3936644"/>
                  <a:pt x="10272261" y="3936644"/>
                  <a:pt x="10272261" y="3861343"/>
                </a:cubicBezTo>
                <a:cubicBezTo>
                  <a:pt x="10276353" y="3859251"/>
                  <a:pt x="10286581" y="3859251"/>
                  <a:pt x="10302945" y="3859251"/>
                </a:cubicBezTo>
                <a:close/>
                <a:moveTo>
                  <a:pt x="10679182" y="3847562"/>
                </a:moveTo>
                <a:cubicBezTo>
                  <a:pt x="10679182" y="3847562"/>
                  <a:pt x="10679182" y="3847562"/>
                  <a:pt x="10650472" y="3853806"/>
                </a:cubicBezTo>
                <a:cubicBezTo>
                  <a:pt x="10646371" y="3855888"/>
                  <a:pt x="10644320" y="3857970"/>
                  <a:pt x="10644320" y="3860050"/>
                </a:cubicBezTo>
                <a:cubicBezTo>
                  <a:pt x="10644320" y="3860050"/>
                  <a:pt x="10644320" y="3860050"/>
                  <a:pt x="10644320" y="3891272"/>
                </a:cubicBezTo>
                <a:cubicBezTo>
                  <a:pt x="10644320" y="3891272"/>
                  <a:pt x="10644320" y="3891272"/>
                  <a:pt x="10627914" y="3891272"/>
                </a:cubicBezTo>
                <a:cubicBezTo>
                  <a:pt x="10623813" y="3891272"/>
                  <a:pt x="10621762" y="3893354"/>
                  <a:pt x="10621762" y="3897517"/>
                </a:cubicBezTo>
                <a:cubicBezTo>
                  <a:pt x="10621762" y="3897517"/>
                  <a:pt x="10621762" y="3897517"/>
                  <a:pt x="10621762" y="3922495"/>
                </a:cubicBezTo>
                <a:cubicBezTo>
                  <a:pt x="10621762" y="3926658"/>
                  <a:pt x="10623813" y="3928739"/>
                  <a:pt x="10627914" y="3928739"/>
                </a:cubicBezTo>
                <a:cubicBezTo>
                  <a:pt x="10627914" y="3928739"/>
                  <a:pt x="10627914" y="3928739"/>
                  <a:pt x="10644320" y="3928739"/>
                </a:cubicBezTo>
                <a:cubicBezTo>
                  <a:pt x="10644320" y="3928739"/>
                  <a:pt x="10644320" y="3928739"/>
                  <a:pt x="10644320" y="4011998"/>
                </a:cubicBezTo>
                <a:cubicBezTo>
                  <a:pt x="10644320" y="4068197"/>
                  <a:pt x="10658675" y="4084849"/>
                  <a:pt x="10699689" y="4084849"/>
                </a:cubicBezTo>
                <a:cubicBezTo>
                  <a:pt x="10709943" y="4084849"/>
                  <a:pt x="10722247" y="4080686"/>
                  <a:pt x="10732500" y="4080686"/>
                </a:cubicBezTo>
                <a:cubicBezTo>
                  <a:pt x="10736602" y="4078605"/>
                  <a:pt x="10738652" y="4076523"/>
                  <a:pt x="10738652" y="4072360"/>
                </a:cubicBezTo>
                <a:cubicBezTo>
                  <a:pt x="10738652" y="4072360"/>
                  <a:pt x="10738652" y="4072360"/>
                  <a:pt x="10736602" y="4049464"/>
                </a:cubicBezTo>
                <a:cubicBezTo>
                  <a:pt x="10736602" y="4045301"/>
                  <a:pt x="10734551" y="4041138"/>
                  <a:pt x="10730449" y="4041138"/>
                </a:cubicBezTo>
                <a:cubicBezTo>
                  <a:pt x="10724297" y="4041138"/>
                  <a:pt x="10714044" y="4043220"/>
                  <a:pt x="10705841" y="4043220"/>
                </a:cubicBezTo>
                <a:cubicBezTo>
                  <a:pt x="10687385" y="4043220"/>
                  <a:pt x="10687385" y="4032813"/>
                  <a:pt x="10687385" y="4005753"/>
                </a:cubicBezTo>
                <a:cubicBezTo>
                  <a:pt x="10687385" y="4005753"/>
                  <a:pt x="10687385" y="4005753"/>
                  <a:pt x="10687385" y="3928739"/>
                </a:cubicBezTo>
                <a:cubicBezTo>
                  <a:pt x="10687385" y="3928739"/>
                  <a:pt x="10687385" y="3928739"/>
                  <a:pt x="10730449" y="3928739"/>
                </a:cubicBezTo>
                <a:cubicBezTo>
                  <a:pt x="10734551" y="3928739"/>
                  <a:pt x="10736602" y="3926658"/>
                  <a:pt x="10736602" y="3922495"/>
                </a:cubicBezTo>
                <a:cubicBezTo>
                  <a:pt x="10736602" y="3922495"/>
                  <a:pt x="10736602" y="3922495"/>
                  <a:pt x="10736602" y="3897517"/>
                </a:cubicBezTo>
                <a:cubicBezTo>
                  <a:pt x="10736602" y="3893354"/>
                  <a:pt x="10734551" y="3891272"/>
                  <a:pt x="10730449" y="3891272"/>
                </a:cubicBezTo>
                <a:cubicBezTo>
                  <a:pt x="10730449" y="3891272"/>
                  <a:pt x="10730449" y="3891272"/>
                  <a:pt x="10687385" y="3891272"/>
                </a:cubicBezTo>
                <a:cubicBezTo>
                  <a:pt x="10687385" y="3891272"/>
                  <a:pt x="10687385" y="3891272"/>
                  <a:pt x="10687385" y="3853806"/>
                </a:cubicBezTo>
                <a:cubicBezTo>
                  <a:pt x="10687385" y="3851725"/>
                  <a:pt x="10685334" y="3849643"/>
                  <a:pt x="10685334" y="3847562"/>
                </a:cubicBezTo>
                <a:cubicBezTo>
                  <a:pt x="10683283" y="3847562"/>
                  <a:pt x="10681232" y="3847562"/>
                  <a:pt x="10679182" y="3847562"/>
                </a:cubicBezTo>
                <a:close/>
                <a:moveTo>
                  <a:pt x="10313278" y="3818340"/>
                </a:moveTo>
                <a:cubicBezTo>
                  <a:pt x="10302968" y="3818340"/>
                  <a:pt x="10272038" y="3818340"/>
                  <a:pt x="10232861" y="3822492"/>
                </a:cubicBezTo>
                <a:cubicBezTo>
                  <a:pt x="10230798" y="3822492"/>
                  <a:pt x="10226674" y="3826644"/>
                  <a:pt x="10226674" y="3830796"/>
                </a:cubicBezTo>
                <a:cubicBezTo>
                  <a:pt x="10226674" y="3830796"/>
                  <a:pt x="10226674" y="3830796"/>
                  <a:pt x="10226674" y="4071608"/>
                </a:cubicBezTo>
                <a:cubicBezTo>
                  <a:pt x="10226674" y="4075760"/>
                  <a:pt x="10230798" y="4077836"/>
                  <a:pt x="10234922" y="4077836"/>
                </a:cubicBezTo>
                <a:cubicBezTo>
                  <a:pt x="10234922" y="4077836"/>
                  <a:pt x="10234922" y="4077836"/>
                  <a:pt x="10263790" y="4077836"/>
                </a:cubicBezTo>
                <a:cubicBezTo>
                  <a:pt x="10267914" y="4077836"/>
                  <a:pt x="10272038" y="4075760"/>
                  <a:pt x="10272038" y="4071608"/>
                </a:cubicBezTo>
                <a:cubicBezTo>
                  <a:pt x="10272038" y="4071608"/>
                  <a:pt x="10272038" y="4071608"/>
                  <a:pt x="10272038" y="3976114"/>
                </a:cubicBezTo>
                <a:cubicBezTo>
                  <a:pt x="10280286" y="3976114"/>
                  <a:pt x="10298844" y="3978189"/>
                  <a:pt x="10321526" y="3978189"/>
                </a:cubicBezTo>
                <a:cubicBezTo>
                  <a:pt x="10321526" y="3978189"/>
                  <a:pt x="10321526" y="3978189"/>
                  <a:pt x="10362766" y="4073683"/>
                </a:cubicBezTo>
                <a:cubicBezTo>
                  <a:pt x="10364828" y="4077836"/>
                  <a:pt x="10366890" y="4077836"/>
                  <a:pt x="10368952" y="4077836"/>
                </a:cubicBezTo>
                <a:cubicBezTo>
                  <a:pt x="10368952" y="4077836"/>
                  <a:pt x="10368952" y="4077836"/>
                  <a:pt x="10401944" y="4077836"/>
                </a:cubicBezTo>
                <a:cubicBezTo>
                  <a:pt x="10406068" y="4077836"/>
                  <a:pt x="10408130" y="4077836"/>
                  <a:pt x="10408130" y="4075760"/>
                </a:cubicBezTo>
                <a:cubicBezTo>
                  <a:pt x="10410192" y="4073683"/>
                  <a:pt x="10410192" y="4071608"/>
                  <a:pt x="10410192" y="4069532"/>
                </a:cubicBezTo>
                <a:lnTo>
                  <a:pt x="10362766" y="3965734"/>
                </a:lnTo>
                <a:cubicBezTo>
                  <a:pt x="10393696" y="3951202"/>
                  <a:pt x="10408130" y="3928366"/>
                  <a:pt x="10408130" y="3897226"/>
                </a:cubicBezTo>
                <a:cubicBezTo>
                  <a:pt x="10408130" y="3861935"/>
                  <a:pt x="10391634" y="3818340"/>
                  <a:pt x="10319464" y="3818340"/>
                </a:cubicBezTo>
                <a:cubicBezTo>
                  <a:pt x="10319464" y="3818340"/>
                  <a:pt x="10317402" y="3818340"/>
                  <a:pt x="10313278" y="3818340"/>
                </a:cubicBezTo>
                <a:close/>
                <a:moveTo>
                  <a:pt x="11675833" y="3785334"/>
                </a:moveTo>
                <a:cubicBezTo>
                  <a:pt x="11677894" y="3783273"/>
                  <a:pt x="11682015" y="3783273"/>
                  <a:pt x="11684076" y="3785334"/>
                </a:cubicBezTo>
                <a:cubicBezTo>
                  <a:pt x="11727344" y="3795635"/>
                  <a:pt x="11760312" y="3814179"/>
                  <a:pt x="11791218" y="3847147"/>
                </a:cubicBezTo>
                <a:cubicBezTo>
                  <a:pt x="11793278" y="3849207"/>
                  <a:pt x="11795339" y="3851267"/>
                  <a:pt x="11795339" y="3853328"/>
                </a:cubicBezTo>
                <a:cubicBezTo>
                  <a:pt x="11793278" y="3857448"/>
                  <a:pt x="11791218" y="3857448"/>
                  <a:pt x="11787097" y="3859509"/>
                </a:cubicBezTo>
                <a:cubicBezTo>
                  <a:pt x="11696438" y="3902778"/>
                  <a:pt x="11696438" y="3902778"/>
                  <a:pt x="11696438" y="3902778"/>
                </a:cubicBezTo>
                <a:cubicBezTo>
                  <a:pt x="11692317" y="3904838"/>
                  <a:pt x="11688196" y="3904838"/>
                  <a:pt x="11686136" y="3904838"/>
                </a:cubicBezTo>
                <a:cubicBezTo>
                  <a:pt x="11684076" y="3902778"/>
                  <a:pt x="11682015" y="3898657"/>
                  <a:pt x="11682015" y="3894536"/>
                </a:cubicBezTo>
                <a:cubicBezTo>
                  <a:pt x="11673773" y="3793575"/>
                  <a:pt x="11673773" y="3793575"/>
                  <a:pt x="11673773" y="3793575"/>
                </a:cubicBezTo>
                <a:cubicBezTo>
                  <a:pt x="11673773" y="3789454"/>
                  <a:pt x="11673773" y="3787394"/>
                  <a:pt x="11675833" y="3785334"/>
                </a:cubicBezTo>
                <a:close/>
                <a:moveTo>
                  <a:pt x="11618498" y="3784563"/>
                </a:moveTo>
                <a:cubicBezTo>
                  <a:pt x="11620043" y="3784306"/>
                  <a:pt x="11621589" y="3784306"/>
                  <a:pt x="11622619" y="3785338"/>
                </a:cubicBezTo>
                <a:cubicBezTo>
                  <a:pt x="11622619" y="3787403"/>
                  <a:pt x="11624679" y="3789468"/>
                  <a:pt x="11624679" y="3795663"/>
                </a:cubicBezTo>
                <a:cubicBezTo>
                  <a:pt x="11616438" y="3896851"/>
                  <a:pt x="11616438" y="3896851"/>
                  <a:pt x="11616438" y="3896851"/>
                </a:cubicBezTo>
                <a:cubicBezTo>
                  <a:pt x="11616438" y="3900981"/>
                  <a:pt x="11614377" y="3903046"/>
                  <a:pt x="11612316" y="3905111"/>
                </a:cubicBezTo>
                <a:cubicBezTo>
                  <a:pt x="11608196" y="3907176"/>
                  <a:pt x="11606135" y="3907176"/>
                  <a:pt x="11602015" y="3905111"/>
                </a:cubicBezTo>
                <a:cubicBezTo>
                  <a:pt x="11511355" y="3859680"/>
                  <a:pt x="11511355" y="3859680"/>
                  <a:pt x="11511355" y="3859680"/>
                </a:cubicBezTo>
                <a:cubicBezTo>
                  <a:pt x="11507235" y="3859680"/>
                  <a:pt x="11505174" y="3857615"/>
                  <a:pt x="11503114" y="3853485"/>
                </a:cubicBezTo>
                <a:cubicBezTo>
                  <a:pt x="11503114" y="3851419"/>
                  <a:pt x="11505174" y="3849355"/>
                  <a:pt x="11507235" y="3847289"/>
                </a:cubicBezTo>
                <a:cubicBezTo>
                  <a:pt x="11538141" y="3814249"/>
                  <a:pt x="11571108" y="3795663"/>
                  <a:pt x="11614377" y="3785338"/>
                </a:cubicBezTo>
                <a:cubicBezTo>
                  <a:pt x="11615407" y="3785338"/>
                  <a:pt x="11616952" y="3784822"/>
                  <a:pt x="11618498" y="3784563"/>
                </a:cubicBezTo>
                <a:close/>
                <a:moveTo>
                  <a:pt x="11649811" y="3749374"/>
                </a:moveTo>
                <a:cubicBezTo>
                  <a:pt x="11530058" y="3749374"/>
                  <a:pt x="11432980" y="3847500"/>
                  <a:pt x="11432980" y="3968544"/>
                </a:cubicBezTo>
                <a:cubicBezTo>
                  <a:pt x="11432980" y="4089587"/>
                  <a:pt x="11530058" y="4187713"/>
                  <a:pt x="11649811" y="4187713"/>
                </a:cubicBezTo>
                <a:cubicBezTo>
                  <a:pt x="11769564" y="4187713"/>
                  <a:pt x="11866643" y="4089587"/>
                  <a:pt x="11866643" y="3968544"/>
                </a:cubicBezTo>
                <a:cubicBezTo>
                  <a:pt x="11866643" y="3847500"/>
                  <a:pt x="11769564" y="3749374"/>
                  <a:pt x="11649811" y="3749374"/>
                </a:cubicBezTo>
                <a:close/>
                <a:moveTo>
                  <a:pt x="11649226" y="3717815"/>
                </a:moveTo>
                <a:cubicBezTo>
                  <a:pt x="11785441" y="3717815"/>
                  <a:pt x="11895865" y="3829547"/>
                  <a:pt x="11895865" y="3967376"/>
                </a:cubicBezTo>
                <a:cubicBezTo>
                  <a:pt x="11895865" y="4105204"/>
                  <a:pt x="11785441" y="4216937"/>
                  <a:pt x="11649226" y="4216937"/>
                </a:cubicBezTo>
                <a:cubicBezTo>
                  <a:pt x="11513012" y="4216937"/>
                  <a:pt x="11402588" y="4105204"/>
                  <a:pt x="11402588" y="3967376"/>
                </a:cubicBezTo>
                <a:cubicBezTo>
                  <a:pt x="11402588" y="3829547"/>
                  <a:pt x="11513012" y="3717815"/>
                  <a:pt x="11649226" y="3717815"/>
                </a:cubicBezTo>
                <a:close/>
                <a:moveTo>
                  <a:pt x="11636303" y="3639239"/>
                </a:moveTo>
                <a:cubicBezTo>
                  <a:pt x="11628077" y="3653788"/>
                  <a:pt x="11623964" y="3672494"/>
                  <a:pt x="11623964" y="3689122"/>
                </a:cubicBezTo>
                <a:cubicBezTo>
                  <a:pt x="11619850" y="3689122"/>
                  <a:pt x="11603398" y="3691200"/>
                  <a:pt x="11601342" y="3693279"/>
                </a:cubicBezTo>
                <a:cubicBezTo>
                  <a:pt x="11595172" y="3674573"/>
                  <a:pt x="11586946" y="3657945"/>
                  <a:pt x="11574607" y="3647553"/>
                </a:cubicBezTo>
                <a:cubicBezTo>
                  <a:pt x="11574607" y="3645474"/>
                  <a:pt x="11574607" y="3645474"/>
                  <a:pt x="11574607" y="3645474"/>
                </a:cubicBezTo>
                <a:cubicBezTo>
                  <a:pt x="11572550" y="3647553"/>
                  <a:pt x="11572550" y="3647553"/>
                  <a:pt x="11572550" y="3647553"/>
                </a:cubicBezTo>
                <a:cubicBezTo>
                  <a:pt x="11566381" y="3647553"/>
                  <a:pt x="11558155" y="3649631"/>
                  <a:pt x="11551985" y="3651710"/>
                </a:cubicBezTo>
                <a:cubicBezTo>
                  <a:pt x="11551985" y="3653788"/>
                  <a:pt x="11551985" y="3653788"/>
                  <a:pt x="11551985" y="3653788"/>
                </a:cubicBezTo>
                <a:cubicBezTo>
                  <a:pt x="11549928" y="3662102"/>
                  <a:pt x="11547872" y="3670416"/>
                  <a:pt x="11547872" y="3678730"/>
                </a:cubicBezTo>
                <a:cubicBezTo>
                  <a:pt x="11547872" y="3689122"/>
                  <a:pt x="11549928" y="3697436"/>
                  <a:pt x="11551985" y="3705750"/>
                </a:cubicBezTo>
                <a:cubicBezTo>
                  <a:pt x="11549928" y="3705750"/>
                  <a:pt x="11533476" y="3714063"/>
                  <a:pt x="11531420" y="3714063"/>
                </a:cubicBezTo>
                <a:cubicBezTo>
                  <a:pt x="11521137" y="3699514"/>
                  <a:pt x="11508798" y="3684965"/>
                  <a:pt x="11494402" y="3678730"/>
                </a:cubicBezTo>
                <a:cubicBezTo>
                  <a:pt x="11494402" y="3676651"/>
                  <a:pt x="11494402" y="3676651"/>
                  <a:pt x="11494402" y="3676651"/>
                </a:cubicBezTo>
                <a:cubicBezTo>
                  <a:pt x="11492346" y="3676651"/>
                  <a:pt x="11492346" y="3676651"/>
                  <a:pt x="11492346" y="3676651"/>
                </a:cubicBezTo>
                <a:cubicBezTo>
                  <a:pt x="11486176" y="3680808"/>
                  <a:pt x="11480006" y="3684965"/>
                  <a:pt x="11473837" y="3689122"/>
                </a:cubicBezTo>
                <a:cubicBezTo>
                  <a:pt x="11473837" y="3689122"/>
                  <a:pt x="11473837" y="3691200"/>
                  <a:pt x="11473837" y="3691200"/>
                </a:cubicBezTo>
                <a:cubicBezTo>
                  <a:pt x="11473837" y="3707828"/>
                  <a:pt x="11477950" y="3724456"/>
                  <a:pt x="11486176" y="3741083"/>
                </a:cubicBezTo>
                <a:cubicBezTo>
                  <a:pt x="11484120" y="3743162"/>
                  <a:pt x="11471780" y="3751476"/>
                  <a:pt x="11469724" y="3753554"/>
                </a:cubicBezTo>
                <a:cubicBezTo>
                  <a:pt x="11457385" y="3741083"/>
                  <a:pt x="11440932" y="3730691"/>
                  <a:pt x="11426536" y="3726534"/>
                </a:cubicBezTo>
                <a:cubicBezTo>
                  <a:pt x="11424480" y="3726534"/>
                  <a:pt x="11424480" y="3726534"/>
                  <a:pt x="11424480" y="3726534"/>
                </a:cubicBezTo>
                <a:cubicBezTo>
                  <a:pt x="11424480" y="3728612"/>
                  <a:pt x="11424480" y="3728612"/>
                  <a:pt x="11424480" y="3728612"/>
                </a:cubicBezTo>
                <a:cubicBezTo>
                  <a:pt x="11418310" y="3730691"/>
                  <a:pt x="11412140" y="3736926"/>
                  <a:pt x="11408027" y="3743162"/>
                </a:cubicBezTo>
                <a:cubicBezTo>
                  <a:pt x="11408027" y="3745240"/>
                  <a:pt x="11408027" y="3745240"/>
                  <a:pt x="11408027" y="3745240"/>
                </a:cubicBezTo>
                <a:cubicBezTo>
                  <a:pt x="11412140" y="3759789"/>
                  <a:pt x="11422423" y="3776417"/>
                  <a:pt x="11434763" y="3790966"/>
                </a:cubicBezTo>
                <a:cubicBezTo>
                  <a:pt x="11432706" y="3790966"/>
                  <a:pt x="11422423" y="3805515"/>
                  <a:pt x="11420366" y="3807594"/>
                </a:cubicBezTo>
                <a:cubicBezTo>
                  <a:pt x="11405971" y="3799280"/>
                  <a:pt x="11387462" y="3795123"/>
                  <a:pt x="11371010" y="3795123"/>
                </a:cubicBezTo>
                <a:cubicBezTo>
                  <a:pt x="11368953" y="3795123"/>
                  <a:pt x="11368953" y="3795123"/>
                  <a:pt x="11368953" y="3795123"/>
                </a:cubicBezTo>
                <a:cubicBezTo>
                  <a:pt x="11364840" y="3799280"/>
                  <a:pt x="11360727" y="3807594"/>
                  <a:pt x="11358671" y="3813829"/>
                </a:cubicBezTo>
                <a:cubicBezTo>
                  <a:pt x="11358671" y="3815908"/>
                  <a:pt x="11358671" y="3815908"/>
                  <a:pt x="11358671" y="3815908"/>
                </a:cubicBezTo>
                <a:cubicBezTo>
                  <a:pt x="11366897" y="3830456"/>
                  <a:pt x="11379236" y="3842927"/>
                  <a:pt x="11395688" y="3853320"/>
                </a:cubicBezTo>
                <a:cubicBezTo>
                  <a:pt x="11393632" y="3855398"/>
                  <a:pt x="11387462" y="3869947"/>
                  <a:pt x="11387462" y="3872026"/>
                </a:cubicBezTo>
                <a:cubicBezTo>
                  <a:pt x="11368953" y="3867869"/>
                  <a:pt x="11350444" y="3867869"/>
                  <a:pt x="11336049" y="3872026"/>
                </a:cubicBezTo>
                <a:cubicBezTo>
                  <a:pt x="11333992" y="3872026"/>
                  <a:pt x="11333992" y="3872026"/>
                  <a:pt x="11333992" y="3872026"/>
                </a:cubicBezTo>
                <a:cubicBezTo>
                  <a:pt x="11333992" y="3874104"/>
                  <a:pt x="11333992" y="3874104"/>
                  <a:pt x="11333992" y="3874104"/>
                </a:cubicBezTo>
                <a:cubicBezTo>
                  <a:pt x="11331936" y="3880340"/>
                  <a:pt x="11329879" y="3888653"/>
                  <a:pt x="11327823" y="3894888"/>
                </a:cubicBezTo>
                <a:cubicBezTo>
                  <a:pt x="11329879" y="3896967"/>
                  <a:pt x="11329879" y="3896967"/>
                  <a:pt x="11329879" y="3896967"/>
                </a:cubicBezTo>
                <a:cubicBezTo>
                  <a:pt x="11340162" y="3907359"/>
                  <a:pt x="11356614" y="3917752"/>
                  <a:pt x="11373066" y="3921908"/>
                </a:cubicBezTo>
                <a:cubicBezTo>
                  <a:pt x="11373066" y="3923987"/>
                  <a:pt x="11371010" y="3942693"/>
                  <a:pt x="11371010" y="3944772"/>
                </a:cubicBezTo>
                <a:cubicBezTo>
                  <a:pt x="11352501" y="3944772"/>
                  <a:pt x="11333992" y="3948928"/>
                  <a:pt x="11321653" y="3957243"/>
                </a:cubicBezTo>
                <a:cubicBezTo>
                  <a:pt x="11319596" y="3957243"/>
                  <a:pt x="11319596" y="3957243"/>
                  <a:pt x="11319596" y="3957243"/>
                </a:cubicBezTo>
                <a:cubicBezTo>
                  <a:pt x="11319596" y="3959320"/>
                  <a:pt x="11319596" y="3959320"/>
                  <a:pt x="11319596" y="3959320"/>
                </a:cubicBezTo>
                <a:cubicBezTo>
                  <a:pt x="11319596" y="3961399"/>
                  <a:pt x="11319596" y="3965556"/>
                  <a:pt x="11319596" y="3969713"/>
                </a:cubicBezTo>
                <a:cubicBezTo>
                  <a:pt x="11319596" y="3973870"/>
                  <a:pt x="11319596" y="3978027"/>
                  <a:pt x="11319596" y="3980105"/>
                </a:cubicBezTo>
                <a:cubicBezTo>
                  <a:pt x="11319596" y="3982184"/>
                  <a:pt x="11319596" y="3982184"/>
                  <a:pt x="11319596" y="3982184"/>
                </a:cubicBezTo>
                <a:cubicBezTo>
                  <a:pt x="11321653" y="3982184"/>
                  <a:pt x="11321653" y="3982184"/>
                  <a:pt x="11321653" y="3982184"/>
                </a:cubicBezTo>
                <a:cubicBezTo>
                  <a:pt x="11333992" y="3990498"/>
                  <a:pt x="11352501" y="3994655"/>
                  <a:pt x="11371010" y="3994655"/>
                </a:cubicBezTo>
                <a:cubicBezTo>
                  <a:pt x="11371010" y="3998811"/>
                  <a:pt x="11373066" y="4015439"/>
                  <a:pt x="11375123" y="4017517"/>
                </a:cubicBezTo>
                <a:cubicBezTo>
                  <a:pt x="11356614" y="4023752"/>
                  <a:pt x="11340162" y="4032066"/>
                  <a:pt x="11329879" y="4044537"/>
                </a:cubicBezTo>
                <a:cubicBezTo>
                  <a:pt x="11327823" y="4044537"/>
                  <a:pt x="11327823" y="4044537"/>
                  <a:pt x="11327823" y="4044537"/>
                </a:cubicBezTo>
                <a:cubicBezTo>
                  <a:pt x="11327823" y="4046616"/>
                  <a:pt x="11327823" y="4046616"/>
                  <a:pt x="11327823" y="4046616"/>
                </a:cubicBezTo>
                <a:cubicBezTo>
                  <a:pt x="11329879" y="4052851"/>
                  <a:pt x="11331936" y="4061165"/>
                  <a:pt x="11333992" y="4067401"/>
                </a:cubicBezTo>
                <a:cubicBezTo>
                  <a:pt x="11336049" y="4067401"/>
                  <a:pt x="11336049" y="4067401"/>
                  <a:pt x="11336049" y="4067401"/>
                </a:cubicBezTo>
                <a:cubicBezTo>
                  <a:pt x="11350444" y="4073636"/>
                  <a:pt x="11371010" y="4071557"/>
                  <a:pt x="11387462" y="4067401"/>
                </a:cubicBezTo>
                <a:cubicBezTo>
                  <a:pt x="11387462" y="4069478"/>
                  <a:pt x="11395688" y="4086107"/>
                  <a:pt x="11395688" y="4088184"/>
                </a:cubicBezTo>
                <a:cubicBezTo>
                  <a:pt x="11381292" y="4096498"/>
                  <a:pt x="11366897" y="4111048"/>
                  <a:pt x="11358671" y="4125597"/>
                </a:cubicBezTo>
                <a:cubicBezTo>
                  <a:pt x="11358671" y="4127675"/>
                  <a:pt x="11358671" y="4127675"/>
                  <a:pt x="11358671" y="4127675"/>
                </a:cubicBezTo>
                <a:cubicBezTo>
                  <a:pt x="11360727" y="4131833"/>
                  <a:pt x="11366897" y="4140146"/>
                  <a:pt x="11371010" y="4146381"/>
                </a:cubicBezTo>
                <a:cubicBezTo>
                  <a:pt x="11387462" y="4146381"/>
                  <a:pt x="11405971" y="4142225"/>
                  <a:pt x="11422423" y="4131833"/>
                </a:cubicBezTo>
                <a:cubicBezTo>
                  <a:pt x="11422423" y="4133910"/>
                  <a:pt x="11432706" y="4148460"/>
                  <a:pt x="11434763" y="4150539"/>
                </a:cubicBezTo>
                <a:cubicBezTo>
                  <a:pt x="11422423" y="4163009"/>
                  <a:pt x="11412140" y="4179636"/>
                  <a:pt x="11408027" y="4196265"/>
                </a:cubicBezTo>
                <a:cubicBezTo>
                  <a:pt x="11410084" y="4198342"/>
                  <a:pt x="11410084" y="4198342"/>
                  <a:pt x="11410084" y="4198342"/>
                </a:cubicBezTo>
                <a:cubicBezTo>
                  <a:pt x="11412140" y="4202500"/>
                  <a:pt x="11420366" y="4208735"/>
                  <a:pt x="11424480" y="4212892"/>
                </a:cubicBezTo>
                <a:cubicBezTo>
                  <a:pt x="11426536" y="4212892"/>
                  <a:pt x="11426536" y="4212892"/>
                  <a:pt x="11426536" y="4212892"/>
                </a:cubicBezTo>
                <a:cubicBezTo>
                  <a:pt x="11440932" y="4208735"/>
                  <a:pt x="11457385" y="4200421"/>
                  <a:pt x="11471780" y="4185872"/>
                </a:cubicBezTo>
                <a:cubicBezTo>
                  <a:pt x="11473837" y="4187951"/>
                  <a:pt x="11486176" y="4198342"/>
                  <a:pt x="11488233" y="4200421"/>
                </a:cubicBezTo>
                <a:cubicBezTo>
                  <a:pt x="11480006" y="4217048"/>
                  <a:pt x="11475894" y="4233677"/>
                  <a:pt x="11475894" y="4250304"/>
                </a:cubicBezTo>
                <a:cubicBezTo>
                  <a:pt x="11475894" y="4250304"/>
                  <a:pt x="11475894" y="4252383"/>
                  <a:pt x="11475894" y="4252383"/>
                </a:cubicBezTo>
                <a:cubicBezTo>
                  <a:pt x="11480006" y="4256539"/>
                  <a:pt x="11488233" y="4260697"/>
                  <a:pt x="11494402" y="4262774"/>
                </a:cubicBezTo>
                <a:cubicBezTo>
                  <a:pt x="11494402" y="4264853"/>
                  <a:pt x="11494402" y="4264853"/>
                  <a:pt x="11494402" y="4264853"/>
                </a:cubicBezTo>
                <a:cubicBezTo>
                  <a:pt x="11496459" y="4262774"/>
                  <a:pt x="11496459" y="4262774"/>
                  <a:pt x="11496459" y="4262774"/>
                </a:cubicBezTo>
                <a:cubicBezTo>
                  <a:pt x="11510854" y="4254461"/>
                  <a:pt x="11523194" y="4241990"/>
                  <a:pt x="11533476" y="4225363"/>
                </a:cubicBezTo>
                <a:cubicBezTo>
                  <a:pt x="11535533" y="4227441"/>
                  <a:pt x="11549928" y="4233677"/>
                  <a:pt x="11551985" y="4233677"/>
                </a:cubicBezTo>
                <a:cubicBezTo>
                  <a:pt x="11549928" y="4241990"/>
                  <a:pt x="11549928" y="4252383"/>
                  <a:pt x="11549928" y="4260697"/>
                </a:cubicBezTo>
                <a:cubicBezTo>
                  <a:pt x="11549928" y="4269010"/>
                  <a:pt x="11549928" y="4279403"/>
                  <a:pt x="11551985" y="4285638"/>
                </a:cubicBezTo>
                <a:cubicBezTo>
                  <a:pt x="11551985" y="4287716"/>
                  <a:pt x="11551985" y="4287716"/>
                  <a:pt x="11551985" y="4287716"/>
                </a:cubicBezTo>
                <a:cubicBezTo>
                  <a:pt x="11554042" y="4287716"/>
                  <a:pt x="11554042" y="4287716"/>
                  <a:pt x="11554042" y="4287716"/>
                </a:cubicBezTo>
                <a:cubicBezTo>
                  <a:pt x="11558155" y="4289795"/>
                  <a:pt x="11568437" y="4291873"/>
                  <a:pt x="11574607" y="4293951"/>
                </a:cubicBezTo>
                <a:cubicBezTo>
                  <a:pt x="11576663" y="4293951"/>
                  <a:pt x="11576663" y="4293951"/>
                  <a:pt x="11576663" y="4293951"/>
                </a:cubicBezTo>
                <a:cubicBezTo>
                  <a:pt x="11586946" y="4281481"/>
                  <a:pt x="11597229" y="4264853"/>
                  <a:pt x="11601342" y="4248226"/>
                </a:cubicBezTo>
                <a:cubicBezTo>
                  <a:pt x="11603398" y="4248226"/>
                  <a:pt x="11621907" y="4250304"/>
                  <a:pt x="11623964" y="4250304"/>
                </a:cubicBezTo>
                <a:cubicBezTo>
                  <a:pt x="11623964" y="4269010"/>
                  <a:pt x="11628077" y="4287716"/>
                  <a:pt x="11636303" y="4302265"/>
                </a:cubicBezTo>
                <a:cubicBezTo>
                  <a:pt x="11638359" y="4302265"/>
                  <a:pt x="11638359" y="4302265"/>
                  <a:pt x="11638359" y="4302265"/>
                </a:cubicBezTo>
                <a:cubicBezTo>
                  <a:pt x="11644529" y="4302265"/>
                  <a:pt x="11654812" y="4302265"/>
                  <a:pt x="11658925" y="4302265"/>
                </a:cubicBezTo>
                <a:cubicBezTo>
                  <a:pt x="11660982" y="4302265"/>
                  <a:pt x="11660982" y="4302265"/>
                  <a:pt x="11660982" y="4302265"/>
                </a:cubicBezTo>
                <a:cubicBezTo>
                  <a:pt x="11669208" y="4287716"/>
                  <a:pt x="11673321" y="4269010"/>
                  <a:pt x="11675378" y="4250304"/>
                </a:cubicBezTo>
                <a:cubicBezTo>
                  <a:pt x="11677434" y="4250304"/>
                  <a:pt x="11693886" y="4248226"/>
                  <a:pt x="11695943" y="4248226"/>
                </a:cubicBezTo>
                <a:cubicBezTo>
                  <a:pt x="11700056" y="4264853"/>
                  <a:pt x="11710338" y="4281481"/>
                  <a:pt x="11722678" y="4293951"/>
                </a:cubicBezTo>
                <a:cubicBezTo>
                  <a:pt x="11728847" y="4291873"/>
                  <a:pt x="11739130" y="4289795"/>
                  <a:pt x="11743243" y="4287716"/>
                </a:cubicBezTo>
                <a:cubicBezTo>
                  <a:pt x="11745300" y="4287716"/>
                  <a:pt x="11745300" y="4287716"/>
                  <a:pt x="11745300" y="4287716"/>
                </a:cubicBezTo>
                <a:cubicBezTo>
                  <a:pt x="11747356" y="4279403"/>
                  <a:pt x="11747356" y="4269010"/>
                  <a:pt x="11747356" y="4260697"/>
                </a:cubicBezTo>
                <a:cubicBezTo>
                  <a:pt x="11747356" y="4252383"/>
                  <a:pt x="11747356" y="4241990"/>
                  <a:pt x="11745300" y="4233677"/>
                </a:cubicBezTo>
                <a:cubicBezTo>
                  <a:pt x="11747356" y="4233677"/>
                  <a:pt x="11763808" y="4227441"/>
                  <a:pt x="11765865" y="4225363"/>
                </a:cubicBezTo>
                <a:cubicBezTo>
                  <a:pt x="11774091" y="4241990"/>
                  <a:pt x="11788487" y="4254461"/>
                  <a:pt x="11802882" y="4262774"/>
                </a:cubicBezTo>
                <a:cubicBezTo>
                  <a:pt x="11809052" y="4260697"/>
                  <a:pt x="11817278" y="4256539"/>
                  <a:pt x="11821391" y="4252383"/>
                </a:cubicBezTo>
                <a:cubicBezTo>
                  <a:pt x="11823448" y="4250304"/>
                  <a:pt x="11823448" y="4250304"/>
                  <a:pt x="11823448" y="4250304"/>
                </a:cubicBezTo>
                <a:cubicBezTo>
                  <a:pt x="11823448" y="4250304"/>
                  <a:pt x="11823448" y="4250304"/>
                  <a:pt x="11823448" y="4248226"/>
                </a:cubicBezTo>
                <a:cubicBezTo>
                  <a:pt x="11823448" y="4233677"/>
                  <a:pt x="11817278" y="4214971"/>
                  <a:pt x="11809052" y="4200421"/>
                </a:cubicBezTo>
                <a:cubicBezTo>
                  <a:pt x="11811108" y="4198342"/>
                  <a:pt x="11823448" y="4187951"/>
                  <a:pt x="11825504" y="4185872"/>
                </a:cubicBezTo>
                <a:cubicBezTo>
                  <a:pt x="11839900" y="4198342"/>
                  <a:pt x="11856352" y="4208735"/>
                  <a:pt x="11870748" y="4212892"/>
                </a:cubicBezTo>
                <a:cubicBezTo>
                  <a:pt x="11872805" y="4212892"/>
                  <a:pt x="11872805" y="4212892"/>
                  <a:pt x="11872805" y="4212892"/>
                </a:cubicBezTo>
                <a:cubicBezTo>
                  <a:pt x="11876918" y="4208735"/>
                  <a:pt x="11885144" y="4202500"/>
                  <a:pt x="11887201" y="4196265"/>
                </a:cubicBezTo>
                <a:cubicBezTo>
                  <a:pt x="11889257" y="4196265"/>
                  <a:pt x="11889257" y="4196265"/>
                  <a:pt x="11889257" y="4196265"/>
                </a:cubicBezTo>
                <a:cubicBezTo>
                  <a:pt x="11885144" y="4179636"/>
                  <a:pt x="11874861" y="4163009"/>
                  <a:pt x="11862522" y="4150539"/>
                </a:cubicBezTo>
                <a:cubicBezTo>
                  <a:pt x="11864579" y="4148460"/>
                  <a:pt x="11874861" y="4133910"/>
                  <a:pt x="11874861" y="4131833"/>
                </a:cubicBezTo>
                <a:cubicBezTo>
                  <a:pt x="11891314" y="4140146"/>
                  <a:pt x="11909822" y="4146381"/>
                  <a:pt x="11926275" y="4146381"/>
                </a:cubicBezTo>
                <a:cubicBezTo>
                  <a:pt x="11928331" y="4144303"/>
                  <a:pt x="11928331" y="4144303"/>
                  <a:pt x="11928331" y="4144303"/>
                </a:cubicBezTo>
                <a:cubicBezTo>
                  <a:pt x="11930388" y="4140146"/>
                  <a:pt x="11936557" y="4131833"/>
                  <a:pt x="11938614" y="4125597"/>
                </a:cubicBezTo>
                <a:cubicBezTo>
                  <a:pt x="11938614" y="4123519"/>
                  <a:pt x="11938614" y="4123519"/>
                  <a:pt x="11938614" y="4123519"/>
                </a:cubicBezTo>
                <a:cubicBezTo>
                  <a:pt x="11930388" y="4111048"/>
                  <a:pt x="11915992" y="4096498"/>
                  <a:pt x="11901596" y="4088184"/>
                </a:cubicBezTo>
                <a:cubicBezTo>
                  <a:pt x="11901596" y="4084028"/>
                  <a:pt x="11909822" y="4069478"/>
                  <a:pt x="11909822" y="4067401"/>
                </a:cubicBezTo>
                <a:cubicBezTo>
                  <a:pt x="11926275" y="4071557"/>
                  <a:pt x="11944784" y="4071557"/>
                  <a:pt x="11961236" y="4067401"/>
                </a:cubicBezTo>
                <a:cubicBezTo>
                  <a:pt x="11963292" y="4067401"/>
                  <a:pt x="11963292" y="4067401"/>
                  <a:pt x="11963292" y="4067401"/>
                </a:cubicBezTo>
                <a:cubicBezTo>
                  <a:pt x="11965349" y="4061165"/>
                  <a:pt x="11967405" y="4052851"/>
                  <a:pt x="11967405" y="4046616"/>
                </a:cubicBezTo>
                <a:cubicBezTo>
                  <a:pt x="11967405" y="4044537"/>
                  <a:pt x="11967405" y="4044537"/>
                  <a:pt x="11967405" y="4044537"/>
                </a:cubicBezTo>
                <a:cubicBezTo>
                  <a:pt x="11957123" y="4032066"/>
                  <a:pt x="11940670" y="4023752"/>
                  <a:pt x="11922162" y="4017517"/>
                </a:cubicBezTo>
                <a:cubicBezTo>
                  <a:pt x="11924218" y="4015439"/>
                  <a:pt x="11926275" y="3998811"/>
                  <a:pt x="11926275" y="3996733"/>
                </a:cubicBezTo>
                <a:cubicBezTo>
                  <a:pt x="11944784" y="3996733"/>
                  <a:pt x="11963292" y="3990498"/>
                  <a:pt x="11975632" y="3982184"/>
                </a:cubicBezTo>
                <a:cubicBezTo>
                  <a:pt x="11977688" y="3982184"/>
                  <a:pt x="11977688" y="3982184"/>
                  <a:pt x="11977688" y="3982184"/>
                </a:cubicBezTo>
                <a:cubicBezTo>
                  <a:pt x="11977688" y="3978027"/>
                  <a:pt x="11977688" y="3973870"/>
                  <a:pt x="11977688" y="3969713"/>
                </a:cubicBezTo>
                <a:cubicBezTo>
                  <a:pt x="11977688" y="3967634"/>
                  <a:pt x="11977688" y="3963478"/>
                  <a:pt x="11977688" y="3959320"/>
                </a:cubicBezTo>
                <a:cubicBezTo>
                  <a:pt x="11975632" y="3959320"/>
                  <a:pt x="11975632" y="3959320"/>
                  <a:pt x="11975632" y="3959320"/>
                </a:cubicBezTo>
                <a:cubicBezTo>
                  <a:pt x="11963292" y="3951007"/>
                  <a:pt x="11944784" y="3944772"/>
                  <a:pt x="11926275" y="3944772"/>
                </a:cubicBezTo>
                <a:cubicBezTo>
                  <a:pt x="11926275" y="3942693"/>
                  <a:pt x="11924218" y="3926066"/>
                  <a:pt x="11924218" y="3923987"/>
                </a:cubicBezTo>
                <a:cubicBezTo>
                  <a:pt x="11940670" y="3917752"/>
                  <a:pt x="11957123" y="3909438"/>
                  <a:pt x="11967405" y="3896967"/>
                </a:cubicBezTo>
                <a:cubicBezTo>
                  <a:pt x="11969462" y="3896967"/>
                  <a:pt x="11969462" y="3896967"/>
                  <a:pt x="11969462" y="3896967"/>
                </a:cubicBezTo>
                <a:cubicBezTo>
                  <a:pt x="11969462" y="3894888"/>
                  <a:pt x="11969462" y="3894888"/>
                  <a:pt x="11969462" y="3894888"/>
                </a:cubicBezTo>
                <a:cubicBezTo>
                  <a:pt x="11967405" y="3888653"/>
                  <a:pt x="11965349" y="3880340"/>
                  <a:pt x="11963292" y="3874104"/>
                </a:cubicBezTo>
                <a:cubicBezTo>
                  <a:pt x="11961236" y="3874104"/>
                  <a:pt x="11961236" y="3874104"/>
                  <a:pt x="11961236" y="3874104"/>
                </a:cubicBezTo>
                <a:cubicBezTo>
                  <a:pt x="11946840" y="3867869"/>
                  <a:pt x="11928331" y="3869947"/>
                  <a:pt x="11909822" y="3874104"/>
                </a:cubicBezTo>
                <a:cubicBezTo>
                  <a:pt x="11909822" y="3872026"/>
                  <a:pt x="11903653" y="3855398"/>
                  <a:pt x="11901596" y="3853320"/>
                </a:cubicBezTo>
                <a:cubicBezTo>
                  <a:pt x="11918049" y="3845006"/>
                  <a:pt x="11930388" y="3830456"/>
                  <a:pt x="11938614" y="3815908"/>
                </a:cubicBezTo>
                <a:cubicBezTo>
                  <a:pt x="11938614" y="3813829"/>
                  <a:pt x="11938614" y="3813829"/>
                  <a:pt x="11938614" y="3813829"/>
                </a:cubicBezTo>
                <a:cubicBezTo>
                  <a:pt x="11936557" y="3809672"/>
                  <a:pt x="11932444" y="3801358"/>
                  <a:pt x="11928331" y="3795123"/>
                </a:cubicBezTo>
                <a:cubicBezTo>
                  <a:pt x="11926275" y="3795123"/>
                  <a:pt x="11926275" y="3795123"/>
                  <a:pt x="11926275" y="3795123"/>
                </a:cubicBezTo>
                <a:cubicBezTo>
                  <a:pt x="11909822" y="3795123"/>
                  <a:pt x="11891314" y="3799280"/>
                  <a:pt x="11876918" y="3807594"/>
                </a:cubicBezTo>
                <a:cubicBezTo>
                  <a:pt x="11874861" y="3807594"/>
                  <a:pt x="11864579" y="3793044"/>
                  <a:pt x="11862522" y="3790966"/>
                </a:cubicBezTo>
                <a:cubicBezTo>
                  <a:pt x="11874861" y="3778495"/>
                  <a:pt x="11885144" y="3761868"/>
                  <a:pt x="11889257" y="3745240"/>
                </a:cubicBezTo>
                <a:cubicBezTo>
                  <a:pt x="11889257" y="3743162"/>
                  <a:pt x="11889257" y="3743162"/>
                  <a:pt x="11889257" y="3743162"/>
                </a:cubicBezTo>
                <a:cubicBezTo>
                  <a:pt x="11885144" y="3739005"/>
                  <a:pt x="11878975" y="3732769"/>
                  <a:pt x="11872805" y="3728612"/>
                </a:cubicBezTo>
                <a:cubicBezTo>
                  <a:pt x="11856352" y="3732769"/>
                  <a:pt x="11839900" y="3741083"/>
                  <a:pt x="11827561" y="3753554"/>
                </a:cubicBezTo>
                <a:cubicBezTo>
                  <a:pt x="11825504" y="3753554"/>
                  <a:pt x="11811108" y="3743162"/>
                  <a:pt x="11809052" y="3741083"/>
                </a:cubicBezTo>
                <a:cubicBezTo>
                  <a:pt x="11819334" y="3724456"/>
                  <a:pt x="11823448" y="3707828"/>
                  <a:pt x="11823448" y="3691200"/>
                </a:cubicBezTo>
                <a:cubicBezTo>
                  <a:pt x="11823448" y="3691200"/>
                  <a:pt x="11823448" y="3689122"/>
                  <a:pt x="11823448" y="3689122"/>
                </a:cubicBezTo>
                <a:cubicBezTo>
                  <a:pt x="11817278" y="3684965"/>
                  <a:pt x="11809052" y="3680808"/>
                  <a:pt x="11804939" y="3678730"/>
                </a:cubicBezTo>
                <a:cubicBezTo>
                  <a:pt x="11802882" y="3676651"/>
                  <a:pt x="11802882" y="3676651"/>
                  <a:pt x="11802882" y="3676651"/>
                </a:cubicBezTo>
                <a:cubicBezTo>
                  <a:pt x="11802882" y="3678730"/>
                  <a:pt x="11802882" y="3678730"/>
                  <a:pt x="11802882" y="3678730"/>
                </a:cubicBezTo>
                <a:cubicBezTo>
                  <a:pt x="11788487" y="3684965"/>
                  <a:pt x="11776147" y="3699514"/>
                  <a:pt x="11765865" y="3714063"/>
                </a:cubicBezTo>
                <a:cubicBezTo>
                  <a:pt x="11763808" y="3714063"/>
                  <a:pt x="11747356" y="3707828"/>
                  <a:pt x="11745300" y="3705750"/>
                </a:cubicBezTo>
                <a:cubicBezTo>
                  <a:pt x="11747356" y="3697436"/>
                  <a:pt x="11749412" y="3689122"/>
                  <a:pt x="11749412" y="3678730"/>
                </a:cubicBezTo>
                <a:cubicBezTo>
                  <a:pt x="11749412" y="3670416"/>
                  <a:pt x="11747356" y="3662102"/>
                  <a:pt x="11745300" y="3653788"/>
                </a:cubicBezTo>
                <a:cubicBezTo>
                  <a:pt x="11745300" y="3651710"/>
                  <a:pt x="11745300" y="3651710"/>
                  <a:pt x="11745300" y="3651710"/>
                </a:cubicBezTo>
                <a:cubicBezTo>
                  <a:pt x="11743243" y="3651710"/>
                  <a:pt x="11743243" y="3651710"/>
                  <a:pt x="11743243" y="3651710"/>
                </a:cubicBezTo>
                <a:cubicBezTo>
                  <a:pt x="11739130" y="3649631"/>
                  <a:pt x="11730904" y="3647553"/>
                  <a:pt x="11722678" y="3647553"/>
                </a:cubicBezTo>
                <a:cubicBezTo>
                  <a:pt x="11710338" y="3657945"/>
                  <a:pt x="11700056" y="3674573"/>
                  <a:pt x="11695943" y="3693279"/>
                </a:cubicBezTo>
                <a:cubicBezTo>
                  <a:pt x="11693886" y="3691200"/>
                  <a:pt x="11677434" y="3689122"/>
                  <a:pt x="11673321" y="3689122"/>
                </a:cubicBezTo>
                <a:cubicBezTo>
                  <a:pt x="11673321" y="3672494"/>
                  <a:pt x="11669208" y="3653788"/>
                  <a:pt x="11660982" y="3639239"/>
                </a:cubicBezTo>
                <a:cubicBezTo>
                  <a:pt x="11658925" y="3639239"/>
                  <a:pt x="11658925" y="3639239"/>
                  <a:pt x="11658925" y="3639239"/>
                </a:cubicBezTo>
                <a:cubicBezTo>
                  <a:pt x="11652756" y="3637160"/>
                  <a:pt x="11644529" y="3637160"/>
                  <a:pt x="11638359" y="3639239"/>
                </a:cubicBezTo>
                <a:cubicBezTo>
                  <a:pt x="11636303" y="3639239"/>
                  <a:pt x="11636303" y="3639239"/>
                  <a:pt x="11636303" y="3639239"/>
                </a:cubicBezTo>
                <a:close/>
                <a:moveTo>
                  <a:pt x="0" y="0"/>
                </a:moveTo>
                <a:lnTo>
                  <a:pt x="12192000" y="0"/>
                </a:lnTo>
                <a:lnTo>
                  <a:pt x="12192000" y="4454665"/>
                </a:lnTo>
                <a:lnTo>
                  <a:pt x="0" y="4454665"/>
                </a:lnTo>
                <a:lnTo>
                  <a:pt x="0" y="4454664"/>
                </a:lnTo>
                <a:lnTo>
                  <a:pt x="0" y="3869777"/>
                </a:lnTo>
                <a:close/>
              </a:path>
            </a:pathLst>
          </a:cu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205740" anchor="b"/>
          <a:lstStyle/>
          <a:p>
            <a:pPr defTabSz="685800" eaLnBrk="1" fontAlgn="auto" hangingPunct="1">
              <a:spcBef>
                <a:spcPts val="0"/>
              </a:spcBef>
              <a:spcAft>
                <a:spcPts val="0"/>
              </a:spcAft>
              <a:defRPr/>
            </a:pPr>
            <a:r>
              <a:rPr lang="en-US" sz="1350" dirty="0">
                <a:solidFill>
                  <a:prstClr val="white">
                    <a:alpha val="0"/>
                  </a:prstClr>
                </a:solidFill>
              </a:rPr>
              <a:t>z</a:t>
            </a:r>
          </a:p>
        </p:txBody>
      </p:sp>
      <p:sp>
        <p:nvSpPr>
          <p:cNvPr id="12" name="Picture Placeholder 11"/>
          <p:cNvSpPr>
            <a:spLocks noGrp="1"/>
          </p:cNvSpPr>
          <p:nvPr>
            <p:ph type="pic" sz="quarter" idx="13"/>
          </p:nvPr>
        </p:nvSpPr>
        <p:spPr>
          <a:xfrm>
            <a:off x="0" y="1802502"/>
            <a:ext cx="9144000" cy="3340999"/>
          </a:xfrm>
          <a:custGeom>
            <a:avLst/>
            <a:gdLst>
              <a:gd name="connsiteX0" fmla="*/ 11603402 w 12192000"/>
              <a:gd name="connsiteY0" fmla="*/ 4036670 h 4454665"/>
              <a:gd name="connsiteX1" fmla="*/ 11613605 w 12192000"/>
              <a:gd name="connsiteY1" fmla="*/ 4036670 h 4454665"/>
              <a:gd name="connsiteX2" fmla="*/ 11617686 w 12192000"/>
              <a:gd name="connsiteY2" fmla="*/ 4045008 h 4454665"/>
              <a:gd name="connsiteX3" fmla="*/ 11623808 w 12192000"/>
              <a:gd name="connsiteY3" fmla="*/ 4147152 h 4454665"/>
              <a:gd name="connsiteX4" fmla="*/ 11621767 w 12192000"/>
              <a:gd name="connsiteY4" fmla="*/ 4157574 h 4454665"/>
              <a:gd name="connsiteX5" fmla="*/ 11615645 w 12192000"/>
              <a:gd name="connsiteY5" fmla="*/ 4157574 h 4454665"/>
              <a:gd name="connsiteX6" fmla="*/ 11509533 w 12192000"/>
              <a:gd name="connsiteY6" fmla="*/ 4095038 h 4454665"/>
              <a:gd name="connsiteX7" fmla="*/ 11505451 w 12192000"/>
              <a:gd name="connsiteY7" fmla="*/ 4088785 h 4454665"/>
              <a:gd name="connsiteX8" fmla="*/ 11505451 w 12192000"/>
              <a:gd name="connsiteY8" fmla="*/ 4086699 h 4454665"/>
              <a:gd name="connsiteX9" fmla="*/ 11511573 w 12192000"/>
              <a:gd name="connsiteY9" fmla="*/ 4082530 h 4454665"/>
              <a:gd name="connsiteX10" fmla="*/ 11603402 w 12192000"/>
              <a:gd name="connsiteY10" fmla="*/ 4036670 h 4454665"/>
              <a:gd name="connsiteX11" fmla="*/ 11686136 w 12192000"/>
              <a:gd name="connsiteY11" fmla="*/ 4034586 h 4454665"/>
              <a:gd name="connsiteX12" fmla="*/ 11696438 w 12192000"/>
              <a:gd name="connsiteY12" fmla="*/ 4034586 h 4454665"/>
              <a:gd name="connsiteX13" fmla="*/ 11787097 w 12192000"/>
              <a:gd name="connsiteY13" fmla="*/ 4080352 h 4454665"/>
              <a:gd name="connsiteX14" fmla="*/ 11795339 w 12192000"/>
              <a:gd name="connsiteY14" fmla="*/ 4086593 h 4454665"/>
              <a:gd name="connsiteX15" fmla="*/ 11791218 w 12192000"/>
              <a:gd name="connsiteY15" fmla="*/ 4092833 h 4454665"/>
              <a:gd name="connsiteX16" fmla="*/ 11684076 w 12192000"/>
              <a:gd name="connsiteY16" fmla="*/ 4155241 h 4454665"/>
              <a:gd name="connsiteX17" fmla="*/ 11675833 w 12192000"/>
              <a:gd name="connsiteY17" fmla="*/ 4155241 h 4454665"/>
              <a:gd name="connsiteX18" fmla="*/ 11673773 w 12192000"/>
              <a:gd name="connsiteY18" fmla="*/ 4146920 h 4454665"/>
              <a:gd name="connsiteX19" fmla="*/ 11682015 w 12192000"/>
              <a:gd name="connsiteY19" fmla="*/ 4042907 h 4454665"/>
              <a:gd name="connsiteX20" fmla="*/ 11686136 w 12192000"/>
              <a:gd name="connsiteY20" fmla="*/ 4034586 h 4454665"/>
              <a:gd name="connsiteX21" fmla="*/ 10868401 w 12192000"/>
              <a:gd name="connsiteY21" fmla="*/ 3994843 h 4454665"/>
              <a:gd name="connsiteX22" fmla="*/ 10868401 w 12192000"/>
              <a:gd name="connsiteY22" fmla="*/ 4038046 h 4454665"/>
              <a:gd name="connsiteX23" fmla="*/ 10820512 w 12192000"/>
              <a:gd name="connsiteY23" fmla="*/ 4046275 h 4454665"/>
              <a:gd name="connsiteX24" fmla="*/ 10801773 w 12192000"/>
              <a:gd name="connsiteY24" fmla="*/ 4021588 h 4454665"/>
              <a:gd name="connsiteX25" fmla="*/ 10826759 w 12192000"/>
              <a:gd name="connsiteY25" fmla="*/ 3996901 h 4454665"/>
              <a:gd name="connsiteX26" fmla="*/ 10518900 w 12192000"/>
              <a:gd name="connsiteY26" fmla="*/ 3924709 h 4454665"/>
              <a:gd name="connsiteX27" fmla="*/ 10559811 w 12192000"/>
              <a:gd name="connsiteY27" fmla="*/ 3984908 h 4454665"/>
              <a:gd name="connsiteX28" fmla="*/ 10518900 w 12192000"/>
              <a:gd name="connsiteY28" fmla="*/ 4045106 h 4454665"/>
              <a:gd name="connsiteX29" fmla="*/ 10477988 w 12192000"/>
              <a:gd name="connsiteY29" fmla="*/ 3984908 h 4454665"/>
              <a:gd name="connsiteX30" fmla="*/ 10518900 w 12192000"/>
              <a:gd name="connsiteY30" fmla="*/ 3924709 h 4454665"/>
              <a:gd name="connsiteX31" fmla="*/ 11673123 w 12192000"/>
              <a:gd name="connsiteY31" fmla="*/ 3916397 h 4454665"/>
              <a:gd name="connsiteX32" fmla="*/ 11682116 w 12192000"/>
              <a:gd name="connsiteY32" fmla="*/ 3917436 h 4454665"/>
              <a:gd name="connsiteX33" fmla="*/ 11708840 w 12192000"/>
              <a:gd name="connsiteY33" fmla="*/ 3969387 h 4454665"/>
              <a:gd name="connsiteX34" fmla="*/ 11649226 w 12192000"/>
              <a:gd name="connsiteY34" fmla="*/ 4027572 h 4454665"/>
              <a:gd name="connsiteX35" fmla="*/ 11589612 w 12192000"/>
              <a:gd name="connsiteY35" fmla="*/ 3969387 h 4454665"/>
              <a:gd name="connsiteX36" fmla="*/ 11616336 w 12192000"/>
              <a:gd name="connsiteY36" fmla="*/ 3919515 h 4454665"/>
              <a:gd name="connsiteX37" fmla="*/ 11632781 w 12192000"/>
              <a:gd name="connsiteY37" fmla="*/ 3921592 h 4454665"/>
              <a:gd name="connsiteX38" fmla="*/ 11630725 w 12192000"/>
              <a:gd name="connsiteY38" fmla="*/ 3938217 h 4454665"/>
              <a:gd name="connsiteX39" fmla="*/ 11614280 w 12192000"/>
              <a:gd name="connsiteY39" fmla="*/ 3969387 h 4454665"/>
              <a:gd name="connsiteX40" fmla="*/ 11649226 w 12192000"/>
              <a:gd name="connsiteY40" fmla="*/ 4004714 h 4454665"/>
              <a:gd name="connsiteX41" fmla="*/ 11684172 w 12192000"/>
              <a:gd name="connsiteY41" fmla="*/ 3969387 h 4454665"/>
              <a:gd name="connsiteX42" fmla="*/ 11667727 w 12192000"/>
              <a:gd name="connsiteY42" fmla="*/ 3938217 h 4454665"/>
              <a:gd name="connsiteX43" fmla="*/ 11665671 w 12192000"/>
              <a:gd name="connsiteY43" fmla="*/ 3921592 h 4454665"/>
              <a:gd name="connsiteX44" fmla="*/ 11673123 w 12192000"/>
              <a:gd name="connsiteY44" fmla="*/ 3916397 h 4454665"/>
              <a:gd name="connsiteX45" fmla="*/ 11822057 w 12192000"/>
              <a:gd name="connsiteY45" fmla="*/ 3901331 h 4454665"/>
              <a:gd name="connsiteX46" fmla="*/ 11826190 w 12192000"/>
              <a:gd name="connsiteY46" fmla="*/ 3907560 h 4454665"/>
              <a:gd name="connsiteX47" fmla="*/ 11826190 w 12192000"/>
              <a:gd name="connsiteY47" fmla="*/ 4032127 h 4454665"/>
              <a:gd name="connsiteX48" fmla="*/ 11822057 w 12192000"/>
              <a:gd name="connsiteY48" fmla="*/ 4038355 h 4454665"/>
              <a:gd name="connsiteX49" fmla="*/ 11813791 w 12192000"/>
              <a:gd name="connsiteY49" fmla="*/ 4036279 h 4454665"/>
              <a:gd name="connsiteX50" fmla="*/ 11729066 w 12192000"/>
              <a:gd name="connsiteY50" fmla="*/ 3978147 h 4454665"/>
              <a:gd name="connsiteX51" fmla="*/ 11722867 w 12192000"/>
              <a:gd name="connsiteY51" fmla="*/ 3969843 h 4454665"/>
              <a:gd name="connsiteX52" fmla="*/ 11729066 w 12192000"/>
              <a:gd name="connsiteY52" fmla="*/ 3961539 h 4454665"/>
              <a:gd name="connsiteX53" fmla="*/ 11813791 w 12192000"/>
              <a:gd name="connsiteY53" fmla="*/ 3903408 h 4454665"/>
              <a:gd name="connsiteX54" fmla="*/ 11822057 w 12192000"/>
              <a:gd name="connsiteY54" fmla="*/ 3901331 h 4454665"/>
              <a:gd name="connsiteX55" fmla="*/ 11476229 w 12192000"/>
              <a:gd name="connsiteY55" fmla="*/ 3901331 h 4454665"/>
              <a:gd name="connsiteX56" fmla="*/ 11484412 w 12192000"/>
              <a:gd name="connsiteY56" fmla="*/ 3905483 h 4454665"/>
              <a:gd name="connsiteX57" fmla="*/ 11568280 w 12192000"/>
              <a:gd name="connsiteY57" fmla="*/ 3961539 h 4454665"/>
              <a:gd name="connsiteX58" fmla="*/ 11574417 w 12192000"/>
              <a:gd name="connsiteY58" fmla="*/ 3969843 h 4454665"/>
              <a:gd name="connsiteX59" fmla="*/ 11568280 w 12192000"/>
              <a:gd name="connsiteY59" fmla="*/ 3978147 h 4454665"/>
              <a:gd name="connsiteX60" fmla="*/ 11484412 w 12192000"/>
              <a:gd name="connsiteY60" fmla="*/ 4036279 h 4454665"/>
              <a:gd name="connsiteX61" fmla="*/ 11476229 w 12192000"/>
              <a:gd name="connsiteY61" fmla="*/ 4038355 h 4454665"/>
              <a:gd name="connsiteX62" fmla="*/ 11472138 w 12192000"/>
              <a:gd name="connsiteY62" fmla="*/ 4032127 h 4454665"/>
              <a:gd name="connsiteX63" fmla="*/ 11472138 w 12192000"/>
              <a:gd name="connsiteY63" fmla="*/ 3907560 h 4454665"/>
              <a:gd name="connsiteX64" fmla="*/ 11476229 w 12192000"/>
              <a:gd name="connsiteY64" fmla="*/ 3901331 h 4454665"/>
              <a:gd name="connsiteX65" fmla="*/ 11088184 w 12192000"/>
              <a:gd name="connsiteY65" fmla="*/ 3890811 h 4454665"/>
              <a:gd name="connsiteX66" fmla="*/ 11082024 w 12192000"/>
              <a:gd name="connsiteY66" fmla="*/ 3892889 h 4454665"/>
              <a:gd name="connsiteX67" fmla="*/ 11079972 w 12192000"/>
              <a:gd name="connsiteY67" fmla="*/ 3899119 h 4454665"/>
              <a:gd name="connsiteX68" fmla="*/ 11121033 w 12192000"/>
              <a:gd name="connsiteY68" fmla="*/ 4056970 h 4454665"/>
              <a:gd name="connsiteX69" fmla="*/ 11145670 w 12192000"/>
              <a:gd name="connsiteY69" fmla="*/ 4077739 h 4454665"/>
              <a:gd name="connsiteX70" fmla="*/ 11153882 w 12192000"/>
              <a:gd name="connsiteY70" fmla="*/ 4077739 h 4454665"/>
              <a:gd name="connsiteX71" fmla="*/ 11149776 w 12192000"/>
              <a:gd name="connsiteY71" fmla="*/ 4086047 h 4454665"/>
              <a:gd name="connsiteX72" fmla="*/ 11149776 w 12192000"/>
              <a:gd name="connsiteY72" fmla="*/ 4088124 h 4454665"/>
              <a:gd name="connsiteX73" fmla="*/ 11125139 w 12192000"/>
              <a:gd name="connsiteY73" fmla="*/ 4106817 h 4454665"/>
              <a:gd name="connsiteX74" fmla="*/ 11090237 w 12192000"/>
              <a:gd name="connsiteY74" fmla="*/ 4104740 h 4454665"/>
              <a:gd name="connsiteX75" fmla="*/ 11084078 w 12192000"/>
              <a:gd name="connsiteY75" fmla="*/ 4106817 h 4454665"/>
              <a:gd name="connsiteX76" fmla="*/ 11082024 w 12192000"/>
              <a:gd name="connsiteY76" fmla="*/ 4110971 h 4454665"/>
              <a:gd name="connsiteX77" fmla="*/ 11082024 w 12192000"/>
              <a:gd name="connsiteY77" fmla="*/ 4129664 h 4454665"/>
              <a:gd name="connsiteX78" fmla="*/ 11088184 w 12192000"/>
              <a:gd name="connsiteY78" fmla="*/ 4135895 h 4454665"/>
              <a:gd name="connsiteX79" fmla="*/ 11135404 w 12192000"/>
              <a:gd name="connsiteY79" fmla="*/ 4142125 h 4454665"/>
              <a:gd name="connsiteX80" fmla="*/ 11137458 w 12192000"/>
              <a:gd name="connsiteY80" fmla="*/ 4142125 h 4454665"/>
              <a:gd name="connsiteX81" fmla="*/ 11190838 w 12192000"/>
              <a:gd name="connsiteY81" fmla="*/ 4090201 h 4454665"/>
              <a:gd name="connsiteX82" fmla="*/ 11223687 w 12192000"/>
              <a:gd name="connsiteY82" fmla="*/ 3961429 h 4454665"/>
              <a:gd name="connsiteX83" fmla="*/ 11236005 w 12192000"/>
              <a:gd name="connsiteY83" fmla="*/ 3919889 h 4454665"/>
              <a:gd name="connsiteX84" fmla="*/ 11240111 w 12192000"/>
              <a:gd name="connsiteY84" fmla="*/ 3899119 h 4454665"/>
              <a:gd name="connsiteX85" fmla="*/ 11238058 w 12192000"/>
              <a:gd name="connsiteY85" fmla="*/ 3892889 h 4454665"/>
              <a:gd name="connsiteX86" fmla="*/ 11233952 w 12192000"/>
              <a:gd name="connsiteY86" fmla="*/ 3890811 h 4454665"/>
              <a:gd name="connsiteX87" fmla="*/ 11205209 w 12192000"/>
              <a:gd name="connsiteY87" fmla="*/ 3890811 h 4454665"/>
              <a:gd name="connsiteX88" fmla="*/ 11199050 w 12192000"/>
              <a:gd name="connsiteY88" fmla="*/ 3894966 h 4454665"/>
              <a:gd name="connsiteX89" fmla="*/ 11162094 w 12192000"/>
              <a:gd name="connsiteY89" fmla="*/ 4036200 h 4454665"/>
              <a:gd name="connsiteX90" fmla="*/ 11160041 w 12192000"/>
              <a:gd name="connsiteY90" fmla="*/ 4036200 h 4454665"/>
              <a:gd name="connsiteX91" fmla="*/ 11121033 w 12192000"/>
              <a:gd name="connsiteY91" fmla="*/ 3894966 h 4454665"/>
              <a:gd name="connsiteX92" fmla="*/ 11114874 w 12192000"/>
              <a:gd name="connsiteY92" fmla="*/ 3890811 h 4454665"/>
              <a:gd name="connsiteX93" fmla="*/ 11088184 w 12192000"/>
              <a:gd name="connsiteY93" fmla="*/ 3890811 h 4454665"/>
              <a:gd name="connsiteX94" fmla="*/ 11048412 w 12192000"/>
              <a:gd name="connsiteY94" fmla="*/ 3888474 h 4454665"/>
              <a:gd name="connsiteX95" fmla="*/ 10999317 w 12192000"/>
              <a:gd name="connsiteY95" fmla="*/ 3909283 h 4454665"/>
              <a:gd name="connsiteX96" fmla="*/ 10999317 w 12192000"/>
              <a:gd name="connsiteY96" fmla="*/ 3896798 h 4454665"/>
              <a:gd name="connsiteX97" fmla="*/ 10993181 w 12192000"/>
              <a:gd name="connsiteY97" fmla="*/ 3890555 h 4454665"/>
              <a:gd name="connsiteX98" fmla="*/ 10964542 w 12192000"/>
              <a:gd name="connsiteY98" fmla="*/ 3890555 h 4454665"/>
              <a:gd name="connsiteX99" fmla="*/ 10958406 w 12192000"/>
              <a:gd name="connsiteY99" fmla="*/ 3896798 h 4454665"/>
              <a:gd name="connsiteX100" fmla="*/ 10958406 w 12192000"/>
              <a:gd name="connsiteY100" fmla="*/ 4071593 h 4454665"/>
              <a:gd name="connsiteX101" fmla="*/ 10964542 w 12192000"/>
              <a:gd name="connsiteY101" fmla="*/ 4077836 h 4454665"/>
              <a:gd name="connsiteX102" fmla="*/ 10993181 w 12192000"/>
              <a:gd name="connsiteY102" fmla="*/ 4077836 h 4454665"/>
              <a:gd name="connsiteX103" fmla="*/ 10999317 w 12192000"/>
              <a:gd name="connsiteY103" fmla="*/ 4071593 h 4454665"/>
              <a:gd name="connsiteX104" fmla="*/ 10999317 w 12192000"/>
              <a:gd name="connsiteY104" fmla="*/ 3950901 h 4454665"/>
              <a:gd name="connsiteX105" fmla="*/ 11050457 w 12192000"/>
              <a:gd name="connsiteY105" fmla="*/ 3928011 h 4454665"/>
              <a:gd name="connsiteX106" fmla="*/ 11056594 w 12192000"/>
              <a:gd name="connsiteY106" fmla="*/ 3921768 h 4454665"/>
              <a:gd name="connsiteX107" fmla="*/ 11056594 w 12192000"/>
              <a:gd name="connsiteY107" fmla="*/ 3894717 h 4454665"/>
              <a:gd name="connsiteX108" fmla="*/ 11054548 w 12192000"/>
              <a:gd name="connsiteY108" fmla="*/ 3890555 h 4454665"/>
              <a:gd name="connsiteX109" fmla="*/ 11048412 w 12192000"/>
              <a:gd name="connsiteY109" fmla="*/ 3888474 h 4454665"/>
              <a:gd name="connsiteX110" fmla="*/ 10847504 w 12192000"/>
              <a:gd name="connsiteY110" fmla="*/ 3884967 h 4454665"/>
              <a:gd name="connsiteX111" fmla="*/ 10777148 w 12192000"/>
              <a:gd name="connsiteY111" fmla="*/ 3893285 h 4454665"/>
              <a:gd name="connsiteX112" fmla="*/ 10770940 w 12192000"/>
              <a:gd name="connsiteY112" fmla="*/ 3899523 h 4454665"/>
              <a:gd name="connsiteX113" fmla="*/ 10773009 w 12192000"/>
              <a:gd name="connsiteY113" fmla="*/ 3924476 h 4454665"/>
              <a:gd name="connsiteX114" fmla="*/ 10775079 w 12192000"/>
              <a:gd name="connsiteY114" fmla="*/ 3928635 h 4454665"/>
              <a:gd name="connsiteX115" fmla="*/ 10779217 w 12192000"/>
              <a:gd name="connsiteY115" fmla="*/ 3930714 h 4454665"/>
              <a:gd name="connsiteX116" fmla="*/ 10845434 w 12192000"/>
              <a:gd name="connsiteY116" fmla="*/ 3926555 h 4454665"/>
              <a:gd name="connsiteX117" fmla="*/ 10868196 w 12192000"/>
              <a:gd name="connsiteY117" fmla="*/ 3949429 h 4454665"/>
              <a:gd name="connsiteX118" fmla="*/ 10868196 w 12192000"/>
              <a:gd name="connsiteY118" fmla="*/ 3961905 h 4454665"/>
              <a:gd name="connsiteX119" fmla="*/ 10822672 w 12192000"/>
              <a:gd name="connsiteY119" fmla="*/ 3966064 h 4454665"/>
              <a:gd name="connsiteX120" fmla="*/ 10758524 w 12192000"/>
              <a:gd name="connsiteY120" fmla="*/ 4022208 h 4454665"/>
              <a:gd name="connsiteX121" fmla="*/ 10814395 w 12192000"/>
              <a:gd name="connsiteY121" fmla="*/ 4082511 h 4454665"/>
              <a:gd name="connsiteX122" fmla="*/ 10874404 w 12192000"/>
              <a:gd name="connsiteY122" fmla="*/ 4070035 h 4454665"/>
              <a:gd name="connsiteX123" fmla="*/ 10903374 w 12192000"/>
              <a:gd name="connsiteY123" fmla="*/ 4082511 h 4454665"/>
              <a:gd name="connsiteX124" fmla="*/ 10909582 w 12192000"/>
              <a:gd name="connsiteY124" fmla="*/ 4080432 h 4454665"/>
              <a:gd name="connsiteX125" fmla="*/ 10911651 w 12192000"/>
              <a:gd name="connsiteY125" fmla="*/ 4074194 h 4454665"/>
              <a:gd name="connsiteX126" fmla="*/ 10911651 w 12192000"/>
              <a:gd name="connsiteY126" fmla="*/ 3949429 h 4454665"/>
              <a:gd name="connsiteX127" fmla="*/ 10847504 w 12192000"/>
              <a:gd name="connsiteY127" fmla="*/ 3884967 h 4454665"/>
              <a:gd name="connsiteX128" fmla="*/ 10518899 w 12192000"/>
              <a:gd name="connsiteY128" fmla="*/ 3884967 h 4454665"/>
              <a:gd name="connsiteX129" fmla="*/ 10434738 w 12192000"/>
              <a:gd name="connsiteY129" fmla="*/ 3983739 h 4454665"/>
              <a:gd name="connsiteX130" fmla="*/ 10518899 w 12192000"/>
              <a:gd name="connsiteY130" fmla="*/ 4082511 h 4454665"/>
              <a:gd name="connsiteX131" fmla="*/ 10603060 w 12192000"/>
              <a:gd name="connsiteY131" fmla="*/ 3983739 h 4454665"/>
              <a:gd name="connsiteX132" fmla="*/ 10518899 w 12192000"/>
              <a:gd name="connsiteY132" fmla="*/ 3884967 h 4454665"/>
              <a:gd name="connsiteX133" fmla="*/ 10302945 w 12192000"/>
              <a:gd name="connsiteY133" fmla="*/ 3859251 h 4454665"/>
              <a:gd name="connsiteX134" fmla="*/ 10319310 w 12192000"/>
              <a:gd name="connsiteY134" fmla="*/ 3859251 h 4454665"/>
              <a:gd name="connsiteX135" fmla="*/ 10362267 w 12192000"/>
              <a:gd name="connsiteY135" fmla="*/ 3898993 h 4454665"/>
              <a:gd name="connsiteX136" fmla="*/ 10317264 w 12192000"/>
              <a:gd name="connsiteY136" fmla="*/ 3936644 h 4454665"/>
              <a:gd name="connsiteX137" fmla="*/ 10272261 w 12192000"/>
              <a:gd name="connsiteY137" fmla="*/ 3936644 h 4454665"/>
              <a:gd name="connsiteX138" fmla="*/ 10272261 w 12192000"/>
              <a:gd name="connsiteY138" fmla="*/ 3861343 h 4454665"/>
              <a:gd name="connsiteX139" fmla="*/ 10302945 w 12192000"/>
              <a:gd name="connsiteY139" fmla="*/ 3859251 h 4454665"/>
              <a:gd name="connsiteX140" fmla="*/ 10679182 w 12192000"/>
              <a:gd name="connsiteY140" fmla="*/ 3847562 h 4454665"/>
              <a:gd name="connsiteX141" fmla="*/ 10650472 w 12192000"/>
              <a:gd name="connsiteY141" fmla="*/ 3853806 h 4454665"/>
              <a:gd name="connsiteX142" fmla="*/ 10644320 w 12192000"/>
              <a:gd name="connsiteY142" fmla="*/ 3860050 h 4454665"/>
              <a:gd name="connsiteX143" fmla="*/ 10644320 w 12192000"/>
              <a:gd name="connsiteY143" fmla="*/ 3891272 h 4454665"/>
              <a:gd name="connsiteX144" fmla="*/ 10627914 w 12192000"/>
              <a:gd name="connsiteY144" fmla="*/ 3891272 h 4454665"/>
              <a:gd name="connsiteX145" fmla="*/ 10621762 w 12192000"/>
              <a:gd name="connsiteY145" fmla="*/ 3897517 h 4454665"/>
              <a:gd name="connsiteX146" fmla="*/ 10621762 w 12192000"/>
              <a:gd name="connsiteY146" fmla="*/ 3922495 h 4454665"/>
              <a:gd name="connsiteX147" fmla="*/ 10627914 w 12192000"/>
              <a:gd name="connsiteY147" fmla="*/ 3928739 h 4454665"/>
              <a:gd name="connsiteX148" fmla="*/ 10644320 w 12192000"/>
              <a:gd name="connsiteY148" fmla="*/ 3928739 h 4454665"/>
              <a:gd name="connsiteX149" fmla="*/ 10644320 w 12192000"/>
              <a:gd name="connsiteY149" fmla="*/ 4011998 h 4454665"/>
              <a:gd name="connsiteX150" fmla="*/ 10699689 w 12192000"/>
              <a:gd name="connsiteY150" fmla="*/ 4084849 h 4454665"/>
              <a:gd name="connsiteX151" fmla="*/ 10732500 w 12192000"/>
              <a:gd name="connsiteY151" fmla="*/ 4080686 h 4454665"/>
              <a:gd name="connsiteX152" fmla="*/ 10738652 w 12192000"/>
              <a:gd name="connsiteY152" fmla="*/ 4072360 h 4454665"/>
              <a:gd name="connsiteX153" fmla="*/ 10736602 w 12192000"/>
              <a:gd name="connsiteY153" fmla="*/ 4049464 h 4454665"/>
              <a:gd name="connsiteX154" fmla="*/ 10730449 w 12192000"/>
              <a:gd name="connsiteY154" fmla="*/ 4041138 h 4454665"/>
              <a:gd name="connsiteX155" fmla="*/ 10705841 w 12192000"/>
              <a:gd name="connsiteY155" fmla="*/ 4043220 h 4454665"/>
              <a:gd name="connsiteX156" fmla="*/ 10687385 w 12192000"/>
              <a:gd name="connsiteY156" fmla="*/ 4005753 h 4454665"/>
              <a:gd name="connsiteX157" fmla="*/ 10687385 w 12192000"/>
              <a:gd name="connsiteY157" fmla="*/ 3928739 h 4454665"/>
              <a:gd name="connsiteX158" fmla="*/ 10730449 w 12192000"/>
              <a:gd name="connsiteY158" fmla="*/ 3928739 h 4454665"/>
              <a:gd name="connsiteX159" fmla="*/ 10736602 w 12192000"/>
              <a:gd name="connsiteY159" fmla="*/ 3922495 h 4454665"/>
              <a:gd name="connsiteX160" fmla="*/ 10736602 w 12192000"/>
              <a:gd name="connsiteY160" fmla="*/ 3897517 h 4454665"/>
              <a:gd name="connsiteX161" fmla="*/ 10730449 w 12192000"/>
              <a:gd name="connsiteY161" fmla="*/ 3891272 h 4454665"/>
              <a:gd name="connsiteX162" fmla="*/ 10687385 w 12192000"/>
              <a:gd name="connsiteY162" fmla="*/ 3891272 h 4454665"/>
              <a:gd name="connsiteX163" fmla="*/ 10687385 w 12192000"/>
              <a:gd name="connsiteY163" fmla="*/ 3853806 h 4454665"/>
              <a:gd name="connsiteX164" fmla="*/ 10685334 w 12192000"/>
              <a:gd name="connsiteY164" fmla="*/ 3847562 h 4454665"/>
              <a:gd name="connsiteX165" fmla="*/ 10679182 w 12192000"/>
              <a:gd name="connsiteY165" fmla="*/ 3847562 h 4454665"/>
              <a:gd name="connsiteX166" fmla="*/ 10313278 w 12192000"/>
              <a:gd name="connsiteY166" fmla="*/ 3818340 h 4454665"/>
              <a:gd name="connsiteX167" fmla="*/ 10232861 w 12192000"/>
              <a:gd name="connsiteY167" fmla="*/ 3822492 h 4454665"/>
              <a:gd name="connsiteX168" fmla="*/ 10226674 w 12192000"/>
              <a:gd name="connsiteY168" fmla="*/ 3830796 h 4454665"/>
              <a:gd name="connsiteX169" fmla="*/ 10226674 w 12192000"/>
              <a:gd name="connsiteY169" fmla="*/ 4071608 h 4454665"/>
              <a:gd name="connsiteX170" fmla="*/ 10234922 w 12192000"/>
              <a:gd name="connsiteY170" fmla="*/ 4077836 h 4454665"/>
              <a:gd name="connsiteX171" fmla="*/ 10263790 w 12192000"/>
              <a:gd name="connsiteY171" fmla="*/ 4077836 h 4454665"/>
              <a:gd name="connsiteX172" fmla="*/ 10272038 w 12192000"/>
              <a:gd name="connsiteY172" fmla="*/ 4071608 h 4454665"/>
              <a:gd name="connsiteX173" fmla="*/ 10272038 w 12192000"/>
              <a:gd name="connsiteY173" fmla="*/ 3976114 h 4454665"/>
              <a:gd name="connsiteX174" fmla="*/ 10321526 w 12192000"/>
              <a:gd name="connsiteY174" fmla="*/ 3978189 h 4454665"/>
              <a:gd name="connsiteX175" fmla="*/ 10362766 w 12192000"/>
              <a:gd name="connsiteY175" fmla="*/ 4073683 h 4454665"/>
              <a:gd name="connsiteX176" fmla="*/ 10368952 w 12192000"/>
              <a:gd name="connsiteY176" fmla="*/ 4077836 h 4454665"/>
              <a:gd name="connsiteX177" fmla="*/ 10401944 w 12192000"/>
              <a:gd name="connsiteY177" fmla="*/ 4077836 h 4454665"/>
              <a:gd name="connsiteX178" fmla="*/ 10408130 w 12192000"/>
              <a:gd name="connsiteY178" fmla="*/ 4075760 h 4454665"/>
              <a:gd name="connsiteX179" fmla="*/ 10410192 w 12192000"/>
              <a:gd name="connsiteY179" fmla="*/ 4069532 h 4454665"/>
              <a:gd name="connsiteX180" fmla="*/ 10362766 w 12192000"/>
              <a:gd name="connsiteY180" fmla="*/ 3965734 h 4454665"/>
              <a:gd name="connsiteX181" fmla="*/ 10408130 w 12192000"/>
              <a:gd name="connsiteY181" fmla="*/ 3897226 h 4454665"/>
              <a:gd name="connsiteX182" fmla="*/ 10319464 w 12192000"/>
              <a:gd name="connsiteY182" fmla="*/ 3818340 h 4454665"/>
              <a:gd name="connsiteX183" fmla="*/ 10313278 w 12192000"/>
              <a:gd name="connsiteY183" fmla="*/ 3818340 h 4454665"/>
              <a:gd name="connsiteX184" fmla="*/ 11675833 w 12192000"/>
              <a:gd name="connsiteY184" fmla="*/ 3785334 h 4454665"/>
              <a:gd name="connsiteX185" fmla="*/ 11684076 w 12192000"/>
              <a:gd name="connsiteY185" fmla="*/ 3785334 h 4454665"/>
              <a:gd name="connsiteX186" fmla="*/ 11791218 w 12192000"/>
              <a:gd name="connsiteY186" fmla="*/ 3847147 h 4454665"/>
              <a:gd name="connsiteX187" fmla="*/ 11795339 w 12192000"/>
              <a:gd name="connsiteY187" fmla="*/ 3853328 h 4454665"/>
              <a:gd name="connsiteX188" fmla="*/ 11787097 w 12192000"/>
              <a:gd name="connsiteY188" fmla="*/ 3859509 h 4454665"/>
              <a:gd name="connsiteX189" fmla="*/ 11696438 w 12192000"/>
              <a:gd name="connsiteY189" fmla="*/ 3902778 h 4454665"/>
              <a:gd name="connsiteX190" fmla="*/ 11686136 w 12192000"/>
              <a:gd name="connsiteY190" fmla="*/ 3904838 h 4454665"/>
              <a:gd name="connsiteX191" fmla="*/ 11682015 w 12192000"/>
              <a:gd name="connsiteY191" fmla="*/ 3894536 h 4454665"/>
              <a:gd name="connsiteX192" fmla="*/ 11673773 w 12192000"/>
              <a:gd name="connsiteY192" fmla="*/ 3793575 h 4454665"/>
              <a:gd name="connsiteX193" fmla="*/ 11675833 w 12192000"/>
              <a:gd name="connsiteY193" fmla="*/ 3785334 h 4454665"/>
              <a:gd name="connsiteX194" fmla="*/ 11618498 w 12192000"/>
              <a:gd name="connsiteY194" fmla="*/ 3784563 h 4454665"/>
              <a:gd name="connsiteX195" fmla="*/ 11622619 w 12192000"/>
              <a:gd name="connsiteY195" fmla="*/ 3785338 h 4454665"/>
              <a:gd name="connsiteX196" fmla="*/ 11624679 w 12192000"/>
              <a:gd name="connsiteY196" fmla="*/ 3795663 h 4454665"/>
              <a:gd name="connsiteX197" fmla="*/ 11616438 w 12192000"/>
              <a:gd name="connsiteY197" fmla="*/ 3896851 h 4454665"/>
              <a:gd name="connsiteX198" fmla="*/ 11612316 w 12192000"/>
              <a:gd name="connsiteY198" fmla="*/ 3905111 h 4454665"/>
              <a:gd name="connsiteX199" fmla="*/ 11602015 w 12192000"/>
              <a:gd name="connsiteY199" fmla="*/ 3905111 h 4454665"/>
              <a:gd name="connsiteX200" fmla="*/ 11511355 w 12192000"/>
              <a:gd name="connsiteY200" fmla="*/ 3859680 h 4454665"/>
              <a:gd name="connsiteX201" fmla="*/ 11503114 w 12192000"/>
              <a:gd name="connsiteY201" fmla="*/ 3853485 h 4454665"/>
              <a:gd name="connsiteX202" fmla="*/ 11507235 w 12192000"/>
              <a:gd name="connsiteY202" fmla="*/ 3847289 h 4454665"/>
              <a:gd name="connsiteX203" fmla="*/ 11614377 w 12192000"/>
              <a:gd name="connsiteY203" fmla="*/ 3785338 h 4454665"/>
              <a:gd name="connsiteX204" fmla="*/ 11618498 w 12192000"/>
              <a:gd name="connsiteY204" fmla="*/ 3784563 h 4454665"/>
              <a:gd name="connsiteX205" fmla="*/ 11649811 w 12192000"/>
              <a:gd name="connsiteY205" fmla="*/ 3749374 h 4454665"/>
              <a:gd name="connsiteX206" fmla="*/ 11432980 w 12192000"/>
              <a:gd name="connsiteY206" fmla="*/ 3968544 h 4454665"/>
              <a:gd name="connsiteX207" fmla="*/ 11649811 w 12192000"/>
              <a:gd name="connsiteY207" fmla="*/ 4187713 h 4454665"/>
              <a:gd name="connsiteX208" fmla="*/ 11866643 w 12192000"/>
              <a:gd name="connsiteY208" fmla="*/ 3968544 h 4454665"/>
              <a:gd name="connsiteX209" fmla="*/ 11649811 w 12192000"/>
              <a:gd name="connsiteY209" fmla="*/ 3749374 h 4454665"/>
              <a:gd name="connsiteX210" fmla="*/ 11649226 w 12192000"/>
              <a:gd name="connsiteY210" fmla="*/ 3717815 h 4454665"/>
              <a:gd name="connsiteX211" fmla="*/ 11895865 w 12192000"/>
              <a:gd name="connsiteY211" fmla="*/ 3967376 h 4454665"/>
              <a:gd name="connsiteX212" fmla="*/ 11649226 w 12192000"/>
              <a:gd name="connsiteY212" fmla="*/ 4216937 h 4454665"/>
              <a:gd name="connsiteX213" fmla="*/ 11402588 w 12192000"/>
              <a:gd name="connsiteY213" fmla="*/ 3967376 h 4454665"/>
              <a:gd name="connsiteX214" fmla="*/ 11649226 w 12192000"/>
              <a:gd name="connsiteY214" fmla="*/ 3717815 h 4454665"/>
              <a:gd name="connsiteX215" fmla="*/ 11636303 w 12192000"/>
              <a:gd name="connsiteY215" fmla="*/ 3639239 h 4454665"/>
              <a:gd name="connsiteX216" fmla="*/ 11623964 w 12192000"/>
              <a:gd name="connsiteY216" fmla="*/ 3689122 h 4454665"/>
              <a:gd name="connsiteX217" fmla="*/ 11601342 w 12192000"/>
              <a:gd name="connsiteY217" fmla="*/ 3693279 h 4454665"/>
              <a:gd name="connsiteX218" fmla="*/ 11574607 w 12192000"/>
              <a:gd name="connsiteY218" fmla="*/ 3647553 h 4454665"/>
              <a:gd name="connsiteX219" fmla="*/ 11574607 w 12192000"/>
              <a:gd name="connsiteY219" fmla="*/ 3645474 h 4454665"/>
              <a:gd name="connsiteX220" fmla="*/ 11572550 w 12192000"/>
              <a:gd name="connsiteY220" fmla="*/ 3647553 h 4454665"/>
              <a:gd name="connsiteX221" fmla="*/ 11551985 w 12192000"/>
              <a:gd name="connsiteY221" fmla="*/ 3651710 h 4454665"/>
              <a:gd name="connsiteX222" fmla="*/ 11551985 w 12192000"/>
              <a:gd name="connsiteY222" fmla="*/ 3653788 h 4454665"/>
              <a:gd name="connsiteX223" fmla="*/ 11547872 w 12192000"/>
              <a:gd name="connsiteY223" fmla="*/ 3678730 h 4454665"/>
              <a:gd name="connsiteX224" fmla="*/ 11551985 w 12192000"/>
              <a:gd name="connsiteY224" fmla="*/ 3705750 h 4454665"/>
              <a:gd name="connsiteX225" fmla="*/ 11531420 w 12192000"/>
              <a:gd name="connsiteY225" fmla="*/ 3714063 h 4454665"/>
              <a:gd name="connsiteX226" fmla="*/ 11494402 w 12192000"/>
              <a:gd name="connsiteY226" fmla="*/ 3678730 h 4454665"/>
              <a:gd name="connsiteX227" fmla="*/ 11494402 w 12192000"/>
              <a:gd name="connsiteY227" fmla="*/ 3676651 h 4454665"/>
              <a:gd name="connsiteX228" fmla="*/ 11492346 w 12192000"/>
              <a:gd name="connsiteY228" fmla="*/ 3676651 h 4454665"/>
              <a:gd name="connsiteX229" fmla="*/ 11473837 w 12192000"/>
              <a:gd name="connsiteY229" fmla="*/ 3689122 h 4454665"/>
              <a:gd name="connsiteX230" fmla="*/ 11473837 w 12192000"/>
              <a:gd name="connsiteY230" fmla="*/ 3691200 h 4454665"/>
              <a:gd name="connsiteX231" fmla="*/ 11486176 w 12192000"/>
              <a:gd name="connsiteY231" fmla="*/ 3741083 h 4454665"/>
              <a:gd name="connsiteX232" fmla="*/ 11469724 w 12192000"/>
              <a:gd name="connsiteY232" fmla="*/ 3753554 h 4454665"/>
              <a:gd name="connsiteX233" fmla="*/ 11426536 w 12192000"/>
              <a:gd name="connsiteY233" fmla="*/ 3726534 h 4454665"/>
              <a:gd name="connsiteX234" fmla="*/ 11424480 w 12192000"/>
              <a:gd name="connsiteY234" fmla="*/ 3726534 h 4454665"/>
              <a:gd name="connsiteX235" fmla="*/ 11424480 w 12192000"/>
              <a:gd name="connsiteY235" fmla="*/ 3728612 h 4454665"/>
              <a:gd name="connsiteX236" fmla="*/ 11408027 w 12192000"/>
              <a:gd name="connsiteY236" fmla="*/ 3743162 h 4454665"/>
              <a:gd name="connsiteX237" fmla="*/ 11408027 w 12192000"/>
              <a:gd name="connsiteY237" fmla="*/ 3745240 h 4454665"/>
              <a:gd name="connsiteX238" fmla="*/ 11434763 w 12192000"/>
              <a:gd name="connsiteY238" fmla="*/ 3790966 h 4454665"/>
              <a:gd name="connsiteX239" fmla="*/ 11420366 w 12192000"/>
              <a:gd name="connsiteY239" fmla="*/ 3807594 h 4454665"/>
              <a:gd name="connsiteX240" fmla="*/ 11371010 w 12192000"/>
              <a:gd name="connsiteY240" fmla="*/ 3795123 h 4454665"/>
              <a:gd name="connsiteX241" fmla="*/ 11368953 w 12192000"/>
              <a:gd name="connsiteY241" fmla="*/ 3795123 h 4454665"/>
              <a:gd name="connsiteX242" fmla="*/ 11358671 w 12192000"/>
              <a:gd name="connsiteY242" fmla="*/ 3813829 h 4454665"/>
              <a:gd name="connsiteX243" fmla="*/ 11358671 w 12192000"/>
              <a:gd name="connsiteY243" fmla="*/ 3815908 h 4454665"/>
              <a:gd name="connsiteX244" fmla="*/ 11395688 w 12192000"/>
              <a:gd name="connsiteY244" fmla="*/ 3853320 h 4454665"/>
              <a:gd name="connsiteX245" fmla="*/ 11387462 w 12192000"/>
              <a:gd name="connsiteY245" fmla="*/ 3872026 h 4454665"/>
              <a:gd name="connsiteX246" fmla="*/ 11336049 w 12192000"/>
              <a:gd name="connsiteY246" fmla="*/ 3872026 h 4454665"/>
              <a:gd name="connsiteX247" fmla="*/ 11333992 w 12192000"/>
              <a:gd name="connsiteY247" fmla="*/ 3872026 h 4454665"/>
              <a:gd name="connsiteX248" fmla="*/ 11333992 w 12192000"/>
              <a:gd name="connsiteY248" fmla="*/ 3874104 h 4454665"/>
              <a:gd name="connsiteX249" fmla="*/ 11327823 w 12192000"/>
              <a:gd name="connsiteY249" fmla="*/ 3894888 h 4454665"/>
              <a:gd name="connsiteX250" fmla="*/ 11329879 w 12192000"/>
              <a:gd name="connsiteY250" fmla="*/ 3896967 h 4454665"/>
              <a:gd name="connsiteX251" fmla="*/ 11373066 w 12192000"/>
              <a:gd name="connsiteY251" fmla="*/ 3921908 h 4454665"/>
              <a:gd name="connsiteX252" fmla="*/ 11371010 w 12192000"/>
              <a:gd name="connsiteY252" fmla="*/ 3944772 h 4454665"/>
              <a:gd name="connsiteX253" fmla="*/ 11321653 w 12192000"/>
              <a:gd name="connsiteY253" fmla="*/ 3957243 h 4454665"/>
              <a:gd name="connsiteX254" fmla="*/ 11319596 w 12192000"/>
              <a:gd name="connsiteY254" fmla="*/ 3957243 h 4454665"/>
              <a:gd name="connsiteX255" fmla="*/ 11319596 w 12192000"/>
              <a:gd name="connsiteY255" fmla="*/ 3959320 h 4454665"/>
              <a:gd name="connsiteX256" fmla="*/ 11319596 w 12192000"/>
              <a:gd name="connsiteY256" fmla="*/ 3969713 h 4454665"/>
              <a:gd name="connsiteX257" fmla="*/ 11319596 w 12192000"/>
              <a:gd name="connsiteY257" fmla="*/ 3980105 h 4454665"/>
              <a:gd name="connsiteX258" fmla="*/ 11319596 w 12192000"/>
              <a:gd name="connsiteY258" fmla="*/ 3982184 h 4454665"/>
              <a:gd name="connsiteX259" fmla="*/ 11321653 w 12192000"/>
              <a:gd name="connsiteY259" fmla="*/ 3982184 h 4454665"/>
              <a:gd name="connsiteX260" fmla="*/ 11371010 w 12192000"/>
              <a:gd name="connsiteY260" fmla="*/ 3994655 h 4454665"/>
              <a:gd name="connsiteX261" fmla="*/ 11375123 w 12192000"/>
              <a:gd name="connsiteY261" fmla="*/ 4017517 h 4454665"/>
              <a:gd name="connsiteX262" fmla="*/ 11329879 w 12192000"/>
              <a:gd name="connsiteY262" fmla="*/ 4044537 h 4454665"/>
              <a:gd name="connsiteX263" fmla="*/ 11327823 w 12192000"/>
              <a:gd name="connsiteY263" fmla="*/ 4044537 h 4454665"/>
              <a:gd name="connsiteX264" fmla="*/ 11327823 w 12192000"/>
              <a:gd name="connsiteY264" fmla="*/ 4046616 h 4454665"/>
              <a:gd name="connsiteX265" fmla="*/ 11333992 w 12192000"/>
              <a:gd name="connsiteY265" fmla="*/ 4067401 h 4454665"/>
              <a:gd name="connsiteX266" fmla="*/ 11336049 w 12192000"/>
              <a:gd name="connsiteY266" fmla="*/ 4067401 h 4454665"/>
              <a:gd name="connsiteX267" fmla="*/ 11387462 w 12192000"/>
              <a:gd name="connsiteY267" fmla="*/ 4067401 h 4454665"/>
              <a:gd name="connsiteX268" fmla="*/ 11395688 w 12192000"/>
              <a:gd name="connsiteY268" fmla="*/ 4088184 h 4454665"/>
              <a:gd name="connsiteX269" fmla="*/ 11358671 w 12192000"/>
              <a:gd name="connsiteY269" fmla="*/ 4125597 h 4454665"/>
              <a:gd name="connsiteX270" fmla="*/ 11358671 w 12192000"/>
              <a:gd name="connsiteY270" fmla="*/ 4127675 h 4454665"/>
              <a:gd name="connsiteX271" fmla="*/ 11371010 w 12192000"/>
              <a:gd name="connsiteY271" fmla="*/ 4146381 h 4454665"/>
              <a:gd name="connsiteX272" fmla="*/ 11422423 w 12192000"/>
              <a:gd name="connsiteY272" fmla="*/ 4131833 h 4454665"/>
              <a:gd name="connsiteX273" fmla="*/ 11434763 w 12192000"/>
              <a:gd name="connsiteY273" fmla="*/ 4150539 h 4454665"/>
              <a:gd name="connsiteX274" fmla="*/ 11408027 w 12192000"/>
              <a:gd name="connsiteY274" fmla="*/ 4196265 h 4454665"/>
              <a:gd name="connsiteX275" fmla="*/ 11410084 w 12192000"/>
              <a:gd name="connsiteY275" fmla="*/ 4198342 h 4454665"/>
              <a:gd name="connsiteX276" fmla="*/ 11424480 w 12192000"/>
              <a:gd name="connsiteY276" fmla="*/ 4212892 h 4454665"/>
              <a:gd name="connsiteX277" fmla="*/ 11426536 w 12192000"/>
              <a:gd name="connsiteY277" fmla="*/ 4212892 h 4454665"/>
              <a:gd name="connsiteX278" fmla="*/ 11471780 w 12192000"/>
              <a:gd name="connsiteY278" fmla="*/ 4185872 h 4454665"/>
              <a:gd name="connsiteX279" fmla="*/ 11488233 w 12192000"/>
              <a:gd name="connsiteY279" fmla="*/ 4200421 h 4454665"/>
              <a:gd name="connsiteX280" fmla="*/ 11475894 w 12192000"/>
              <a:gd name="connsiteY280" fmla="*/ 4250304 h 4454665"/>
              <a:gd name="connsiteX281" fmla="*/ 11475894 w 12192000"/>
              <a:gd name="connsiteY281" fmla="*/ 4252383 h 4454665"/>
              <a:gd name="connsiteX282" fmla="*/ 11494402 w 12192000"/>
              <a:gd name="connsiteY282" fmla="*/ 4262774 h 4454665"/>
              <a:gd name="connsiteX283" fmla="*/ 11494402 w 12192000"/>
              <a:gd name="connsiteY283" fmla="*/ 4264853 h 4454665"/>
              <a:gd name="connsiteX284" fmla="*/ 11496459 w 12192000"/>
              <a:gd name="connsiteY284" fmla="*/ 4262774 h 4454665"/>
              <a:gd name="connsiteX285" fmla="*/ 11533476 w 12192000"/>
              <a:gd name="connsiteY285" fmla="*/ 4225363 h 4454665"/>
              <a:gd name="connsiteX286" fmla="*/ 11551985 w 12192000"/>
              <a:gd name="connsiteY286" fmla="*/ 4233677 h 4454665"/>
              <a:gd name="connsiteX287" fmla="*/ 11549928 w 12192000"/>
              <a:gd name="connsiteY287" fmla="*/ 4260697 h 4454665"/>
              <a:gd name="connsiteX288" fmla="*/ 11551985 w 12192000"/>
              <a:gd name="connsiteY288" fmla="*/ 4285638 h 4454665"/>
              <a:gd name="connsiteX289" fmla="*/ 11551985 w 12192000"/>
              <a:gd name="connsiteY289" fmla="*/ 4287716 h 4454665"/>
              <a:gd name="connsiteX290" fmla="*/ 11554042 w 12192000"/>
              <a:gd name="connsiteY290" fmla="*/ 4287716 h 4454665"/>
              <a:gd name="connsiteX291" fmla="*/ 11574607 w 12192000"/>
              <a:gd name="connsiteY291" fmla="*/ 4293951 h 4454665"/>
              <a:gd name="connsiteX292" fmla="*/ 11576663 w 12192000"/>
              <a:gd name="connsiteY292" fmla="*/ 4293951 h 4454665"/>
              <a:gd name="connsiteX293" fmla="*/ 11601342 w 12192000"/>
              <a:gd name="connsiteY293" fmla="*/ 4248226 h 4454665"/>
              <a:gd name="connsiteX294" fmla="*/ 11623964 w 12192000"/>
              <a:gd name="connsiteY294" fmla="*/ 4250304 h 4454665"/>
              <a:gd name="connsiteX295" fmla="*/ 11636303 w 12192000"/>
              <a:gd name="connsiteY295" fmla="*/ 4302265 h 4454665"/>
              <a:gd name="connsiteX296" fmla="*/ 11638359 w 12192000"/>
              <a:gd name="connsiteY296" fmla="*/ 4302265 h 4454665"/>
              <a:gd name="connsiteX297" fmla="*/ 11658925 w 12192000"/>
              <a:gd name="connsiteY297" fmla="*/ 4302265 h 4454665"/>
              <a:gd name="connsiteX298" fmla="*/ 11660982 w 12192000"/>
              <a:gd name="connsiteY298" fmla="*/ 4302265 h 4454665"/>
              <a:gd name="connsiteX299" fmla="*/ 11675378 w 12192000"/>
              <a:gd name="connsiteY299" fmla="*/ 4250304 h 4454665"/>
              <a:gd name="connsiteX300" fmla="*/ 11695943 w 12192000"/>
              <a:gd name="connsiteY300" fmla="*/ 4248226 h 4454665"/>
              <a:gd name="connsiteX301" fmla="*/ 11722678 w 12192000"/>
              <a:gd name="connsiteY301" fmla="*/ 4293951 h 4454665"/>
              <a:gd name="connsiteX302" fmla="*/ 11743243 w 12192000"/>
              <a:gd name="connsiteY302" fmla="*/ 4287716 h 4454665"/>
              <a:gd name="connsiteX303" fmla="*/ 11745300 w 12192000"/>
              <a:gd name="connsiteY303" fmla="*/ 4287716 h 4454665"/>
              <a:gd name="connsiteX304" fmla="*/ 11747356 w 12192000"/>
              <a:gd name="connsiteY304" fmla="*/ 4260697 h 4454665"/>
              <a:gd name="connsiteX305" fmla="*/ 11745300 w 12192000"/>
              <a:gd name="connsiteY305" fmla="*/ 4233677 h 4454665"/>
              <a:gd name="connsiteX306" fmla="*/ 11765865 w 12192000"/>
              <a:gd name="connsiteY306" fmla="*/ 4225363 h 4454665"/>
              <a:gd name="connsiteX307" fmla="*/ 11802882 w 12192000"/>
              <a:gd name="connsiteY307" fmla="*/ 4262774 h 4454665"/>
              <a:gd name="connsiteX308" fmla="*/ 11821391 w 12192000"/>
              <a:gd name="connsiteY308" fmla="*/ 4252383 h 4454665"/>
              <a:gd name="connsiteX309" fmla="*/ 11823448 w 12192000"/>
              <a:gd name="connsiteY309" fmla="*/ 4250304 h 4454665"/>
              <a:gd name="connsiteX310" fmla="*/ 11823448 w 12192000"/>
              <a:gd name="connsiteY310" fmla="*/ 4248226 h 4454665"/>
              <a:gd name="connsiteX311" fmla="*/ 11809052 w 12192000"/>
              <a:gd name="connsiteY311" fmla="*/ 4200421 h 4454665"/>
              <a:gd name="connsiteX312" fmla="*/ 11825504 w 12192000"/>
              <a:gd name="connsiteY312" fmla="*/ 4185872 h 4454665"/>
              <a:gd name="connsiteX313" fmla="*/ 11870748 w 12192000"/>
              <a:gd name="connsiteY313" fmla="*/ 4212892 h 4454665"/>
              <a:gd name="connsiteX314" fmla="*/ 11872805 w 12192000"/>
              <a:gd name="connsiteY314" fmla="*/ 4212892 h 4454665"/>
              <a:gd name="connsiteX315" fmla="*/ 11887201 w 12192000"/>
              <a:gd name="connsiteY315" fmla="*/ 4196265 h 4454665"/>
              <a:gd name="connsiteX316" fmla="*/ 11889257 w 12192000"/>
              <a:gd name="connsiteY316" fmla="*/ 4196265 h 4454665"/>
              <a:gd name="connsiteX317" fmla="*/ 11862522 w 12192000"/>
              <a:gd name="connsiteY317" fmla="*/ 4150539 h 4454665"/>
              <a:gd name="connsiteX318" fmla="*/ 11874861 w 12192000"/>
              <a:gd name="connsiteY318" fmla="*/ 4131833 h 4454665"/>
              <a:gd name="connsiteX319" fmla="*/ 11926275 w 12192000"/>
              <a:gd name="connsiteY319" fmla="*/ 4146381 h 4454665"/>
              <a:gd name="connsiteX320" fmla="*/ 11928331 w 12192000"/>
              <a:gd name="connsiteY320" fmla="*/ 4144303 h 4454665"/>
              <a:gd name="connsiteX321" fmla="*/ 11938614 w 12192000"/>
              <a:gd name="connsiteY321" fmla="*/ 4125597 h 4454665"/>
              <a:gd name="connsiteX322" fmla="*/ 11938614 w 12192000"/>
              <a:gd name="connsiteY322" fmla="*/ 4123519 h 4454665"/>
              <a:gd name="connsiteX323" fmla="*/ 11901596 w 12192000"/>
              <a:gd name="connsiteY323" fmla="*/ 4088184 h 4454665"/>
              <a:gd name="connsiteX324" fmla="*/ 11909822 w 12192000"/>
              <a:gd name="connsiteY324" fmla="*/ 4067401 h 4454665"/>
              <a:gd name="connsiteX325" fmla="*/ 11961236 w 12192000"/>
              <a:gd name="connsiteY325" fmla="*/ 4067401 h 4454665"/>
              <a:gd name="connsiteX326" fmla="*/ 11963292 w 12192000"/>
              <a:gd name="connsiteY326" fmla="*/ 4067401 h 4454665"/>
              <a:gd name="connsiteX327" fmla="*/ 11967405 w 12192000"/>
              <a:gd name="connsiteY327" fmla="*/ 4046616 h 4454665"/>
              <a:gd name="connsiteX328" fmla="*/ 11967405 w 12192000"/>
              <a:gd name="connsiteY328" fmla="*/ 4044537 h 4454665"/>
              <a:gd name="connsiteX329" fmla="*/ 11922162 w 12192000"/>
              <a:gd name="connsiteY329" fmla="*/ 4017517 h 4454665"/>
              <a:gd name="connsiteX330" fmla="*/ 11926275 w 12192000"/>
              <a:gd name="connsiteY330" fmla="*/ 3996733 h 4454665"/>
              <a:gd name="connsiteX331" fmla="*/ 11975632 w 12192000"/>
              <a:gd name="connsiteY331" fmla="*/ 3982184 h 4454665"/>
              <a:gd name="connsiteX332" fmla="*/ 11977688 w 12192000"/>
              <a:gd name="connsiteY332" fmla="*/ 3982184 h 4454665"/>
              <a:gd name="connsiteX333" fmla="*/ 11977688 w 12192000"/>
              <a:gd name="connsiteY333" fmla="*/ 3969713 h 4454665"/>
              <a:gd name="connsiteX334" fmla="*/ 11977688 w 12192000"/>
              <a:gd name="connsiteY334" fmla="*/ 3959320 h 4454665"/>
              <a:gd name="connsiteX335" fmla="*/ 11975632 w 12192000"/>
              <a:gd name="connsiteY335" fmla="*/ 3959320 h 4454665"/>
              <a:gd name="connsiteX336" fmla="*/ 11926275 w 12192000"/>
              <a:gd name="connsiteY336" fmla="*/ 3944772 h 4454665"/>
              <a:gd name="connsiteX337" fmla="*/ 11924218 w 12192000"/>
              <a:gd name="connsiteY337" fmla="*/ 3923987 h 4454665"/>
              <a:gd name="connsiteX338" fmla="*/ 11967405 w 12192000"/>
              <a:gd name="connsiteY338" fmla="*/ 3896967 h 4454665"/>
              <a:gd name="connsiteX339" fmla="*/ 11969462 w 12192000"/>
              <a:gd name="connsiteY339" fmla="*/ 3896967 h 4454665"/>
              <a:gd name="connsiteX340" fmla="*/ 11969462 w 12192000"/>
              <a:gd name="connsiteY340" fmla="*/ 3894888 h 4454665"/>
              <a:gd name="connsiteX341" fmla="*/ 11963292 w 12192000"/>
              <a:gd name="connsiteY341" fmla="*/ 3874104 h 4454665"/>
              <a:gd name="connsiteX342" fmla="*/ 11961236 w 12192000"/>
              <a:gd name="connsiteY342" fmla="*/ 3874104 h 4454665"/>
              <a:gd name="connsiteX343" fmla="*/ 11909822 w 12192000"/>
              <a:gd name="connsiteY343" fmla="*/ 3874104 h 4454665"/>
              <a:gd name="connsiteX344" fmla="*/ 11901596 w 12192000"/>
              <a:gd name="connsiteY344" fmla="*/ 3853320 h 4454665"/>
              <a:gd name="connsiteX345" fmla="*/ 11938614 w 12192000"/>
              <a:gd name="connsiteY345" fmla="*/ 3815908 h 4454665"/>
              <a:gd name="connsiteX346" fmla="*/ 11938614 w 12192000"/>
              <a:gd name="connsiteY346" fmla="*/ 3813829 h 4454665"/>
              <a:gd name="connsiteX347" fmla="*/ 11928331 w 12192000"/>
              <a:gd name="connsiteY347" fmla="*/ 3795123 h 4454665"/>
              <a:gd name="connsiteX348" fmla="*/ 11926275 w 12192000"/>
              <a:gd name="connsiteY348" fmla="*/ 3795123 h 4454665"/>
              <a:gd name="connsiteX349" fmla="*/ 11876918 w 12192000"/>
              <a:gd name="connsiteY349" fmla="*/ 3807594 h 4454665"/>
              <a:gd name="connsiteX350" fmla="*/ 11862522 w 12192000"/>
              <a:gd name="connsiteY350" fmla="*/ 3790966 h 4454665"/>
              <a:gd name="connsiteX351" fmla="*/ 11889257 w 12192000"/>
              <a:gd name="connsiteY351" fmla="*/ 3745240 h 4454665"/>
              <a:gd name="connsiteX352" fmla="*/ 11889257 w 12192000"/>
              <a:gd name="connsiteY352" fmla="*/ 3743162 h 4454665"/>
              <a:gd name="connsiteX353" fmla="*/ 11872805 w 12192000"/>
              <a:gd name="connsiteY353" fmla="*/ 3728612 h 4454665"/>
              <a:gd name="connsiteX354" fmla="*/ 11827561 w 12192000"/>
              <a:gd name="connsiteY354" fmla="*/ 3753554 h 4454665"/>
              <a:gd name="connsiteX355" fmla="*/ 11809052 w 12192000"/>
              <a:gd name="connsiteY355" fmla="*/ 3741083 h 4454665"/>
              <a:gd name="connsiteX356" fmla="*/ 11823448 w 12192000"/>
              <a:gd name="connsiteY356" fmla="*/ 3691200 h 4454665"/>
              <a:gd name="connsiteX357" fmla="*/ 11823448 w 12192000"/>
              <a:gd name="connsiteY357" fmla="*/ 3689122 h 4454665"/>
              <a:gd name="connsiteX358" fmla="*/ 11804939 w 12192000"/>
              <a:gd name="connsiteY358" fmla="*/ 3678730 h 4454665"/>
              <a:gd name="connsiteX359" fmla="*/ 11802882 w 12192000"/>
              <a:gd name="connsiteY359" fmla="*/ 3676651 h 4454665"/>
              <a:gd name="connsiteX360" fmla="*/ 11802882 w 12192000"/>
              <a:gd name="connsiteY360" fmla="*/ 3678730 h 4454665"/>
              <a:gd name="connsiteX361" fmla="*/ 11765865 w 12192000"/>
              <a:gd name="connsiteY361" fmla="*/ 3714063 h 4454665"/>
              <a:gd name="connsiteX362" fmla="*/ 11745300 w 12192000"/>
              <a:gd name="connsiteY362" fmla="*/ 3705750 h 4454665"/>
              <a:gd name="connsiteX363" fmla="*/ 11749412 w 12192000"/>
              <a:gd name="connsiteY363" fmla="*/ 3678730 h 4454665"/>
              <a:gd name="connsiteX364" fmla="*/ 11745300 w 12192000"/>
              <a:gd name="connsiteY364" fmla="*/ 3653788 h 4454665"/>
              <a:gd name="connsiteX365" fmla="*/ 11745300 w 12192000"/>
              <a:gd name="connsiteY365" fmla="*/ 3651710 h 4454665"/>
              <a:gd name="connsiteX366" fmla="*/ 11743243 w 12192000"/>
              <a:gd name="connsiteY366" fmla="*/ 3651710 h 4454665"/>
              <a:gd name="connsiteX367" fmla="*/ 11722678 w 12192000"/>
              <a:gd name="connsiteY367" fmla="*/ 3647553 h 4454665"/>
              <a:gd name="connsiteX368" fmla="*/ 11695943 w 12192000"/>
              <a:gd name="connsiteY368" fmla="*/ 3693279 h 4454665"/>
              <a:gd name="connsiteX369" fmla="*/ 11673321 w 12192000"/>
              <a:gd name="connsiteY369" fmla="*/ 3689122 h 4454665"/>
              <a:gd name="connsiteX370" fmla="*/ 11660982 w 12192000"/>
              <a:gd name="connsiteY370" fmla="*/ 3639239 h 4454665"/>
              <a:gd name="connsiteX371" fmla="*/ 11658925 w 12192000"/>
              <a:gd name="connsiteY371" fmla="*/ 3639239 h 4454665"/>
              <a:gd name="connsiteX372" fmla="*/ 11638359 w 12192000"/>
              <a:gd name="connsiteY372" fmla="*/ 3639239 h 4454665"/>
              <a:gd name="connsiteX373" fmla="*/ 11636303 w 12192000"/>
              <a:gd name="connsiteY373" fmla="*/ 3639239 h 4454665"/>
              <a:gd name="connsiteX374" fmla="*/ 0 w 12192000"/>
              <a:gd name="connsiteY374" fmla="*/ 0 h 4454665"/>
              <a:gd name="connsiteX375" fmla="*/ 12192000 w 12192000"/>
              <a:gd name="connsiteY375" fmla="*/ 0 h 4454665"/>
              <a:gd name="connsiteX376" fmla="*/ 12192000 w 12192000"/>
              <a:gd name="connsiteY376" fmla="*/ 4454665 h 4454665"/>
              <a:gd name="connsiteX377" fmla="*/ 0 w 12192000"/>
              <a:gd name="connsiteY377" fmla="*/ 4454665 h 4454665"/>
              <a:gd name="connsiteX378" fmla="*/ 0 w 12192000"/>
              <a:gd name="connsiteY378" fmla="*/ 4454664 h 4454665"/>
              <a:gd name="connsiteX379" fmla="*/ 0 w 12192000"/>
              <a:gd name="connsiteY379" fmla="*/ 3869777 h 4454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4454665">
                <a:moveTo>
                  <a:pt x="11603402" y="4036670"/>
                </a:moveTo>
                <a:cubicBezTo>
                  <a:pt x="11607483" y="4034586"/>
                  <a:pt x="11609524" y="4034586"/>
                  <a:pt x="11613605" y="4036670"/>
                </a:cubicBezTo>
                <a:cubicBezTo>
                  <a:pt x="11615645" y="4038755"/>
                  <a:pt x="11617686" y="4040839"/>
                  <a:pt x="11617686" y="4045008"/>
                </a:cubicBezTo>
                <a:cubicBezTo>
                  <a:pt x="11623808" y="4147152"/>
                  <a:pt x="11623808" y="4147152"/>
                  <a:pt x="11623808" y="4147152"/>
                </a:cubicBezTo>
                <a:cubicBezTo>
                  <a:pt x="11625848" y="4153405"/>
                  <a:pt x="11623808" y="4155490"/>
                  <a:pt x="11621767" y="4157574"/>
                </a:cubicBezTo>
                <a:cubicBezTo>
                  <a:pt x="11619727" y="4159659"/>
                  <a:pt x="11617686" y="4157574"/>
                  <a:pt x="11615645" y="4157574"/>
                </a:cubicBezTo>
                <a:cubicBezTo>
                  <a:pt x="11570752" y="4147152"/>
                  <a:pt x="11540142" y="4128390"/>
                  <a:pt x="11509533" y="4095038"/>
                </a:cubicBezTo>
                <a:cubicBezTo>
                  <a:pt x="11507492" y="4092954"/>
                  <a:pt x="11505451" y="4090869"/>
                  <a:pt x="11505451" y="4088785"/>
                </a:cubicBezTo>
                <a:cubicBezTo>
                  <a:pt x="11505451" y="4088785"/>
                  <a:pt x="11505451" y="4088785"/>
                  <a:pt x="11505451" y="4086699"/>
                </a:cubicBezTo>
                <a:cubicBezTo>
                  <a:pt x="11505451" y="4084615"/>
                  <a:pt x="11509533" y="4082530"/>
                  <a:pt x="11511573" y="4082530"/>
                </a:cubicBezTo>
                <a:cubicBezTo>
                  <a:pt x="11603402" y="4036670"/>
                  <a:pt x="11603402" y="4036670"/>
                  <a:pt x="11603402" y="4036670"/>
                </a:cubicBezTo>
                <a:close/>
                <a:moveTo>
                  <a:pt x="11686136" y="4034586"/>
                </a:moveTo>
                <a:cubicBezTo>
                  <a:pt x="11690256" y="4034586"/>
                  <a:pt x="11692317" y="4034586"/>
                  <a:pt x="11696438" y="4034586"/>
                </a:cubicBezTo>
                <a:cubicBezTo>
                  <a:pt x="11787097" y="4080352"/>
                  <a:pt x="11787097" y="4080352"/>
                  <a:pt x="11787097" y="4080352"/>
                </a:cubicBezTo>
                <a:cubicBezTo>
                  <a:pt x="11791218" y="4082432"/>
                  <a:pt x="11793278" y="4084512"/>
                  <a:pt x="11795339" y="4086593"/>
                </a:cubicBezTo>
                <a:cubicBezTo>
                  <a:pt x="11795339" y="4088673"/>
                  <a:pt x="11793278" y="4090753"/>
                  <a:pt x="11791218" y="4092833"/>
                </a:cubicBezTo>
                <a:cubicBezTo>
                  <a:pt x="11760312" y="4126117"/>
                  <a:pt x="11727344" y="4144840"/>
                  <a:pt x="11684076" y="4155241"/>
                </a:cubicBezTo>
                <a:cubicBezTo>
                  <a:pt x="11679954" y="4157321"/>
                  <a:pt x="11677894" y="4157321"/>
                  <a:pt x="11675833" y="4155241"/>
                </a:cubicBezTo>
                <a:cubicBezTo>
                  <a:pt x="11673773" y="4153161"/>
                  <a:pt x="11673773" y="4149000"/>
                  <a:pt x="11673773" y="4146920"/>
                </a:cubicBezTo>
                <a:cubicBezTo>
                  <a:pt x="11682015" y="4042907"/>
                  <a:pt x="11682015" y="4042907"/>
                  <a:pt x="11682015" y="4042907"/>
                </a:cubicBezTo>
                <a:cubicBezTo>
                  <a:pt x="11682015" y="4040827"/>
                  <a:pt x="11684076" y="4036666"/>
                  <a:pt x="11686136" y="4034586"/>
                </a:cubicBezTo>
                <a:close/>
                <a:moveTo>
                  <a:pt x="10868401" y="3994843"/>
                </a:moveTo>
                <a:cubicBezTo>
                  <a:pt x="10868401" y="3994843"/>
                  <a:pt x="10868401" y="3994843"/>
                  <a:pt x="10868401" y="4038046"/>
                </a:cubicBezTo>
                <a:cubicBezTo>
                  <a:pt x="10868401" y="4038046"/>
                  <a:pt x="10841333" y="4046275"/>
                  <a:pt x="10820512" y="4046275"/>
                </a:cubicBezTo>
                <a:cubicBezTo>
                  <a:pt x="10803855" y="4046275"/>
                  <a:pt x="10801773" y="4029817"/>
                  <a:pt x="10801773" y="4021588"/>
                </a:cubicBezTo>
                <a:cubicBezTo>
                  <a:pt x="10801773" y="4007187"/>
                  <a:pt x="10810102" y="3998958"/>
                  <a:pt x="10826759" y="3996901"/>
                </a:cubicBezTo>
                <a:close/>
                <a:moveTo>
                  <a:pt x="10518900" y="3924709"/>
                </a:moveTo>
                <a:cubicBezTo>
                  <a:pt x="10547537" y="3924709"/>
                  <a:pt x="10559811" y="3941316"/>
                  <a:pt x="10559811" y="3984908"/>
                </a:cubicBezTo>
                <a:cubicBezTo>
                  <a:pt x="10559811" y="4022272"/>
                  <a:pt x="10553675" y="4045106"/>
                  <a:pt x="10518900" y="4045106"/>
                </a:cubicBezTo>
                <a:cubicBezTo>
                  <a:pt x="10484125" y="4045106"/>
                  <a:pt x="10477988" y="4022272"/>
                  <a:pt x="10477988" y="3984908"/>
                </a:cubicBezTo>
                <a:cubicBezTo>
                  <a:pt x="10477988" y="3941316"/>
                  <a:pt x="10488216" y="3924709"/>
                  <a:pt x="10518900" y="3924709"/>
                </a:cubicBezTo>
                <a:close/>
                <a:moveTo>
                  <a:pt x="11673123" y="3916397"/>
                </a:moveTo>
                <a:cubicBezTo>
                  <a:pt x="11675950" y="3915878"/>
                  <a:pt x="11679033" y="3916397"/>
                  <a:pt x="11682116" y="3917436"/>
                </a:cubicBezTo>
                <a:cubicBezTo>
                  <a:pt x="11698562" y="3929905"/>
                  <a:pt x="11708840" y="3948607"/>
                  <a:pt x="11708840" y="3969387"/>
                </a:cubicBezTo>
                <a:cubicBezTo>
                  <a:pt x="11708840" y="4000558"/>
                  <a:pt x="11682116" y="4027572"/>
                  <a:pt x="11649226" y="4027572"/>
                </a:cubicBezTo>
                <a:cubicBezTo>
                  <a:pt x="11616336" y="4027572"/>
                  <a:pt x="11589612" y="4000558"/>
                  <a:pt x="11589612" y="3969387"/>
                </a:cubicBezTo>
                <a:cubicBezTo>
                  <a:pt x="11589612" y="3948607"/>
                  <a:pt x="11599890" y="3929905"/>
                  <a:pt x="11616336" y="3919515"/>
                </a:cubicBezTo>
                <a:cubicBezTo>
                  <a:pt x="11622503" y="3915358"/>
                  <a:pt x="11628669" y="3915358"/>
                  <a:pt x="11632781" y="3921592"/>
                </a:cubicBezTo>
                <a:cubicBezTo>
                  <a:pt x="11636892" y="3927827"/>
                  <a:pt x="11634837" y="3934060"/>
                  <a:pt x="11630725" y="3938217"/>
                </a:cubicBezTo>
                <a:cubicBezTo>
                  <a:pt x="11620447" y="3944451"/>
                  <a:pt x="11614280" y="3956919"/>
                  <a:pt x="11614280" y="3969387"/>
                </a:cubicBezTo>
                <a:cubicBezTo>
                  <a:pt x="11614280" y="3988090"/>
                  <a:pt x="11630725" y="4004714"/>
                  <a:pt x="11649226" y="4004714"/>
                </a:cubicBezTo>
                <a:cubicBezTo>
                  <a:pt x="11667727" y="4004714"/>
                  <a:pt x="11684172" y="3988090"/>
                  <a:pt x="11684172" y="3969387"/>
                </a:cubicBezTo>
                <a:cubicBezTo>
                  <a:pt x="11684172" y="3956919"/>
                  <a:pt x="11678005" y="3944451"/>
                  <a:pt x="11667727" y="3938217"/>
                </a:cubicBezTo>
                <a:cubicBezTo>
                  <a:pt x="11663616" y="3934060"/>
                  <a:pt x="11661560" y="3927827"/>
                  <a:pt x="11665671" y="3921592"/>
                </a:cubicBezTo>
                <a:cubicBezTo>
                  <a:pt x="11667727" y="3918476"/>
                  <a:pt x="11670297" y="3916917"/>
                  <a:pt x="11673123" y="3916397"/>
                </a:cubicBezTo>
                <a:close/>
                <a:moveTo>
                  <a:pt x="11822057" y="3901331"/>
                </a:moveTo>
                <a:cubicBezTo>
                  <a:pt x="11824124" y="3901331"/>
                  <a:pt x="11826190" y="3905483"/>
                  <a:pt x="11826190" y="3907560"/>
                </a:cubicBezTo>
                <a:cubicBezTo>
                  <a:pt x="11838588" y="3951158"/>
                  <a:pt x="11838588" y="3988528"/>
                  <a:pt x="11826190" y="4032127"/>
                </a:cubicBezTo>
                <a:cubicBezTo>
                  <a:pt x="11824124" y="4036279"/>
                  <a:pt x="11824124" y="4038355"/>
                  <a:pt x="11822057" y="4038355"/>
                </a:cubicBezTo>
                <a:cubicBezTo>
                  <a:pt x="11817924" y="4040431"/>
                  <a:pt x="11815858" y="4038355"/>
                  <a:pt x="11813791" y="4036279"/>
                </a:cubicBezTo>
                <a:cubicBezTo>
                  <a:pt x="11729066" y="3978147"/>
                  <a:pt x="11729066" y="3978147"/>
                  <a:pt x="11729066" y="3978147"/>
                </a:cubicBezTo>
                <a:cubicBezTo>
                  <a:pt x="11724933" y="3976072"/>
                  <a:pt x="11722867" y="3973995"/>
                  <a:pt x="11722867" y="3969843"/>
                </a:cubicBezTo>
                <a:cubicBezTo>
                  <a:pt x="11722867" y="3967767"/>
                  <a:pt x="11724933" y="3963615"/>
                  <a:pt x="11729066" y="3961539"/>
                </a:cubicBezTo>
                <a:cubicBezTo>
                  <a:pt x="11813791" y="3903408"/>
                  <a:pt x="11813791" y="3903408"/>
                  <a:pt x="11813791" y="3903408"/>
                </a:cubicBezTo>
                <a:cubicBezTo>
                  <a:pt x="11815858" y="3901331"/>
                  <a:pt x="11819991" y="3901331"/>
                  <a:pt x="11822057" y="3901331"/>
                </a:cubicBezTo>
                <a:close/>
                <a:moveTo>
                  <a:pt x="11476229" y="3901331"/>
                </a:moveTo>
                <a:cubicBezTo>
                  <a:pt x="11480320" y="3901331"/>
                  <a:pt x="11482366" y="3903408"/>
                  <a:pt x="11484412" y="3905483"/>
                </a:cubicBezTo>
                <a:cubicBezTo>
                  <a:pt x="11568280" y="3961539"/>
                  <a:pt x="11568280" y="3961539"/>
                  <a:pt x="11568280" y="3961539"/>
                </a:cubicBezTo>
                <a:cubicBezTo>
                  <a:pt x="11572371" y="3963615"/>
                  <a:pt x="11574417" y="3967767"/>
                  <a:pt x="11574417" y="3969843"/>
                </a:cubicBezTo>
                <a:cubicBezTo>
                  <a:pt x="11574417" y="3973995"/>
                  <a:pt x="11572371" y="3976072"/>
                  <a:pt x="11568280" y="3978147"/>
                </a:cubicBezTo>
                <a:lnTo>
                  <a:pt x="11484412" y="4036279"/>
                </a:lnTo>
                <a:cubicBezTo>
                  <a:pt x="11480320" y="4038355"/>
                  <a:pt x="11478275" y="4040431"/>
                  <a:pt x="11476229" y="4038355"/>
                </a:cubicBezTo>
                <a:cubicBezTo>
                  <a:pt x="11474184" y="4038355"/>
                  <a:pt x="11472138" y="4036279"/>
                  <a:pt x="11472138" y="4032127"/>
                </a:cubicBezTo>
                <a:cubicBezTo>
                  <a:pt x="11459865" y="3988528"/>
                  <a:pt x="11459865" y="3953234"/>
                  <a:pt x="11472138" y="3907560"/>
                </a:cubicBezTo>
                <a:cubicBezTo>
                  <a:pt x="11472138" y="3905483"/>
                  <a:pt x="11474184" y="3903408"/>
                  <a:pt x="11476229" y="3901331"/>
                </a:cubicBezTo>
                <a:close/>
                <a:moveTo>
                  <a:pt x="11088184" y="3890811"/>
                </a:moveTo>
                <a:cubicBezTo>
                  <a:pt x="11086131" y="3890811"/>
                  <a:pt x="11084078" y="3890811"/>
                  <a:pt x="11082024" y="3892889"/>
                </a:cubicBezTo>
                <a:cubicBezTo>
                  <a:pt x="11079972" y="3894966"/>
                  <a:pt x="11079972" y="3897043"/>
                  <a:pt x="11079972" y="3899119"/>
                </a:cubicBezTo>
                <a:cubicBezTo>
                  <a:pt x="11121033" y="4056970"/>
                  <a:pt x="11121033" y="4056970"/>
                  <a:pt x="11121033" y="4056970"/>
                </a:cubicBezTo>
                <a:cubicBezTo>
                  <a:pt x="11123086" y="4065278"/>
                  <a:pt x="11131299" y="4077739"/>
                  <a:pt x="11145670" y="4077739"/>
                </a:cubicBezTo>
                <a:cubicBezTo>
                  <a:pt x="11153882" y="4077739"/>
                  <a:pt x="11153882" y="4077739"/>
                  <a:pt x="11153882" y="4077739"/>
                </a:cubicBezTo>
                <a:cubicBezTo>
                  <a:pt x="11151829" y="4081893"/>
                  <a:pt x="11151829" y="4083971"/>
                  <a:pt x="11149776" y="4086047"/>
                </a:cubicBezTo>
                <a:cubicBezTo>
                  <a:pt x="11149776" y="4088124"/>
                  <a:pt x="11149776" y="4088124"/>
                  <a:pt x="11149776" y="4088124"/>
                </a:cubicBezTo>
                <a:cubicBezTo>
                  <a:pt x="11147723" y="4094356"/>
                  <a:pt x="11145670" y="4106817"/>
                  <a:pt x="11125139" y="4106817"/>
                </a:cubicBezTo>
                <a:cubicBezTo>
                  <a:pt x="11090237" y="4104740"/>
                  <a:pt x="11090237" y="4104740"/>
                  <a:pt x="11090237" y="4104740"/>
                </a:cubicBezTo>
                <a:cubicBezTo>
                  <a:pt x="11088184" y="4102663"/>
                  <a:pt x="11086131" y="4104740"/>
                  <a:pt x="11084078" y="4106817"/>
                </a:cubicBezTo>
                <a:cubicBezTo>
                  <a:pt x="11082024" y="4106817"/>
                  <a:pt x="11082024" y="4108894"/>
                  <a:pt x="11082024" y="4110971"/>
                </a:cubicBezTo>
                <a:cubicBezTo>
                  <a:pt x="11082024" y="4129664"/>
                  <a:pt x="11082024" y="4129664"/>
                  <a:pt x="11082024" y="4129664"/>
                </a:cubicBezTo>
                <a:cubicBezTo>
                  <a:pt x="11082024" y="4133818"/>
                  <a:pt x="11084078" y="4135895"/>
                  <a:pt x="11088184" y="4135895"/>
                </a:cubicBezTo>
                <a:cubicBezTo>
                  <a:pt x="11098449" y="4140048"/>
                  <a:pt x="11118980" y="4142125"/>
                  <a:pt x="11135404" y="4142125"/>
                </a:cubicBezTo>
                <a:cubicBezTo>
                  <a:pt x="11135404" y="4142125"/>
                  <a:pt x="11135404" y="4142125"/>
                  <a:pt x="11137458" y="4142125"/>
                </a:cubicBezTo>
                <a:cubicBezTo>
                  <a:pt x="11164148" y="4142125"/>
                  <a:pt x="11182625" y="4125510"/>
                  <a:pt x="11190838" y="4090201"/>
                </a:cubicBezTo>
                <a:cubicBezTo>
                  <a:pt x="11201103" y="4050738"/>
                  <a:pt x="11215474" y="3998814"/>
                  <a:pt x="11223687" y="3961429"/>
                </a:cubicBezTo>
                <a:cubicBezTo>
                  <a:pt x="11227793" y="3944813"/>
                  <a:pt x="11231899" y="3930274"/>
                  <a:pt x="11236005" y="3919889"/>
                </a:cubicBezTo>
                <a:cubicBezTo>
                  <a:pt x="11240111" y="3899119"/>
                  <a:pt x="11240111" y="3899119"/>
                  <a:pt x="11240111" y="3899119"/>
                </a:cubicBezTo>
                <a:cubicBezTo>
                  <a:pt x="11240111" y="3897043"/>
                  <a:pt x="11240111" y="3894966"/>
                  <a:pt x="11238058" y="3892889"/>
                </a:cubicBezTo>
                <a:cubicBezTo>
                  <a:pt x="11238058" y="3890811"/>
                  <a:pt x="11236005" y="3890811"/>
                  <a:pt x="11233952" y="3890811"/>
                </a:cubicBezTo>
                <a:cubicBezTo>
                  <a:pt x="11205209" y="3890811"/>
                  <a:pt x="11205209" y="3890811"/>
                  <a:pt x="11205209" y="3890811"/>
                </a:cubicBezTo>
                <a:cubicBezTo>
                  <a:pt x="11203156" y="3890811"/>
                  <a:pt x="11199050" y="3892889"/>
                  <a:pt x="11199050" y="3894966"/>
                </a:cubicBezTo>
                <a:cubicBezTo>
                  <a:pt x="11162094" y="4036200"/>
                  <a:pt x="11162094" y="4036200"/>
                  <a:pt x="11162094" y="4036200"/>
                </a:cubicBezTo>
                <a:cubicBezTo>
                  <a:pt x="11160041" y="4036200"/>
                  <a:pt x="11160041" y="4036200"/>
                  <a:pt x="11160041" y="4036200"/>
                </a:cubicBezTo>
                <a:cubicBezTo>
                  <a:pt x="11121033" y="3894966"/>
                  <a:pt x="11121033" y="3894966"/>
                  <a:pt x="11121033" y="3894966"/>
                </a:cubicBezTo>
                <a:cubicBezTo>
                  <a:pt x="11121033" y="3892889"/>
                  <a:pt x="11118980" y="3890811"/>
                  <a:pt x="11114874" y="3890811"/>
                </a:cubicBezTo>
                <a:cubicBezTo>
                  <a:pt x="11088184" y="3890811"/>
                  <a:pt x="11088184" y="3890811"/>
                  <a:pt x="11088184" y="3890811"/>
                </a:cubicBezTo>
                <a:close/>
                <a:moveTo>
                  <a:pt x="11048412" y="3888474"/>
                </a:moveTo>
                <a:cubicBezTo>
                  <a:pt x="11030001" y="3888474"/>
                  <a:pt x="11011591" y="3900959"/>
                  <a:pt x="10999317" y="3909283"/>
                </a:cubicBezTo>
                <a:cubicBezTo>
                  <a:pt x="10999317" y="3896798"/>
                  <a:pt x="10999317" y="3896798"/>
                  <a:pt x="10999317" y="3896798"/>
                </a:cubicBezTo>
                <a:cubicBezTo>
                  <a:pt x="10999317" y="3892635"/>
                  <a:pt x="10997272" y="3890555"/>
                  <a:pt x="10993181" y="3890555"/>
                </a:cubicBezTo>
                <a:cubicBezTo>
                  <a:pt x="10964542" y="3890555"/>
                  <a:pt x="10964542" y="3890555"/>
                  <a:pt x="10964542" y="3890555"/>
                </a:cubicBezTo>
                <a:cubicBezTo>
                  <a:pt x="10960451" y="3890555"/>
                  <a:pt x="10958406" y="3892635"/>
                  <a:pt x="10958406" y="3896798"/>
                </a:cubicBezTo>
                <a:cubicBezTo>
                  <a:pt x="10958406" y="4071593"/>
                  <a:pt x="10958406" y="4071593"/>
                  <a:pt x="10958406" y="4071593"/>
                </a:cubicBezTo>
                <a:cubicBezTo>
                  <a:pt x="10958406" y="4075755"/>
                  <a:pt x="10960451" y="4077836"/>
                  <a:pt x="10964542" y="4077836"/>
                </a:cubicBezTo>
                <a:cubicBezTo>
                  <a:pt x="10993181" y="4077836"/>
                  <a:pt x="10993181" y="4077836"/>
                  <a:pt x="10993181" y="4077836"/>
                </a:cubicBezTo>
                <a:cubicBezTo>
                  <a:pt x="10997272" y="4077836"/>
                  <a:pt x="10999317" y="4075755"/>
                  <a:pt x="10999317" y="4071593"/>
                </a:cubicBezTo>
                <a:cubicBezTo>
                  <a:pt x="10999317" y="3950901"/>
                  <a:pt x="10999317" y="3950901"/>
                  <a:pt x="10999317" y="3950901"/>
                </a:cubicBezTo>
                <a:cubicBezTo>
                  <a:pt x="11007500" y="3944658"/>
                  <a:pt x="11025910" y="3930092"/>
                  <a:pt x="11050457" y="3928011"/>
                </a:cubicBezTo>
                <a:cubicBezTo>
                  <a:pt x="11054548" y="3928011"/>
                  <a:pt x="11056594" y="3923849"/>
                  <a:pt x="11056594" y="3921768"/>
                </a:cubicBezTo>
                <a:cubicBezTo>
                  <a:pt x="11056594" y="3894717"/>
                  <a:pt x="11056594" y="3894717"/>
                  <a:pt x="11056594" y="3894717"/>
                </a:cubicBezTo>
                <a:cubicBezTo>
                  <a:pt x="11056594" y="3892635"/>
                  <a:pt x="11056594" y="3890555"/>
                  <a:pt x="11054548" y="3890555"/>
                </a:cubicBezTo>
                <a:cubicBezTo>
                  <a:pt x="11052503" y="3888474"/>
                  <a:pt x="11050457" y="3888474"/>
                  <a:pt x="11048412" y="3888474"/>
                </a:cubicBezTo>
                <a:close/>
                <a:moveTo>
                  <a:pt x="10847504" y="3884967"/>
                </a:moveTo>
                <a:cubicBezTo>
                  <a:pt x="10826811" y="3884967"/>
                  <a:pt x="10791633" y="3891205"/>
                  <a:pt x="10777148" y="3893285"/>
                </a:cubicBezTo>
                <a:cubicBezTo>
                  <a:pt x="10773009" y="3893285"/>
                  <a:pt x="10770940" y="3897443"/>
                  <a:pt x="10770940" y="3899523"/>
                </a:cubicBezTo>
                <a:cubicBezTo>
                  <a:pt x="10770940" y="3899523"/>
                  <a:pt x="10770940" y="3899523"/>
                  <a:pt x="10773009" y="3924476"/>
                </a:cubicBezTo>
                <a:cubicBezTo>
                  <a:pt x="10773009" y="3926555"/>
                  <a:pt x="10773009" y="3928635"/>
                  <a:pt x="10775079" y="3928635"/>
                </a:cubicBezTo>
                <a:cubicBezTo>
                  <a:pt x="10777148" y="3930714"/>
                  <a:pt x="10777148" y="3930714"/>
                  <a:pt x="10779217" y="3930714"/>
                </a:cubicBezTo>
                <a:cubicBezTo>
                  <a:pt x="10795771" y="3930714"/>
                  <a:pt x="10824741" y="3926555"/>
                  <a:pt x="10845434" y="3926555"/>
                </a:cubicBezTo>
                <a:cubicBezTo>
                  <a:pt x="10859918" y="3926555"/>
                  <a:pt x="10868196" y="3934873"/>
                  <a:pt x="10868196" y="3949429"/>
                </a:cubicBezTo>
                <a:cubicBezTo>
                  <a:pt x="10868196" y="3949429"/>
                  <a:pt x="10868196" y="3949429"/>
                  <a:pt x="10868196" y="3961905"/>
                </a:cubicBezTo>
                <a:cubicBezTo>
                  <a:pt x="10868196" y="3961905"/>
                  <a:pt x="10868196" y="3961905"/>
                  <a:pt x="10822672" y="3966064"/>
                </a:cubicBezTo>
                <a:cubicBezTo>
                  <a:pt x="10777148" y="3968144"/>
                  <a:pt x="10758524" y="3984779"/>
                  <a:pt x="10758524" y="4022208"/>
                </a:cubicBezTo>
                <a:cubicBezTo>
                  <a:pt x="10758524" y="4061717"/>
                  <a:pt x="10779217" y="4082511"/>
                  <a:pt x="10814395" y="4082511"/>
                </a:cubicBezTo>
                <a:cubicBezTo>
                  <a:pt x="10843365" y="4082511"/>
                  <a:pt x="10874404" y="4070035"/>
                  <a:pt x="10874404" y="4070035"/>
                </a:cubicBezTo>
                <a:cubicBezTo>
                  <a:pt x="10882681" y="4076273"/>
                  <a:pt x="10888889" y="4080432"/>
                  <a:pt x="10903374" y="4082511"/>
                </a:cubicBezTo>
                <a:cubicBezTo>
                  <a:pt x="10905443" y="4082511"/>
                  <a:pt x="10907512" y="4082511"/>
                  <a:pt x="10909582" y="4080432"/>
                </a:cubicBezTo>
                <a:cubicBezTo>
                  <a:pt x="10909582" y="4078352"/>
                  <a:pt x="10911651" y="4076273"/>
                  <a:pt x="10911651" y="4074194"/>
                </a:cubicBezTo>
                <a:cubicBezTo>
                  <a:pt x="10911651" y="4074194"/>
                  <a:pt x="10911651" y="4074194"/>
                  <a:pt x="10911651" y="3949429"/>
                </a:cubicBezTo>
                <a:cubicBezTo>
                  <a:pt x="10911651" y="3905761"/>
                  <a:pt x="10890958" y="3884967"/>
                  <a:pt x="10847504" y="3884967"/>
                </a:cubicBezTo>
                <a:close/>
                <a:moveTo>
                  <a:pt x="10518899" y="3884967"/>
                </a:moveTo>
                <a:cubicBezTo>
                  <a:pt x="10472419" y="3884967"/>
                  <a:pt x="10434738" y="3929188"/>
                  <a:pt x="10434738" y="3983739"/>
                </a:cubicBezTo>
                <a:cubicBezTo>
                  <a:pt x="10434738" y="4038290"/>
                  <a:pt x="10472419" y="4082511"/>
                  <a:pt x="10518899" y="4082511"/>
                </a:cubicBezTo>
                <a:cubicBezTo>
                  <a:pt x="10565380" y="4082511"/>
                  <a:pt x="10603060" y="4038290"/>
                  <a:pt x="10603060" y="3983739"/>
                </a:cubicBezTo>
                <a:cubicBezTo>
                  <a:pt x="10603060" y="3929188"/>
                  <a:pt x="10565380" y="3884967"/>
                  <a:pt x="10518899" y="3884967"/>
                </a:cubicBezTo>
                <a:close/>
                <a:moveTo>
                  <a:pt x="10302945" y="3859251"/>
                </a:moveTo>
                <a:cubicBezTo>
                  <a:pt x="10302945" y="3859251"/>
                  <a:pt x="10302945" y="3859251"/>
                  <a:pt x="10319310" y="3859251"/>
                </a:cubicBezTo>
                <a:cubicBezTo>
                  <a:pt x="10349994" y="3859251"/>
                  <a:pt x="10362267" y="3880168"/>
                  <a:pt x="10362267" y="3898993"/>
                </a:cubicBezTo>
                <a:cubicBezTo>
                  <a:pt x="10362267" y="3922003"/>
                  <a:pt x="10343857" y="3936644"/>
                  <a:pt x="10317264" y="3936644"/>
                </a:cubicBezTo>
                <a:cubicBezTo>
                  <a:pt x="10294763" y="3938736"/>
                  <a:pt x="10280444" y="3936644"/>
                  <a:pt x="10272261" y="3936644"/>
                </a:cubicBezTo>
                <a:cubicBezTo>
                  <a:pt x="10272261" y="3936644"/>
                  <a:pt x="10272261" y="3936644"/>
                  <a:pt x="10272261" y="3861343"/>
                </a:cubicBezTo>
                <a:cubicBezTo>
                  <a:pt x="10276353" y="3859251"/>
                  <a:pt x="10286581" y="3859251"/>
                  <a:pt x="10302945" y="3859251"/>
                </a:cubicBezTo>
                <a:close/>
                <a:moveTo>
                  <a:pt x="10679182" y="3847562"/>
                </a:moveTo>
                <a:cubicBezTo>
                  <a:pt x="10679182" y="3847562"/>
                  <a:pt x="10679182" y="3847562"/>
                  <a:pt x="10650472" y="3853806"/>
                </a:cubicBezTo>
                <a:cubicBezTo>
                  <a:pt x="10646371" y="3855888"/>
                  <a:pt x="10644320" y="3857970"/>
                  <a:pt x="10644320" y="3860050"/>
                </a:cubicBezTo>
                <a:cubicBezTo>
                  <a:pt x="10644320" y="3860050"/>
                  <a:pt x="10644320" y="3860050"/>
                  <a:pt x="10644320" y="3891272"/>
                </a:cubicBezTo>
                <a:cubicBezTo>
                  <a:pt x="10644320" y="3891272"/>
                  <a:pt x="10644320" y="3891272"/>
                  <a:pt x="10627914" y="3891272"/>
                </a:cubicBezTo>
                <a:cubicBezTo>
                  <a:pt x="10623813" y="3891272"/>
                  <a:pt x="10621762" y="3893354"/>
                  <a:pt x="10621762" y="3897517"/>
                </a:cubicBezTo>
                <a:cubicBezTo>
                  <a:pt x="10621762" y="3897517"/>
                  <a:pt x="10621762" y="3897517"/>
                  <a:pt x="10621762" y="3922495"/>
                </a:cubicBezTo>
                <a:cubicBezTo>
                  <a:pt x="10621762" y="3926658"/>
                  <a:pt x="10623813" y="3928739"/>
                  <a:pt x="10627914" y="3928739"/>
                </a:cubicBezTo>
                <a:cubicBezTo>
                  <a:pt x="10627914" y="3928739"/>
                  <a:pt x="10627914" y="3928739"/>
                  <a:pt x="10644320" y="3928739"/>
                </a:cubicBezTo>
                <a:cubicBezTo>
                  <a:pt x="10644320" y="3928739"/>
                  <a:pt x="10644320" y="3928739"/>
                  <a:pt x="10644320" y="4011998"/>
                </a:cubicBezTo>
                <a:cubicBezTo>
                  <a:pt x="10644320" y="4068197"/>
                  <a:pt x="10658675" y="4084849"/>
                  <a:pt x="10699689" y="4084849"/>
                </a:cubicBezTo>
                <a:cubicBezTo>
                  <a:pt x="10709943" y="4084849"/>
                  <a:pt x="10722247" y="4080686"/>
                  <a:pt x="10732500" y="4080686"/>
                </a:cubicBezTo>
                <a:cubicBezTo>
                  <a:pt x="10736602" y="4078605"/>
                  <a:pt x="10738652" y="4076523"/>
                  <a:pt x="10738652" y="4072360"/>
                </a:cubicBezTo>
                <a:cubicBezTo>
                  <a:pt x="10738652" y="4072360"/>
                  <a:pt x="10738652" y="4072360"/>
                  <a:pt x="10736602" y="4049464"/>
                </a:cubicBezTo>
                <a:cubicBezTo>
                  <a:pt x="10736602" y="4045301"/>
                  <a:pt x="10734551" y="4041138"/>
                  <a:pt x="10730449" y="4041138"/>
                </a:cubicBezTo>
                <a:cubicBezTo>
                  <a:pt x="10724297" y="4041138"/>
                  <a:pt x="10714044" y="4043220"/>
                  <a:pt x="10705841" y="4043220"/>
                </a:cubicBezTo>
                <a:cubicBezTo>
                  <a:pt x="10687385" y="4043220"/>
                  <a:pt x="10687385" y="4032813"/>
                  <a:pt x="10687385" y="4005753"/>
                </a:cubicBezTo>
                <a:cubicBezTo>
                  <a:pt x="10687385" y="4005753"/>
                  <a:pt x="10687385" y="4005753"/>
                  <a:pt x="10687385" y="3928739"/>
                </a:cubicBezTo>
                <a:cubicBezTo>
                  <a:pt x="10687385" y="3928739"/>
                  <a:pt x="10687385" y="3928739"/>
                  <a:pt x="10730449" y="3928739"/>
                </a:cubicBezTo>
                <a:cubicBezTo>
                  <a:pt x="10734551" y="3928739"/>
                  <a:pt x="10736602" y="3926658"/>
                  <a:pt x="10736602" y="3922495"/>
                </a:cubicBezTo>
                <a:cubicBezTo>
                  <a:pt x="10736602" y="3922495"/>
                  <a:pt x="10736602" y="3922495"/>
                  <a:pt x="10736602" y="3897517"/>
                </a:cubicBezTo>
                <a:cubicBezTo>
                  <a:pt x="10736602" y="3893354"/>
                  <a:pt x="10734551" y="3891272"/>
                  <a:pt x="10730449" y="3891272"/>
                </a:cubicBezTo>
                <a:cubicBezTo>
                  <a:pt x="10730449" y="3891272"/>
                  <a:pt x="10730449" y="3891272"/>
                  <a:pt x="10687385" y="3891272"/>
                </a:cubicBezTo>
                <a:cubicBezTo>
                  <a:pt x="10687385" y="3891272"/>
                  <a:pt x="10687385" y="3891272"/>
                  <a:pt x="10687385" y="3853806"/>
                </a:cubicBezTo>
                <a:cubicBezTo>
                  <a:pt x="10687385" y="3851725"/>
                  <a:pt x="10685334" y="3849643"/>
                  <a:pt x="10685334" y="3847562"/>
                </a:cubicBezTo>
                <a:cubicBezTo>
                  <a:pt x="10683283" y="3847562"/>
                  <a:pt x="10681232" y="3847562"/>
                  <a:pt x="10679182" y="3847562"/>
                </a:cubicBezTo>
                <a:close/>
                <a:moveTo>
                  <a:pt x="10313278" y="3818340"/>
                </a:moveTo>
                <a:cubicBezTo>
                  <a:pt x="10302968" y="3818340"/>
                  <a:pt x="10272038" y="3818340"/>
                  <a:pt x="10232861" y="3822492"/>
                </a:cubicBezTo>
                <a:cubicBezTo>
                  <a:pt x="10230798" y="3822492"/>
                  <a:pt x="10226674" y="3826644"/>
                  <a:pt x="10226674" y="3830796"/>
                </a:cubicBezTo>
                <a:cubicBezTo>
                  <a:pt x="10226674" y="3830796"/>
                  <a:pt x="10226674" y="3830796"/>
                  <a:pt x="10226674" y="4071608"/>
                </a:cubicBezTo>
                <a:cubicBezTo>
                  <a:pt x="10226674" y="4075760"/>
                  <a:pt x="10230798" y="4077836"/>
                  <a:pt x="10234922" y="4077836"/>
                </a:cubicBezTo>
                <a:cubicBezTo>
                  <a:pt x="10234922" y="4077836"/>
                  <a:pt x="10234922" y="4077836"/>
                  <a:pt x="10263790" y="4077836"/>
                </a:cubicBezTo>
                <a:cubicBezTo>
                  <a:pt x="10267914" y="4077836"/>
                  <a:pt x="10272038" y="4075760"/>
                  <a:pt x="10272038" y="4071608"/>
                </a:cubicBezTo>
                <a:cubicBezTo>
                  <a:pt x="10272038" y="4071608"/>
                  <a:pt x="10272038" y="4071608"/>
                  <a:pt x="10272038" y="3976114"/>
                </a:cubicBezTo>
                <a:cubicBezTo>
                  <a:pt x="10280286" y="3976114"/>
                  <a:pt x="10298844" y="3978189"/>
                  <a:pt x="10321526" y="3978189"/>
                </a:cubicBezTo>
                <a:cubicBezTo>
                  <a:pt x="10321526" y="3978189"/>
                  <a:pt x="10321526" y="3978189"/>
                  <a:pt x="10362766" y="4073683"/>
                </a:cubicBezTo>
                <a:cubicBezTo>
                  <a:pt x="10364828" y="4077836"/>
                  <a:pt x="10366890" y="4077836"/>
                  <a:pt x="10368952" y="4077836"/>
                </a:cubicBezTo>
                <a:cubicBezTo>
                  <a:pt x="10368952" y="4077836"/>
                  <a:pt x="10368952" y="4077836"/>
                  <a:pt x="10401944" y="4077836"/>
                </a:cubicBezTo>
                <a:cubicBezTo>
                  <a:pt x="10406068" y="4077836"/>
                  <a:pt x="10408130" y="4077836"/>
                  <a:pt x="10408130" y="4075760"/>
                </a:cubicBezTo>
                <a:cubicBezTo>
                  <a:pt x="10410192" y="4073683"/>
                  <a:pt x="10410192" y="4071608"/>
                  <a:pt x="10410192" y="4069532"/>
                </a:cubicBezTo>
                <a:lnTo>
                  <a:pt x="10362766" y="3965734"/>
                </a:lnTo>
                <a:cubicBezTo>
                  <a:pt x="10393696" y="3951202"/>
                  <a:pt x="10408130" y="3928366"/>
                  <a:pt x="10408130" y="3897226"/>
                </a:cubicBezTo>
                <a:cubicBezTo>
                  <a:pt x="10408130" y="3861935"/>
                  <a:pt x="10391634" y="3818340"/>
                  <a:pt x="10319464" y="3818340"/>
                </a:cubicBezTo>
                <a:cubicBezTo>
                  <a:pt x="10319464" y="3818340"/>
                  <a:pt x="10317402" y="3818340"/>
                  <a:pt x="10313278" y="3818340"/>
                </a:cubicBezTo>
                <a:close/>
                <a:moveTo>
                  <a:pt x="11675833" y="3785334"/>
                </a:moveTo>
                <a:cubicBezTo>
                  <a:pt x="11677894" y="3783273"/>
                  <a:pt x="11682015" y="3783273"/>
                  <a:pt x="11684076" y="3785334"/>
                </a:cubicBezTo>
                <a:cubicBezTo>
                  <a:pt x="11727344" y="3795635"/>
                  <a:pt x="11760312" y="3814179"/>
                  <a:pt x="11791218" y="3847147"/>
                </a:cubicBezTo>
                <a:cubicBezTo>
                  <a:pt x="11793278" y="3849207"/>
                  <a:pt x="11795339" y="3851267"/>
                  <a:pt x="11795339" y="3853328"/>
                </a:cubicBezTo>
                <a:cubicBezTo>
                  <a:pt x="11793278" y="3857448"/>
                  <a:pt x="11791218" y="3857448"/>
                  <a:pt x="11787097" y="3859509"/>
                </a:cubicBezTo>
                <a:cubicBezTo>
                  <a:pt x="11696438" y="3902778"/>
                  <a:pt x="11696438" y="3902778"/>
                  <a:pt x="11696438" y="3902778"/>
                </a:cubicBezTo>
                <a:cubicBezTo>
                  <a:pt x="11692317" y="3904838"/>
                  <a:pt x="11688196" y="3904838"/>
                  <a:pt x="11686136" y="3904838"/>
                </a:cubicBezTo>
                <a:cubicBezTo>
                  <a:pt x="11684076" y="3902778"/>
                  <a:pt x="11682015" y="3898657"/>
                  <a:pt x="11682015" y="3894536"/>
                </a:cubicBezTo>
                <a:cubicBezTo>
                  <a:pt x="11673773" y="3793575"/>
                  <a:pt x="11673773" y="3793575"/>
                  <a:pt x="11673773" y="3793575"/>
                </a:cubicBezTo>
                <a:cubicBezTo>
                  <a:pt x="11673773" y="3789454"/>
                  <a:pt x="11673773" y="3787394"/>
                  <a:pt x="11675833" y="3785334"/>
                </a:cubicBezTo>
                <a:close/>
                <a:moveTo>
                  <a:pt x="11618498" y="3784563"/>
                </a:moveTo>
                <a:cubicBezTo>
                  <a:pt x="11620043" y="3784306"/>
                  <a:pt x="11621589" y="3784306"/>
                  <a:pt x="11622619" y="3785338"/>
                </a:cubicBezTo>
                <a:cubicBezTo>
                  <a:pt x="11622619" y="3787403"/>
                  <a:pt x="11624679" y="3789468"/>
                  <a:pt x="11624679" y="3795663"/>
                </a:cubicBezTo>
                <a:cubicBezTo>
                  <a:pt x="11616438" y="3896851"/>
                  <a:pt x="11616438" y="3896851"/>
                  <a:pt x="11616438" y="3896851"/>
                </a:cubicBezTo>
                <a:cubicBezTo>
                  <a:pt x="11616438" y="3900981"/>
                  <a:pt x="11614377" y="3903046"/>
                  <a:pt x="11612316" y="3905111"/>
                </a:cubicBezTo>
                <a:cubicBezTo>
                  <a:pt x="11608196" y="3907176"/>
                  <a:pt x="11606135" y="3907176"/>
                  <a:pt x="11602015" y="3905111"/>
                </a:cubicBezTo>
                <a:cubicBezTo>
                  <a:pt x="11511355" y="3859680"/>
                  <a:pt x="11511355" y="3859680"/>
                  <a:pt x="11511355" y="3859680"/>
                </a:cubicBezTo>
                <a:cubicBezTo>
                  <a:pt x="11507235" y="3859680"/>
                  <a:pt x="11505174" y="3857615"/>
                  <a:pt x="11503114" y="3853485"/>
                </a:cubicBezTo>
                <a:cubicBezTo>
                  <a:pt x="11503114" y="3851419"/>
                  <a:pt x="11505174" y="3849355"/>
                  <a:pt x="11507235" y="3847289"/>
                </a:cubicBezTo>
                <a:cubicBezTo>
                  <a:pt x="11538141" y="3814249"/>
                  <a:pt x="11571108" y="3795663"/>
                  <a:pt x="11614377" y="3785338"/>
                </a:cubicBezTo>
                <a:cubicBezTo>
                  <a:pt x="11615407" y="3785338"/>
                  <a:pt x="11616952" y="3784822"/>
                  <a:pt x="11618498" y="3784563"/>
                </a:cubicBezTo>
                <a:close/>
                <a:moveTo>
                  <a:pt x="11649811" y="3749374"/>
                </a:moveTo>
                <a:cubicBezTo>
                  <a:pt x="11530058" y="3749374"/>
                  <a:pt x="11432980" y="3847500"/>
                  <a:pt x="11432980" y="3968544"/>
                </a:cubicBezTo>
                <a:cubicBezTo>
                  <a:pt x="11432980" y="4089587"/>
                  <a:pt x="11530058" y="4187713"/>
                  <a:pt x="11649811" y="4187713"/>
                </a:cubicBezTo>
                <a:cubicBezTo>
                  <a:pt x="11769564" y="4187713"/>
                  <a:pt x="11866643" y="4089587"/>
                  <a:pt x="11866643" y="3968544"/>
                </a:cubicBezTo>
                <a:cubicBezTo>
                  <a:pt x="11866643" y="3847500"/>
                  <a:pt x="11769564" y="3749374"/>
                  <a:pt x="11649811" y="3749374"/>
                </a:cubicBezTo>
                <a:close/>
                <a:moveTo>
                  <a:pt x="11649226" y="3717815"/>
                </a:moveTo>
                <a:cubicBezTo>
                  <a:pt x="11785441" y="3717815"/>
                  <a:pt x="11895865" y="3829547"/>
                  <a:pt x="11895865" y="3967376"/>
                </a:cubicBezTo>
                <a:cubicBezTo>
                  <a:pt x="11895865" y="4105204"/>
                  <a:pt x="11785441" y="4216937"/>
                  <a:pt x="11649226" y="4216937"/>
                </a:cubicBezTo>
                <a:cubicBezTo>
                  <a:pt x="11513012" y="4216937"/>
                  <a:pt x="11402588" y="4105204"/>
                  <a:pt x="11402588" y="3967376"/>
                </a:cubicBezTo>
                <a:cubicBezTo>
                  <a:pt x="11402588" y="3829547"/>
                  <a:pt x="11513012" y="3717815"/>
                  <a:pt x="11649226" y="3717815"/>
                </a:cubicBezTo>
                <a:close/>
                <a:moveTo>
                  <a:pt x="11636303" y="3639239"/>
                </a:moveTo>
                <a:cubicBezTo>
                  <a:pt x="11628077" y="3653788"/>
                  <a:pt x="11623964" y="3672494"/>
                  <a:pt x="11623964" y="3689122"/>
                </a:cubicBezTo>
                <a:cubicBezTo>
                  <a:pt x="11619850" y="3689122"/>
                  <a:pt x="11603398" y="3691200"/>
                  <a:pt x="11601342" y="3693279"/>
                </a:cubicBezTo>
                <a:cubicBezTo>
                  <a:pt x="11595172" y="3674573"/>
                  <a:pt x="11586946" y="3657945"/>
                  <a:pt x="11574607" y="3647553"/>
                </a:cubicBezTo>
                <a:cubicBezTo>
                  <a:pt x="11574607" y="3645474"/>
                  <a:pt x="11574607" y="3645474"/>
                  <a:pt x="11574607" y="3645474"/>
                </a:cubicBezTo>
                <a:cubicBezTo>
                  <a:pt x="11572550" y="3647553"/>
                  <a:pt x="11572550" y="3647553"/>
                  <a:pt x="11572550" y="3647553"/>
                </a:cubicBezTo>
                <a:cubicBezTo>
                  <a:pt x="11566381" y="3647553"/>
                  <a:pt x="11558155" y="3649631"/>
                  <a:pt x="11551985" y="3651710"/>
                </a:cubicBezTo>
                <a:cubicBezTo>
                  <a:pt x="11551985" y="3653788"/>
                  <a:pt x="11551985" y="3653788"/>
                  <a:pt x="11551985" y="3653788"/>
                </a:cubicBezTo>
                <a:cubicBezTo>
                  <a:pt x="11549928" y="3662102"/>
                  <a:pt x="11547872" y="3670416"/>
                  <a:pt x="11547872" y="3678730"/>
                </a:cubicBezTo>
                <a:cubicBezTo>
                  <a:pt x="11547872" y="3689122"/>
                  <a:pt x="11549928" y="3697436"/>
                  <a:pt x="11551985" y="3705750"/>
                </a:cubicBezTo>
                <a:cubicBezTo>
                  <a:pt x="11549928" y="3705750"/>
                  <a:pt x="11533476" y="3714063"/>
                  <a:pt x="11531420" y="3714063"/>
                </a:cubicBezTo>
                <a:cubicBezTo>
                  <a:pt x="11521137" y="3699514"/>
                  <a:pt x="11508798" y="3684965"/>
                  <a:pt x="11494402" y="3678730"/>
                </a:cubicBezTo>
                <a:cubicBezTo>
                  <a:pt x="11494402" y="3676651"/>
                  <a:pt x="11494402" y="3676651"/>
                  <a:pt x="11494402" y="3676651"/>
                </a:cubicBezTo>
                <a:cubicBezTo>
                  <a:pt x="11492346" y="3676651"/>
                  <a:pt x="11492346" y="3676651"/>
                  <a:pt x="11492346" y="3676651"/>
                </a:cubicBezTo>
                <a:cubicBezTo>
                  <a:pt x="11486176" y="3680808"/>
                  <a:pt x="11480006" y="3684965"/>
                  <a:pt x="11473837" y="3689122"/>
                </a:cubicBezTo>
                <a:cubicBezTo>
                  <a:pt x="11473837" y="3689122"/>
                  <a:pt x="11473837" y="3691200"/>
                  <a:pt x="11473837" y="3691200"/>
                </a:cubicBezTo>
                <a:cubicBezTo>
                  <a:pt x="11473837" y="3707828"/>
                  <a:pt x="11477950" y="3724456"/>
                  <a:pt x="11486176" y="3741083"/>
                </a:cubicBezTo>
                <a:cubicBezTo>
                  <a:pt x="11484120" y="3743162"/>
                  <a:pt x="11471780" y="3751476"/>
                  <a:pt x="11469724" y="3753554"/>
                </a:cubicBezTo>
                <a:cubicBezTo>
                  <a:pt x="11457385" y="3741083"/>
                  <a:pt x="11440932" y="3730691"/>
                  <a:pt x="11426536" y="3726534"/>
                </a:cubicBezTo>
                <a:cubicBezTo>
                  <a:pt x="11424480" y="3726534"/>
                  <a:pt x="11424480" y="3726534"/>
                  <a:pt x="11424480" y="3726534"/>
                </a:cubicBezTo>
                <a:cubicBezTo>
                  <a:pt x="11424480" y="3728612"/>
                  <a:pt x="11424480" y="3728612"/>
                  <a:pt x="11424480" y="3728612"/>
                </a:cubicBezTo>
                <a:cubicBezTo>
                  <a:pt x="11418310" y="3730691"/>
                  <a:pt x="11412140" y="3736926"/>
                  <a:pt x="11408027" y="3743162"/>
                </a:cubicBezTo>
                <a:cubicBezTo>
                  <a:pt x="11408027" y="3745240"/>
                  <a:pt x="11408027" y="3745240"/>
                  <a:pt x="11408027" y="3745240"/>
                </a:cubicBezTo>
                <a:cubicBezTo>
                  <a:pt x="11412140" y="3759789"/>
                  <a:pt x="11422423" y="3776417"/>
                  <a:pt x="11434763" y="3790966"/>
                </a:cubicBezTo>
                <a:cubicBezTo>
                  <a:pt x="11432706" y="3790966"/>
                  <a:pt x="11422423" y="3805515"/>
                  <a:pt x="11420366" y="3807594"/>
                </a:cubicBezTo>
                <a:cubicBezTo>
                  <a:pt x="11405971" y="3799280"/>
                  <a:pt x="11387462" y="3795123"/>
                  <a:pt x="11371010" y="3795123"/>
                </a:cubicBezTo>
                <a:cubicBezTo>
                  <a:pt x="11368953" y="3795123"/>
                  <a:pt x="11368953" y="3795123"/>
                  <a:pt x="11368953" y="3795123"/>
                </a:cubicBezTo>
                <a:cubicBezTo>
                  <a:pt x="11364840" y="3799280"/>
                  <a:pt x="11360727" y="3807594"/>
                  <a:pt x="11358671" y="3813829"/>
                </a:cubicBezTo>
                <a:cubicBezTo>
                  <a:pt x="11358671" y="3815908"/>
                  <a:pt x="11358671" y="3815908"/>
                  <a:pt x="11358671" y="3815908"/>
                </a:cubicBezTo>
                <a:cubicBezTo>
                  <a:pt x="11366897" y="3830456"/>
                  <a:pt x="11379236" y="3842927"/>
                  <a:pt x="11395688" y="3853320"/>
                </a:cubicBezTo>
                <a:cubicBezTo>
                  <a:pt x="11393632" y="3855398"/>
                  <a:pt x="11387462" y="3869947"/>
                  <a:pt x="11387462" y="3872026"/>
                </a:cubicBezTo>
                <a:cubicBezTo>
                  <a:pt x="11368953" y="3867869"/>
                  <a:pt x="11350444" y="3867869"/>
                  <a:pt x="11336049" y="3872026"/>
                </a:cubicBezTo>
                <a:cubicBezTo>
                  <a:pt x="11333992" y="3872026"/>
                  <a:pt x="11333992" y="3872026"/>
                  <a:pt x="11333992" y="3872026"/>
                </a:cubicBezTo>
                <a:cubicBezTo>
                  <a:pt x="11333992" y="3874104"/>
                  <a:pt x="11333992" y="3874104"/>
                  <a:pt x="11333992" y="3874104"/>
                </a:cubicBezTo>
                <a:cubicBezTo>
                  <a:pt x="11331936" y="3880340"/>
                  <a:pt x="11329879" y="3888653"/>
                  <a:pt x="11327823" y="3894888"/>
                </a:cubicBezTo>
                <a:cubicBezTo>
                  <a:pt x="11329879" y="3896967"/>
                  <a:pt x="11329879" y="3896967"/>
                  <a:pt x="11329879" y="3896967"/>
                </a:cubicBezTo>
                <a:cubicBezTo>
                  <a:pt x="11340162" y="3907359"/>
                  <a:pt x="11356614" y="3917752"/>
                  <a:pt x="11373066" y="3921908"/>
                </a:cubicBezTo>
                <a:cubicBezTo>
                  <a:pt x="11373066" y="3923987"/>
                  <a:pt x="11371010" y="3942693"/>
                  <a:pt x="11371010" y="3944772"/>
                </a:cubicBezTo>
                <a:cubicBezTo>
                  <a:pt x="11352501" y="3944772"/>
                  <a:pt x="11333992" y="3948928"/>
                  <a:pt x="11321653" y="3957243"/>
                </a:cubicBezTo>
                <a:cubicBezTo>
                  <a:pt x="11319596" y="3957243"/>
                  <a:pt x="11319596" y="3957243"/>
                  <a:pt x="11319596" y="3957243"/>
                </a:cubicBezTo>
                <a:cubicBezTo>
                  <a:pt x="11319596" y="3959320"/>
                  <a:pt x="11319596" y="3959320"/>
                  <a:pt x="11319596" y="3959320"/>
                </a:cubicBezTo>
                <a:cubicBezTo>
                  <a:pt x="11319596" y="3961399"/>
                  <a:pt x="11319596" y="3965556"/>
                  <a:pt x="11319596" y="3969713"/>
                </a:cubicBezTo>
                <a:cubicBezTo>
                  <a:pt x="11319596" y="3973870"/>
                  <a:pt x="11319596" y="3978027"/>
                  <a:pt x="11319596" y="3980105"/>
                </a:cubicBezTo>
                <a:cubicBezTo>
                  <a:pt x="11319596" y="3982184"/>
                  <a:pt x="11319596" y="3982184"/>
                  <a:pt x="11319596" y="3982184"/>
                </a:cubicBezTo>
                <a:cubicBezTo>
                  <a:pt x="11321653" y="3982184"/>
                  <a:pt x="11321653" y="3982184"/>
                  <a:pt x="11321653" y="3982184"/>
                </a:cubicBezTo>
                <a:cubicBezTo>
                  <a:pt x="11333992" y="3990498"/>
                  <a:pt x="11352501" y="3994655"/>
                  <a:pt x="11371010" y="3994655"/>
                </a:cubicBezTo>
                <a:cubicBezTo>
                  <a:pt x="11371010" y="3998811"/>
                  <a:pt x="11373066" y="4015439"/>
                  <a:pt x="11375123" y="4017517"/>
                </a:cubicBezTo>
                <a:cubicBezTo>
                  <a:pt x="11356614" y="4023752"/>
                  <a:pt x="11340162" y="4032066"/>
                  <a:pt x="11329879" y="4044537"/>
                </a:cubicBezTo>
                <a:cubicBezTo>
                  <a:pt x="11327823" y="4044537"/>
                  <a:pt x="11327823" y="4044537"/>
                  <a:pt x="11327823" y="4044537"/>
                </a:cubicBezTo>
                <a:cubicBezTo>
                  <a:pt x="11327823" y="4046616"/>
                  <a:pt x="11327823" y="4046616"/>
                  <a:pt x="11327823" y="4046616"/>
                </a:cubicBezTo>
                <a:cubicBezTo>
                  <a:pt x="11329879" y="4052851"/>
                  <a:pt x="11331936" y="4061165"/>
                  <a:pt x="11333992" y="4067401"/>
                </a:cubicBezTo>
                <a:cubicBezTo>
                  <a:pt x="11336049" y="4067401"/>
                  <a:pt x="11336049" y="4067401"/>
                  <a:pt x="11336049" y="4067401"/>
                </a:cubicBezTo>
                <a:cubicBezTo>
                  <a:pt x="11350444" y="4073636"/>
                  <a:pt x="11371010" y="4071557"/>
                  <a:pt x="11387462" y="4067401"/>
                </a:cubicBezTo>
                <a:cubicBezTo>
                  <a:pt x="11387462" y="4069478"/>
                  <a:pt x="11395688" y="4086107"/>
                  <a:pt x="11395688" y="4088184"/>
                </a:cubicBezTo>
                <a:cubicBezTo>
                  <a:pt x="11381292" y="4096498"/>
                  <a:pt x="11366897" y="4111048"/>
                  <a:pt x="11358671" y="4125597"/>
                </a:cubicBezTo>
                <a:cubicBezTo>
                  <a:pt x="11358671" y="4127675"/>
                  <a:pt x="11358671" y="4127675"/>
                  <a:pt x="11358671" y="4127675"/>
                </a:cubicBezTo>
                <a:cubicBezTo>
                  <a:pt x="11360727" y="4131833"/>
                  <a:pt x="11366897" y="4140146"/>
                  <a:pt x="11371010" y="4146381"/>
                </a:cubicBezTo>
                <a:cubicBezTo>
                  <a:pt x="11387462" y="4146381"/>
                  <a:pt x="11405971" y="4142225"/>
                  <a:pt x="11422423" y="4131833"/>
                </a:cubicBezTo>
                <a:cubicBezTo>
                  <a:pt x="11422423" y="4133910"/>
                  <a:pt x="11432706" y="4148460"/>
                  <a:pt x="11434763" y="4150539"/>
                </a:cubicBezTo>
                <a:cubicBezTo>
                  <a:pt x="11422423" y="4163009"/>
                  <a:pt x="11412140" y="4179636"/>
                  <a:pt x="11408027" y="4196265"/>
                </a:cubicBezTo>
                <a:cubicBezTo>
                  <a:pt x="11410084" y="4198342"/>
                  <a:pt x="11410084" y="4198342"/>
                  <a:pt x="11410084" y="4198342"/>
                </a:cubicBezTo>
                <a:cubicBezTo>
                  <a:pt x="11412140" y="4202500"/>
                  <a:pt x="11420366" y="4208735"/>
                  <a:pt x="11424480" y="4212892"/>
                </a:cubicBezTo>
                <a:cubicBezTo>
                  <a:pt x="11426536" y="4212892"/>
                  <a:pt x="11426536" y="4212892"/>
                  <a:pt x="11426536" y="4212892"/>
                </a:cubicBezTo>
                <a:cubicBezTo>
                  <a:pt x="11440932" y="4208735"/>
                  <a:pt x="11457385" y="4200421"/>
                  <a:pt x="11471780" y="4185872"/>
                </a:cubicBezTo>
                <a:cubicBezTo>
                  <a:pt x="11473837" y="4187951"/>
                  <a:pt x="11486176" y="4198342"/>
                  <a:pt x="11488233" y="4200421"/>
                </a:cubicBezTo>
                <a:cubicBezTo>
                  <a:pt x="11480006" y="4217048"/>
                  <a:pt x="11475894" y="4233677"/>
                  <a:pt x="11475894" y="4250304"/>
                </a:cubicBezTo>
                <a:cubicBezTo>
                  <a:pt x="11475894" y="4250304"/>
                  <a:pt x="11475894" y="4252383"/>
                  <a:pt x="11475894" y="4252383"/>
                </a:cubicBezTo>
                <a:cubicBezTo>
                  <a:pt x="11480006" y="4256539"/>
                  <a:pt x="11488233" y="4260697"/>
                  <a:pt x="11494402" y="4262774"/>
                </a:cubicBezTo>
                <a:cubicBezTo>
                  <a:pt x="11494402" y="4264853"/>
                  <a:pt x="11494402" y="4264853"/>
                  <a:pt x="11494402" y="4264853"/>
                </a:cubicBezTo>
                <a:cubicBezTo>
                  <a:pt x="11496459" y="4262774"/>
                  <a:pt x="11496459" y="4262774"/>
                  <a:pt x="11496459" y="4262774"/>
                </a:cubicBezTo>
                <a:cubicBezTo>
                  <a:pt x="11510854" y="4254461"/>
                  <a:pt x="11523194" y="4241990"/>
                  <a:pt x="11533476" y="4225363"/>
                </a:cubicBezTo>
                <a:cubicBezTo>
                  <a:pt x="11535533" y="4227441"/>
                  <a:pt x="11549928" y="4233677"/>
                  <a:pt x="11551985" y="4233677"/>
                </a:cubicBezTo>
                <a:cubicBezTo>
                  <a:pt x="11549928" y="4241990"/>
                  <a:pt x="11549928" y="4252383"/>
                  <a:pt x="11549928" y="4260697"/>
                </a:cubicBezTo>
                <a:cubicBezTo>
                  <a:pt x="11549928" y="4269010"/>
                  <a:pt x="11549928" y="4279403"/>
                  <a:pt x="11551985" y="4285638"/>
                </a:cubicBezTo>
                <a:cubicBezTo>
                  <a:pt x="11551985" y="4287716"/>
                  <a:pt x="11551985" y="4287716"/>
                  <a:pt x="11551985" y="4287716"/>
                </a:cubicBezTo>
                <a:cubicBezTo>
                  <a:pt x="11554042" y="4287716"/>
                  <a:pt x="11554042" y="4287716"/>
                  <a:pt x="11554042" y="4287716"/>
                </a:cubicBezTo>
                <a:cubicBezTo>
                  <a:pt x="11558155" y="4289795"/>
                  <a:pt x="11568437" y="4291873"/>
                  <a:pt x="11574607" y="4293951"/>
                </a:cubicBezTo>
                <a:cubicBezTo>
                  <a:pt x="11576663" y="4293951"/>
                  <a:pt x="11576663" y="4293951"/>
                  <a:pt x="11576663" y="4293951"/>
                </a:cubicBezTo>
                <a:cubicBezTo>
                  <a:pt x="11586946" y="4281481"/>
                  <a:pt x="11597229" y="4264853"/>
                  <a:pt x="11601342" y="4248226"/>
                </a:cubicBezTo>
                <a:cubicBezTo>
                  <a:pt x="11603398" y="4248226"/>
                  <a:pt x="11621907" y="4250304"/>
                  <a:pt x="11623964" y="4250304"/>
                </a:cubicBezTo>
                <a:cubicBezTo>
                  <a:pt x="11623964" y="4269010"/>
                  <a:pt x="11628077" y="4287716"/>
                  <a:pt x="11636303" y="4302265"/>
                </a:cubicBezTo>
                <a:cubicBezTo>
                  <a:pt x="11638359" y="4302265"/>
                  <a:pt x="11638359" y="4302265"/>
                  <a:pt x="11638359" y="4302265"/>
                </a:cubicBezTo>
                <a:cubicBezTo>
                  <a:pt x="11644529" y="4302265"/>
                  <a:pt x="11654812" y="4302265"/>
                  <a:pt x="11658925" y="4302265"/>
                </a:cubicBezTo>
                <a:cubicBezTo>
                  <a:pt x="11660982" y="4302265"/>
                  <a:pt x="11660982" y="4302265"/>
                  <a:pt x="11660982" y="4302265"/>
                </a:cubicBezTo>
                <a:cubicBezTo>
                  <a:pt x="11669208" y="4287716"/>
                  <a:pt x="11673321" y="4269010"/>
                  <a:pt x="11675378" y="4250304"/>
                </a:cubicBezTo>
                <a:cubicBezTo>
                  <a:pt x="11677434" y="4250304"/>
                  <a:pt x="11693886" y="4248226"/>
                  <a:pt x="11695943" y="4248226"/>
                </a:cubicBezTo>
                <a:cubicBezTo>
                  <a:pt x="11700056" y="4264853"/>
                  <a:pt x="11710338" y="4281481"/>
                  <a:pt x="11722678" y="4293951"/>
                </a:cubicBezTo>
                <a:cubicBezTo>
                  <a:pt x="11728847" y="4291873"/>
                  <a:pt x="11739130" y="4289795"/>
                  <a:pt x="11743243" y="4287716"/>
                </a:cubicBezTo>
                <a:cubicBezTo>
                  <a:pt x="11745300" y="4287716"/>
                  <a:pt x="11745300" y="4287716"/>
                  <a:pt x="11745300" y="4287716"/>
                </a:cubicBezTo>
                <a:cubicBezTo>
                  <a:pt x="11747356" y="4279403"/>
                  <a:pt x="11747356" y="4269010"/>
                  <a:pt x="11747356" y="4260697"/>
                </a:cubicBezTo>
                <a:cubicBezTo>
                  <a:pt x="11747356" y="4252383"/>
                  <a:pt x="11747356" y="4241990"/>
                  <a:pt x="11745300" y="4233677"/>
                </a:cubicBezTo>
                <a:cubicBezTo>
                  <a:pt x="11747356" y="4233677"/>
                  <a:pt x="11763808" y="4227441"/>
                  <a:pt x="11765865" y="4225363"/>
                </a:cubicBezTo>
                <a:cubicBezTo>
                  <a:pt x="11774091" y="4241990"/>
                  <a:pt x="11788487" y="4254461"/>
                  <a:pt x="11802882" y="4262774"/>
                </a:cubicBezTo>
                <a:cubicBezTo>
                  <a:pt x="11809052" y="4260697"/>
                  <a:pt x="11817278" y="4256539"/>
                  <a:pt x="11821391" y="4252383"/>
                </a:cubicBezTo>
                <a:cubicBezTo>
                  <a:pt x="11823448" y="4250304"/>
                  <a:pt x="11823448" y="4250304"/>
                  <a:pt x="11823448" y="4250304"/>
                </a:cubicBezTo>
                <a:cubicBezTo>
                  <a:pt x="11823448" y="4250304"/>
                  <a:pt x="11823448" y="4250304"/>
                  <a:pt x="11823448" y="4248226"/>
                </a:cubicBezTo>
                <a:cubicBezTo>
                  <a:pt x="11823448" y="4233677"/>
                  <a:pt x="11817278" y="4214971"/>
                  <a:pt x="11809052" y="4200421"/>
                </a:cubicBezTo>
                <a:cubicBezTo>
                  <a:pt x="11811108" y="4198342"/>
                  <a:pt x="11823448" y="4187951"/>
                  <a:pt x="11825504" y="4185872"/>
                </a:cubicBezTo>
                <a:cubicBezTo>
                  <a:pt x="11839900" y="4198342"/>
                  <a:pt x="11856352" y="4208735"/>
                  <a:pt x="11870748" y="4212892"/>
                </a:cubicBezTo>
                <a:cubicBezTo>
                  <a:pt x="11872805" y="4212892"/>
                  <a:pt x="11872805" y="4212892"/>
                  <a:pt x="11872805" y="4212892"/>
                </a:cubicBezTo>
                <a:cubicBezTo>
                  <a:pt x="11876918" y="4208735"/>
                  <a:pt x="11885144" y="4202500"/>
                  <a:pt x="11887201" y="4196265"/>
                </a:cubicBezTo>
                <a:cubicBezTo>
                  <a:pt x="11889257" y="4196265"/>
                  <a:pt x="11889257" y="4196265"/>
                  <a:pt x="11889257" y="4196265"/>
                </a:cubicBezTo>
                <a:cubicBezTo>
                  <a:pt x="11885144" y="4179636"/>
                  <a:pt x="11874861" y="4163009"/>
                  <a:pt x="11862522" y="4150539"/>
                </a:cubicBezTo>
                <a:cubicBezTo>
                  <a:pt x="11864579" y="4148460"/>
                  <a:pt x="11874861" y="4133910"/>
                  <a:pt x="11874861" y="4131833"/>
                </a:cubicBezTo>
                <a:cubicBezTo>
                  <a:pt x="11891314" y="4140146"/>
                  <a:pt x="11909822" y="4146381"/>
                  <a:pt x="11926275" y="4146381"/>
                </a:cubicBezTo>
                <a:cubicBezTo>
                  <a:pt x="11928331" y="4144303"/>
                  <a:pt x="11928331" y="4144303"/>
                  <a:pt x="11928331" y="4144303"/>
                </a:cubicBezTo>
                <a:cubicBezTo>
                  <a:pt x="11930388" y="4140146"/>
                  <a:pt x="11936557" y="4131833"/>
                  <a:pt x="11938614" y="4125597"/>
                </a:cubicBezTo>
                <a:cubicBezTo>
                  <a:pt x="11938614" y="4123519"/>
                  <a:pt x="11938614" y="4123519"/>
                  <a:pt x="11938614" y="4123519"/>
                </a:cubicBezTo>
                <a:cubicBezTo>
                  <a:pt x="11930388" y="4111048"/>
                  <a:pt x="11915992" y="4096498"/>
                  <a:pt x="11901596" y="4088184"/>
                </a:cubicBezTo>
                <a:cubicBezTo>
                  <a:pt x="11901596" y="4084028"/>
                  <a:pt x="11909822" y="4069478"/>
                  <a:pt x="11909822" y="4067401"/>
                </a:cubicBezTo>
                <a:cubicBezTo>
                  <a:pt x="11926275" y="4071557"/>
                  <a:pt x="11944784" y="4071557"/>
                  <a:pt x="11961236" y="4067401"/>
                </a:cubicBezTo>
                <a:cubicBezTo>
                  <a:pt x="11963292" y="4067401"/>
                  <a:pt x="11963292" y="4067401"/>
                  <a:pt x="11963292" y="4067401"/>
                </a:cubicBezTo>
                <a:cubicBezTo>
                  <a:pt x="11965349" y="4061165"/>
                  <a:pt x="11967405" y="4052851"/>
                  <a:pt x="11967405" y="4046616"/>
                </a:cubicBezTo>
                <a:cubicBezTo>
                  <a:pt x="11967405" y="4044537"/>
                  <a:pt x="11967405" y="4044537"/>
                  <a:pt x="11967405" y="4044537"/>
                </a:cubicBezTo>
                <a:cubicBezTo>
                  <a:pt x="11957123" y="4032066"/>
                  <a:pt x="11940670" y="4023752"/>
                  <a:pt x="11922162" y="4017517"/>
                </a:cubicBezTo>
                <a:cubicBezTo>
                  <a:pt x="11924218" y="4015439"/>
                  <a:pt x="11926275" y="3998811"/>
                  <a:pt x="11926275" y="3996733"/>
                </a:cubicBezTo>
                <a:cubicBezTo>
                  <a:pt x="11944784" y="3996733"/>
                  <a:pt x="11963292" y="3990498"/>
                  <a:pt x="11975632" y="3982184"/>
                </a:cubicBezTo>
                <a:cubicBezTo>
                  <a:pt x="11977688" y="3982184"/>
                  <a:pt x="11977688" y="3982184"/>
                  <a:pt x="11977688" y="3982184"/>
                </a:cubicBezTo>
                <a:cubicBezTo>
                  <a:pt x="11977688" y="3978027"/>
                  <a:pt x="11977688" y="3973870"/>
                  <a:pt x="11977688" y="3969713"/>
                </a:cubicBezTo>
                <a:cubicBezTo>
                  <a:pt x="11977688" y="3967634"/>
                  <a:pt x="11977688" y="3963478"/>
                  <a:pt x="11977688" y="3959320"/>
                </a:cubicBezTo>
                <a:cubicBezTo>
                  <a:pt x="11975632" y="3959320"/>
                  <a:pt x="11975632" y="3959320"/>
                  <a:pt x="11975632" y="3959320"/>
                </a:cubicBezTo>
                <a:cubicBezTo>
                  <a:pt x="11963292" y="3951007"/>
                  <a:pt x="11944784" y="3944772"/>
                  <a:pt x="11926275" y="3944772"/>
                </a:cubicBezTo>
                <a:cubicBezTo>
                  <a:pt x="11926275" y="3942693"/>
                  <a:pt x="11924218" y="3926066"/>
                  <a:pt x="11924218" y="3923987"/>
                </a:cubicBezTo>
                <a:cubicBezTo>
                  <a:pt x="11940670" y="3917752"/>
                  <a:pt x="11957123" y="3909438"/>
                  <a:pt x="11967405" y="3896967"/>
                </a:cubicBezTo>
                <a:cubicBezTo>
                  <a:pt x="11969462" y="3896967"/>
                  <a:pt x="11969462" y="3896967"/>
                  <a:pt x="11969462" y="3896967"/>
                </a:cubicBezTo>
                <a:cubicBezTo>
                  <a:pt x="11969462" y="3894888"/>
                  <a:pt x="11969462" y="3894888"/>
                  <a:pt x="11969462" y="3894888"/>
                </a:cubicBezTo>
                <a:cubicBezTo>
                  <a:pt x="11967405" y="3888653"/>
                  <a:pt x="11965349" y="3880340"/>
                  <a:pt x="11963292" y="3874104"/>
                </a:cubicBezTo>
                <a:cubicBezTo>
                  <a:pt x="11961236" y="3874104"/>
                  <a:pt x="11961236" y="3874104"/>
                  <a:pt x="11961236" y="3874104"/>
                </a:cubicBezTo>
                <a:cubicBezTo>
                  <a:pt x="11946840" y="3867869"/>
                  <a:pt x="11928331" y="3869947"/>
                  <a:pt x="11909822" y="3874104"/>
                </a:cubicBezTo>
                <a:cubicBezTo>
                  <a:pt x="11909822" y="3872026"/>
                  <a:pt x="11903653" y="3855398"/>
                  <a:pt x="11901596" y="3853320"/>
                </a:cubicBezTo>
                <a:cubicBezTo>
                  <a:pt x="11918049" y="3845006"/>
                  <a:pt x="11930388" y="3830456"/>
                  <a:pt x="11938614" y="3815908"/>
                </a:cubicBezTo>
                <a:cubicBezTo>
                  <a:pt x="11938614" y="3813829"/>
                  <a:pt x="11938614" y="3813829"/>
                  <a:pt x="11938614" y="3813829"/>
                </a:cubicBezTo>
                <a:cubicBezTo>
                  <a:pt x="11936557" y="3809672"/>
                  <a:pt x="11932444" y="3801358"/>
                  <a:pt x="11928331" y="3795123"/>
                </a:cubicBezTo>
                <a:cubicBezTo>
                  <a:pt x="11926275" y="3795123"/>
                  <a:pt x="11926275" y="3795123"/>
                  <a:pt x="11926275" y="3795123"/>
                </a:cubicBezTo>
                <a:cubicBezTo>
                  <a:pt x="11909822" y="3795123"/>
                  <a:pt x="11891314" y="3799280"/>
                  <a:pt x="11876918" y="3807594"/>
                </a:cubicBezTo>
                <a:cubicBezTo>
                  <a:pt x="11874861" y="3807594"/>
                  <a:pt x="11864579" y="3793044"/>
                  <a:pt x="11862522" y="3790966"/>
                </a:cubicBezTo>
                <a:cubicBezTo>
                  <a:pt x="11874861" y="3778495"/>
                  <a:pt x="11885144" y="3761868"/>
                  <a:pt x="11889257" y="3745240"/>
                </a:cubicBezTo>
                <a:cubicBezTo>
                  <a:pt x="11889257" y="3743162"/>
                  <a:pt x="11889257" y="3743162"/>
                  <a:pt x="11889257" y="3743162"/>
                </a:cubicBezTo>
                <a:cubicBezTo>
                  <a:pt x="11885144" y="3739005"/>
                  <a:pt x="11878975" y="3732769"/>
                  <a:pt x="11872805" y="3728612"/>
                </a:cubicBezTo>
                <a:cubicBezTo>
                  <a:pt x="11856352" y="3732769"/>
                  <a:pt x="11839900" y="3741083"/>
                  <a:pt x="11827561" y="3753554"/>
                </a:cubicBezTo>
                <a:cubicBezTo>
                  <a:pt x="11825504" y="3753554"/>
                  <a:pt x="11811108" y="3743162"/>
                  <a:pt x="11809052" y="3741083"/>
                </a:cubicBezTo>
                <a:cubicBezTo>
                  <a:pt x="11819334" y="3724456"/>
                  <a:pt x="11823448" y="3707828"/>
                  <a:pt x="11823448" y="3691200"/>
                </a:cubicBezTo>
                <a:cubicBezTo>
                  <a:pt x="11823448" y="3691200"/>
                  <a:pt x="11823448" y="3689122"/>
                  <a:pt x="11823448" y="3689122"/>
                </a:cubicBezTo>
                <a:cubicBezTo>
                  <a:pt x="11817278" y="3684965"/>
                  <a:pt x="11809052" y="3680808"/>
                  <a:pt x="11804939" y="3678730"/>
                </a:cubicBezTo>
                <a:cubicBezTo>
                  <a:pt x="11802882" y="3676651"/>
                  <a:pt x="11802882" y="3676651"/>
                  <a:pt x="11802882" y="3676651"/>
                </a:cubicBezTo>
                <a:cubicBezTo>
                  <a:pt x="11802882" y="3678730"/>
                  <a:pt x="11802882" y="3678730"/>
                  <a:pt x="11802882" y="3678730"/>
                </a:cubicBezTo>
                <a:cubicBezTo>
                  <a:pt x="11788487" y="3684965"/>
                  <a:pt x="11776147" y="3699514"/>
                  <a:pt x="11765865" y="3714063"/>
                </a:cubicBezTo>
                <a:cubicBezTo>
                  <a:pt x="11763808" y="3714063"/>
                  <a:pt x="11747356" y="3707828"/>
                  <a:pt x="11745300" y="3705750"/>
                </a:cubicBezTo>
                <a:cubicBezTo>
                  <a:pt x="11747356" y="3697436"/>
                  <a:pt x="11749412" y="3689122"/>
                  <a:pt x="11749412" y="3678730"/>
                </a:cubicBezTo>
                <a:cubicBezTo>
                  <a:pt x="11749412" y="3670416"/>
                  <a:pt x="11747356" y="3662102"/>
                  <a:pt x="11745300" y="3653788"/>
                </a:cubicBezTo>
                <a:cubicBezTo>
                  <a:pt x="11745300" y="3651710"/>
                  <a:pt x="11745300" y="3651710"/>
                  <a:pt x="11745300" y="3651710"/>
                </a:cubicBezTo>
                <a:cubicBezTo>
                  <a:pt x="11743243" y="3651710"/>
                  <a:pt x="11743243" y="3651710"/>
                  <a:pt x="11743243" y="3651710"/>
                </a:cubicBezTo>
                <a:cubicBezTo>
                  <a:pt x="11739130" y="3649631"/>
                  <a:pt x="11730904" y="3647553"/>
                  <a:pt x="11722678" y="3647553"/>
                </a:cubicBezTo>
                <a:cubicBezTo>
                  <a:pt x="11710338" y="3657945"/>
                  <a:pt x="11700056" y="3674573"/>
                  <a:pt x="11695943" y="3693279"/>
                </a:cubicBezTo>
                <a:cubicBezTo>
                  <a:pt x="11693886" y="3691200"/>
                  <a:pt x="11677434" y="3689122"/>
                  <a:pt x="11673321" y="3689122"/>
                </a:cubicBezTo>
                <a:cubicBezTo>
                  <a:pt x="11673321" y="3672494"/>
                  <a:pt x="11669208" y="3653788"/>
                  <a:pt x="11660982" y="3639239"/>
                </a:cubicBezTo>
                <a:cubicBezTo>
                  <a:pt x="11658925" y="3639239"/>
                  <a:pt x="11658925" y="3639239"/>
                  <a:pt x="11658925" y="3639239"/>
                </a:cubicBezTo>
                <a:cubicBezTo>
                  <a:pt x="11652756" y="3637160"/>
                  <a:pt x="11644529" y="3637160"/>
                  <a:pt x="11638359" y="3639239"/>
                </a:cubicBezTo>
                <a:cubicBezTo>
                  <a:pt x="11636303" y="3639239"/>
                  <a:pt x="11636303" y="3639239"/>
                  <a:pt x="11636303" y="3639239"/>
                </a:cubicBezTo>
                <a:close/>
                <a:moveTo>
                  <a:pt x="0" y="0"/>
                </a:moveTo>
                <a:lnTo>
                  <a:pt x="12192000" y="0"/>
                </a:lnTo>
                <a:lnTo>
                  <a:pt x="12192000" y="4454665"/>
                </a:lnTo>
                <a:lnTo>
                  <a:pt x="0" y="4454665"/>
                </a:lnTo>
                <a:lnTo>
                  <a:pt x="0" y="4454664"/>
                </a:lnTo>
                <a:lnTo>
                  <a:pt x="0" y="3869777"/>
                </a:lnTo>
                <a:close/>
              </a:path>
            </a:pathLst>
          </a:custGeom>
        </p:spPr>
        <p:txBody>
          <a:bodyPr rtlCol="0">
            <a:noAutofit/>
          </a:bodyPr>
          <a:lstStyle/>
          <a:p>
            <a:pPr lvl="0"/>
            <a:endParaRPr lang="en-US" noProof="0" dirty="0"/>
          </a:p>
        </p:txBody>
      </p:sp>
      <p:sp>
        <p:nvSpPr>
          <p:cNvPr id="13" name="Text Placeholder 11"/>
          <p:cNvSpPr>
            <a:spLocks noGrp="1"/>
          </p:cNvSpPr>
          <p:nvPr>
            <p:ph type="body" sz="quarter" idx="14"/>
          </p:nvPr>
        </p:nvSpPr>
        <p:spPr>
          <a:xfrm>
            <a:off x="222250" y="445400"/>
            <a:ext cx="8299451" cy="476250"/>
          </a:xfrm>
        </p:spPr>
        <p:txBody>
          <a:bodyPr/>
          <a:lstStyle>
            <a:lvl1pPr marL="0" indent="0" algn="l">
              <a:buNone/>
              <a:defRPr sz="3300" b="1" cap="all" baseline="0">
                <a:solidFill>
                  <a:srgbClr val="01B0E3"/>
                </a:solidFill>
                <a:latin typeface="+mj-lt"/>
              </a:defRPr>
            </a:lvl1pPr>
            <a:lvl2pPr marL="0" indent="0" algn="ctr">
              <a:buNone/>
              <a:defRPr sz="1500">
                <a:solidFill>
                  <a:schemeClr val="bg1"/>
                </a:solidFill>
              </a:defRPr>
            </a:lvl2pPr>
            <a:lvl3pPr>
              <a:defRPr sz="1350"/>
            </a:lvl3pPr>
            <a:lvl4pPr>
              <a:defRPr sz="1200"/>
            </a:lvl4pPr>
            <a:lvl5pPr>
              <a:defRPr sz="1200"/>
            </a:lvl5pPr>
          </a:lstStyle>
          <a:p>
            <a:pPr lvl="0"/>
            <a:r>
              <a:rPr lang="en-US"/>
              <a:t>Click to edit Master text styles</a:t>
            </a:r>
          </a:p>
        </p:txBody>
      </p:sp>
      <p:sp>
        <p:nvSpPr>
          <p:cNvPr id="3" name="Subtitle 2"/>
          <p:cNvSpPr>
            <a:spLocks noGrp="1"/>
          </p:cNvSpPr>
          <p:nvPr>
            <p:ph type="subTitle" idx="1"/>
          </p:nvPr>
        </p:nvSpPr>
        <p:spPr>
          <a:xfrm>
            <a:off x="222250" y="1004200"/>
            <a:ext cx="8299451" cy="349250"/>
          </a:xfrm>
        </p:spPr>
        <p:txBody>
          <a:bodyPr/>
          <a:lstStyle>
            <a:lvl1pPr marL="0" indent="0" algn="l">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5" name="Slide Number Placeholder 5">
            <a:extLst>
              <a:ext uri="{FF2B5EF4-FFF2-40B4-BE49-F238E27FC236}">
                <a16:creationId xmlns:a16="http://schemas.microsoft.com/office/drawing/2014/main" id="{56F6FD76-E7AC-1E79-52F3-73F3AD84DF95}"/>
              </a:ext>
            </a:extLst>
          </p:cNvPr>
          <p:cNvSpPr>
            <a:spLocks noGrp="1"/>
          </p:cNvSpPr>
          <p:nvPr>
            <p:ph type="sldNum" sz="quarter" idx="15"/>
          </p:nvPr>
        </p:nvSpPr>
        <p:spPr>
          <a:xfrm>
            <a:off x="8737600" y="87313"/>
            <a:ext cx="317500" cy="273050"/>
          </a:xfrm>
        </p:spPr>
        <p:txBody>
          <a:bodyPr/>
          <a:lstStyle>
            <a:lvl1pPr>
              <a:defRPr lang="en-US">
                <a:solidFill>
                  <a:prstClr val="white"/>
                </a:solidFill>
              </a:defRPr>
            </a:lvl1pPr>
          </a:lstStyle>
          <a:p>
            <a:pPr>
              <a:defRPr/>
            </a:pPr>
            <a:fld id="{8D37F3ED-A84C-41B2-AC96-658D1F97A570}" type="slidenum">
              <a:rPr/>
              <a:pPr>
                <a:defRPr/>
              </a:pPr>
              <a:t>‹#›</a:t>
            </a:fld>
            <a:endParaRPr dirty="0"/>
          </a:p>
        </p:txBody>
      </p:sp>
    </p:spTree>
    <p:extLst>
      <p:ext uri="{BB962C8B-B14F-4D97-AF65-F5344CB8AC3E}">
        <p14:creationId xmlns:p14="http://schemas.microsoft.com/office/powerpoint/2010/main" val="243038265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4C18C69-7376-9B49-EBF0-8817D95BB10F}"/>
              </a:ext>
            </a:extLst>
          </p:cNvPr>
          <p:cNvSpPr/>
          <p:nvPr userDrawn="1"/>
        </p:nvSpPr>
        <p:spPr>
          <a:xfrm>
            <a:off x="0" y="0"/>
            <a:ext cx="9144000" cy="1801813"/>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en-US" sz="1350" dirty="0">
              <a:solidFill>
                <a:prstClr val="white"/>
              </a:solidFill>
            </a:endParaRPr>
          </a:p>
        </p:txBody>
      </p:sp>
      <p:sp>
        <p:nvSpPr>
          <p:cNvPr id="4" name="Freeform: Shape 3">
            <a:extLst>
              <a:ext uri="{FF2B5EF4-FFF2-40B4-BE49-F238E27FC236}">
                <a16:creationId xmlns:a16="http://schemas.microsoft.com/office/drawing/2014/main" id="{9A5A3F84-53BD-C059-E499-30FF586E9354}"/>
              </a:ext>
            </a:extLst>
          </p:cNvPr>
          <p:cNvSpPr/>
          <p:nvPr userDrawn="1"/>
        </p:nvSpPr>
        <p:spPr>
          <a:xfrm>
            <a:off x="0" y="1802502"/>
            <a:ext cx="9144000" cy="3340999"/>
          </a:xfrm>
          <a:custGeom>
            <a:avLst/>
            <a:gdLst>
              <a:gd name="connsiteX0" fmla="*/ 11603402 w 12192000"/>
              <a:gd name="connsiteY0" fmla="*/ 4036670 h 4454665"/>
              <a:gd name="connsiteX1" fmla="*/ 11613605 w 12192000"/>
              <a:gd name="connsiteY1" fmla="*/ 4036670 h 4454665"/>
              <a:gd name="connsiteX2" fmla="*/ 11617686 w 12192000"/>
              <a:gd name="connsiteY2" fmla="*/ 4045008 h 4454665"/>
              <a:gd name="connsiteX3" fmla="*/ 11623808 w 12192000"/>
              <a:gd name="connsiteY3" fmla="*/ 4147152 h 4454665"/>
              <a:gd name="connsiteX4" fmla="*/ 11621767 w 12192000"/>
              <a:gd name="connsiteY4" fmla="*/ 4157574 h 4454665"/>
              <a:gd name="connsiteX5" fmla="*/ 11615645 w 12192000"/>
              <a:gd name="connsiteY5" fmla="*/ 4157574 h 4454665"/>
              <a:gd name="connsiteX6" fmla="*/ 11509533 w 12192000"/>
              <a:gd name="connsiteY6" fmla="*/ 4095038 h 4454665"/>
              <a:gd name="connsiteX7" fmla="*/ 11505451 w 12192000"/>
              <a:gd name="connsiteY7" fmla="*/ 4088785 h 4454665"/>
              <a:gd name="connsiteX8" fmla="*/ 11505451 w 12192000"/>
              <a:gd name="connsiteY8" fmla="*/ 4086699 h 4454665"/>
              <a:gd name="connsiteX9" fmla="*/ 11511573 w 12192000"/>
              <a:gd name="connsiteY9" fmla="*/ 4082530 h 4454665"/>
              <a:gd name="connsiteX10" fmla="*/ 11603402 w 12192000"/>
              <a:gd name="connsiteY10" fmla="*/ 4036670 h 4454665"/>
              <a:gd name="connsiteX11" fmla="*/ 11686136 w 12192000"/>
              <a:gd name="connsiteY11" fmla="*/ 4034586 h 4454665"/>
              <a:gd name="connsiteX12" fmla="*/ 11696438 w 12192000"/>
              <a:gd name="connsiteY12" fmla="*/ 4034586 h 4454665"/>
              <a:gd name="connsiteX13" fmla="*/ 11787097 w 12192000"/>
              <a:gd name="connsiteY13" fmla="*/ 4080352 h 4454665"/>
              <a:gd name="connsiteX14" fmla="*/ 11795339 w 12192000"/>
              <a:gd name="connsiteY14" fmla="*/ 4086593 h 4454665"/>
              <a:gd name="connsiteX15" fmla="*/ 11791218 w 12192000"/>
              <a:gd name="connsiteY15" fmla="*/ 4092833 h 4454665"/>
              <a:gd name="connsiteX16" fmla="*/ 11684076 w 12192000"/>
              <a:gd name="connsiteY16" fmla="*/ 4155241 h 4454665"/>
              <a:gd name="connsiteX17" fmla="*/ 11675833 w 12192000"/>
              <a:gd name="connsiteY17" fmla="*/ 4155241 h 4454665"/>
              <a:gd name="connsiteX18" fmla="*/ 11673773 w 12192000"/>
              <a:gd name="connsiteY18" fmla="*/ 4146920 h 4454665"/>
              <a:gd name="connsiteX19" fmla="*/ 11682015 w 12192000"/>
              <a:gd name="connsiteY19" fmla="*/ 4042907 h 4454665"/>
              <a:gd name="connsiteX20" fmla="*/ 11686136 w 12192000"/>
              <a:gd name="connsiteY20" fmla="*/ 4034586 h 4454665"/>
              <a:gd name="connsiteX21" fmla="*/ 10868401 w 12192000"/>
              <a:gd name="connsiteY21" fmla="*/ 3994843 h 4454665"/>
              <a:gd name="connsiteX22" fmla="*/ 10868401 w 12192000"/>
              <a:gd name="connsiteY22" fmla="*/ 4038046 h 4454665"/>
              <a:gd name="connsiteX23" fmla="*/ 10820512 w 12192000"/>
              <a:gd name="connsiteY23" fmla="*/ 4046275 h 4454665"/>
              <a:gd name="connsiteX24" fmla="*/ 10801773 w 12192000"/>
              <a:gd name="connsiteY24" fmla="*/ 4021588 h 4454665"/>
              <a:gd name="connsiteX25" fmla="*/ 10826759 w 12192000"/>
              <a:gd name="connsiteY25" fmla="*/ 3996901 h 4454665"/>
              <a:gd name="connsiteX26" fmla="*/ 10518900 w 12192000"/>
              <a:gd name="connsiteY26" fmla="*/ 3924709 h 4454665"/>
              <a:gd name="connsiteX27" fmla="*/ 10559811 w 12192000"/>
              <a:gd name="connsiteY27" fmla="*/ 3984908 h 4454665"/>
              <a:gd name="connsiteX28" fmla="*/ 10518900 w 12192000"/>
              <a:gd name="connsiteY28" fmla="*/ 4045106 h 4454665"/>
              <a:gd name="connsiteX29" fmla="*/ 10477988 w 12192000"/>
              <a:gd name="connsiteY29" fmla="*/ 3984908 h 4454665"/>
              <a:gd name="connsiteX30" fmla="*/ 10518900 w 12192000"/>
              <a:gd name="connsiteY30" fmla="*/ 3924709 h 4454665"/>
              <a:gd name="connsiteX31" fmla="*/ 11673123 w 12192000"/>
              <a:gd name="connsiteY31" fmla="*/ 3916397 h 4454665"/>
              <a:gd name="connsiteX32" fmla="*/ 11682116 w 12192000"/>
              <a:gd name="connsiteY32" fmla="*/ 3917436 h 4454665"/>
              <a:gd name="connsiteX33" fmla="*/ 11708840 w 12192000"/>
              <a:gd name="connsiteY33" fmla="*/ 3969387 h 4454665"/>
              <a:gd name="connsiteX34" fmla="*/ 11649226 w 12192000"/>
              <a:gd name="connsiteY34" fmla="*/ 4027572 h 4454665"/>
              <a:gd name="connsiteX35" fmla="*/ 11589612 w 12192000"/>
              <a:gd name="connsiteY35" fmla="*/ 3969387 h 4454665"/>
              <a:gd name="connsiteX36" fmla="*/ 11616336 w 12192000"/>
              <a:gd name="connsiteY36" fmla="*/ 3919515 h 4454665"/>
              <a:gd name="connsiteX37" fmla="*/ 11632781 w 12192000"/>
              <a:gd name="connsiteY37" fmla="*/ 3921592 h 4454665"/>
              <a:gd name="connsiteX38" fmla="*/ 11630725 w 12192000"/>
              <a:gd name="connsiteY38" fmla="*/ 3938217 h 4454665"/>
              <a:gd name="connsiteX39" fmla="*/ 11614280 w 12192000"/>
              <a:gd name="connsiteY39" fmla="*/ 3969387 h 4454665"/>
              <a:gd name="connsiteX40" fmla="*/ 11649226 w 12192000"/>
              <a:gd name="connsiteY40" fmla="*/ 4004714 h 4454665"/>
              <a:gd name="connsiteX41" fmla="*/ 11684172 w 12192000"/>
              <a:gd name="connsiteY41" fmla="*/ 3969387 h 4454665"/>
              <a:gd name="connsiteX42" fmla="*/ 11667727 w 12192000"/>
              <a:gd name="connsiteY42" fmla="*/ 3938217 h 4454665"/>
              <a:gd name="connsiteX43" fmla="*/ 11665671 w 12192000"/>
              <a:gd name="connsiteY43" fmla="*/ 3921592 h 4454665"/>
              <a:gd name="connsiteX44" fmla="*/ 11673123 w 12192000"/>
              <a:gd name="connsiteY44" fmla="*/ 3916397 h 4454665"/>
              <a:gd name="connsiteX45" fmla="*/ 11822057 w 12192000"/>
              <a:gd name="connsiteY45" fmla="*/ 3901331 h 4454665"/>
              <a:gd name="connsiteX46" fmla="*/ 11826190 w 12192000"/>
              <a:gd name="connsiteY46" fmla="*/ 3907560 h 4454665"/>
              <a:gd name="connsiteX47" fmla="*/ 11826190 w 12192000"/>
              <a:gd name="connsiteY47" fmla="*/ 4032127 h 4454665"/>
              <a:gd name="connsiteX48" fmla="*/ 11822057 w 12192000"/>
              <a:gd name="connsiteY48" fmla="*/ 4038355 h 4454665"/>
              <a:gd name="connsiteX49" fmla="*/ 11813791 w 12192000"/>
              <a:gd name="connsiteY49" fmla="*/ 4036279 h 4454665"/>
              <a:gd name="connsiteX50" fmla="*/ 11729066 w 12192000"/>
              <a:gd name="connsiteY50" fmla="*/ 3978147 h 4454665"/>
              <a:gd name="connsiteX51" fmla="*/ 11722867 w 12192000"/>
              <a:gd name="connsiteY51" fmla="*/ 3969843 h 4454665"/>
              <a:gd name="connsiteX52" fmla="*/ 11729066 w 12192000"/>
              <a:gd name="connsiteY52" fmla="*/ 3961539 h 4454665"/>
              <a:gd name="connsiteX53" fmla="*/ 11813791 w 12192000"/>
              <a:gd name="connsiteY53" fmla="*/ 3903408 h 4454665"/>
              <a:gd name="connsiteX54" fmla="*/ 11822057 w 12192000"/>
              <a:gd name="connsiteY54" fmla="*/ 3901331 h 4454665"/>
              <a:gd name="connsiteX55" fmla="*/ 11476229 w 12192000"/>
              <a:gd name="connsiteY55" fmla="*/ 3901331 h 4454665"/>
              <a:gd name="connsiteX56" fmla="*/ 11484412 w 12192000"/>
              <a:gd name="connsiteY56" fmla="*/ 3905483 h 4454665"/>
              <a:gd name="connsiteX57" fmla="*/ 11568280 w 12192000"/>
              <a:gd name="connsiteY57" fmla="*/ 3961539 h 4454665"/>
              <a:gd name="connsiteX58" fmla="*/ 11574417 w 12192000"/>
              <a:gd name="connsiteY58" fmla="*/ 3969843 h 4454665"/>
              <a:gd name="connsiteX59" fmla="*/ 11568280 w 12192000"/>
              <a:gd name="connsiteY59" fmla="*/ 3978147 h 4454665"/>
              <a:gd name="connsiteX60" fmla="*/ 11484412 w 12192000"/>
              <a:gd name="connsiteY60" fmla="*/ 4036279 h 4454665"/>
              <a:gd name="connsiteX61" fmla="*/ 11476229 w 12192000"/>
              <a:gd name="connsiteY61" fmla="*/ 4038355 h 4454665"/>
              <a:gd name="connsiteX62" fmla="*/ 11472138 w 12192000"/>
              <a:gd name="connsiteY62" fmla="*/ 4032127 h 4454665"/>
              <a:gd name="connsiteX63" fmla="*/ 11472138 w 12192000"/>
              <a:gd name="connsiteY63" fmla="*/ 3907560 h 4454665"/>
              <a:gd name="connsiteX64" fmla="*/ 11476229 w 12192000"/>
              <a:gd name="connsiteY64" fmla="*/ 3901331 h 4454665"/>
              <a:gd name="connsiteX65" fmla="*/ 11088184 w 12192000"/>
              <a:gd name="connsiteY65" fmla="*/ 3890811 h 4454665"/>
              <a:gd name="connsiteX66" fmla="*/ 11082024 w 12192000"/>
              <a:gd name="connsiteY66" fmla="*/ 3892889 h 4454665"/>
              <a:gd name="connsiteX67" fmla="*/ 11079972 w 12192000"/>
              <a:gd name="connsiteY67" fmla="*/ 3899119 h 4454665"/>
              <a:gd name="connsiteX68" fmla="*/ 11121033 w 12192000"/>
              <a:gd name="connsiteY68" fmla="*/ 4056970 h 4454665"/>
              <a:gd name="connsiteX69" fmla="*/ 11145670 w 12192000"/>
              <a:gd name="connsiteY69" fmla="*/ 4077739 h 4454665"/>
              <a:gd name="connsiteX70" fmla="*/ 11153882 w 12192000"/>
              <a:gd name="connsiteY70" fmla="*/ 4077739 h 4454665"/>
              <a:gd name="connsiteX71" fmla="*/ 11149776 w 12192000"/>
              <a:gd name="connsiteY71" fmla="*/ 4086047 h 4454665"/>
              <a:gd name="connsiteX72" fmla="*/ 11149776 w 12192000"/>
              <a:gd name="connsiteY72" fmla="*/ 4088124 h 4454665"/>
              <a:gd name="connsiteX73" fmla="*/ 11125139 w 12192000"/>
              <a:gd name="connsiteY73" fmla="*/ 4106817 h 4454665"/>
              <a:gd name="connsiteX74" fmla="*/ 11090237 w 12192000"/>
              <a:gd name="connsiteY74" fmla="*/ 4104740 h 4454665"/>
              <a:gd name="connsiteX75" fmla="*/ 11084078 w 12192000"/>
              <a:gd name="connsiteY75" fmla="*/ 4106817 h 4454665"/>
              <a:gd name="connsiteX76" fmla="*/ 11082024 w 12192000"/>
              <a:gd name="connsiteY76" fmla="*/ 4110971 h 4454665"/>
              <a:gd name="connsiteX77" fmla="*/ 11082024 w 12192000"/>
              <a:gd name="connsiteY77" fmla="*/ 4129664 h 4454665"/>
              <a:gd name="connsiteX78" fmla="*/ 11088184 w 12192000"/>
              <a:gd name="connsiteY78" fmla="*/ 4135895 h 4454665"/>
              <a:gd name="connsiteX79" fmla="*/ 11135404 w 12192000"/>
              <a:gd name="connsiteY79" fmla="*/ 4142125 h 4454665"/>
              <a:gd name="connsiteX80" fmla="*/ 11137458 w 12192000"/>
              <a:gd name="connsiteY80" fmla="*/ 4142125 h 4454665"/>
              <a:gd name="connsiteX81" fmla="*/ 11190838 w 12192000"/>
              <a:gd name="connsiteY81" fmla="*/ 4090201 h 4454665"/>
              <a:gd name="connsiteX82" fmla="*/ 11223687 w 12192000"/>
              <a:gd name="connsiteY82" fmla="*/ 3961429 h 4454665"/>
              <a:gd name="connsiteX83" fmla="*/ 11236005 w 12192000"/>
              <a:gd name="connsiteY83" fmla="*/ 3919889 h 4454665"/>
              <a:gd name="connsiteX84" fmla="*/ 11240111 w 12192000"/>
              <a:gd name="connsiteY84" fmla="*/ 3899119 h 4454665"/>
              <a:gd name="connsiteX85" fmla="*/ 11238058 w 12192000"/>
              <a:gd name="connsiteY85" fmla="*/ 3892889 h 4454665"/>
              <a:gd name="connsiteX86" fmla="*/ 11233952 w 12192000"/>
              <a:gd name="connsiteY86" fmla="*/ 3890811 h 4454665"/>
              <a:gd name="connsiteX87" fmla="*/ 11205209 w 12192000"/>
              <a:gd name="connsiteY87" fmla="*/ 3890811 h 4454665"/>
              <a:gd name="connsiteX88" fmla="*/ 11199050 w 12192000"/>
              <a:gd name="connsiteY88" fmla="*/ 3894966 h 4454665"/>
              <a:gd name="connsiteX89" fmla="*/ 11162094 w 12192000"/>
              <a:gd name="connsiteY89" fmla="*/ 4036200 h 4454665"/>
              <a:gd name="connsiteX90" fmla="*/ 11160041 w 12192000"/>
              <a:gd name="connsiteY90" fmla="*/ 4036200 h 4454665"/>
              <a:gd name="connsiteX91" fmla="*/ 11121033 w 12192000"/>
              <a:gd name="connsiteY91" fmla="*/ 3894966 h 4454665"/>
              <a:gd name="connsiteX92" fmla="*/ 11114874 w 12192000"/>
              <a:gd name="connsiteY92" fmla="*/ 3890811 h 4454665"/>
              <a:gd name="connsiteX93" fmla="*/ 11088184 w 12192000"/>
              <a:gd name="connsiteY93" fmla="*/ 3890811 h 4454665"/>
              <a:gd name="connsiteX94" fmla="*/ 11048412 w 12192000"/>
              <a:gd name="connsiteY94" fmla="*/ 3888474 h 4454665"/>
              <a:gd name="connsiteX95" fmla="*/ 10999317 w 12192000"/>
              <a:gd name="connsiteY95" fmla="*/ 3909283 h 4454665"/>
              <a:gd name="connsiteX96" fmla="*/ 10999317 w 12192000"/>
              <a:gd name="connsiteY96" fmla="*/ 3896798 h 4454665"/>
              <a:gd name="connsiteX97" fmla="*/ 10993181 w 12192000"/>
              <a:gd name="connsiteY97" fmla="*/ 3890555 h 4454665"/>
              <a:gd name="connsiteX98" fmla="*/ 10964542 w 12192000"/>
              <a:gd name="connsiteY98" fmla="*/ 3890555 h 4454665"/>
              <a:gd name="connsiteX99" fmla="*/ 10958406 w 12192000"/>
              <a:gd name="connsiteY99" fmla="*/ 3896798 h 4454665"/>
              <a:gd name="connsiteX100" fmla="*/ 10958406 w 12192000"/>
              <a:gd name="connsiteY100" fmla="*/ 4071593 h 4454665"/>
              <a:gd name="connsiteX101" fmla="*/ 10964542 w 12192000"/>
              <a:gd name="connsiteY101" fmla="*/ 4077836 h 4454665"/>
              <a:gd name="connsiteX102" fmla="*/ 10993181 w 12192000"/>
              <a:gd name="connsiteY102" fmla="*/ 4077836 h 4454665"/>
              <a:gd name="connsiteX103" fmla="*/ 10999317 w 12192000"/>
              <a:gd name="connsiteY103" fmla="*/ 4071593 h 4454665"/>
              <a:gd name="connsiteX104" fmla="*/ 10999317 w 12192000"/>
              <a:gd name="connsiteY104" fmla="*/ 3950901 h 4454665"/>
              <a:gd name="connsiteX105" fmla="*/ 11050457 w 12192000"/>
              <a:gd name="connsiteY105" fmla="*/ 3928011 h 4454665"/>
              <a:gd name="connsiteX106" fmla="*/ 11056594 w 12192000"/>
              <a:gd name="connsiteY106" fmla="*/ 3921768 h 4454665"/>
              <a:gd name="connsiteX107" fmla="*/ 11056594 w 12192000"/>
              <a:gd name="connsiteY107" fmla="*/ 3894717 h 4454665"/>
              <a:gd name="connsiteX108" fmla="*/ 11054548 w 12192000"/>
              <a:gd name="connsiteY108" fmla="*/ 3890555 h 4454665"/>
              <a:gd name="connsiteX109" fmla="*/ 11048412 w 12192000"/>
              <a:gd name="connsiteY109" fmla="*/ 3888474 h 4454665"/>
              <a:gd name="connsiteX110" fmla="*/ 10847504 w 12192000"/>
              <a:gd name="connsiteY110" fmla="*/ 3884967 h 4454665"/>
              <a:gd name="connsiteX111" fmla="*/ 10777148 w 12192000"/>
              <a:gd name="connsiteY111" fmla="*/ 3893285 h 4454665"/>
              <a:gd name="connsiteX112" fmla="*/ 10770940 w 12192000"/>
              <a:gd name="connsiteY112" fmla="*/ 3899523 h 4454665"/>
              <a:gd name="connsiteX113" fmla="*/ 10773009 w 12192000"/>
              <a:gd name="connsiteY113" fmla="*/ 3924476 h 4454665"/>
              <a:gd name="connsiteX114" fmla="*/ 10775079 w 12192000"/>
              <a:gd name="connsiteY114" fmla="*/ 3928635 h 4454665"/>
              <a:gd name="connsiteX115" fmla="*/ 10779217 w 12192000"/>
              <a:gd name="connsiteY115" fmla="*/ 3930714 h 4454665"/>
              <a:gd name="connsiteX116" fmla="*/ 10845434 w 12192000"/>
              <a:gd name="connsiteY116" fmla="*/ 3926555 h 4454665"/>
              <a:gd name="connsiteX117" fmla="*/ 10868196 w 12192000"/>
              <a:gd name="connsiteY117" fmla="*/ 3949429 h 4454665"/>
              <a:gd name="connsiteX118" fmla="*/ 10868196 w 12192000"/>
              <a:gd name="connsiteY118" fmla="*/ 3961905 h 4454665"/>
              <a:gd name="connsiteX119" fmla="*/ 10822672 w 12192000"/>
              <a:gd name="connsiteY119" fmla="*/ 3966064 h 4454665"/>
              <a:gd name="connsiteX120" fmla="*/ 10758524 w 12192000"/>
              <a:gd name="connsiteY120" fmla="*/ 4022208 h 4454665"/>
              <a:gd name="connsiteX121" fmla="*/ 10814395 w 12192000"/>
              <a:gd name="connsiteY121" fmla="*/ 4082511 h 4454665"/>
              <a:gd name="connsiteX122" fmla="*/ 10874404 w 12192000"/>
              <a:gd name="connsiteY122" fmla="*/ 4070035 h 4454665"/>
              <a:gd name="connsiteX123" fmla="*/ 10903374 w 12192000"/>
              <a:gd name="connsiteY123" fmla="*/ 4082511 h 4454665"/>
              <a:gd name="connsiteX124" fmla="*/ 10909582 w 12192000"/>
              <a:gd name="connsiteY124" fmla="*/ 4080432 h 4454665"/>
              <a:gd name="connsiteX125" fmla="*/ 10911651 w 12192000"/>
              <a:gd name="connsiteY125" fmla="*/ 4074194 h 4454665"/>
              <a:gd name="connsiteX126" fmla="*/ 10911651 w 12192000"/>
              <a:gd name="connsiteY126" fmla="*/ 3949429 h 4454665"/>
              <a:gd name="connsiteX127" fmla="*/ 10847504 w 12192000"/>
              <a:gd name="connsiteY127" fmla="*/ 3884967 h 4454665"/>
              <a:gd name="connsiteX128" fmla="*/ 10518899 w 12192000"/>
              <a:gd name="connsiteY128" fmla="*/ 3884967 h 4454665"/>
              <a:gd name="connsiteX129" fmla="*/ 10434738 w 12192000"/>
              <a:gd name="connsiteY129" fmla="*/ 3983739 h 4454665"/>
              <a:gd name="connsiteX130" fmla="*/ 10518899 w 12192000"/>
              <a:gd name="connsiteY130" fmla="*/ 4082511 h 4454665"/>
              <a:gd name="connsiteX131" fmla="*/ 10603060 w 12192000"/>
              <a:gd name="connsiteY131" fmla="*/ 3983739 h 4454665"/>
              <a:gd name="connsiteX132" fmla="*/ 10518899 w 12192000"/>
              <a:gd name="connsiteY132" fmla="*/ 3884967 h 4454665"/>
              <a:gd name="connsiteX133" fmla="*/ 10302945 w 12192000"/>
              <a:gd name="connsiteY133" fmla="*/ 3859251 h 4454665"/>
              <a:gd name="connsiteX134" fmla="*/ 10319310 w 12192000"/>
              <a:gd name="connsiteY134" fmla="*/ 3859251 h 4454665"/>
              <a:gd name="connsiteX135" fmla="*/ 10362267 w 12192000"/>
              <a:gd name="connsiteY135" fmla="*/ 3898993 h 4454665"/>
              <a:gd name="connsiteX136" fmla="*/ 10317264 w 12192000"/>
              <a:gd name="connsiteY136" fmla="*/ 3936644 h 4454665"/>
              <a:gd name="connsiteX137" fmla="*/ 10272261 w 12192000"/>
              <a:gd name="connsiteY137" fmla="*/ 3936644 h 4454665"/>
              <a:gd name="connsiteX138" fmla="*/ 10272261 w 12192000"/>
              <a:gd name="connsiteY138" fmla="*/ 3861343 h 4454665"/>
              <a:gd name="connsiteX139" fmla="*/ 10302945 w 12192000"/>
              <a:gd name="connsiteY139" fmla="*/ 3859251 h 4454665"/>
              <a:gd name="connsiteX140" fmla="*/ 10679182 w 12192000"/>
              <a:gd name="connsiteY140" fmla="*/ 3847562 h 4454665"/>
              <a:gd name="connsiteX141" fmla="*/ 10650472 w 12192000"/>
              <a:gd name="connsiteY141" fmla="*/ 3853806 h 4454665"/>
              <a:gd name="connsiteX142" fmla="*/ 10644320 w 12192000"/>
              <a:gd name="connsiteY142" fmla="*/ 3860050 h 4454665"/>
              <a:gd name="connsiteX143" fmla="*/ 10644320 w 12192000"/>
              <a:gd name="connsiteY143" fmla="*/ 3891272 h 4454665"/>
              <a:gd name="connsiteX144" fmla="*/ 10627914 w 12192000"/>
              <a:gd name="connsiteY144" fmla="*/ 3891272 h 4454665"/>
              <a:gd name="connsiteX145" fmla="*/ 10621762 w 12192000"/>
              <a:gd name="connsiteY145" fmla="*/ 3897517 h 4454665"/>
              <a:gd name="connsiteX146" fmla="*/ 10621762 w 12192000"/>
              <a:gd name="connsiteY146" fmla="*/ 3922495 h 4454665"/>
              <a:gd name="connsiteX147" fmla="*/ 10627914 w 12192000"/>
              <a:gd name="connsiteY147" fmla="*/ 3928739 h 4454665"/>
              <a:gd name="connsiteX148" fmla="*/ 10644320 w 12192000"/>
              <a:gd name="connsiteY148" fmla="*/ 3928739 h 4454665"/>
              <a:gd name="connsiteX149" fmla="*/ 10644320 w 12192000"/>
              <a:gd name="connsiteY149" fmla="*/ 4011998 h 4454665"/>
              <a:gd name="connsiteX150" fmla="*/ 10699689 w 12192000"/>
              <a:gd name="connsiteY150" fmla="*/ 4084849 h 4454665"/>
              <a:gd name="connsiteX151" fmla="*/ 10732500 w 12192000"/>
              <a:gd name="connsiteY151" fmla="*/ 4080686 h 4454665"/>
              <a:gd name="connsiteX152" fmla="*/ 10738652 w 12192000"/>
              <a:gd name="connsiteY152" fmla="*/ 4072360 h 4454665"/>
              <a:gd name="connsiteX153" fmla="*/ 10736602 w 12192000"/>
              <a:gd name="connsiteY153" fmla="*/ 4049464 h 4454665"/>
              <a:gd name="connsiteX154" fmla="*/ 10730449 w 12192000"/>
              <a:gd name="connsiteY154" fmla="*/ 4041138 h 4454665"/>
              <a:gd name="connsiteX155" fmla="*/ 10705841 w 12192000"/>
              <a:gd name="connsiteY155" fmla="*/ 4043220 h 4454665"/>
              <a:gd name="connsiteX156" fmla="*/ 10687385 w 12192000"/>
              <a:gd name="connsiteY156" fmla="*/ 4005753 h 4454665"/>
              <a:gd name="connsiteX157" fmla="*/ 10687385 w 12192000"/>
              <a:gd name="connsiteY157" fmla="*/ 3928739 h 4454665"/>
              <a:gd name="connsiteX158" fmla="*/ 10730449 w 12192000"/>
              <a:gd name="connsiteY158" fmla="*/ 3928739 h 4454665"/>
              <a:gd name="connsiteX159" fmla="*/ 10736602 w 12192000"/>
              <a:gd name="connsiteY159" fmla="*/ 3922495 h 4454665"/>
              <a:gd name="connsiteX160" fmla="*/ 10736602 w 12192000"/>
              <a:gd name="connsiteY160" fmla="*/ 3897517 h 4454665"/>
              <a:gd name="connsiteX161" fmla="*/ 10730449 w 12192000"/>
              <a:gd name="connsiteY161" fmla="*/ 3891272 h 4454665"/>
              <a:gd name="connsiteX162" fmla="*/ 10687385 w 12192000"/>
              <a:gd name="connsiteY162" fmla="*/ 3891272 h 4454665"/>
              <a:gd name="connsiteX163" fmla="*/ 10687385 w 12192000"/>
              <a:gd name="connsiteY163" fmla="*/ 3853806 h 4454665"/>
              <a:gd name="connsiteX164" fmla="*/ 10685334 w 12192000"/>
              <a:gd name="connsiteY164" fmla="*/ 3847562 h 4454665"/>
              <a:gd name="connsiteX165" fmla="*/ 10679182 w 12192000"/>
              <a:gd name="connsiteY165" fmla="*/ 3847562 h 4454665"/>
              <a:gd name="connsiteX166" fmla="*/ 10313278 w 12192000"/>
              <a:gd name="connsiteY166" fmla="*/ 3818340 h 4454665"/>
              <a:gd name="connsiteX167" fmla="*/ 10232861 w 12192000"/>
              <a:gd name="connsiteY167" fmla="*/ 3822492 h 4454665"/>
              <a:gd name="connsiteX168" fmla="*/ 10226674 w 12192000"/>
              <a:gd name="connsiteY168" fmla="*/ 3830796 h 4454665"/>
              <a:gd name="connsiteX169" fmla="*/ 10226674 w 12192000"/>
              <a:gd name="connsiteY169" fmla="*/ 4071608 h 4454665"/>
              <a:gd name="connsiteX170" fmla="*/ 10234922 w 12192000"/>
              <a:gd name="connsiteY170" fmla="*/ 4077836 h 4454665"/>
              <a:gd name="connsiteX171" fmla="*/ 10263790 w 12192000"/>
              <a:gd name="connsiteY171" fmla="*/ 4077836 h 4454665"/>
              <a:gd name="connsiteX172" fmla="*/ 10272038 w 12192000"/>
              <a:gd name="connsiteY172" fmla="*/ 4071608 h 4454665"/>
              <a:gd name="connsiteX173" fmla="*/ 10272038 w 12192000"/>
              <a:gd name="connsiteY173" fmla="*/ 3976114 h 4454665"/>
              <a:gd name="connsiteX174" fmla="*/ 10321526 w 12192000"/>
              <a:gd name="connsiteY174" fmla="*/ 3978189 h 4454665"/>
              <a:gd name="connsiteX175" fmla="*/ 10362766 w 12192000"/>
              <a:gd name="connsiteY175" fmla="*/ 4073683 h 4454665"/>
              <a:gd name="connsiteX176" fmla="*/ 10368952 w 12192000"/>
              <a:gd name="connsiteY176" fmla="*/ 4077836 h 4454665"/>
              <a:gd name="connsiteX177" fmla="*/ 10401944 w 12192000"/>
              <a:gd name="connsiteY177" fmla="*/ 4077836 h 4454665"/>
              <a:gd name="connsiteX178" fmla="*/ 10408130 w 12192000"/>
              <a:gd name="connsiteY178" fmla="*/ 4075760 h 4454665"/>
              <a:gd name="connsiteX179" fmla="*/ 10410192 w 12192000"/>
              <a:gd name="connsiteY179" fmla="*/ 4069532 h 4454665"/>
              <a:gd name="connsiteX180" fmla="*/ 10362766 w 12192000"/>
              <a:gd name="connsiteY180" fmla="*/ 3965734 h 4454665"/>
              <a:gd name="connsiteX181" fmla="*/ 10408130 w 12192000"/>
              <a:gd name="connsiteY181" fmla="*/ 3897226 h 4454665"/>
              <a:gd name="connsiteX182" fmla="*/ 10319464 w 12192000"/>
              <a:gd name="connsiteY182" fmla="*/ 3818340 h 4454665"/>
              <a:gd name="connsiteX183" fmla="*/ 10313278 w 12192000"/>
              <a:gd name="connsiteY183" fmla="*/ 3818340 h 4454665"/>
              <a:gd name="connsiteX184" fmla="*/ 11675833 w 12192000"/>
              <a:gd name="connsiteY184" fmla="*/ 3785334 h 4454665"/>
              <a:gd name="connsiteX185" fmla="*/ 11684076 w 12192000"/>
              <a:gd name="connsiteY185" fmla="*/ 3785334 h 4454665"/>
              <a:gd name="connsiteX186" fmla="*/ 11791218 w 12192000"/>
              <a:gd name="connsiteY186" fmla="*/ 3847147 h 4454665"/>
              <a:gd name="connsiteX187" fmla="*/ 11795339 w 12192000"/>
              <a:gd name="connsiteY187" fmla="*/ 3853328 h 4454665"/>
              <a:gd name="connsiteX188" fmla="*/ 11787097 w 12192000"/>
              <a:gd name="connsiteY188" fmla="*/ 3859509 h 4454665"/>
              <a:gd name="connsiteX189" fmla="*/ 11696438 w 12192000"/>
              <a:gd name="connsiteY189" fmla="*/ 3902778 h 4454665"/>
              <a:gd name="connsiteX190" fmla="*/ 11686136 w 12192000"/>
              <a:gd name="connsiteY190" fmla="*/ 3904838 h 4454665"/>
              <a:gd name="connsiteX191" fmla="*/ 11682015 w 12192000"/>
              <a:gd name="connsiteY191" fmla="*/ 3894536 h 4454665"/>
              <a:gd name="connsiteX192" fmla="*/ 11673773 w 12192000"/>
              <a:gd name="connsiteY192" fmla="*/ 3793575 h 4454665"/>
              <a:gd name="connsiteX193" fmla="*/ 11675833 w 12192000"/>
              <a:gd name="connsiteY193" fmla="*/ 3785334 h 4454665"/>
              <a:gd name="connsiteX194" fmla="*/ 11618498 w 12192000"/>
              <a:gd name="connsiteY194" fmla="*/ 3784563 h 4454665"/>
              <a:gd name="connsiteX195" fmla="*/ 11622619 w 12192000"/>
              <a:gd name="connsiteY195" fmla="*/ 3785338 h 4454665"/>
              <a:gd name="connsiteX196" fmla="*/ 11624679 w 12192000"/>
              <a:gd name="connsiteY196" fmla="*/ 3795663 h 4454665"/>
              <a:gd name="connsiteX197" fmla="*/ 11616438 w 12192000"/>
              <a:gd name="connsiteY197" fmla="*/ 3896851 h 4454665"/>
              <a:gd name="connsiteX198" fmla="*/ 11612316 w 12192000"/>
              <a:gd name="connsiteY198" fmla="*/ 3905111 h 4454665"/>
              <a:gd name="connsiteX199" fmla="*/ 11602015 w 12192000"/>
              <a:gd name="connsiteY199" fmla="*/ 3905111 h 4454665"/>
              <a:gd name="connsiteX200" fmla="*/ 11511355 w 12192000"/>
              <a:gd name="connsiteY200" fmla="*/ 3859680 h 4454665"/>
              <a:gd name="connsiteX201" fmla="*/ 11503114 w 12192000"/>
              <a:gd name="connsiteY201" fmla="*/ 3853485 h 4454665"/>
              <a:gd name="connsiteX202" fmla="*/ 11507235 w 12192000"/>
              <a:gd name="connsiteY202" fmla="*/ 3847289 h 4454665"/>
              <a:gd name="connsiteX203" fmla="*/ 11614377 w 12192000"/>
              <a:gd name="connsiteY203" fmla="*/ 3785338 h 4454665"/>
              <a:gd name="connsiteX204" fmla="*/ 11618498 w 12192000"/>
              <a:gd name="connsiteY204" fmla="*/ 3784563 h 4454665"/>
              <a:gd name="connsiteX205" fmla="*/ 11649811 w 12192000"/>
              <a:gd name="connsiteY205" fmla="*/ 3749374 h 4454665"/>
              <a:gd name="connsiteX206" fmla="*/ 11432980 w 12192000"/>
              <a:gd name="connsiteY206" fmla="*/ 3968544 h 4454665"/>
              <a:gd name="connsiteX207" fmla="*/ 11649811 w 12192000"/>
              <a:gd name="connsiteY207" fmla="*/ 4187713 h 4454665"/>
              <a:gd name="connsiteX208" fmla="*/ 11866643 w 12192000"/>
              <a:gd name="connsiteY208" fmla="*/ 3968544 h 4454665"/>
              <a:gd name="connsiteX209" fmla="*/ 11649811 w 12192000"/>
              <a:gd name="connsiteY209" fmla="*/ 3749374 h 4454665"/>
              <a:gd name="connsiteX210" fmla="*/ 11649226 w 12192000"/>
              <a:gd name="connsiteY210" fmla="*/ 3717815 h 4454665"/>
              <a:gd name="connsiteX211" fmla="*/ 11895865 w 12192000"/>
              <a:gd name="connsiteY211" fmla="*/ 3967376 h 4454665"/>
              <a:gd name="connsiteX212" fmla="*/ 11649226 w 12192000"/>
              <a:gd name="connsiteY212" fmla="*/ 4216937 h 4454665"/>
              <a:gd name="connsiteX213" fmla="*/ 11402588 w 12192000"/>
              <a:gd name="connsiteY213" fmla="*/ 3967376 h 4454665"/>
              <a:gd name="connsiteX214" fmla="*/ 11649226 w 12192000"/>
              <a:gd name="connsiteY214" fmla="*/ 3717815 h 4454665"/>
              <a:gd name="connsiteX215" fmla="*/ 11636303 w 12192000"/>
              <a:gd name="connsiteY215" fmla="*/ 3639239 h 4454665"/>
              <a:gd name="connsiteX216" fmla="*/ 11623964 w 12192000"/>
              <a:gd name="connsiteY216" fmla="*/ 3689122 h 4454665"/>
              <a:gd name="connsiteX217" fmla="*/ 11601342 w 12192000"/>
              <a:gd name="connsiteY217" fmla="*/ 3693279 h 4454665"/>
              <a:gd name="connsiteX218" fmla="*/ 11574607 w 12192000"/>
              <a:gd name="connsiteY218" fmla="*/ 3647553 h 4454665"/>
              <a:gd name="connsiteX219" fmla="*/ 11574607 w 12192000"/>
              <a:gd name="connsiteY219" fmla="*/ 3645474 h 4454665"/>
              <a:gd name="connsiteX220" fmla="*/ 11572550 w 12192000"/>
              <a:gd name="connsiteY220" fmla="*/ 3647553 h 4454665"/>
              <a:gd name="connsiteX221" fmla="*/ 11551985 w 12192000"/>
              <a:gd name="connsiteY221" fmla="*/ 3651710 h 4454665"/>
              <a:gd name="connsiteX222" fmla="*/ 11551985 w 12192000"/>
              <a:gd name="connsiteY222" fmla="*/ 3653788 h 4454665"/>
              <a:gd name="connsiteX223" fmla="*/ 11547872 w 12192000"/>
              <a:gd name="connsiteY223" fmla="*/ 3678730 h 4454665"/>
              <a:gd name="connsiteX224" fmla="*/ 11551985 w 12192000"/>
              <a:gd name="connsiteY224" fmla="*/ 3705750 h 4454665"/>
              <a:gd name="connsiteX225" fmla="*/ 11531420 w 12192000"/>
              <a:gd name="connsiteY225" fmla="*/ 3714063 h 4454665"/>
              <a:gd name="connsiteX226" fmla="*/ 11494402 w 12192000"/>
              <a:gd name="connsiteY226" fmla="*/ 3678730 h 4454665"/>
              <a:gd name="connsiteX227" fmla="*/ 11494402 w 12192000"/>
              <a:gd name="connsiteY227" fmla="*/ 3676651 h 4454665"/>
              <a:gd name="connsiteX228" fmla="*/ 11492346 w 12192000"/>
              <a:gd name="connsiteY228" fmla="*/ 3676651 h 4454665"/>
              <a:gd name="connsiteX229" fmla="*/ 11473837 w 12192000"/>
              <a:gd name="connsiteY229" fmla="*/ 3689122 h 4454665"/>
              <a:gd name="connsiteX230" fmla="*/ 11473837 w 12192000"/>
              <a:gd name="connsiteY230" fmla="*/ 3691200 h 4454665"/>
              <a:gd name="connsiteX231" fmla="*/ 11486176 w 12192000"/>
              <a:gd name="connsiteY231" fmla="*/ 3741083 h 4454665"/>
              <a:gd name="connsiteX232" fmla="*/ 11469724 w 12192000"/>
              <a:gd name="connsiteY232" fmla="*/ 3753554 h 4454665"/>
              <a:gd name="connsiteX233" fmla="*/ 11426536 w 12192000"/>
              <a:gd name="connsiteY233" fmla="*/ 3726534 h 4454665"/>
              <a:gd name="connsiteX234" fmla="*/ 11424480 w 12192000"/>
              <a:gd name="connsiteY234" fmla="*/ 3726534 h 4454665"/>
              <a:gd name="connsiteX235" fmla="*/ 11424480 w 12192000"/>
              <a:gd name="connsiteY235" fmla="*/ 3728612 h 4454665"/>
              <a:gd name="connsiteX236" fmla="*/ 11408027 w 12192000"/>
              <a:gd name="connsiteY236" fmla="*/ 3743162 h 4454665"/>
              <a:gd name="connsiteX237" fmla="*/ 11408027 w 12192000"/>
              <a:gd name="connsiteY237" fmla="*/ 3745240 h 4454665"/>
              <a:gd name="connsiteX238" fmla="*/ 11434763 w 12192000"/>
              <a:gd name="connsiteY238" fmla="*/ 3790966 h 4454665"/>
              <a:gd name="connsiteX239" fmla="*/ 11420366 w 12192000"/>
              <a:gd name="connsiteY239" fmla="*/ 3807594 h 4454665"/>
              <a:gd name="connsiteX240" fmla="*/ 11371010 w 12192000"/>
              <a:gd name="connsiteY240" fmla="*/ 3795123 h 4454665"/>
              <a:gd name="connsiteX241" fmla="*/ 11368953 w 12192000"/>
              <a:gd name="connsiteY241" fmla="*/ 3795123 h 4454665"/>
              <a:gd name="connsiteX242" fmla="*/ 11358671 w 12192000"/>
              <a:gd name="connsiteY242" fmla="*/ 3813829 h 4454665"/>
              <a:gd name="connsiteX243" fmla="*/ 11358671 w 12192000"/>
              <a:gd name="connsiteY243" fmla="*/ 3815908 h 4454665"/>
              <a:gd name="connsiteX244" fmla="*/ 11395688 w 12192000"/>
              <a:gd name="connsiteY244" fmla="*/ 3853320 h 4454665"/>
              <a:gd name="connsiteX245" fmla="*/ 11387462 w 12192000"/>
              <a:gd name="connsiteY245" fmla="*/ 3872026 h 4454665"/>
              <a:gd name="connsiteX246" fmla="*/ 11336049 w 12192000"/>
              <a:gd name="connsiteY246" fmla="*/ 3872026 h 4454665"/>
              <a:gd name="connsiteX247" fmla="*/ 11333992 w 12192000"/>
              <a:gd name="connsiteY247" fmla="*/ 3872026 h 4454665"/>
              <a:gd name="connsiteX248" fmla="*/ 11333992 w 12192000"/>
              <a:gd name="connsiteY248" fmla="*/ 3874104 h 4454665"/>
              <a:gd name="connsiteX249" fmla="*/ 11327823 w 12192000"/>
              <a:gd name="connsiteY249" fmla="*/ 3894888 h 4454665"/>
              <a:gd name="connsiteX250" fmla="*/ 11329879 w 12192000"/>
              <a:gd name="connsiteY250" fmla="*/ 3896967 h 4454665"/>
              <a:gd name="connsiteX251" fmla="*/ 11373066 w 12192000"/>
              <a:gd name="connsiteY251" fmla="*/ 3921908 h 4454665"/>
              <a:gd name="connsiteX252" fmla="*/ 11371010 w 12192000"/>
              <a:gd name="connsiteY252" fmla="*/ 3944772 h 4454665"/>
              <a:gd name="connsiteX253" fmla="*/ 11321653 w 12192000"/>
              <a:gd name="connsiteY253" fmla="*/ 3957243 h 4454665"/>
              <a:gd name="connsiteX254" fmla="*/ 11319596 w 12192000"/>
              <a:gd name="connsiteY254" fmla="*/ 3957243 h 4454665"/>
              <a:gd name="connsiteX255" fmla="*/ 11319596 w 12192000"/>
              <a:gd name="connsiteY255" fmla="*/ 3959320 h 4454665"/>
              <a:gd name="connsiteX256" fmla="*/ 11319596 w 12192000"/>
              <a:gd name="connsiteY256" fmla="*/ 3969713 h 4454665"/>
              <a:gd name="connsiteX257" fmla="*/ 11319596 w 12192000"/>
              <a:gd name="connsiteY257" fmla="*/ 3980105 h 4454665"/>
              <a:gd name="connsiteX258" fmla="*/ 11319596 w 12192000"/>
              <a:gd name="connsiteY258" fmla="*/ 3982184 h 4454665"/>
              <a:gd name="connsiteX259" fmla="*/ 11321653 w 12192000"/>
              <a:gd name="connsiteY259" fmla="*/ 3982184 h 4454665"/>
              <a:gd name="connsiteX260" fmla="*/ 11371010 w 12192000"/>
              <a:gd name="connsiteY260" fmla="*/ 3994655 h 4454665"/>
              <a:gd name="connsiteX261" fmla="*/ 11375123 w 12192000"/>
              <a:gd name="connsiteY261" fmla="*/ 4017517 h 4454665"/>
              <a:gd name="connsiteX262" fmla="*/ 11329879 w 12192000"/>
              <a:gd name="connsiteY262" fmla="*/ 4044537 h 4454665"/>
              <a:gd name="connsiteX263" fmla="*/ 11327823 w 12192000"/>
              <a:gd name="connsiteY263" fmla="*/ 4044537 h 4454665"/>
              <a:gd name="connsiteX264" fmla="*/ 11327823 w 12192000"/>
              <a:gd name="connsiteY264" fmla="*/ 4046616 h 4454665"/>
              <a:gd name="connsiteX265" fmla="*/ 11333992 w 12192000"/>
              <a:gd name="connsiteY265" fmla="*/ 4067401 h 4454665"/>
              <a:gd name="connsiteX266" fmla="*/ 11336049 w 12192000"/>
              <a:gd name="connsiteY266" fmla="*/ 4067401 h 4454665"/>
              <a:gd name="connsiteX267" fmla="*/ 11387462 w 12192000"/>
              <a:gd name="connsiteY267" fmla="*/ 4067401 h 4454665"/>
              <a:gd name="connsiteX268" fmla="*/ 11395688 w 12192000"/>
              <a:gd name="connsiteY268" fmla="*/ 4088184 h 4454665"/>
              <a:gd name="connsiteX269" fmla="*/ 11358671 w 12192000"/>
              <a:gd name="connsiteY269" fmla="*/ 4125597 h 4454665"/>
              <a:gd name="connsiteX270" fmla="*/ 11358671 w 12192000"/>
              <a:gd name="connsiteY270" fmla="*/ 4127675 h 4454665"/>
              <a:gd name="connsiteX271" fmla="*/ 11371010 w 12192000"/>
              <a:gd name="connsiteY271" fmla="*/ 4146381 h 4454665"/>
              <a:gd name="connsiteX272" fmla="*/ 11422423 w 12192000"/>
              <a:gd name="connsiteY272" fmla="*/ 4131833 h 4454665"/>
              <a:gd name="connsiteX273" fmla="*/ 11434763 w 12192000"/>
              <a:gd name="connsiteY273" fmla="*/ 4150539 h 4454665"/>
              <a:gd name="connsiteX274" fmla="*/ 11408027 w 12192000"/>
              <a:gd name="connsiteY274" fmla="*/ 4196265 h 4454665"/>
              <a:gd name="connsiteX275" fmla="*/ 11410084 w 12192000"/>
              <a:gd name="connsiteY275" fmla="*/ 4198342 h 4454665"/>
              <a:gd name="connsiteX276" fmla="*/ 11424480 w 12192000"/>
              <a:gd name="connsiteY276" fmla="*/ 4212892 h 4454665"/>
              <a:gd name="connsiteX277" fmla="*/ 11426536 w 12192000"/>
              <a:gd name="connsiteY277" fmla="*/ 4212892 h 4454665"/>
              <a:gd name="connsiteX278" fmla="*/ 11471780 w 12192000"/>
              <a:gd name="connsiteY278" fmla="*/ 4185872 h 4454665"/>
              <a:gd name="connsiteX279" fmla="*/ 11488233 w 12192000"/>
              <a:gd name="connsiteY279" fmla="*/ 4200421 h 4454665"/>
              <a:gd name="connsiteX280" fmla="*/ 11475894 w 12192000"/>
              <a:gd name="connsiteY280" fmla="*/ 4250304 h 4454665"/>
              <a:gd name="connsiteX281" fmla="*/ 11475894 w 12192000"/>
              <a:gd name="connsiteY281" fmla="*/ 4252383 h 4454665"/>
              <a:gd name="connsiteX282" fmla="*/ 11494402 w 12192000"/>
              <a:gd name="connsiteY282" fmla="*/ 4262774 h 4454665"/>
              <a:gd name="connsiteX283" fmla="*/ 11494402 w 12192000"/>
              <a:gd name="connsiteY283" fmla="*/ 4264853 h 4454665"/>
              <a:gd name="connsiteX284" fmla="*/ 11496459 w 12192000"/>
              <a:gd name="connsiteY284" fmla="*/ 4262774 h 4454665"/>
              <a:gd name="connsiteX285" fmla="*/ 11533476 w 12192000"/>
              <a:gd name="connsiteY285" fmla="*/ 4225363 h 4454665"/>
              <a:gd name="connsiteX286" fmla="*/ 11551985 w 12192000"/>
              <a:gd name="connsiteY286" fmla="*/ 4233677 h 4454665"/>
              <a:gd name="connsiteX287" fmla="*/ 11549928 w 12192000"/>
              <a:gd name="connsiteY287" fmla="*/ 4260697 h 4454665"/>
              <a:gd name="connsiteX288" fmla="*/ 11551985 w 12192000"/>
              <a:gd name="connsiteY288" fmla="*/ 4285638 h 4454665"/>
              <a:gd name="connsiteX289" fmla="*/ 11551985 w 12192000"/>
              <a:gd name="connsiteY289" fmla="*/ 4287716 h 4454665"/>
              <a:gd name="connsiteX290" fmla="*/ 11554042 w 12192000"/>
              <a:gd name="connsiteY290" fmla="*/ 4287716 h 4454665"/>
              <a:gd name="connsiteX291" fmla="*/ 11574607 w 12192000"/>
              <a:gd name="connsiteY291" fmla="*/ 4293951 h 4454665"/>
              <a:gd name="connsiteX292" fmla="*/ 11576663 w 12192000"/>
              <a:gd name="connsiteY292" fmla="*/ 4293951 h 4454665"/>
              <a:gd name="connsiteX293" fmla="*/ 11601342 w 12192000"/>
              <a:gd name="connsiteY293" fmla="*/ 4248226 h 4454665"/>
              <a:gd name="connsiteX294" fmla="*/ 11623964 w 12192000"/>
              <a:gd name="connsiteY294" fmla="*/ 4250304 h 4454665"/>
              <a:gd name="connsiteX295" fmla="*/ 11636303 w 12192000"/>
              <a:gd name="connsiteY295" fmla="*/ 4302265 h 4454665"/>
              <a:gd name="connsiteX296" fmla="*/ 11638359 w 12192000"/>
              <a:gd name="connsiteY296" fmla="*/ 4302265 h 4454665"/>
              <a:gd name="connsiteX297" fmla="*/ 11658925 w 12192000"/>
              <a:gd name="connsiteY297" fmla="*/ 4302265 h 4454665"/>
              <a:gd name="connsiteX298" fmla="*/ 11660982 w 12192000"/>
              <a:gd name="connsiteY298" fmla="*/ 4302265 h 4454665"/>
              <a:gd name="connsiteX299" fmla="*/ 11675378 w 12192000"/>
              <a:gd name="connsiteY299" fmla="*/ 4250304 h 4454665"/>
              <a:gd name="connsiteX300" fmla="*/ 11695943 w 12192000"/>
              <a:gd name="connsiteY300" fmla="*/ 4248226 h 4454665"/>
              <a:gd name="connsiteX301" fmla="*/ 11722678 w 12192000"/>
              <a:gd name="connsiteY301" fmla="*/ 4293951 h 4454665"/>
              <a:gd name="connsiteX302" fmla="*/ 11743243 w 12192000"/>
              <a:gd name="connsiteY302" fmla="*/ 4287716 h 4454665"/>
              <a:gd name="connsiteX303" fmla="*/ 11745300 w 12192000"/>
              <a:gd name="connsiteY303" fmla="*/ 4287716 h 4454665"/>
              <a:gd name="connsiteX304" fmla="*/ 11747356 w 12192000"/>
              <a:gd name="connsiteY304" fmla="*/ 4260697 h 4454665"/>
              <a:gd name="connsiteX305" fmla="*/ 11745300 w 12192000"/>
              <a:gd name="connsiteY305" fmla="*/ 4233677 h 4454665"/>
              <a:gd name="connsiteX306" fmla="*/ 11765865 w 12192000"/>
              <a:gd name="connsiteY306" fmla="*/ 4225363 h 4454665"/>
              <a:gd name="connsiteX307" fmla="*/ 11802882 w 12192000"/>
              <a:gd name="connsiteY307" fmla="*/ 4262774 h 4454665"/>
              <a:gd name="connsiteX308" fmla="*/ 11821391 w 12192000"/>
              <a:gd name="connsiteY308" fmla="*/ 4252383 h 4454665"/>
              <a:gd name="connsiteX309" fmla="*/ 11823448 w 12192000"/>
              <a:gd name="connsiteY309" fmla="*/ 4250304 h 4454665"/>
              <a:gd name="connsiteX310" fmla="*/ 11823448 w 12192000"/>
              <a:gd name="connsiteY310" fmla="*/ 4248226 h 4454665"/>
              <a:gd name="connsiteX311" fmla="*/ 11809052 w 12192000"/>
              <a:gd name="connsiteY311" fmla="*/ 4200421 h 4454665"/>
              <a:gd name="connsiteX312" fmla="*/ 11825504 w 12192000"/>
              <a:gd name="connsiteY312" fmla="*/ 4185872 h 4454665"/>
              <a:gd name="connsiteX313" fmla="*/ 11870748 w 12192000"/>
              <a:gd name="connsiteY313" fmla="*/ 4212892 h 4454665"/>
              <a:gd name="connsiteX314" fmla="*/ 11872805 w 12192000"/>
              <a:gd name="connsiteY314" fmla="*/ 4212892 h 4454665"/>
              <a:gd name="connsiteX315" fmla="*/ 11887201 w 12192000"/>
              <a:gd name="connsiteY315" fmla="*/ 4196265 h 4454665"/>
              <a:gd name="connsiteX316" fmla="*/ 11889257 w 12192000"/>
              <a:gd name="connsiteY316" fmla="*/ 4196265 h 4454665"/>
              <a:gd name="connsiteX317" fmla="*/ 11862522 w 12192000"/>
              <a:gd name="connsiteY317" fmla="*/ 4150539 h 4454665"/>
              <a:gd name="connsiteX318" fmla="*/ 11874861 w 12192000"/>
              <a:gd name="connsiteY318" fmla="*/ 4131833 h 4454665"/>
              <a:gd name="connsiteX319" fmla="*/ 11926275 w 12192000"/>
              <a:gd name="connsiteY319" fmla="*/ 4146381 h 4454665"/>
              <a:gd name="connsiteX320" fmla="*/ 11928331 w 12192000"/>
              <a:gd name="connsiteY320" fmla="*/ 4144303 h 4454665"/>
              <a:gd name="connsiteX321" fmla="*/ 11938614 w 12192000"/>
              <a:gd name="connsiteY321" fmla="*/ 4125597 h 4454665"/>
              <a:gd name="connsiteX322" fmla="*/ 11938614 w 12192000"/>
              <a:gd name="connsiteY322" fmla="*/ 4123519 h 4454665"/>
              <a:gd name="connsiteX323" fmla="*/ 11901596 w 12192000"/>
              <a:gd name="connsiteY323" fmla="*/ 4088184 h 4454665"/>
              <a:gd name="connsiteX324" fmla="*/ 11909822 w 12192000"/>
              <a:gd name="connsiteY324" fmla="*/ 4067401 h 4454665"/>
              <a:gd name="connsiteX325" fmla="*/ 11961236 w 12192000"/>
              <a:gd name="connsiteY325" fmla="*/ 4067401 h 4454665"/>
              <a:gd name="connsiteX326" fmla="*/ 11963292 w 12192000"/>
              <a:gd name="connsiteY326" fmla="*/ 4067401 h 4454665"/>
              <a:gd name="connsiteX327" fmla="*/ 11967405 w 12192000"/>
              <a:gd name="connsiteY327" fmla="*/ 4046616 h 4454665"/>
              <a:gd name="connsiteX328" fmla="*/ 11967405 w 12192000"/>
              <a:gd name="connsiteY328" fmla="*/ 4044537 h 4454665"/>
              <a:gd name="connsiteX329" fmla="*/ 11922162 w 12192000"/>
              <a:gd name="connsiteY329" fmla="*/ 4017517 h 4454665"/>
              <a:gd name="connsiteX330" fmla="*/ 11926275 w 12192000"/>
              <a:gd name="connsiteY330" fmla="*/ 3996733 h 4454665"/>
              <a:gd name="connsiteX331" fmla="*/ 11975632 w 12192000"/>
              <a:gd name="connsiteY331" fmla="*/ 3982184 h 4454665"/>
              <a:gd name="connsiteX332" fmla="*/ 11977688 w 12192000"/>
              <a:gd name="connsiteY332" fmla="*/ 3982184 h 4454665"/>
              <a:gd name="connsiteX333" fmla="*/ 11977688 w 12192000"/>
              <a:gd name="connsiteY333" fmla="*/ 3969713 h 4454665"/>
              <a:gd name="connsiteX334" fmla="*/ 11977688 w 12192000"/>
              <a:gd name="connsiteY334" fmla="*/ 3959320 h 4454665"/>
              <a:gd name="connsiteX335" fmla="*/ 11975632 w 12192000"/>
              <a:gd name="connsiteY335" fmla="*/ 3959320 h 4454665"/>
              <a:gd name="connsiteX336" fmla="*/ 11926275 w 12192000"/>
              <a:gd name="connsiteY336" fmla="*/ 3944772 h 4454665"/>
              <a:gd name="connsiteX337" fmla="*/ 11924218 w 12192000"/>
              <a:gd name="connsiteY337" fmla="*/ 3923987 h 4454665"/>
              <a:gd name="connsiteX338" fmla="*/ 11967405 w 12192000"/>
              <a:gd name="connsiteY338" fmla="*/ 3896967 h 4454665"/>
              <a:gd name="connsiteX339" fmla="*/ 11969462 w 12192000"/>
              <a:gd name="connsiteY339" fmla="*/ 3896967 h 4454665"/>
              <a:gd name="connsiteX340" fmla="*/ 11969462 w 12192000"/>
              <a:gd name="connsiteY340" fmla="*/ 3894888 h 4454665"/>
              <a:gd name="connsiteX341" fmla="*/ 11963292 w 12192000"/>
              <a:gd name="connsiteY341" fmla="*/ 3874104 h 4454665"/>
              <a:gd name="connsiteX342" fmla="*/ 11961236 w 12192000"/>
              <a:gd name="connsiteY342" fmla="*/ 3874104 h 4454665"/>
              <a:gd name="connsiteX343" fmla="*/ 11909822 w 12192000"/>
              <a:gd name="connsiteY343" fmla="*/ 3874104 h 4454665"/>
              <a:gd name="connsiteX344" fmla="*/ 11901596 w 12192000"/>
              <a:gd name="connsiteY344" fmla="*/ 3853320 h 4454665"/>
              <a:gd name="connsiteX345" fmla="*/ 11938614 w 12192000"/>
              <a:gd name="connsiteY345" fmla="*/ 3815908 h 4454665"/>
              <a:gd name="connsiteX346" fmla="*/ 11938614 w 12192000"/>
              <a:gd name="connsiteY346" fmla="*/ 3813829 h 4454665"/>
              <a:gd name="connsiteX347" fmla="*/ 11928331 w 12192000"/>
              <a:gd name="connsiteY347" fmla="*/ 3795123 h 4454665"/>
              <a:gd name="connsiteX348" fmla="*/ 11926275 w 12192000"/>
              <a:gd name="connsiteY348" fmla="*/ 3795123 h 4454665"/>
              <a:gd name="connsiteX349" fmla="*/ 11876918 w 12192000"/>
              <a:gd name="connsiteY349" fmla="*/ 3807594 h 4454665"/>
              <a:gd name="connsiteX350" fmla="*/ 11862522 w 12192000"/>
              <a:gd name="connsiteY350" fmla="*/ 3790966 h 4454665"/>
              <a:gd name="connsiteX351" fmla="*/ 11889257 w 12192000"/>
              <a:gd name="connsiteY351" fmla="*/ 3745240 h 4454665"/>
              <a:gd name="connsiteX352" fmla="*/ 11889257 w 12192000"/>
              <a:gd name="connsiteY352" fmla="*/ 3743162 h 4454665"/>
              <a:gd name="connsiteX353" fmla="*/ 11872805 w 12192000"/>
              <a:gd name="connsiteY353" fmla="*/ 3728612 h 4454665"/>
              <a:gd name="connsiteX354" fmla="*/ 11827561 w 12192000"/>
              <a:gd name="connsiteY354" fmla="*/ 3753554 h 4454665"/>
              <a:gd name="connsiteX355" fmla="*/ 11809052 w 12192000"/>
              <a:gd name="connsiteY355" fmla="*/ 3741083 h 4454665"/>
              <a:gd name="connsiteX356" fmla="*/ 11823448 w 12192000"/>
              <a:gd name="connsiteY356" fmla="*/ 3691200 h 4454665"/>
              <a:gd name="connsiteX357" fmla="*/ 11823448 w 12192000"/>
              <a:gd name="connsiteY357" fmla="*/ 3689122 h 4454665"/>
              <a:gd name="connsiteX358" fmla="*/ 11804939 w 12192000"/>
              <a:gd name="connsiteY358" fmla="*/ 3678730 h 4454665"/>
              <a:gd name="connsiteX359" fmla="*/ 11802882 w 12192000"/>
              <a:gd name="connsiteY359" fmla="*/ 3676651 h 4454665"/>
              <a:gd name="connsiteX360" fmla="*/ 11802882 w 12192000"/>
              <a:gd name="connsiteY360" fmla="*/ 3678730 h 4454665"/>
              <a:gd name="connsiteX361" fmla="*/ 11765865 w 12192000"/>
              <a:gd name="connsiteY361" fmla="*/ 3714063 h 4454665"/>
              <a:gd name="connsiteX362" fmla="*/ 11745300 w 12192000"/>
              <a:gd name="connsiteY362" fmla="*/ 3705750 h 4454665"/>
              <a:gd name="connsiteX363" fmla="*/ 11749412 w 12192000"/>
              <a:gd name="connsiteY363" fmla="*/ 3678730 h 4454665"/>
              <a:gd name="connsiteX364" fmla="*/ 11745300 w 12192000"/>
              <a:gd name="connsiteY364" fmla="*/ 3653788 h 4454665"/>
              <a:gd name="connsiteX365" fmla="*/ 11745300 w 12192000"/>
              <a:gd name="connsiteY365" fmla="*/ 3651710 h 4454665"/>
              <a:gd name="connsiteX366" fmla="*/ 11743243 w 12192000"/>
              <a:gd name="connsiteY366" fmla="*/ 3651710 h 4454665"/>
              <a:gd name="connsiteX367" fmla="*/ 11722678 w 12192000"/>
              <a:gd name="connsiteY367" fmla="*/ 3647553 h 4454665"/>
              <a:gd name="connsiteX368" fmla="*/ 11695943 w 12192000"/>
              <a:gd name="connsiteY368" fmla="*/ 3693279 h 4454665"/>
              <a:gd name="connsiteX369" fmla="*/ 11673321 w 12192000"/>
              <a:gd name="connsiteY369" fmla="*/ 3689122 h 4454665"/>
              <a:gd name="connsiteX370" fmla="*/ 11660982 w 12192000"/>
              <a:gd name="connsiteY370" fmla="*/ 3639239 h 4454665"/>
              <a:gd name="connsiteX371" fmla="*/ 11658925 w 12192000"/>
              <a:gd name="connsiteY371" fmla="*/ 3639239 h 4454665"/>
              <a:gd name="connsiteX372" fmla="*/ 11638359 w 12192000"/>
              <a:gd name="connsiteY372" fmla="*/ 3639239 h 4454665"/>
              <a:gd name="connsiteX373" fmla="*/ 11636303 w 12192000"/>
              <a:gd name="connsiteY373" fmla="*/ 3639239 h 4454665"/>
              <a:gd name="connsiteX374" fmla="*/ 0 w 12192000"/>
              <a:gd name="connsiteY374" fmla="*/ 0 h 4454665"/>
              <a:gd name="connsiteX375" fmla="*/ 12192000 w 12192000"/>
              <a:gd name="connsiteY375" fmla="*/ 0 h 4454665"/>
              <a:gd name="connsiteX376" fmla="*/ 12192000 w 12192000"/>
              <a:gd name="connsiteY376" fmla="*/ 4454665 h 4454665"/>
              <a:gd name="connsiteX377" fmla="*/ 4539049 w 12192000"/>
              <a:gd name="connsiteY377" fmla="*/ 4454665 h 4454665"/>
              <a:gd name="connsiteX378" fmla="*/ 0 w 12192000"/>
              <a:gd name="connsiteY378" fmla="*/ 4454665 h 4454665"/>
              <a:gd name="connsiteX379" fmla="*/ 0 w 12192000"/>
              <a:gd name="connsiteY379" fmla="*/ 3869778 h 4454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4454665">
                <a:moveTo>
                  <a:pt x="11603402" y="4036670"/>
                </a:moveTo>
                <a:cubicBezTo>
                  <a:pt x="11607483" y="4034586"/>
                  <a:pt x="11609524" y="4034586"/>
                  <a:pt x="11613605" y="4036670"/>
                </a:cubicBezTo>
                <a:cubicBezTo>
                  <a:pt x="11615645" y="4038755"/>
                  <a:pt x="11617686" y="4040839"/>
                  <a:pt x="11617686" y="4045008"/>
                </a:cubicBezTo>
                <a:cubicBezTo>
                  <a:pt x="11623808" y="4147152"/>
                  <a:pt x="11623808" y="4147152"/>
                  <a:pt x="11623808" y="4147152"/>
                </a:cubicBezTo>
                <a:cubicBezTo>
                  <a:pt x="11625848" y="4153405"/>
                  <a:pt x="11623808" y="4155490"/>
                  <a:pt x="11621767" y="4157574"/>
                </a:cubicBezTo>
                <a:cubicBezTo>
                  <a:pt x="11619727" y="4159659"/>
                  <a:pt x="11617686" y="4157574"/>
                  <a:pt x="11615645" y="4157574"/>
                </a:cubicBezTo>
                <a:cubicBezTo>
                  <a:pt x="11570752" y="4147152"/>
                  <a:pt x="11540142" y="4128390"/>
                  <a:pt x="11509533" y="4095038"/>
                </a:cubicBezTo>
                <a:cubicBezTo>
                  <a:pt x="11507492" y="4092954"/>
                  <a:pt x="11505451" y="4090869"/>
                  <a:pt x="11505451" y="4088785"/>
                </a:cubicBezTo>
                <a:cubicBezTo>
                  <a:pt x="11505451" y="4088785"/>
                  <a:pt x="11505451" y="4088785"/>
                  <a:pt x="11505451" y="4086699"/>
                </a:cubicBezTo>
                <a:cubicBezTo>
                  <a:pt x="11505451" y="4084615"/>
                  <a:pt x="11509533" y="4082530"/>
                  <a:pt x="11511573" y="4082530"/>
                </a:cubicBezTo>
                <a:cubicBezTo>
                  <a:pt x="11603402" y="4036670"/>
                  <a:pt x="11603402" y="4036670"/>
                  <a:pt x="11603402" y="4036670"/>
                </a:cubicBezTo>
                <a:close/>
                <a:moveTo>
                  <a:pt x="11686136" y="4034586"/>
                </a:moveTo>
                <a:cubicBezTo>
                  <a:pt x="11690256" y="4034586"/>
                  <a:pt x="11692317" y="4034586"/>
                  <a:pt x="11696438" y="4034586"/>
                </a:cubicBezTo>
                <a:cubicBezTo>
                  <a:pt x="11787097" y="4080352"/>
                  <a:pt x="11787097" y="4080352"/>
                  <a:pt x="11787097" y="4080352"/>
                </a:cubicBezTo>
                <a:cubicBezTo>
                  <a:pt x="11791218" y="4082432"/>
                  <a:pt x="11793278" y="4084512"/>
                  <a:pt x="11795339" y="4086593"/>
                </a:cubicBezTo>
                <a:cubicBezTo>
                  <a:pt x="11795339" y="4088673"/>
                  <a:pt x="11793278" y="4090753"/>
                  <a:pt x="11791218" y="4092833"/>
                </a:cubicBezTo>
                <a:cubicBezTo>
                  <a:pt x="11760312" y="4126117"/>
                  <a:pt x="11727344" y="4144840"/>
                  <a:pt x="11684076" y="4155241"/>
                </a:cubicBezTo>
                <a:cubicBezTo>
                  <a:pt x="11679954" y="4157321"/>
                  <a:pt x="11677894" y="4157321"/>
                  <a:pt x="11675833" y="4155241"/>
                </a:cubicBezTo>
                <a:cubicBezTo>
                  <a:pt x="11673773" y="4153161"/>
                  <a:pt x="11673773" y="4149000"/>
                  <a:pt x="11673773" y="4146920"/>
                </a:cubicBezTo>
                <a:cubicBezTo>
                  <a:pt x="11682015" y="4042907"/>
                  <a:pt x="11682015" y="4042907"/>
                  <a:pt x="11682015" y="4042907"/>
                </a:cubicBezTo>
                <a:cubicBezTo>
                  <a:pt x="11682015" y="4040827"/>
                  <a:pt x="11684076" y="4036666"/>
                  <a:pt x="11686136" y="4034586"/>
                </a:cubicBezTo>
                <a:close/>
                <a:moveTo>
                  <a:pt x="10868401" y="3994843"/>
                </a:moveTo>
                <a:cubicBezTo>
                  <a:pt x="10868401" y="3994843"/>
                  <a:pt x="10868401" y="3994843"/>
                  <a:pt x="10868401" y="4038046"/>
                </a:cubicBezTo>
                <a:cubicBezTo>
                  <a:pt x="10868401" y="4038046"/>
                  <a:pt x="10841333" y="4046275"/>
                  <a:pt x="10820512" y="4046275"/>
                </a:cubicBezTo>
                <a:cubicBezTo>
                  <a:pt x="10803855" y="4046275"/>
                  <a:pt x="10801773" y="4029817"/>
                  <a:pt x="10801773" y="4021588"/>
                </a:cubicBezTo>
                <a:cubicBezTo>
                  <a:pt x="10801773" y="4007187"/>
                  <a:pt x="10810102" y="3998958"/>
                  <a:pt x="10826759" y="3996901"/>
                </a:cubicBezTo>
                <a:close/>
                <a:moveTo>
                  <a:pt x="10518900" y="3924709"/>
                </a:moveTo>
                <a:cubicBezTo>
                  <a:pt x="10547537" y="3924709"/>
                  <a:pt x="10559811" y="3941316"/>
                  <a:pt x="10559811" y="3984908"/>
                </a:cubicBezTo>
                <a:cubicBezTo>
                  <a:pt x="10559811" y="4022272"/>
                  <a:pt x="10553675" y="4045106"/>
                  <a:pt x="10518900" y="4045106"/>
                </a:cubicBezTo>
                <a:cubicBezTo>
                  <a:pt x="10484125" y="4045106"/>
                  <a:pt x="10477988" y="4022272"/>
                  <a:pt x="10477988" y="3984908"/>
                </a:cubicBezTo>
                <a:cubicBezTo>
                  <a:pt x="10477988" y="3941316"/>
                  <a:pt x="10488216" y="3924709"/>
                  <a:pt x="10518900" y="3924709"/>
                </a:cubicBezTo>
                <a:close/>
                <a:moveTo>
                  <a:pt x="11673123" y="3916397"/>
                </a:moveTo>
                <a:cubicBezTo>
                  <a:pt x="11675950" y="3915878"/>
                  <a:pt x="11679033" y="3916397"/>
                  <a:pt x="11682116" y="3917436"/>
                </a:cubicBezTo>
                <a:cubicBezTo>
                  <a:pt x="11698562" y="3929905"/>
                  <a:pt x="11708840" y="3948607"/>
                  <a:pt x="11708840" y="3969387"/>
                </a:cubicBezTo>
                <a:cubicBezTo>
                  <a:pt x="11708840" y="4000558"/>
                  <a:pt x="11682116" y="4027572"/>
                  <a:pt x="11649226" y="4027572"/>
                </a:cubicBezTo>
                <a:cubicBezTo>
                  <a:pt x="11616336" y="4027572"/>
                  <a:pt x="11589612" y="4000558"/>
                  <a:pt x="11589612" y="3969387"/>
                </a:cubicBezTo>
                <a:cubicBezTo>
                  <a:pt x="11589612" y="3948607"/>
                  <a:pt x="11599890" y="3929905"/>
                  <a:pt x="11616336" y="3919515"/>
                </a:cubicBezTo>
                <a:cubicBezTo>
                  <a:pt x="11622503" y="3915358"/>
                  <a:pt x="11628669" y="3915358"/>
                  <a:pt x="11632781" y="3921592"/>
                </a:cubicBezTo>
                <a:cubicBezTo>
                  <a:pt x="11636892" y="3927827"/>
                  <a:pt x="11634837" y="3934060"/>
                  <a:pt x="11630725" y="3938217"/>
                </a:cubicBezTo>
                <a:cubicBezTo>
                  <a:pt x="11620447" y="3944451"/>
                  <a:pt x="11614280" y="3956919"/>
                  <a:pt x="11614280" y="3969387"/>
                </a:cubicBezTo>
                <a:cubicBezTo>
                  <a:pt x="11614280" y="3988090"/>
                  <a:pt x="11630725" y="4004714"/>
                  <a:pt x="11649226" y="4004714"/>
                </a:cubicBezTo>
                <a:cubicBezTo>
                  <a:pt x="11667727" y="4004714"/>
                  <a:pt x="11684172" y="3988090"/>
                  <a:pt x="11684172" y="3969387"/>
                </a:cubicBezTo>
                <a:cubicBezTo>
                  <a:pt x="11684172" y="3956919"/>
                  <a:pt x="11678005" y="3944451"/>
                  <a:pt x="11667727" y="3938217"/>
                </a:cubicBezTo>
                <a:cubicBezTo>
                  <a:pt x="11663616" y="3934060"/>
                  <a:pt x="11661560" y="3927827"/>
                  <a:pt x="11665671" y="3921592"/>
                </a:cubicBezTo>
                <a:cubicBezTo>
                  <a:pt x="11667727" y="3918476"/>
                  <a:pt x="11670297" y="3916917"/>
                  <a:pt x="11673123" y="3916397"/>
                </a:cubicBezTo>
                <a:close/>
                <a:moveTo>
                  <a:pt x="11822057" y="3901331"/>
                </a:moveTo>
                <a:cubicBezTo>
                  <a:pt x="11824124" y="3901331"/>
                  <a:pt x="11826190" y="3905483"/>
                  <a:pt x="11826190" y="3907560"/>
                </a:cubicBezTo>
                <a:cubicBezTo>
                  <a:pt x="11838588" y="3951158"/>
                  <a:pt x="11838588" y="3988528"/>
                  <a:pt x="11826190" y="4032127"/>
                </a:cubicBezTo>
                <a:cubicBezTo>
                  <a:pt x="11824124" y="4036279"/>
                  <a:pt x="11824124" y="4038355"/>
                  <a:pt x="11822057" y="4038355"/>
                </a:cubicBezTo>
                <a:cubicBezTo>
                  <a:pt x="11817924" y="4040431"/>
                  <a:pt x="11815858" y="4038355"/>
                  <a:pt x="11813791" y="4036279"/>
                </a:cubicBezTo>
                <a:cubicBezTo>
                  <a:pt x="11729066" y="3978147"/>
                  <a:pt x="11729066" y="3978147"/>
                  <a:pt x="11729066" y="3978147"/>
                </a:cubicBezTo>
                <a:cubicBezTo>
                  <a:pt x="11724933" y="3976072"/>
                  <a:pt x="11722867" y="3973995"/>
                  <a:pt x="11722867" y="3969843"/>
                </a:cubicBezTo>
                <a:cubicBezTo>
                  <a:pt x="11722867" y="3967767"/>
                  <a:pt x="11724933" y="3963615"/>
                  <a:pt x="11729066" y="3961539"/>
                </a:cubicBezTo>
                <a:cubicBezTo>
                  <a:pt x="11813791" y="3903408"/>
                  <a:pt x="11813791" y="3903408"/>
                  <a:pt x="11813791" y="3903408"/>
                </a:cubicBezTo>
                <a:cubicBezTo>
                  <a:pt x="11815858" y="3901331"/>
                  <a:pt x="11819991" y="3901331"/>
                  <a:pt x="11822057" y="3901331"/>
                </a:cubicBezTo>
                <a:close/>
                <a:moveTo>
                  <a:pt x="11476229" y="3901331"/>
                </a:moveTo>
                <a:cubicBezTo>
                  <a:pt x="11480320" y="3901331"/>
                  <a:pt x="11482366" y="3903408"/>
                  <a:pt x="11484412" y="3905483"/>
                </a:cubicBezTo>
                <a:cubicBezTo>
                  <a:pt x="11568280" y="3961539"/>
                  <a:pt x="11568280" y="3961539"/>
                  <a:pt x="11568280" y="3961539"/>
                </a:cubicBezTo>
                <a:cubicBezTo>
                  <a:pt x="11572371" y="3963615"/>
                  <a:pt x="11574417" y="3967767"/>
                  <a:pt x="11574417" y="3969843"/>
                </a:cubicBezTo>
                <a:cubicBezTo>
                  <a:pt x="11574417" y="3973995"/>
                  <a:pt x="11572371" y="3976072"/>
                  <a:pt x="11568280" y="3978147"/>
                </a:cubicBezTo>
                <a:lnTo>
                  <a:pt x="11484412" y="4036279"/>
                </a:lnTo>
                <a:cubicBezTo>
                  <a:pt x="11480320" y="4038355"/>
                  <a:pt x="11478275" y="4040431"/>
                  <a:pt x="11476229" y="4038355"/>
                </a:cubicBezTo>
                <a:cubicBezTo>
                  <a:pt x="11474184" y="4038355"/>
                  <a:pt x="11472138" y="4036279"/>
                  <a:pt x="11472138" y="4032127"/>
                </a:cubicBezTo>
                <a:cubicBezTo>
                  <a:pt x="11459865" y="3988528"/>
                  <a:pt x="11459865" y="3953234"/>
                  <a:pt x="11472138" y="3907560"/>
                </a:cubicBezTo>
                <a:cubicBezTo>
                  <a:pt x="11472138" y="3905483"/>
                  <a:pt x="11474184" y="3903408"/>
                  <a:pt x="11476229" y="3901331"/>
                </a:cubicBezTo>
                <a:close/>
                <a:moveTo>
                  <a:pt x="11088184" y="3890811"/>
                </a:moveTo>
                <a:cubicBezTo>
                  <a:pt x="11086131" y="3890811"/>
                  <a:pt x="11084078" y="3890811"/>
                  <a:pt x="11082024" y="3892889"/>
                </a:cubicBezTo>
                <a:cubicBezTo>
                  <a:pt x="11079972" y="3894966"/>
                  <a:pt x="11079972" y="3897043"/>
                  <a:pt x="11079972" y="3899119"/>
                </a:cubicBezTo>
                <a:cubicBezTo>
                  <a:pt x="11121033" y="4056970"/>
                  <a:pt x="11121033" y="4056970"/>
                  <a:pt x="11121033" y="4056970"/>
                </a:cubicBezTo>
                <a:cubicBezTo>
                  <a:pt x="11123086" y="4065278"/>
                  <a:pt x="11131299" y="4077739"/>
                  <a:pt x="11145670" y="4077739"/>
                </a:cubicBezTo>
                <a:cubicBezTo>
                  <a:pt x="11153882" y="4077739"/>
                  <a:pt x="11153882" y="4077739"/>
                  <a:pt x="11153882" y="4077739"/>
                </a:cubicBezTo>
                <a:cubicBezTo>
                  <a:pt x="11151829" y="4081893"/>
                  <a:pt x="11151829" y="4083971"/>
                  <a:pt x="11149776" y="4086047"/>
                </a:cubicBezTo>
                <a:cubicBezTo>
                  <a:pt x="11149776" y="4088124"/>
                  <a:pt x="11149776" y="4088124"/>
                  <a:pt x="11149776" y="4088124"/>
                </a:cubicBezTo>
                <a:cubicBezTo>
                  <a:pt x="11147723" y="4094356"/>
                  <a:pt x="11145670" y="4106817"/>
                  <a:pt x="11125139" y="4106817"/>
                </a:cubicBezTo>
                <a:cubicBezTo>
                  <a:pt x="11090237" y="4104740"/>
                  <a:pt x="11090237" y="4104740"/>
                  <a:pt x="11090237" y="4104740"/>
                </a:cubicBezTo>
                <a:cubicBezTo>
                  <a:pt x="11088184" y="4102663"/>
                  <a:pt x="11086131" y="4104740"/>
                  <a:pt x="11084078" y="4106817"/>
                </a:cubicBezTo>
                <a:cubicBezTo>
                  <a:pt x="11082024" y="4106817"/>
                  <a:pt x="11082024" y="4108894"/>
                  <a:pt x="11082024" y="4110971"/>
                </a:cubicBezTo>
                <a:cubicBezTo>
                  <a:pt x="11082024" y="4129664"/>
                  <a:pt x="11082024" y="4129664"/>
                  <a:pt x="11082024" y="4129664"/>
                </a:cubicBezTo>
                <a:cubicBezTo>
                  <a:pt x="11082024" y="4133818"/>
                  <a:pt x="11084078" y="4135895"/>
                  <a:pt x="11088184" y="4135895"/>
                </a:cubicBezTo>
                <a:cubicBezTo>
                  <a:pt x="11098449" y="4140048"/>
                  <a:pt x="11118980" y="4142125"/>
                  <a:pt x="11135404" y="4142125"/>
                </a:cubicBezTo>
                <a:cubicBezTo>
                  <a:pt x="11135404" y="4142125"/>
                  <a:pt x="11135404" y="4142125"/>
                  <a:pt x="11137458" y="4142125"/>
                </a:cubicBezTo>
                <a:cubicBezTo>
                  <a:pt x="11164148" y="4142125"/>
                  <a:pt x="11182625" y="4125510"/>
                  <a:pt x="11190838" y="4090201"/>
                </a:cubicBezTo>
                <a:cubicBezTo>
                  <a:pt x="11201103" y="4050738"/>
                  <a:pt x="11215474" y="3998814"/>
                  <a:pt x="11223687" y="3961429"/>
                </a:cubicBezTo>
                <a:cubicBezTo>
                  <a:pt x="11227793" y="3944813"/>
                  <a:pt x="11231899" y="3930274"/>
                  <a:pt x="11236005" y="3919889"/>
                </a:cubicBezTo>
                <a:cubicBezTo>
                  <a:pt x="11240111" y="3899119"/>
                  <a:pt x="11240111" y="3899119"/>
                  <a:pt x="11240111" y="3899119"/>
                </a:cubicBezTo>
                <a:cubicBezTo>
                  <a:pt x="11240111" y="3897043"/>
                  <a:pt x="11240111" y="3894966"/>
                  <a:pt x="11238058" y="3892889"/>
                </a:cubicBezTo>
                <a:cubicBezTo>
                  <a:pt x="11238058" y="3890811"/>
                  <a:pt x="11236005" y="3890811"/>
                  <a:pt x="11233952" y="3890811"/>
                </a:cubicBezTo>
                <a:cubicBezTo>
                  <a:pt x="11205209" y="3890811"/>
                  <a:pt x="11205209" y="3890811"/>
                  <a:pt x="11205209" y="3890811"/>
                </a:cubicBezTo>
                <a:cubicBezTo>
                  <a:pt x="11203156" y="3890811"/>
                  <a:pt x="11199050" y="3892889"/>
                  <a:pt x="11199050" y="3894966"/>
                </a:cubicBezTo>
                <a:cubicBezTo>
                  <a:pt x="11162094" y="4036200"/>
                  <a:pt x="11162094" y="4036200"/>
                  <a:pt x="11162094" y="4036200"/>
                </a:cubicBezTo>
                <a:cubicBezTo>
                  <a:pt x="11160041" y="4036200"/>
                  <a:pt x="11160041" y="4036200"/>
                  <a:pt x="11160041" y="4036200"/>
                </a:cubicBezTo>
                <a:cubicBezTo>
                  <a:pt x="11121033" y="3894966"/>
                  <a:pt x="11121033" y="3894966"/>
                  <a:pt x="11121033" y="3894966"/>
                </a:cubicBezTo>
                <a:cubicBezTo>
                  <a:pt x="11121033" y="3892889"/>
                  <a:pt x="11118980" y="3890811"/>
                  <a:pt x="11114874" y="3890811"/>
                </a:cubicBezTo>
                <a:cubicBezTo>
                  <a:pt x="11088184" y="3890811"/>
                  <a:pt x="11088184" y="3890811"/>
                  <a:pt x="11088184" y="3890811"/>
                </a:cubicBezTo>
                <a:close/>
                <a:moveTo>
                  <a:pt x="11048412" y="3888474"/>
                </a:moveTo>
                <a:cubicBezTo>
                  <a:pt x="11030001" y="3888474"/>
                  <a:pt x="11011591" y="3900959"/>
                  <a:pt x="10999317" y="3909283"/>
                </a:cubicBezTo>
                <a:cubicBezTo>
                  <a:pt x="10999317" y="3896798"/>
                  <a:pt x="10999317" y="3896798"/>
                  <a:pt x="10999317" y="3896798"/>
                </a:cubicBezTo>
                <a:cubicBezTo>
                  <a:pt x="10999317" y="3892635"/>
                  <a:pt x="10997272" y="3890555"/>
                  <a:pt x="10993181" y="3890555"/>
                </a:cubicBezTo>
                <a:cubicBezTo>
                  <a:pt x="10964542" y="3890555"/>
                  <a:pt x="10964542" y="3890555"/>
                  <a:pt x="10964542" y="3890555"/>
                </a:cubicBezTo>
                <a:cubicBezTo>
                  <a:pt x="10960451" y="3890555"/>
                  <a:pt x="10958406" y="3892635"/>
                  <a:pt x="10958406" y="3896798"/>
                </a:cubicBezTo>
                <a:cubicBezTo>
                  <a:pt x="10958406" y="4071593"/>
                  <a:pt x="10958406" y="4071593"/>
                  <a:pt x="10958406" y="4071593"/>
                </a:cubicBezTo>
                <a:cubicBezTo>
                  <a:pt x="10958406" y="4075755"/>
                  <a:pt x="10960451" y="4077836"/>
                  <a:pt x="10964542" y="4077836"/>
                </a:cubicBezTo>
                <a:cubicBezTo>
                  <a:pt x="10993181" y="4077836"/>
                  <a:pt x="10993181" y="4077836"/>
                  <a:pt x="10993181" y="4077836"/>
                </a:cubicBezTo>
                <a:cubicBezTo>
                  <a:pt x="10997272" y="4077836"/>
                  <a:pt x="10999317" y="4075755"/>
                  <a:pt x="10999317" y="4071593"/>
                </a:cubicBezTo>
                <a:cubicBezTo>
                  <a:pt x="10999317" y="3950901"/>
                  <a:pt x="10999317" y="3950901"/>
                  <a:pt x="10999317" y="3950901"/>
                </a:cubicBezTo>
                <a:cubicBezTo>
                  <a:pt x="11007500" y="3944658"/>
                  <a:pt x="11025910" y="3930092"/>
                  <a:pt x="11050457" y="3928011"/>
                </a:cubicBezTo>
                <a:cubicBezTo>
                  <a:pt x="11054548" y="3928011"/>
                  <a:pt x="11056594" y="3923849"/>
                  <a:pt x="11056594" y="3921768"/>
                </a:cubicBezTo>
                <a:cubicBezTo>
                  <a:pt x="11056594" y="3894717"/>
                  <a:pt x="11056594" y="3894717"/>
                  <a:pt x="11056594" y="3894717"/>
                </a:cubicBezTo>
                <a:cubicBezTo>
                  <a:pt x="11056594" y="3892635"/>
                  <a:pt x="11056594" y="3890555"/>
                  <a:pt x="11054548" y="3890555"/>
                </a:cubicBezTo>
                <a:cubicBezTo>
                  <a:pt x="11052503" y="3888474"/>
                  <a:pt x="11050457" y="3888474"/>
                  <a:pt x="11048412" y="3888474"/>
                </a:cubicBezTo>
                <a:close/>
                <a:moveTo>
                  <a:pt x="10847504" y="3884967"/>
                </a:moveTo>
                <a:cubicBezTo>
                  <a:pt x="10826811" y="3884967"/>
                  <a:pt x="10791633" y="3891205"/>
                  <a:pt x="10777148" y="3893285"/>
                </a:cubicBezTo>
                <a:cubicBezTo>
                  <a:pt x="10773009" y="3893285"/>
                  <a:pt x="10770940" y="3897443"/>
                  <a:pt x="10770940" y="3899523"/>
                </a:cubicBezTo>
                <a:cubicBezTo>
                  <a:pt x="10770940" y="3899523"/>
                  <a:pt x="10770940" y="3899523"/>
                  <a:pt x="10773009" y="3924476"/>
                </a:cubicBezTo>
                <a:cubicBezTo>
                  <a:pt x="10773009" y="3926555"/>
                  <a:pt x="10773009" y="3928635"/>
                  <a:pt x="10775079" y="3928635"/>
                </a:cubicBezTo>
                <a:cubicBezTo>
                  <a:pt x="10777148" y="3930714"/>
                  <a:pt x="10777148" y="3930714"/>
                  <a:pt x="10779217" y="3930714"/>
                </a:cubicBezTo>
                <a:cubicBezTo>
                  <a:pt x="10795771" y="3930714"/>
                  <a:pt x="10824741" y="3926555"/>
                  <a:pt x="10845434" y="3926555"/>
                </a:cubicBezTo>
                <a:cubicBezTo>
                  <a:pt x="10859918" y="3926555"/>
                  <a:pt x="10868196" y="3934873"/>
                  <a:pt x="10868196" y="3949429"/>
                </a:cubicBezTo>
                <a:cubicBezTo>
                  <a:pt x="10868196" y="3949429"/>
                  <a:pt x="10868196" y="3949429"/>
                  <a:pt x="10868196" y="3961905"/>
                </a:cubicBezTo>
                <a:cubicBezTo>
                  <a:pt x="10868196" y="3961905"/>
                  <a:pt x="10868196" y="3961905"/>
                  <a:pt x="10822672" y="3966064"/>
                </a:cubicBezTo>
                <a:cubicBezTo>
                  <a:pt x="10777148" y="3968144"/>
                  <a:pt x="10758524" y="3984779"/>
                  <a:pt x="10758524" y="4022208"/>
                </a:cubicBezTo>
                <a:cubicBezTo>
                  <a:pt x="10758524" y="4061717"/>
                  <a:pt x="10779217" y="4082511"/>
                  <a:pt x="10814395" y="4082511"/>
                </a:cubicBezTo>
                <a:cubicBezTo>
                  <a:pt x="10843365" y="4082511"/>
                  <a:pt x="10874404" y="4070035"/>
                  <a:pt x="10874404" y="4070035"/>
                </a:cubicBezTo>
                <a:cubicBezTo>
                  <a:pt x="10882681" y="4076273"/>
                  <a:pt x="10888889" y="4080432"/>
                  <a:pt x="10903374" y="4082511"/>
                </a:cubicBezTo>
                <a:cubicBezTo>
                  <a:pt x="10905443" y="4082511"/>
                  <a:pt x="10907512" y="4082511"/>
                  <a:pt x="10909582" y="4080432"/>
                </a:cubicBezTo>
                <a:cubicBezTo>
                  <a:pt x="10909582" y="4078352"/>
                  <a:pt x="10911651" y="4076273"/>
                  <a:pt x="10911651" y="4074194"/>
                </a:cubicBezTo>
                <a:cubicBezTo>
                  <a:pt x="10911651" y="4074194"/>
                  <a:pt x="10911651" y="4074194"/>
                  <a:pt x="10911651" y="3949429"/>
                </a:cubicBezTo>
                <a:cubicBezTo>
                  <a:pt x="10911651" y="3905761"/>
                  <a:pt x="10890958" y="3884967"/>
                  <a:pt x="10847504" y="3884967"/>
                </a:cubicBezTo>
                <a:close/>
                <a:moveTo>
                  <a:pt x="10518899" y="3884967"/>
                </a:moveTo>
                <a:cubicBezTo>
                  <a:pt x="10472419" y="3884967"/>
                  <a:pt x="10434738" y="3929188"/>
                  <a:pt x="10434738" y="3983739"/>
                </a:cubicBezTo>
                <a:cubicBezTo>
                  <a:pt x="10434738" y="4038290"/>
                  <a:pt x="10472419" y="4082511"/>
                  <a:pt x="10518899" y="4082511"/>
                </a:cubicBezTo>
                <a:cubicBezTo>
                  <a:pt x="10565380" y="4082511"/>
                  <a:pt x="10603060" y="4038290"/>
                  <a:pt x="10603060" y="3983739"/>
                </a:cubicBezTo>
                <a:cubicBezTo>
                  <a:pt x="10603060" y="3929188"/>
                  <a:pt x="10565380" y="3884967"/>
                  <a:pt x="10518899" y="3884967"/>
                </a:cubicBezTo>
                <a:close/>
                <a:moveTo>
                  <a:pt x="10302945" y="3859251"/>
                </a:moveTo>
                <a:cubicBezTo>
                  <a:pt x="10302945" y="3859251"/>
                  <a:pt x="10302945" y="3859251"/>
                  <a:pt x="10319310" y="3859251"/>
                </a:cubicBezTo>
                <a:cubicBezTo>
                  <a:pt x="10349994" y="3859251"/>
                  <a:pt x="10362267" y="3880168"/>
                  <a:pt x="10362267" y="3898993"/>
                </a:cubicBezTo>
                <a:cubicBezTo>
                  <a:pt x="10362267" y="3922003"/>
                  <a:pt x="10343857" y="3936644"/>
                  <a:pt x="10317264" y="3936644"/>
                </a:cubicBezTo>
                <a:cubicBezTo>
                  <a:pt x="10294763" y="3938736"/>
                  <a:pt x="10280444" y="3936644"/>
                  <a:pt x="10272261" y="3936644"/>
                </a:cubicBezTo>
                <a:cubicBezTo>
                  <a:pt x="10272261" y="3936644"/>
                  <a:pt x="10272261" y="3936644"/>
                  <a:pt x="10272261" y="3861343"/>
                </a:cubicBezTo>
                <a:cubicBezTo>
                  <a:pt x="10276353" y="3859251"/>
                  <a:pt x="10286581" y="3859251"/>
                  <a:pt x="10302945" y="3859251"/>
                </a:cubicBezTo>
                <a:close/>
                <a:moveTo>
                  <a:pt x="10679182" y="3847562"/>
                </a:moveTo>
                <a:cubicBezTo>
                  <a:pt x="10679182" y="3847562"/>
                  <a:pt x="10679182" y="3847562"/>
                  <a:pt x="10650472" y="3853806"/>
                </a:cubicBezTo>
                <a:cubicBezTo>
                  <a:pt x="10646371" y="3855888"/>
                  <a:pt x="10644320" y="3857970"/>
                  <a:pt x="10644320" y="3860050"/>
                </a:cubicBezTo>
                <a:cubicBezTo>
                  <a:pt x="10644320" y="3860050"/>
                  <a:pt x="10644320" y="3860050"/>
                  <a:pt x="10644320" y="3891272"/>
                </a:cubicBezTo>
                <a:cubicBezTo>
                  <a:pt x="10644320" y="3891272"/>
                  <a:pt x="10644320" y="3891272"/>
                  <a:pt x="10627914" y="3891272"/>
                </a:cubicBezTo>
                <a:cubicBezTo>
                  <a:pt x="10623813" y="3891272"/>
                  <a:pt x="10621762" y="3893354"/>
                  <a:pt x="10621762" y="3897517"/>
                </a:cubicBezTo>
                <a:cubicBezTo>
                  <a:pt x="10621762" y="3897517"/>
                  <a:pt x="10621762" y="3897517"/>
                  <a:pt x="10621762" y="3922495"/>
                </a:cubicBezTo>
                <a:cubicBezTo>
                  <a:pt x="10621762" y="3926658"/>
                  <a:pt x="10623813" y="3928739"/>
                  <a:pt x="10627914" y="3928739"/>
                </a:cubicBezTo>
                <a:cubicBezTo>
                  <a:pt x="10627914" y="3928739"/>
                  <a:pt x="10627914" y="3928739"/>
                  <a:pt x="10644320" y="3928739"/>
                </a:cubicBezTo>
                <a:cubicBezTo>
                  <a:pt x="10644320" y="3928739"/>
                  <a:pt x="10644320" y="3928739"/>
                  <a:pt x="10644320" y="4011998"/>
                </a:cubicBezTo>
                <a:cubicBezTo>
                  <a:pt x="10644320" y="4068197"/>
                  <a:pt x="10658675" y="4084849"/>
                  <a:pt x="10699689" y="4084849"/>
                </a:cubicBezTo>
                <a:cubicBezTo>
                  <a:pt x="10709943" y="4084849"/>
                  <a:pt x="10722247" y="4080686"/>
                  <a:pt x="10732500" y="4080686"/>
                </a:cubicBezTo>
                <a:cubicBezTo>
                  <a:pt x="10736602" y="4078605"/>
                  <a:pt x="10738652" y="4076523"/>
                  <a:pt x="10738652" y="4072360"/>
                </a:cubicBezTo>
                <a:cubicBezTo>
                  <a:pt x="10738652" y="4072360"/>
                  <a:pt x="10738652" y="4072360"/>
                  <a:pt x="10736602" y="4049464"/>
                </a:cubicBezTo>
                <a:cubicBezTo>
                  <a:pt x="10736602" y="4045301"/>
                  <a:pt x="10734551" y="4041138"/>
                  <a:pt x="10730449" y="4041138"/>
                </a:cubicBezTo>
                <a:cubicBezTo>
                  <a:pt x="10724297" y="4041138"/>
                  <a:pt x="10714044" y="4043220"/>
                  <a:pt x="10705841" y="4043220"/>
                </a:cubicBezTo>
                <a:cubicBezTo>
                  <a:pt x="10687385" y="4043220"/>
                  <a:pt x="10687385" y="4032813"/>
                  <a:pt x="10687385" y="4005753"/>
                </a:cubicBezTo>
                <a:cubicBezTo>
                  <a:pt x="10687385" y="4005753"/>
                  <a:pt x="10687385" y="4005753"/>
                  <a:pt x="10687385" y="3928739"/>
                </a:cubicBezTo>
                <a:cubicBezTo>
                  <a:pt x="10687385" y="3928739"/>
                  <a:pt x="10687385" y="3928739"/>
                  <a:pt x="10730449" y="3928739"/>
                </a:cubicBezTo>
                <a:cubicBezTo>
                  <a:pt x="10734551" y="3928739"/>
                  <a:pt x="10736602" y="3926658"/>
                  <a:pt x="10736602" y="3922495"/>
                </a:cubicBezTo>
                <a:cubicBezTo>
                  <a:pt x="10736602" y="3922495"/>
                  <a:pt x="10736602" y="3922495"/>
                  <a:pt x="10736602" y="3897517"/>
                </a:cubicBezTo>
                <a:cubicBezTo>
                  <a:pt x="10736602" y="3893354"/>
                  <a:pt x="10734551" y="3891272"/>
                  <a:pt x="10730449" y="3891272"/>
                </a:cubicBezTo>
                <a:cubicBezTo>
                  <a:pt x="10730449" y="3891272"/>
                  <a:pt x="10730449" y="3891272"/>
                  <a:pt x="10687385" y="3891272"/>
                </a:cubicBezTo>
                <a:cubicBezTo>
                  <a:pt x="10687385" y="3891272"/>
                  <a:pt x="10687385" y="3891272"/>
                  <a:pt x="10687385" y="3853806"/>
                </a:cubicBezTo>
                <a:cubicBezTo>
                  <a:pt x="10687385" y="3851725"/>
                  <a:pt x="10685334" y="3849643"/>
                  <a:pt x="10685334" y="3847562"/>
                </a:cubicBezTo>
                <a:cubicBezTo>
                  <a:pt x="10683283" y="3847562"/>
                  <a:pt x="10681232" y="3847562"/>
                  <a:pt x="10679182" y="3847562"/>
                </a:cubicBezTo>
                <a:close/>
                <a:moveTo>
                  <a:pt x="10313278" y="3818340"/>
                </a:moveTo>
                <a:cubicBezTo>
                  <a:pt x="10302968" y="3818340"/>
                  <a:pt x="10272038" y="3818340"/>
                  <a:pt x="10232861" y="3822492"/>
                </a:cubicBezTo>
                <a:cubicBezTo>
                  <a:pt x="10230798" y="3822492"/>
                  <a:pt x="10226674" y="3826644"/>
                  <a:pt x="10226674" y="3830796"/>
                </a:cubicBezTo>
                <a:cubicBezTo>
                  <a:pt x="10226674" y="3830796"/>
                  <a:pt x="10226674" y="3830796"/>
                  <a:pt x="10226674" y="4071608"/>
                </a:cubicBezTo>
                <a:cubicBezTo>
                  <a:pt x="10226674" y="4075760"/>
                  <a:pt x="10230798" y="4077836"/>
                  <a:pt x="10234922" y="4077836"/>
                </a:cubicBezTo>
                <a:cubicBezTo>
                  <a:pt x="10234922" y="4077836"/>
                  <a:pt x="10234922" y="4077836"/>
                  <a:pt x="10263790" y="4077836"/>
                </a:cubicBezTo>
                <a:cubicBezTo>
                  <a:pt x="10267914" y="4077836"/>
                  <a:pt x="10272038" y="4075760"/>
                  <a:pt x="10272038" y="4071608"/>
                </a:cubicBezTo>
                <a:cubicBezTo>
                  <a:pt x="10272038" y="4071608"/>
                  <a:pt x="10272038" y="4071608"/>
                  <a:pt x="10272038" y="3976114"/>
                </a:cubicBezTo>
                <a:cubicBezTo>
                  <a:pt x="10280286" y="3976114"/>
                  <a:pt x="10298844" y="3978189"/>
                  <a:pt x="10321526" y="3978189"/>
                </a:cubicBezTo>
                <a:cubicBezTo>
                  <a:pt x="10321526" y="3978189"/>
                  <a:pt x="10321526" y="3978189"/>
                  <a:pt x="10362766" y="4073683"/>
                </a:cubicBezTo>
                <a:cubicBezTo>
                  <a:pt x="10364828" y="4077836"/>
                  <a:pt x="10366890" y="4077836"/>
                  <a:pt x="10368952" y="4077836"/>
                </a:cubicBezTo>
                <a:cubicBezTo>
                  <a:pt x="10368952" y="4077836"/>
                  <a:pt x="10368952" y="4077836"/>
                  <a:pt x="10401944" y="4077836"/>
                </a:cubicBezTo>
                <a:cubicBezTo>
                  <a:pt x="10406068" y="4077836"/>
                  <a:pt x="10408130" y="4077836"/>
                  <a:pt x="10408130" y="4075760"/>
                </a:cubicBezTo>
                <a:cubicBezTo>
                  <a:pt x="10410192" y="4073683"/>
                  <a:pt x="10410192" y="4071608"/>
                  <a:pt x="10410192" y="4069532"/>
                </a:cubicBezTo>
                <a:lnTo>
                  <a:pt x="10362766" y="3965734"/>
                </a:lnTo>
                <a:cubicBezTo>
                  <a:pt x="10393696" y="3951202"/>
                  <a:pt x="10408130" y="3928366"/>
                  <a:pt x="10408130" y="3897226"/>
                </a:cubicBezTo>
                <a:cubicBezTo>
                  <a:pt x="10408130" y="3861935"/>
                  <a:pt x="10391634" y="3818340"/>
                  <a:pt x="10319464" y="3818340"/>
                </a:cubicBezTo>
                <a:cubicBezTo>
                  <a:pt x="10319464" y="3818340"/>
                  <a:pt x="10317402" y="3818340"/>
                  <a:pt x="10313278" y="3818340"/>
                </a:cubicBezTo>
                <a:close/>
                <a:moveTo>
                  <a:pt x="11675833" y="3785334"/>
                </a:moveTo>
                <a:cubicBezTo>
                  <a:pt x="11677894" y="3783273"/>
                  <a:pt x="11682015" y="3783273"/>
                  <a:pt x="11684076" y="3785334"/>
                </a:cubicBezTo>
                <a:cubicBezTo>
                  <a:pt x="11727344" y="3795635"/>
                  <a:pt x="11760312" y="3814179"/>
                  <a:pt x="11791218" y="3847147"/>
                </a:cubicBezTo>
                <a:cubicBezTo>
                  <a:pt x="11793278" y="3849207"/>
                  <a:pt x="11795339" y="3851267"/>
                  <a:pt x="11795339" y="3853328"/>
                </a:cubicBezTo>
                <a:cubicBezTo>
                  <a:pt x="11793278" y="3857448"/>
                  <a:pt x="11791218" y="3857448"/>
                  <a:pt x="11787097" y="3859509"/>
                </a:cubicBezTo>
                <a:cubicBezTo>
                  <a:pt x="11696438" y="3902778"/>
                  <a:pt x="11696438" y="3902778"/>
                  <a:pt x="11696438" y="3902778"/>
                </a:cubicBezTo>
                <a:cubicBezTo>
                  <a:pt x="11692317" y="3904838"/>
                  <a:pt x="11688196" y="3904838"/>
                  <a:pt x="11686136" y="3904838"/>
                </a:cubicBezTo>
                <a:cubicBezTo>
                  <a:pt x="11684076" y="3902778"/>
                  <a:pt x="11682015" y="3898657"/>
                  <a:pt x="11682015" y="3894536"/>
                </a:cubicBezTo>
                <a:cubicBezTo>
                  <a:pt x="11673773" y="3793575"/>
                  <a:pt x="11673773" y="3793575"/>
                  <a:pt x="11673773" y="3793575"/>
                </a:cubicBezTo>
                <a:cubicBezTo>
                  <a:pt x="11673773" y="3789454"/>
                  <a:pt x="11673773" y="3787394"/>
                  <a:pt x="11675833" y="3785334"/>
                </a:cubicBezTo>
                <a:close/>
                <a:moveTo>
                  <a:pt x="11618498" y="3784563"/>
                </a:moveTo>
                <a:cubicBezTo>
                  <a:pt x="11620043" y="3784306"/>
                  <a:pt x="11621589" y="3784306"/>
                  <a:pt x="11622619" y="3785338"/>
                </a:cubicBezTo>
                <a:cubicBezTo>
                  <a:pt x="11622619" y="3787403"/>
                  <a:pt x="11624679" y="3789468"/>
                  <a:pt x="11624679" y="3795663"/>
                </a:cubicBezTo>
                <a:cubicBezTo>
                  <a:pt x="11616438" y="3896851"/>
                  <a:pt x="11616438" y="3896851"/>
                  <a:pt x="11616438" y="3896851"/>
                </a:cubicBezTo>
                <a:cubicBezTo>
                  <a:pt x="11616438" y="3900981"/>
                  <a:pt x="11614377" y="3903046"/>
                  <a:pt x="11612316" y="3905111"/>
                </a:cubicBezTo>
                <a:cubicBezTo>
                  <a:pt x="11608196" y="3907176"/>
                  <a:pt x="11606135" y="3907176"/>
                  <a:pt x="11602015" y="3905111"/>
                </a:cubicBezTo>
                <a:cubicBezTo>
                  <a:pt x="11511355" y="3859680"/>
                  <a:pt x="11511355" y="3859680"/>
                  <a:pt x="11511355" y="3859680"/>
                </a:cubicBezTo>
                <a:cubicBezTo>
                  <a:pt x="11507235" y="3859680"/>
                  <a:pt x="11505174" y="3857615"/>
                  <a:pt x="11503114" y="3853485"/>
                </a:cubicBezTo>
                <a:cubicBezTo>
                  <a:pt x="11503114" y="3851419"/>
                  <a:pt x="11505174" y="3849355"/>
                  <a:pt x="11507235" y="3847289"/>
                </a:cubicBezTo>
                <a:cubicBezTo>
                  <a:pt x="11538141" y="3814249"/>
                  <a:pt x="11571108" y="3795663"/>
                  <a:pt x="11614377" y="3785338"/>
                </a:cubicBezTo>
                <a:cubicBezTo>
                  <a:pt x="11615407" y="3785338"/>
                  <a:pt x="11616952" y="3784822"/>
                  <a:pt x="11618498" y="3784563"/>
                </a:cubicBezTo>
                <a:close/>
                <a:moveTo>
                  <a:pt x="11649811" y="3749374"/>
                </a:moveTo>
                <a:cubicBezTo>
                  <a:pt x="11530058" y="3749374"/>
                  <a:pt x="11432980" y="3847500"/>
                  <a:pt x="11432980" y="3968544"/>
                </a:cubicBezTo>
                <a:cubicBezTo>
                  <a:pt x="11432980" y="4089587"/>
                  <a:pt x="11530058" y="4187713"/>
                  <a:pt x="11649811" y="4187713"/>
                </a:cubicBezTo>
                <a:cubicBezTo>
                  <a:pt x="11769564" y="4187713"/>
                  <a:pt x="11866643" y="4089587"/>
                  <a:pt x="11866643" y="3968544"/>
                </a:cubicBezTo>
                <a:cubicBezTo>
                  <a:pt x="11866643" y="3847500"/>
                  <a:pt x="11769564" y="3749374"/>
                  <a:pt x="11649811" y="3749374"/>
                </a:cubicBezTo>
                <a:close/>
                <a:moveTo>
                  <a:pt x="11649226" y="3717815"/>
                </a:moveTo>
                <a:cubicBezTo>
                  <a:pt x="11785441" y="3717815"/>
                  <a:pt x="11895865" y="3829547"/>
                  <a:pt x="11895865" y="3967376"/>
                </a:cubicBezTo>
                <a:cubicBezTo>
                  <a:pt x="11895865" y="4105204"/>
                  <a:pt x="11785441" y="4216937"/>
                  <a:pt x="11649226" y="4216937"/>
                </a:cubicBezTo>
                <a:cubicBezTo>
                  <a:pt x="11513012" y="4216937"/>
                  <a:pt x="11402588" y="4105204"/>
                  <a:pt x="11402588" y="3967376"/>
                </a:cubicBezTo>
                <a:cubicBezTo>
                  <a:pt x="11402588" y="3829547"/>
                  <a:pt x="11513012" y="3717815"/>
                  <a:pt x="11649226" y="3717815"/>
                </a:cubicBezTo>
                <a:close/>
                <a:moveTo>
                  <a:pt x="11636303" y="3639239"/>
                </a:moveTo>
                <a:cubicBezTo>
                  <a:pt x="11628077" y="3653788"/>
                  <a:pt x="11623964" y="3672494"/>
                  <a:pt x="11623964" y="3689122"/>
                </a:cubicBezTo>
                <a:cubicBezTo>
                  <a:pt x="11619850" y="3689122"/>
                  <a:pt x="11603398" y="3691200"/>
                  <a:pt x="11601342" y="3693279"/>
                </a:cubicBezTo>
                <a:cubicBezTo>
                  <a:pt x="11595172" y="3674573"/>
                  <a:pt x="11586946" y="3657945"/>
                  <a:pt x="11574607" y="3647553"/>
                </a:cubicBezTo>
                <a:cubicBezTo>
                  <a:pt x="11574607" y="3645474"/>
                  <a:pt x="11574607" y="3645474"/>
                  <a:pt x="11574607" y="3645474"/>
                </a:cubicBezTo>
                <a:cubicBezTo>
                  <a:pt x="11572550" y="3647553"/>
                  <a:pt x="11572550" y="3647553"/>
                  <a:pt x="11572550" y="3647553"/>
                </a:cubicBezTo>
                <a:cubicBezTo>
                  <a:pt x="11566381" y="3647553"/>
                  <a:pt x="11558155" y="3649631"/>
                  <a:pt x="11551985" y="3651710"/>
                </a:cubicBezTo>
                <a:cubicBezTo>
                  <a:pt x="11551985" y="3653788"/>
                  <a:pt x="11551985" y="3653788"/>
                  <a:pt x="11551985" y="3653788"/>
                </a:cubicBezTo>
                <a:cubicBezTo>
                  <a:pt x="11549928" y="3662102"/>
                  <a:pt x="11547872" y="3670416"/>
                  <a:pt x="11547872" y="3678730"/>
                </a:cubicBezTo>
                <a:cubicBezTo>
                  <a:pt x="11547872" y="3689122"/>
                  <a:pt x="11549928" y="3697436"/>
                  <a:pt x="11551985" y="3705750"/>
                </a:cubicBezTo>
                <a:cubicBezTo>
                  <a:pt x="11549928" y="3705750"/>
                  <a:pt x="11533476" y="3714063"/>
                  <a:pt x="11531420" y="3714063"/>
                </a:cubicBezTo>
                <a:cubicBezTo>
                  <a:pt x="11521137" y="3699514"/>
                  <a:pt x="11508798" y="3684965"/>
                  <a:pt x="11494402" y="3678730"/>
                </a:cubicBezTo>
                <a:cubicBezTo>
                  <a:pt x="11494402" y="3676651"/>
                  <a:pt x="11494402" y="3676651"/>
                  <a:pt x="11494402" y="3676651"/>
                </a:cubicBezTo>
                <a:cubicBezTo>
                  <a:pt x="11492346" y="3676651"/>
                  <a:pt x="11492346" y="3676651"/>
                  <a:pt x="11492346" y="3676651"/>
                </a:cubicBezTo>
                <a:cubicBezTo>
                  <a:pt x="11486176" y="3680808"/>
                  <a:pt x="11480006" y="3684965"/>
                  <a:pt x="11473837" y="3689122"/>
                </a:cubicBezTo>
                <a:cubicBezTo>
                  <a:pt x="11473837" y="3689122"/>
                  <a:pt x="11473837" y="3691200"/>
                  <a:pt x="11473837" y="3691200"/>
                </a:cubicBezTo>
                <a:cubicBezTo>
                  <a:pt x="11473837" y="3707828"/>
                  <a:pt x="11477950" y="3724456"/>
                  <a:pt x="11486176" y="3741083"/>
                </a:cubicBezTo>
                <a:cubicBezTo>
                  <a:pt x="11484120" y="3743162"/>
                  <a:pt x="11471780" y="3751476"/>
                  <a:pt x="11469724" y="3753554"/>
                </a:cubicBezTo>
                <a:cubicBezTo>
                  <a:pt x="11457385" y="3741083"/>
                  <a:pt x="11440932" y="3730691"/>
                  <a:pt x="11426536" y="3726534"/>
                </a:cubicBezTo>
                <a:cubicBezTo>
                  <a:pt x="11424480" y="3726534"/>
                  <a:pt x="11424480" y="3726534"/>
                  <a:pt x="11424480" y="3726534"/>
                </a:cubicBezTo>
                <a:cubicBezTo>
                  <a:pt x="11424480" y="3728612"/>
                  <a:pt x="11424480" y="3728612"/>
                  <a:pt x="11424480" y="3728612"/>
                </a:cubicBezTo>
                <a:cubicBezTo>
                  <a:pt x="11418310" y="3730691"/>
                  <a:pt x="11412140" y="3736926"/>
                  <a:pt x="11408027" y="3743162"/>
                </a:cubicBezTo>
                <a:cubicBezTo>
                  <a:pt x="11408027" y="3745240"/>
                  <a:pt x="11408027" y="3745240"/>
                  <a:pt x="11408027" y="3745240"/>
                </a:cubicBezTo>
                <a:cubicBezTo>
                  <a:pt x="11412140" y="3759789"/>
                  <a:pt x="11422423" y="3776417"/>
                  <a:pt x="11434763" y="3790966"/>
                </a:cubicBezTo>
                <a:cubicBezTo>
                  <a:pt x="11432706" y="3790966"/>
                  <a:pt x="11422423" y="3805515"/>
                  <a:pt x="11420366" y="3807594"/>
                </a:cubicBezTo>
                <a:cubicBezTo>
                  <a:pt x="11405971" y="3799280"/>
                  <a:pt x="11387462" y="3795123"/>
                  <a:pt x="11371010" y="3795123"/>
                </a:cubicBezTo>
                <a:cubicBezTo>
                  <a:pt x="11368953" y="3795123"/>
                  <a:pt x="11368953" y="3795123"/>
                  <a:pt x="11368953" y="3795123"/>
                </a:cubicBezTo>
                <a:cubicBezTo>
                  <a:pt x="11364840" y="3799280"/>
                  <a:pt x="11360727" y="3807594"/>
                  <a:pt x="11358671" y="3813829"/>
                </a:cubicBezTo>
                <a:cubicBezTo>
                  <a:pt x="11358671" y="3815908"/>
                  <a:pt x="11358671" y="3815908"/>
                  <a:pt x="11358671" y="3815908"/>
                </a:cubicBezTo>
                <a:cubicBezTo>
                  <a:pt x="11366897" y="3830456"/>
                  <a:pt x="11379236" y="3842927"/>
                  <a:pt x="11395688" y="3853320"/>
                </a:cubicBezTo>
                <a:cubicBezTo>
                  <a:pt x="11393632" y="3855398"/>
                  <a:pt x="11387462" y="3869947"/>
                  <a:pt x="11387462" y="3872026"/>
                </a:cubicBezTo>
                <a:cubicBezTo>
                  <a:pt x="11368953" y="3867869"/>
                  <a:pt x="11350444" y="3867869"/>
                  <a:pt x="11336049" y="3872026"/>
                </a:cubicBezTo>
                <a:cubicBezTo>
                  <a:pt x="11333992" y="3872026"/>
                  <a:pt x="11333992" y="3872026"/>
                  <a:pt x="11333992" y="3872026"/>
                </a:cubicBezTo>
                <a:cubicBezTo>
                  <a:pt x="11333992" y="3874104"/>
                  <a:pt x="11333992" y="3874104"/>
                  <a:pt x="11333992" y="3874104"/>
                </a:cubicBezTo>
                <a:cubicBezTo>
                  <a:pt x="11331936" y="3880340"/>
                  <a:pt x="11329879" y="3888653"/>
                  <a:pt x="11327823" y="3894888"/>
                </a:cubicBezTo>
                <a:cubicBezTo>
                  <a:pt x="11329879" y="3896967"/>
                  <a:pt x="11329879" y="3896967"/>
                  <a:pt x="11329879" y="3896967"/>
                </a:cubicBezTo>
                <a:cubicBezTo>
                  <a:pt x="11340162" y="3907359"/>
                  <a:pt x="11356614" y="3917752"/>
                  <a:pt x="11373066" y="3921908"/>
                </a:cubicBezTo>
                <a:cubicBezTo>
                  <a:pt x="11373066" y="3923987"/>
                  <a:pt x="11371010" y="3942693"/>
                  <a:pt x="11371010" y="3944772"/>
                </a:cubicBezTo>
                <a:cubicBezTo>
                  <a:pt x="11352501" y="3944772"/>
                  <a:pt x="11333992" y="3948928"/>
                  <a:pt x="11321653" y="3957243"/>
                </a:cubicBezTo>
                <a:cubicBezTo>
                  <a:pt x="11319596" y="3957243"/>
                  <a:pt x="11319596" y="3957243"/>
                  <a:pt x="11319596" y="3957243"/>
                </a:cubicBezTo>
                <a:cubicBezTo>
                  <a:pt x="11319596" y="3959320"/>
                  <a:pt x="11319596" y="3959320"/>
                  <a:pt x="11319596" y="3959320"/>
                </a:cubicBezTo>
                <a:cubicBezTo>
                  <a:pt x="11319596" y="3961399"/>
                  <a:pt x="11319596" y="3965556"/>
                  <a:pt x="11319596" y="3969713"/>
                </a:cubicBezTo>
                <a:cubicBezTo>
                  <a:pt x="11319596" y="3973870"/>
                  <a:pt x="11319596" y="3978027"/>
                  <a:pt x="11319596" y="3980105"/>
                </a:cubicBezTo>
                <a:cubicBezTo>
                  <a:pt x="11319596" y="3982184"/>
                  <a:pt x="11319596" y="3982184"/>
                  <a:pt x="11319596" y="3982184"/>
                </a:cubicBezTo>
                <a:cubicBezTo>
                  <a:pt x="11321653" y="3982184"/>
                  <a:pt x="11321653" y="3982184"/>
                  <a:pt x="11321653" y="3982184"/>
                </a:cubicBezTo>
                <a:cubicBezTo>
                  <a:pt x="11333992" y="3990498"/>
                  <a:pt x="11352501" y="3994655"/>
                  <a:pt x="11371010" y="3994655"/>
                </a:cubicBezTo>
                <a:cubicBezTo>
                  <a:pt x="11371010" y="3998811"/>
                  <a:pt x="11373066" y="4015439"/>
                  <a:pt x="11375123" y="4017517"/>
                </a:cubicBezTo>
                <a:cubicBezTo>
                  <a:pt x="11356614" y="4023752"/>
                  <a:pt x="11340162" y="4032066"/>
                  <a:pt x="11329879" y="4044537"/>
                </a:cubicBezTo>
                <a:cubicBezTo>
                  <a:pt x="11327823" y="4044537"/>
                  <a:pt x="11327823" y="4044537"/>
                  <a:pt x="11327823" y="4044537"/>
                </a:cubicBezTo>
                <a:cubicBezTo>
                  <a:pt x="11327823" y="4046616"/>
                  <a:pt x="11327823" y="4046616"/>
                  <a:pt x="11327823" y="4046616"/>
                </a:cubicBezTo>
                <a:cubicBezTo>
                  <a:pt x="11329879" y="4052851"/>
                  <a:pt x="11331936" y="4061165"/>
                  <a:pt x="11333992" y="4067401"/>
                </a:cubicBezTo>
                <a:cubicBezTo>
                  <a:pt x="11336049" y="4067401"/>
                  <a:pt x="11336049" y="4067401"/>
                  <a:pt x="11336049" y="4067401"/>
                </a:cubicBezTo>
                <a:cubicBezTo>
                  <a:pt x="11350444" y="4073636"/>
                  <a:pt x="11371010" y="4071557"/>
                  <a:pt x="11387462" y="4067401"/>
                </a:cubicBezTo>
                <a:cubicBezTo>
                  <a:pt x="11387462" y="4069478"/>
                  <a:pt x="11395688" y="4086107"/>
                  <a:pt x="11395688" y="4088184"/>
                </a:cubicBezTo>
                <a:cubicBezTo>
                  <a:pt x="11381292" y="4096498"/>
                  <a:pt x="11366897" y="4111048"/>
                  <a:pt x="11358671" y="4125597"/>
                </a:cubicBezTo>
                <a:cubicBezTo>
                  <a:pt x="11358671" y="4127675"/>
                  <a:pt x="11358671" y="4127675"/>
                  <a:pt x="11358671" y="4127675"/>
                </a:cubicBezTo>
                <a:cubicBezTo>
                  <a:pt x="11360727" y="4131833"/>
                  <a:pt x="11366897" y="4140146"/>
                  <a:pt x="11371010" y="4146381"/>
                </a:cubicBezTo>
                <a:cubicBezTo>
                  <a:pt x="11387462" y="4146381"/>
                  <a:pt x="11405971" y="4142225"/>
                  <a:pt x="11422423" y="4131833"/>
                </a:cubicBezTo>
                <a:cubicBezTo>
                  <a:pt x="11422423" y="4133910"/>
                  <a:pt x="11432706" y="4148460"/>
                  <a:pt x="11434763" y="4150539"/>
                </a:cubicBezTo>
                <a:cubicBezTo>
                  <a:pt x="11422423" y="4163009"/>
                  <a:pt x="11412140" y="4179636"/>
                  <a:pt x="11408027" y="4196265"/>
                </a:cubicBezTo>
                <a:cubicBezTo>
                  <a:pt x="11410084" y="4198342"/>
                  <a:pt x="11410084" y="4198342"/>
                  <a:pt x="11410084" y="4198342"/>
                </a:cubicBezTo>
                <a:cubicBezTo>
                  <a:pt x="11412140" y="4202500"/>
                  <a:pt x="11420366" y="4208735"/>
                  <a:pt x="11424480" y="4212892"/>
                </a:cubicBezTo>
                <a:cubicBezTo>
                  <a:pt x="11426536" y="4212892"/>
                  <a:pt x="11426536" y="4212892"/>
                  <a:pt x="11426536" y="4212892"/>
                </a:cubicBezTo>
                <a:cubicBezTo>
                  <a:pt x="11440932" y="4208735"/>
                  <a:pt x="11457385" y="4200421"/>
                  <a:pt x="11471780" y="4185872"/>
                </a:cubicBezTo>
                <a:cubicBezTo>
                  <a:pt x="11473837" y="4187951"/>
                  <a:pt x="11486176" y="4198342"/>
                  <a:pt x="11488233" y="4200421"/>
                </a:cubicBezTo>
                <a:cubicBezTo>
                  <a:pt x="11480006" y="4217048"/>
                  <a:pt x="11475894" y="4233677"/>
                  <a:pt x="11475894" y="4250304"/>
                </a:cubicBezTo>
                <a:cubicBezTo>
                  <a:pt x="11475894" y="4250304"/>
                  <a:pt x="11475894" y="4252383"/>
                  <a:pt x="11475894" y="4252383"/>
                </a:cubicBezTo>
                <a:cubicBezTo>
                  <a:pt x="11480006" y="4256539"/>
                  <a:pt x="11488233" y="4260697"/>
                  <a:pt x="11494402" y="4262774"/>
                </a:cubicBezTo>
                <a:cubicBezTo>
                  <a:pt x="11494402" y="4264853"/>
                  <a:pt x="11494402" y="4264853"/>
                  <a:pt x="11494402" y="4264853"/>
                </a:cubicBezTo>
                <a:cubicBezTo>
                  <a:pt x="11496459" y="4262774"/>
                  <a:pt x="11496459" y="4262774"/>
                  <a:pt x="11496459" y="4262774"/>
                </a:cubicBezTo>
                <a:cubicBezTo>
                  <a:pt x="11510854" y="4254461"/>
                  <a:pt x="11523194" y="4241990"/>
                  <a:pt x="11533476" y="4225363"/>
                </a:cubicBezTo>
                <a:cubicBezTo>
                  <a:pt x="11535533" y="4227441"/>
                  <a:pt x="11549928" y="4233677"/>
                  <a:pt x="11551985" y="4233677"/>
                </a:cubicBezTo>
                <a:cubicBezTo>
                  <a:pt x="11549928" y="4241990"/>
                  <a:pt x="11549928" y="4252383"/>
                  <a:pt x="11549928" y="4260697"/>
                </a:cubicBezTo>
                <a:cubicBezTo>
                  <a:pt x="11549928" y="4269010"/>
                  <a:pt x="11549928" y="4279403"/>
                  <a:pt x="11551985" y="4285638"/>
                </a:cubicBezTo>
                <a:cubicBezTo>
                  <a:pt x="11551985" y="4287716"/>
                  <a:pt x="11551985" y="4287716"/>
                  <a:pt x="11551985" y="4287716"/>
                </a:cubicBezTo>
                <a:cubicBezTo>
                  <a:pt x="11554042" y="4287716"/>
                  <a:pt x="11554042" y="4287716"/>
                  <a:pt x="11554042" y="4287716"/>
                </a:cubicBezTo>
                <a:cubicBezTo>
                  <a:pt x="11558155" y="4289795"/>
                  <a:pt x="11568437" y="4291873"/>
                  <a:pt x="11574607" y="4293951"/>
                </a:cubicBezTo>
                <a:cubicBezTo>
                  <a:pt x="11576663" y="4293951"/>
                  <a:pt x="11576663" y="4293951"/>
                  <a:pt x="11576663" y="4293951"/>
                </a:cubicBezTo>
                <a:cubicBezTo>
                  <a:pt x="11586946" y="4281481"/>
                  <a:pt x="11597229" y="4264853"/>
                  <a:pt x="11601342" y="4248226"/>
                </a:cubicBezTo>
                <a:cubicBezTo>
                  <a:pt x="11603398" y="4248226"/>
                  <a:pt x="11621907" y="4250304"/>
                  <a:pt x="11623964" y="4250304"/>
                </a:cubicBezTo>
                <a:cubicBezTo>
                  <a:pt x="11623964" y="4269010"/>
                  <a:pt x="11628077" y="4287716"/>
                  <a:pt x="11636303" y="4302265"/>
                </a:cubicBezTo>
                <a:cubicBezTo>
                  <a:pt x="11638359" y="4302265"/>
                  <a:pt x="11638359" y="4302265"/>
                  <a:pt x="11638359" y="4302265"/>
                </a:cubicBezTo>
                <a:cubicBezTo>
                  <a:pt x="11644529" y="4302265"/>
                  <a:pt x="11654812" y="4302265"/>
                  <a:pt x="11658925" y="4302265"/>
                </a:cubicBezTo>
                <a:cubicBezTo>
                  <a:pt x="11660982" y="4302265"/>
                  <a:pt x="11660982" y="4302265"/>
                  <a:pt x="11660982" y="4302265"/>
                </a:cubicBezTo>
                <a:cubicBezTo>
                  <a:pt x="11669208" y="4287716"/>
                  <a:pt x="11673321" y="4269010"/>
                  <a:pt x="11675378" y="4250304"/>
                </a:cubicBezTo>
                <a:cubicBezTo>
                  <a:pt x="11677434" y="4250304"/>
                  <a:pt x="11693886" y="4248226"/>
                  <a:pt x="11695943" y="4248226"/>
                </a:cubicBezTo>
                <a:cubicBezTo>
                  <a:pt x="11700056" y="4264853"/>
                  <a:pt x="11710338" y="4281481"/>
                  <a:pt x="11722678" y="4293951"/>
                </a:cubicBezTo>
                <a:cubicBezTo>
                  <a:pt x="11728847" y="4291873"/>
                  <a:pt x="11739130" y="4289795"/>
                  <a:pt x="11743243" y="4287716"/>
                </a:cubicBezTo>
                <a:cubicBezTo>
                  <a:pt x="11745300" y="4287716"/>
                  <a:pt x="11745300" y="4287716"/>
                  <a:pt x="11745300" y="4287716"/>
                </a:cubicBezTo>
                <a:cubicBezTo>
                  <a:pt x="11747356" y="4279403"/>
                  <a:pt x="11747356" y="4269010"/>
                  <a:pt x="11747356" y="4260697"/>
                </a:cubicBezTo>
                <a:cubicBezTo>
                  <a:pt x="11747356" y="4252383"/>
                  <a:pt x="11747356" y="4241990"/>
                  <a:pt x="11745300" y="4233677"/>
                </a:cubicBezTo>
                <a:cubicBezTo>
                  <a:pt x="11747356" y="4233677"/>
                  <a:pt x="11763808" y="4227441"/>
                  <a:pt x="11765865" y="4225363"/>
                </a:cubicBezTo>
                <a:cubicBezTo>
                  <a:pt x="11774091" y="4241990"/>
                  <a:pt x="11788487" y="4254461"/>
                  <a:pt x="11802882" y="4262774"/>
                </a:cubicBezTo>
                <a:cubicBezTo>
                  <a:pt x="11809052" y="4260697"/>
                  <a:pt x="11817278" y="4256539"/>
                  <a:pt x="11821391" y="4252383"/>
                </a:cubicBezTo>
                <a:cubicBezTo>
                  <a:pt x="11823448" y="4250304"/>
                  <a:pt x="11823448" y="4250304"/>
                  <a:pt x="11823448" y="4250304"/>
                </a:cubicBezTo>
                <a:cubicBezTo>
                  <a:pt x="11823448" y="4250304"/>
                  <a:pt x="11823448" y="4250304"/>
                  <a:pt x="11823448" y="4248226"/>
                </a:cubicBezTo>
                <a:cubicBezTo>
                  <a:pt x="11823448" y="4233677"/>
                  <a:pt x="11817278" y="4214971"/>
                  <a:pt x="11809052" y="4200421"/>
                </a:cubicBezTo>
                <a:cubicBezTo>
                  <a:pt x="11811108" y="4198342"/>
                  <a:pt x="11823448" y="4187951"/>
                  <a:pt x="11825504" y="4185872"/>
                </a:cubicBezTo>
                <a:cubicBezTo>
                  <a:pt x="11839900" y="4198342"/>
                  <a:pt x="11856352" y="4208735"/>
                  <a:pt x="11870748" y="4212892"/>
                </a:cubicBezTo>
                <a:cubicBezTo>
                  <a:pt x="11872805" y="4212892"/>
                  <a:pt x="11872805" y="4212892"/>
                  <a:pt x="11872805" y="4212892"/>
                </a:cubicBezTo>
                <a:cubicBezTo>
                  <a:pt x="11876918" y="4208735"/>
                  <a:pt x="11885144" y="4202500"/>
                  <a:pt x="11887201" y="4196265"/>
                </a:cubicBezTo>
                <a:cubicBezTo>
                  <a:pt x="11889257" y="4196265"/>
                  <a:pt x="11889257" y="4196265"/>
                  <a:pt x="11889257" y="4196265"/>
                </a:cubicBezTo>
                <a:cubicBezTo>
                  <a:pt x="11885144" y="4179636"/>
                  <a:pt x="11874861" y="4163009"/>
                  <a:pt x="11862522" y="4150539"/>
                </a:cubicBezTo>
                <a:cubicBezTo>
                  <a:pt x="11864579" y="4148460"/>
                  <a:pt x="11874861" y="4133910"/>
                  <a:pt x="11874861" y="4131833"/>
                </a:cubicBezTo>
                <a:cubicBezTo>
                  <a:pt x="11891314" y="4140146"/>
                  <a:pt x="11909822" y="4146381"/>
                  <a:pt x="11926275" y="4146381"/>
                </a:cubicBezTo>
                <a:cubicBezTo>
                  <a:pt x="11928331" y="4144303"/>
                  <a:pt x="11928331" y="4144303"/>
                  <a:pt x="11928331" y="4144303"/>
                </a:cubicBezTo>
                <a:cubicBezTo>
                  <a:pt x="11930388" y="4140146"/>
                  <a:pt x="11936557" y="4131833"/>
                  <a:pt x="11938614" y="4125597"/>
                </a:cubicBezTo>
                <a:cubicBezTo>
                  <a:pt x="11938614" y="4123519"/>
                  <a:pt x="11938614" y="4123519"/>
                  <a:pt x="11938614" y="4123519"/>
                </a:cubicBezTo>
                <a:cubicBezTo>
                  <a:pt x="11930388" y="4111048"/>
                  <a:pt x="11915992" y="4096498"/>
                  <a:pt x="11901596" y="4088184"/>
                </a:cubicBezTo>
                <a:cubicBezTo>
                  <a:pt x="11901596" y="4084028"/>
                  <a:pt x="11909822" y="4069478"/>
                  <a:pt x="11909822" y="4067401"/>
                </a:cubicBezTo>
                <a:cubicBezTo>
                  <a:pt x="11926275" y="4071557"/>
                  <a:pt x="11944784" y="4071557"/>
                  <a:pt x="11961236" y="4067401"/>
                </a:cubicBezTo>
                <a:cubicBezTo>
                  <a:pt x="11963292" y="4067401"/>
                  <a:pt x="11963292" y="4067401"/>
                  <a:pt x="11963292" y="4067401"/>
                </a:cubicBezTo>
                <a:cubicBezTo>
                  <a:pt x="11965349" y="4061165"/>
                  <a:pt x="11967405" y="4052851"/>
                  <a:pt x="11967405" y="4046616"/>
                </a:cubicBezTo>
                <a:cubicBezTo>
                  <a:pt x="11967405" y="4044537"/>
                  <a:pt x="11967405" y="4044537"/>
                  <a:pt x="11967405" y="4044537"/>
                </a:cubicBezTo>
                <a:cubicBezTo>
                  <a:pt x="11957123" y="4032066"/>
                  <a:pt x="11940670" y="4023752"/>
                  <a:pt x="11922162" y="4017517"/>
                </a:cubicBezTo>
                <a:cubicBezTo>
                  <a:pt x="11924218" y="4015439"/>
                  <a:pt x="11926275" y="3998811"/>
                  <a:pt x="11926275" y="3996733"/>
                </a:cubicBezTo>
                <a:cubicBezTo>
                  <a:pt x="11944784" y="3996733"/>
                  <a:pt x="11963292" y="3990498"/>
                  <a:pt x="11975632" y="3982184"/>
                </a:cubicBezTo>
                <a:cubicBezTo>
                  <a:pt x="11977688" y="3982184"/>
                  <a:pt x="11977688" y="3982184"/>
                  <a:pt x="11977688" y="3982184"/>
                </a:cubicBezTo>
                <a:cubicBezTo>
                  <a:pt x="11977688" y="3978027"/>
                  <a:pt x="11977688" y="3973870"/>
                  <a:pt x="11977688" y="3969713"/>
                </a:cubicBezTo>
                <a:cubicBezTo>
                  <a:pt x="11977688" y="3967634"/>
                  <a:pt x="11977688" y="3963478"/>
                  <a:pt x="11977688" y="3959320"/>
                </a:cubicBezTo>
                <a:cubicBezTo>
                  <a:pt x="11975632" y="3959320"/>
                  <a:pt x="11975632" y="3959320"/>
                  <a:pt x="11975632" y="3959320"/>
                </a:cubicBezTo>
                <a:cubicBezTo>
                  <a:pt x="11963292" y="3951007"/>
                  <a:pt x="11944784" y="3944772"/>
                  <a:pt x="11926275" y="3944772"/>
                </a:cubicBezTo>
                <a:cubicBezTo>
                  <a:pt x="11926275" y="3942693"/>
                  <a:pt x="11924218" y="3926066"/>
                  <a:pt x="11924218" y="3923987"/>
                </a:cubicBezTo>
                <a:cubicBezTo>
                  <a:pt x="11940670" y="3917752"/>
                  <a:pt x="11957123" y="3909438"/>
                  <a:pt x="11967405" y="3896967"/>
                </a:cubicBezTo>
                <a:cubicBezTo>
                  <a:pt x="11969462" y="3896967"/>
                  <a:pt x="11969462" y="3896967"/>
                  <a:pt x="11969462" y="3896967"/>
                </a:cubicBezTo>
                <a:cubicBezTo>
                  <a:pt x="11969462" y="3894888"/>
                  <a:pt x="11969462" y="3894888"/>
                  <a:pt x="11969462" y="3894888"/>
                </a:cubicBezTo>
                <a:cubicBezTo>
                  <a:pt x="11967405" y="3888653"/>
                  <a:pt x="11965349" y="3880340"/>
                  <a:pt x="11963292" y="3874104"/>
                </a:cubicBezTo>
                <a:cubicBezTo>
                  <a:pt x="11961236" y="3874104"/>
                  <a:pt x="11961236" y="3874104"/>
                  <a:pt x="11961236" y="3874104"/>
                </a:cubicBezTo>
                <a:cubicBezTo>
                  <a:pt x="11946840" y="3867869"/>
                  <a:pt x="11928331" y="3869947"/>
                  <a:pt x="11909822" y="3874104"/>
                </a:cubicBezTo>
                <a:cubicBezTo>
                  <a:pt x="11909822" y="3872026"/>
                  <a:pt x="11903653" y="3855398"/>
                  <a:pt x="11901596" y="3853320"/>
                </a:cubicBezTo>
                <a:cubicBezTo>
                  <a:pt x="11918049" y="3845006"/>
                  <a:pt x="11930388" y="3830456"/>
                  <a:pt x="11938614" y="3815908"/>
                </a:cubicBezTo>
                <a:cubicBezTo>
                  <a:pt x="11938614" y="3813829"/>
                  <a:pt x="11938614" y="3813829"/>
                  <a:pt x="11938614" y="3813829"/>
                </a:cubicBezTo>
                <a:cubicBezTo>
                  <a:pt x="11936557" y="3809672"/>
                  <a:pt x="11932444" y="3801358"/>
                  <a:pt x="11928331" y="3795123"/>
                </a:cubicBezTo>
                <a:cubicBezTo>
                  <a:pt x="11926275" y="3795123"/>
                  <a:pt x="11926275" y="3795123"/>
                  <a:pt x="11926275" y="3795123"/>
                </a:cubicBezTo>
                <a:cubicBezTo>
                  <a:pt x="11909822" y="3795123"/>
                  <a:pt x="11891314" y="3799280"/>
                  <a:pt x="11876918" y="3807594"/>
                </a:cubicBezTo>
                <a:cubicBezTo>
                  <a:pt x="11874861" y="3807594"/>
                  <a:pt x="11864579" y="3793044"/>
                  <a:pt x="11862522" y="3790966"/>
                </a:cubicBezTo>
                <a:cubicBezTo>
                  <a:pt x="11874861" y="3778495"/>
                  <a:pt x="11885144" y="3761868"/>
                  <a:pt x="11889257" y="3745240"/>
                </a:cubicBezTo>
                <a:cubicBezTo>
                  <a:pt x="11889257" y="3743162"/>
                  <a:pt x="11889257" y="3743162"/>
                  <a:pt x="11889257" y="3743162"/>
                </a:cubicBezTo>
                <a:cubicBezTo>
                  <a:pt x="11885144" y="3739005"/>
                  <a:pt x="11878975" y="3732769"/>
                  <a:pt x="11872805" y="3728612"/>
                </a:cubicBezTo>
                <a:cubicBezTo>
                  <a:pt x="11856352" y="3732769"/>
                  <a:pt x="11839900" y="3741083"/>
                  <a:pt x="11827561" y="3753554"/>
                </a:cubicBezTo>
                <a:cubicBezTo>
                  <a:pt x="11825504" y="3753554"/>
                  <a:pt x="11811108" y="3743162"/>
                  <a:pt x="11809052" y="3741083"/>
                </a:cubicBezTo>
                <a:cubicBezTo>
                  <a:pt x="11819334" y="3724456"/>
                  <a:pt x="11823448" y="3707828"/>
                  <a:pt x="11823448" y="3691200"/>
                </a:cubicBezTo>
                <a:cubicBezTo>
                  <a:pt x="11823448" y="3691200"/>
                  <a:pt x="11823448" y="3689122"/>
                  <a:pt x="11823448" y="3689122"/>
                </a:cubicBezTo>
                <a:cubicBezTo>
                  <a:pt x="11817278" y="3684965"/>
                  <a:pt x="11809052" y="3680808"/>
                  <a:pt x="11804939" y="3678730"/>
                </a:cubicBezTo>
                <a:cubicBezTo>
                  <a:pt x="11802882" y="3676651"/>
                  <a:pt x="11802882" y="3676651"/>
                  <a:pt x="11802882" y="3676651"/>
                </a:cubicBezTo>
                <a:cubicBezTo>
                  <a:pt x="11802882" y="3678730"/>
                  <a:pt x="11802882" y="3678730"/>
                  <a:pt x="11802882" y="3678730"/>
                </a:cubicBezTo>
                <a:cubicBezTo>
                  <a:pt x="11788487" y="3684965"/>
                  <a:pt x="11776147" y="3699514"/>
                  <a:pt x="11765865" y="3714063"/>
                </a:cubicBezTo>
                <a:cubicBezTo>
                  <a:pt x="11763808" y="3714063"/>
                  <a:pt x="11747356" y="3707828"/>
                  <a:pt x="11745300" y="3705750"/>
                </a:cubicBezTo>
                <a:cubicBezTo>
                  <a:pt x="11747356" y="3697436"/>
                  <a:pt x="11749412" y="3689122"/>
                  <a:pt x="11749412" y="3678730"/>
                </a:cubicBezTo>
                <a:cubicBezTo>
                  <a:pt x="11749412" y="3670416"/>
                  <a:pt x="11747356" y="3662102"/>
                  <a:pt x="11745300" y="3653788"/>
                </a:cubicBezTo>
                <a:cubicBezTo>
                  <a:pt x="11745300" y="3651710"/>
                  <a:pt x="11745300" y="3651710"/>
                  <a:pt x="11745300" y="3651710"/>
                </a:cubicBezTo>
                <a:cubicBezTo>
                  <a:pt x="11743243" y="3651710"/>
                  <a:pt x="11743243" y="3651710"/>
                  <a:pt x="11743243" y="3651710"/>
                </a:cubicBezTo>
                <a:cubicBezTo>
                  <a:pt x="11739130" y="3649631"/>
                  <a:pt x="11730904" y="3647553"/>
                  <a:pt x="11722678" y="3647553"/>
                </a:cubicBezTo>
                <a:cubicBezTo>
                  <a:pt x="11710338" y="3657945"/>
                  <a:pt x="11700056" y="3674573"/>
                  <a:pt x="11695943" y="3693279"/>
                </a:cubicBezTo>
                <a:cubicBezTo>
                  <a:pt x="11693886" y="3691200"/>
                  <a:pt x="11677434" y="3689122"/>
                  <a:pt x="11673321" y="3689122"/>
                </a:cubicBezTo>
                <a:cubicBezTo>
                  <a:pt x="11673321" y="3672494"/>
                  <a:pt x="11669208" y="3653788"/>
                  <a:pt x="11660982" y="3639239"/>
                </a:cubicBezTo>
                <a:cubicBezTo>
                  <a:pt x="11658925" y="3639239"/>
                  <a:pt x="11658925" y="3639239"/>
                  <a:pt x="11658925" y="3639239"/>
                </a:cubicBezTo>
                <a:cubicBezTo>
                  <a:pt x="11652756" y="3637160"/>
                  <a:pt x="11644529" y="3637160"/>
                  <a:pt x="11638359" y="3639239"/>
                </a:cubicBezTo>
                <a:cubicBezTo>
                  <a:pt x="11636303" y="3639239"/>
                  <a:pt x="11636303" y="3639239"/>
                  <a:pt x="11636303" y="3639239"/>
                </a:cubicBezTo>
                <a:close/>
                <a:moveTo>
                  <a:pt x="0" y="0"/>
                </a:moveTo>
                <a:lnTo>
                  <a:pt x="12192000" y="0"/>
                </a:lnTo>
                <a:lnTo>
                  <a:pt x="12192000" y="4454665"/>
                </a:lnTo>
                <a:lnTo>
                  <a:pt x="4539049" y="4454665"/>
                </a:lnTo>
                <a:lnTo>
                  <a:pt x="0" y="4454665"/>
                </a:lnTo>
                <a:lnTo>
                  <a:pt x="0" y="3869778"/>
                </a:lnTo>
                <a:close/>
              </a:path>
            </a:pathLst>
          </a:custGeom>
          <a:solidFill>
            <a:srgbClr val="01B0E3">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b"/>
          <a:lstStyle/>
          <a:p>
            <a:pPr indent="-171450" defTabSz="685800" eaLnBrk="1" fontAlgn="auto" hangingPunct="1">
              <a:lnSpc>
                <a:spcPct val="90000"/>
              </a:lnSpc>
              <a:spcBef>
                <a:spcPts val="750"/>
              </a:spcBef>
              <a:spcAft>
                <a:spcPts val="0"/>
              </a:spcAft>
              <a:buFont typeface="Arial" panose="020B0604020202020204" pitchFamily="34" charset="0"/>
              <a:buChar char="•"/>
              <a:defRPr/>
            </a:pPr>
            <a:r>
              <a:rPr lang="en-US" sz="1350" dirty="0">
                <a:solidFill>
                  <a:prstClr val="white">
                    <a:alpha val="0"/>
                  </a:prstClr>
                </a:solidFill>
              </a:rPr>
              <a:t>z</a:t>
            </a:r>
          </a:p>
        </p:txBody>
      </p:sp>
      <p:sp>
        <p:nvSpPr>
          <p:cNvPr id="10" name="Picture Placeholder 9"/>
          <p:cNvSpPr>
            <a:spLocks noGrp="1"/>
          </p:cNvSpPr>
          <p:nvPr>
            <p:ph type="pic" sz="quarter" idx="16"/>
          </p:nvPr>
        </p:nvSpPr>
        <p:spPr>
          <a:xfrm>
            <a:off x="0" y="1802502"/>
            <a:ext cx="9144000" cy="3340999"/>
          </a:xfrm>
          <a:custGeom>
            <a:avLst/>
            <a:gdLst>
              <a:gd name="connsiteX0" fmla="*/ 11603402 w 12192000"/>
              <a:gd name="connsiteY0" fmla="*/ 4036670 h 4454665"/>
              <a:gd name="connsiteX1" fmla="*/ 11613605 w 12192000"/>
              <a:gd name="connsiteY1" fmla="*/ 4036670 h 4454665"/>
              <a:gd name="connsiteX2" fmla="*/ 11617686 w 12192000"/>
              <a:gd name="connsiteY2" fmla="*/ 4045008 h 4454665"/>
              <a:gd name="connsiteX3" fmla="*/ 11623808 w 12192000"/>
              <a:gd name="connsiteY3" fmla="*/ 4147152 h 4454665"/>
              <a:gd name="connsiteX4" fmla="*/ 11621767 w 12192000"/>
              <a:gd name="connsiteY4" fmla="*/ 4157574 h 4454665"/>
              <a:gd name="connsiteX5" fmla="*/ 11615645 w 12192000"/>
              <a:gd name="connsiteY5" fmla="*/ 4157574 h 4454665"/>
              <a:gd name="connsiteX6" fmla="*/ 11509533 w 12192000"/>
              <a:gd name="connsiteY6" fmla="*/ 4095038 h 4454665"/>
              <a:gd name="connsiteX7" fmla="*/ 11505451 w 12192000"/>
              <a:gd name="connsiteY7" fmla="*/ 4088785 h 4454665"/>
              <a:gd name="connsiteX8" fmla="*/ 11505451 w 12192000"/>
              <a:gd name="connsiteY8" fmla="*/ 4086699 h 4454665"/>
              <a:gd name="connsiteX9" fmla="*/ 11511573 w 12192000"/>
              <a:gd name="connsiteY9" fmla="*/ 4082530 h 4454665"/>
              <a:gd name="connsiteX10" fmla="*/ 11603402 w 12192000"/>
              <a:gd name="connsiteY10" fmla="*/ 4036670 h 4454665"/>
              <a:gd name="connsiteX11" fmla="*/ 11686136 w 12192000"/>
              <a:gd name="connsiteY11" fmla="*/ 4034586 h 4454665"/>
              <a:gd name="connsiteX12" fmla="*/ 11696438 w 12192000"/>
              <a:gd name="connsiteY12" fmla="*/ 4034586 h 4454665"/>
              <a:gd name="connsiteX13" fmla="*/ 11787097 w 12192000"/>
              <a:gd name="connsiteY13" fmla="*/ 4080352 h 4454665"/>
              <a:gd name="connsiteX14" fmla="*/ 11795339 w 12192000"/>
              <a:gd name="connsiteY14" fmla="*/ 4086593 h 4454665"/>
              <a:gd name="connsiteX15" fmla="*/ 11791218 w 12192000"/>
              <a:gd name="connsiteY15" fmla="*/ 4092833 h 4454665"/>
              <a:gd name="connsiteX16" fmla="*/ 11684076 w 12192000"/>
              <a:gd name="connsiteY16" fmla="*/ 4155241 h 4454665"/>
              <a:gd name="connsiteX17" fmla="*/ 11675833 w 12192000"/>
              <a:gd name="connsiteY17" fmla="*/ 4155241 h 4454665"/>
              <a:gd name="connsiteX18" fmla="*/ 11673773 w 12192000"/>
              <a:gd name="connsiteY18" fmla="*/ 4146920 h 4454665"/>
              <a:gd name="connsiteX19" fmla="*/ 11682015 w 12192000"/>
              <a:gd name="connsiteY19" fmla="*/ 4042907 h 4454665"/>
              <a:gd name="connsiteX20" fmla="*/ 11686136 w 12192000"/>
              <a:gd name="connsiteY20" fmla="*/ 4034586 h 4454665"/>
              <a:gd name="connsiteX21" fmla="*/ 10868401 w 12192000"/>
              <a:gd name="connsiteY21" fmla="*/ 3994843 h 4454665"/>
              <a:gd name="connsiteX22" fmla="*/ 10868401 w 12192000"/>
              <a:gd name="connsiteY22" fmla="*/ 4038046 h 4454665"/>
              <a:gd name="connsiteX23" fmla="*/ 10820512 w 12192000"/>
              <a:gd name="connsiteY23" fmla="*/ 4046275 h 4454665"/>
              <a:gd name="connsiteX24" fmla="*/ 10801773 w 12192000"/>
              <a:gd name="connsiteY24" fmla="*/ 4021588 h 4454665"/>
              <a:gd name="connsiteX25" fmla="*/ 10826759 w 12192000"/>
              <a:gd name="connsiteY25" fmla="*/ 3996901 h 4454665"/>
              <a:gd name="connsiteX26" fmla="*/ 10518900 w 12192000"/>
              <a:gd name="connsiteY26" fmla="*/ 3924709 h 4454665"/>
              <a:gd name="connsiteX27" fmla="*/ 10559811 w 12192000"/>
              <a:gd name="connsiteY27" fmla="*/ 3984908 h 4454665"/>
              <a:gd name="connsiteX28" fmla="*/ 10518900 w 12192000"/>
              <a:gd name="connsiteY28" fmla="*/ 4045106 h 4454665"/>
              <a:gd name="connsiteX29" fmla="*/ 10477988 w 12192000"/>
              <a:gd name="connsiteY29" fmla="*/ 3984908 h 4454665"/>
              <a:gd name="connsiteX30" fmla="*/ 10518900 w 12192000"/>
              <a:gd name="connsiteY30" fmla="*/ 3924709 h 4454665"/>
              <a:gd name="connsiteX31" fmla="*/ 11673123 w 12192000"/>
              <a:gd name="connsiteY31" fmla="*/ 3916397 h 4454665"/>
              <a:gd name="connsiteX32" fmla="*/ 11682116 w 12192000"/>
              <a:gd name="connsiteY32" fmla="*/ 3917436 h 4454665"/>
              <a:gd name="connsiteX33" fmla="*/ 11708840 w 12192000"/>
              <a:gd name="connsiteY33" fmla="*/ 3969387 h 4454665"/>
              <a:gd name="connsiteX34" fmla="*/ 11649226 w 12192000"/>
              <a:gd name="connsiteY34" fmla="*/ 4027572 h 4454665"/>
              <a:gd name="connsiteX35" fmla="*/ 11589612 w 12192000"/>
              <a:gd name="connsiteY35" fmla="*/ 3969387 h 4454665"/>
              <a:gd name="connsiteX36" fmla="*/ 11616336 w 12192000"/>
              <a:gd name="connsiteY36" fmla="*/ 3919515 h 4454665"/>
              <a:gd name="connsiteX37" fmla="*/ 11632781 w 12192000"/>
              <a:gd name="connsiteY37" fmla="*/ 3921592 h 4454665"/>
              <a:gd name="connsiteX38" fmla="*/ 11630725 w 12192000"/>
              <a:gd name="connsiteY38" fmla="*/ 3938217 h 4454665"/>
              <a:gd name="connsiteX39" fmla="*/ 11614280 w 12192000"/>
              <a:gd name="connsiteY39" fmla="*/ 3969387 h 4454665"/>
              <a:gd name="connsiteX40" fmla="*/ 11649226 w 12192000"/>
              <a:gd name="connsiteY40" fmla="*/ 4004714 h 4454665"/>
              <a:gd name="connsiteX41" fmla="*/ 11684172 w 12192000"/>
              <a:gd name="connsiteY41" fmla="*/ 3969387 h 4454665"/>
              <a:gd name="connsiteX42" fmla="*/ 11667727 w 12192000"/>
              <a:gd name="connsiteY42" fmla="*/ 3938217 h 4454665"/>
              <a:gd name="connsiteX43" fmla="*/ 11665671 w 12192000"/>
              <a:gd name="connsiteY43" fmla="*/ 3921592 h 4454665"/>
              <a:gd name="connsiteX44" fmla="*/ 11673123 w 12192000"/>
              <a:gd name="connsiteY44" fmla="*/ 3916397 h 4454665"/>
              <a:gd name="connsiteX45" fmla="*/ 11822057 w 12192000"/>
              <a:gd name="connsiteY45" fmla="*/ 3901331 h 4454665"/>
              <a:gd name="connsiteX46" fmla="*/ 11826190 w 12192000"/>
              <a:gd name="connsiteY46" fmla="*/ 3907560 h 4454665"/>
              <a:gd name="connsiteX47" fmla="*/ 11826190 w 12192000"/>
              <a:gd name="connsiteY47" fmla="*/ 4032127 h 4454665"/>
              <a:gd name="connsiteX48" fmla="*/ 11822057 w 12192000"/>
              <a:gd name="connsiteY48" fmla="*/ 4038355 h 4454665"/>
              <a:gd name="connsiteX49" fmla="*/ 11813791 w 12192000"/>
              <a:gd name="connsiteY49" fmla="*/ 4036279 h 4454665"/>
              <a:gd name="connsiteX50" fmla="*/ 11729066 w 12192000"/>
              <a:gd name="connsiteY50" fmla="*/ 3978147 h 4454665"/>
              <a:gd name="connsiteX51" fmla="*/ 11722867 w 12192000"/>
              <a:gd name="connsiteY51" fmla="*/ 3969843 h 4454665"/>
              <a:gd name="connsiteX52" fmla="*/ 11729066 w 12192000"/>
              <a:gd name="connsiteY52" fmla="*/ 3961539 h 4454665"/>
              <a:gd name="connsiteX53" fmla="*/ 11813791 w 12192000"/>
              <a:gd name="connsiteY53" fmla="*/ 3903408 h 4454665"/>
              <a:gd name="connsiteX54" fmla="*/ 11822057 w 12192000"/>
              <a:gd name="connsiteY54" fmla="*/ 3901331 h 4454665"/>
              <a:gd name="connsiteX55" fmla="*/ 11476229 w 12192000"/>
              <a:gd name="connsiteY55" fmla="*/ 3901331 h 4454665"/>
              <a:gd name="connsiteX56" fmla="*/ 11484412 w 12192000"/>
              <a:gd name="connsiteY56" fmla="*/ 3905483 h 4454665"/>
              <a:gd name="connsiteX57" fmla="*/ 11568280 w 12192000"/>
              <a:gd name="connsiteY57" fmla="*/ 3961539 h 4454665"/>
              <a:gd name="connsiteX58" fmla="*/ 11574417 w 12192000"/>
              <a:gd name="connsiteY58" fmla="*/ 3969843 h 4454665"/>
              <a:gd name="connsiteX59" fmla="*/ 11568280 w 12192000"/>
              <a:gd name="connsiteY59" fmla="*/ 3978147 h 4454665"/>
              <a:gd name="connsiteX60" fmla="*/ 11484412 w 12192000"/>
              <a:gd name="connsiteY60" fmla="*/ 4036279 h 4454665"/>
              <a:gd name="connsiteX61" fmla="*/ 11476229 w 12192000"/>
              <a:gd name="connsiteY61" fmla="*/ 4038355 h 4454665"/>
              <a:gd name="connsiteX62" fmla="*/ 11472138 w 12192000"/>
              <a:gd name="connsiteY62" fmla="*/ 4032127 h 4454665"/>
              <a:gd name="connsiteX63" fmla="*/ 11472138 w 12192000"/>
              <a:gd name="connsiteY63" fmla="*/ 3907560 h 4454665"/>
              <a:gd name="connsiteX64" fmla="*/ 11476229 w 12192000"/>
              <a:gd name="connsiteY64" fmla="*/ 3901331 h 4454665"/>
              <a:gd name="connsiteX65" fmla="*/ 11088184 w 12192000"/>
              <a:gd name="connsiteY65" fmla="*/ 3890811 h 4454665"/>
              <a:gd name="connsiteX66" fmla="*/ 11082024 w 12192000"/>
              <a:gd name="connsiteY66" fmla="*/ 3892889 h 4454665"/>
              <a:gd name="connsiteX67" fmla="*/ 11079972 w 12192000"/>
              <a:gd name="connsiteY67" fmla="*/ 3899119 h 4454665"/>
              <a:gd name="connsiteX68" fmla="*/ 11121033 w 12192000"/>
              <a:gd name="connsiteY68" fmla="*/ 4056970 h 4454665"/>
              <a:gd name="connsiteX69" fmla="*/ 11145670 w 12192000"/>
              <a:gd name="connsiteY69" fmla="*/ 4077739 h 4454665"/>
              <a:gd name="connsiteX70" fmla="*/ 11153882 w 12192000"/>
              <a:gd name="connsiteY70" fmla="*/ 4077739 h 4454665"/>
              <a:gd name="connsiteX71" fmla="*/ 11149776 w 12192000"/>
              <a:gd name="connsiteY71" fmla="*/ 4086047 h 4454665"/>
              <a:gd name="connsiteX72" fmla="*/ 11149776 w 12192000"/>
              <a:gd name="connsiteY72" fmla="*/ 4088124 h 4454665"/>
              <a:gd name="connsiteX73" fmla="*/ 11125139 w 12192000"/>
              <a:gd name="connsiteY73" fmla="*/ 4106817 h 4454665"/>
              <a:gd name="connsiteX74" fmla="*/ 11090237 w 12192000"/>
              <a:gd name="connsiteY74" fmla="*/ 4104740 h 4454665"/>
              <a:gd name="connsiteX75" fmla="*/ 11084078 w 12192000"/>
              <a:gd name="connsiteY75" fmla="*/ 4106817 h 4454665"/>
              <a:gd name="connsiteX76" fmla="*/ 11082024 w 12192000"/>
              <a:gd name="connsiteY76" fmla="*/ 4110971 h 4454665"/>
              <a:gd name="connsiteX77" fmla="*/ 11082024 w 12192000"/>
              <a:gd name="connsiteY77" fmla="*/ 4129664 h 4454665"/>
              <a:gd name="connsiteX78" fmla="*/ 11088184 w 12192000"/>
              <a:gd name="connsiteY78" fmla="*/ 4135895 h 4454665"/>
              <a:gd name="connsiteX79" fmla="*/ 11135404 w 12192000"/>
              <a:gd name="connsiteY79" fmla="*/ 4142125 h 4454665"/>
              <a:gd name="connsiteX80" fmla="*/ 11137458 w 12192000"/>
              <a:gd name="connsiteY80" fmla="*/ 4142125 h 4454665"/>
              <a:gd name="connsiteX81" fmla="*/ 11190838 w 12192000"/>
              <a:gd name="connsiteY81" fmla="*/ 4090201 h 4454665"/>
              <a:gd name="connsiteX82" fmla="*/ 11223687 w 12192000"/>
              <a:gd name="connsiteY82" fmla="*/ 3961429 h 4454665"/>
              <a:gd name="connsiteX83" fmla="*/ 11236005 w 12192000"/>
              <a:gd name="connsiteY83" fmla="*/ 3919889 h 4454665"/>
              <a:gd name="connsiteX84" fmla="*/ 11240111 w 12192000"/>
              <a:gd name="connsiteY84" fmla="*/ 3899119 h 4454665"/>
              <a:gd name="connsiteX85" fmla="*/ 11238058 w 12192000"/>
              <a:gd name="connsiteY85" fmla="*/ 3892889 h 4454665"/>
              <a:gd name="connsiteX86" fmla="*/ 11233952 w 12192000"/>
              <a:gd name="connsiteY86" fmla="*/ 3890811 h 4454665"/>
              <a:gd name="connsiteX87" fmla="*/ 11205209 w 12192000"/>
              <a:gd name="connsiteY87" fmla="*/ 3890811 h 4454665"/>
              <a:gd name="connsiteX88" fmla="*/ 11199050 w 12192000"/>
              <a:gd name="connsiteY88" fmla="*/ 3894966 h 4454665"/>
              <a:gd name="connsiteX89" fmla="*/ 11162094 w 12192000"/>
              <a:gd name="connsiteY89" fmla="*/ 4036200 h 4454665"/>
              <a:gd name="connsiteX90" fmla="*/ 11160041 w 12192000"/>
              <a:gd name="connsiteY90" fmla="*/ 4036200 h 4454665"/>
              <a:gd name="connsiteX91" fmla="*/ 11121033 w 12192000"/>
              <a:gd name="connsiteY91" fmla="*/ 3894966 h 4454665"/>
              <a:gd name="connsiteX92" fmla="*/ 11114874 w 12192000"/>
              <a:gd name="connsiteY92" fmla="*/ 3890811 h 4454665"/>
              <a:gd name="connsiteX93" fmla="*/ 11088184 w 12192000"/>
              <a:gd name="connsiteY93" fmla="*/ 3890811 h 4454665"/>
              <a:gd name="connsiteX94" fmla="*/ 11048412 w 12192000"/>
              <a:gd name="connsiteY94" fmla="*/ 3888474 h 4454665"/>
              <a:gd name="connsiteX95" fmla="*/ 10999317 w 12192000"/>
              <a:gd name="connsiteY95" fmla="*/ 3909283 h 4454665"/>
              <a:gd name="connsiteX96" fmla="*/ 10999317 w 12192000"/>
              <a:gd name="connsiteY96" fmla="*/ 3896798 h 4454665"/>
              <a:gd name="connsiteX97" fmla="*/ 10993181 w 12192000"/>
              <a:gd name="connsiteY97" fmla="*/ 3890555 h 4454665"/>
              <a:gd name="connsiteX98" fmla="*/ 10964542 w 12192000"/>
              <a:gd name="connsiteY98" fmla="*/ 3890555 h 4454665"/>
              <a:gd name="connsiteX99" fmla="*/ 10958406 w 12192000"/>
              <a:gd name="connsiteY99" fmla="*/ 3896798 h 4454665"/>
              <a:gd name="connsiteX100" fmla="*/ 10958406 w 12192000"/>
              <a:gd name="connsiteY100" fmla="*/ 4071593 h 4454665"/>
              <a:gd name="connsiteX101" fmla="*/ 10964542 w 12192000"/>
              <a:gd name="connsiteY101" fmla="*/ 4077836 h 4454665"/>
              <a:gd name="connsiteX102" fmla="*/ 10993181 w 12192000"/>
              <a:gd name="connsiteY102" fmla="*/ 4077836 h 4454665"/>
              <a:gd name="connsiteX103" fmla="*/ 10999317 w 12192000"/>
              <a:gd name="connsiteY103" fmla="*/ 4071593 h 4454665"/>
              <a:gd name="connsiteX104" fmla="*/ 10999317 w 12192000"/>
              <a:gd name="connsiteY104" fmla="*/ 3950901 h 4454665"/>
              <a:gd name="connsiteX105" fmla="*/ 11050457 w 12192000"/>
              <a:gd name="connsiteY105" fmla="*/ 3928011 h 4454665"/>
              <a:gd name="connsiteX106" fmla="*/ 11056594 w 12192000"/>
              <a:gd name="connsiteY106" fmla="*/ 3921768 h 4454665"/>
              <a:gd name="connsiteX107" fmla="*/ 11056594 w 12192000"/>
              <a:gd name="connsiteY107" fmla="*/ 3894717 h 4454665"/>
              <a:gd name="connsiteX108" fmla="*/ 11054548 w 12192000"/>
              <a:gd name="connsiteY108" fmla="*/ 3890555 h 4454665"/>
              <a:gd name="connsiteX109" fmla="*/ 11048412 w 12192000"/>
              <a:gd name="connsiteY109" fmla="*/ 3888474 h 4454665"/>
              <a:gd name="connsiteX110" fmla="*/ 10847504 w 12192000"/>
              <a:gd name="connsiteY110" fmla="*/ 3884967 h 4454665"/>
              <a:gd name="connsiteX111" fmla="*/ 10777148 w 12192000"/>
              <a:gd name="connsiteY111" fmla="*/ 3893285 h 4454665"/>
              <a:gd name="connsiteX112" fmla="*/ 10770940 w 12192000"/>
              <a:gd name="connsiteY112" fmla="*/ 3899523 h 4454665"/>
              <a:gd name="connsiteX113" fmla="*/ 10773009 w 12192000"/>
              <a:gd name="connsiteY113" fmla="*/ 3924476 h 4454665"/>
              <a:gd name="connsiteX114" fmla="*/ 10775079 w 12192000"/>
              <a:gd name="connsiteY114" fmla="*/ 3928635 h 4454665"/>
              <a:gd name="connsiteX115" fmla="*/ 10779217 w 12192000"/>
              <a:gd name="connsiteY115" fmla="*/ 3930714 h 4454665"/>
              <a:gd name="connsiteX116" fmla="*/ 10845434 w 12192000"/>
              <a:gd name="connsiteY116" fmla="*/ 3926555 h 4454665"/>
              <a:gd name="connsiteX117" fmla="*/ 10868196 w 12192000"/>
              <a:gd name="connsiteY117" fmla="*/ 3949429 h 4454665"/>
              <a:gd name="connsiteX118" fmla="*/ 10868196 w 12192000"/>
              <a:gd name="connsiteY118" fmla="*/ 3961905 h 4454665"/>
              <a:gd name="connsiteX119" fmla="*/ 10822672 w 12192000"/>
              <a:gd name="connsiteY119" fmla="*/ 3966064 h 4454665"/>
              <a:gd name="connsiteX120" fmla="*/ 10758524 w 12192000"/>
              <a:gd name="connsiteY120" fmla="*/ 4022208 h 4454665"/>
              <a:gd name="connsiteX121" fmla="*/ 10814395 w 12192000"/>
              <a:gd name="connsiteY121" fmla="*/ 4082511 h 4454665"/>
              <a:gd name="connsiteX122" fmla="*/ 10874404 w 12192000"/>
              <a:gd name="connsiteY122" fmla="*/ 4070035 h 4454665"/>
              <a:gd name="connsiteX123" fmla="*/ 10903374 w 12192000"/>
              <a:gd name="connsiteY123" fmla="*/ 4082511 h 4454665"/>
              <a:gd name="connsiteX124" fmla="*/ 10909582 w 12192000"/>
              <a:gd name="connsiteY124" fmla="*/ 4080432 h 4454665"/>
              <a:gd name="connsiteX125" fmla="*/ 10911651 w 12192000"/>
              <a:gd name="connsiteY125" fmla="*/ 4074194 h 4454665"/>
              <a:gd name="connsiteX126" fmla="*/ 10911651 w 12192000"/>
              <a:gd name="connsiteY126" fmla="*/ 3949429 h 4454665"/>
              <a:gd name="connsiteX127" fmla="*/ 10847504 w 12192000"/>
              <a:gd name="connsiteY127" fmla="*/ 3884967 h 4454665"/>
              <a:gd name="connsiteX128" fmla="*/ 10518899 w 12192000"/>
              <a:gd name="connsiteY128" fmla="*/ 3884967 h 4454665"/>
              <a:gd name="connsiteX129" fmla="*/ 10434738 w 12192000"/>
              <a:gd name="connsiteY129" fmla="*/ 3983739 h 4454665"/>
              <a:gd name="connsiteX130" fmla="*/ 10518899 w 12192000"/>
              <a:gd name="connsiteY130" fmla="*/ 4082511 h 4454665"/>
              <a:gd name="connsiteX131" fmla="*/ 10603060 w 12192000"/>
              <a:gd name="connsiteY131" fmla="*/ 3983739 h 4454665"/>
              <a:gd name="connsiteX132" fmla="*/ 10518899 w 12192000"/>
              <a:gd name="connsiteY132" fmla="*/ 3884967 h 4454665"/>
              <a:gd name="connsiteX133" fmla="*/ 10302945 w 12192000"/>
              <a:gd name="connsiteY133" fmla="*/ 3859251 h 4454665"/>
              <a:gd name="connsiteX134" fmla="*/ 10319310 w 12192000"/>
              <a:gd name="connsiteY134" fmla="*/ 3859251 h 4454665"/>
              <a:gd name="connsiteX135" fmla="*/ 10362267 w 12192000"/>
              <a:gd name="connsiteY135" fmla="*/ 3898993 h 4454665"/>
              <a:gd name="connsiteX136" fmla="*/ 10317264 w 12192000"/>
              <a:gd name="connsiteY136" fmla="*/ 3936644 h 4454665"/>
              <a:gd name="connsiteX137" fmla="*/ 10272261 w 12192000"/>
              <a:gd name="connsiteY137" fmla="*/ 3936644 h 4454665"/>
              <a:gd name="connsiteX138" fmla="*/ 10272261 w 12192000"/>
              <a:gd name="connsiteY138" fmla="*/ 3861343 h 4454665"/>
              <a:gd name="connsiteX139" fmla="*/ 10302945 w 12192000"/>
              <a:gd name="connsiteY139" fmla="*/ 3859251 h 4454665"/>
              <a:gd name="connsiteX140" fmla="*/ 10679182 w 12192000"/>
              <a:gd name="connsiteY140" fmla="*/ 3847562 h 4454665"/>
              <a:gd name="connsiteX141" fmla="*/ 10650472 w 12192000"/>
              <a:gd name="connsiteY141" fmla="*/ 3853806 h 4454665"/>
              <a:gd name="connsiteX142" fmla="*/ 10644320 w 12192000"/>
              <a:gd name="connsiteY142" fmla="*/ 3860050 h 4454665"/>
              <a:gd name="connsiteX143" fmla="*/ 10644320 w 12192000"/>
              <a:gd name="connsiteY143" fmla="*/ 3891272 h 4454665"/>
              <a:gd name="connsiteX144" fmla="*/ 10627914 w 12192000"/>
              <a:gd name="connsiteY144" fmla="*/ 3891272 h 4454665"/>
              <a:gd name="connsiteX145" fmla="*/ 10621762 w 12192000"/>
              <a:gd name="connsiteY145" fmla="*/ 3897517 h 4454665"/>
              <a:gd name="connsiteX146" fmla="*/ 10621762 w 12192000"/>
              <a:gd name="connsiteY146" fmla="*/ 3922495 h 4454665"/>
              <a:gd name="connsiteX147" fmla="*/ 10627914 w 12192000"/>
              <a:gd name="connsiteY147" fmla="*/ 3928739 h 4454665"/>
              <a:gd name="connsiteX148" fmla="*/ 10644320 w 12192000"/>
              <a:gd name="connsiteY148" fmla="*/ 3928739 h 4454665"/>
              <a:gd name="connsiteX149" fmla="*/ 10644320 w 12192000"/>
              <a:gd name="connsiteY149" fmla="*/ 4011998 h 4454665"/>
              <a:gd name="connsiteX150" fmla="*/ 10699689 w 12192000"/>
              <a:gd name="connsiteY150" fmla="*/ 4084849 h 4454665"/>
              <a:gd name="connsiteX151" fmla="*/ 10732500 w 12192000"/>
              <a:gd name="connsiteY151" fmla="*/ 4080686 h 4454665"/>
              <a:gd name="connsiteX152" fmla="*/ 10738652 w 12192000"/>
              <a:gd name="connsiteY152" fmla="*/ 4072360 h 4454665"/>
              <a:gd name="connsiteX153" fmla="*/ 10736602 w 12192000"/>
              <a:gd name="connsiteY153" fmla="*/ 4049464 h 4454665"/>
              <a:gd name="connsiteX154" fmla="*/ 10730449 w 12192000"/>
              <a:gd name="connsiteY154" fmla="*/ 4041138 h 4454665"/>
              <a:gd name="connsiteX155" fmla="*/ 10705841 w 12192000"/>
              <a:gd name="connsiteY155" fmla="*/ 4043220 h 4454665"/>
              <a:gd name="connsiteX156" fmla="*/ 10687385 w 12192000"/>
              <a:gd name="connsiteY156" fmla="*/ 4005753 h 4454665"/>
              <a:gd name="connsiteX157" fmla="*/ 10687385 w 12192000"/>
              <a:gd name="connsiteY157" fmla="*/ 3928739 h 4454665"/>
              <a:gd name="connsiteX158" fmla="*/ 10730449 w 12192000"/>
              <a:gd name="connsiteY158" fmla="*/ 3928739 h 4454665"/>
              <a:gd name="connsiteX159" fmla="*/ 10736602 w 12192000"/>
              <a:gd name="connsiteY159" fmla="*/ 3922495 h 4454665"/>
              <a:gd name="connsiteX160" fmla="*/ 10736602 w 12192000"/>
              <a:gd name="connsiteY160" fmla="*/ 3897517 h 4454665"/>
              <a:gd name="connsiteX161" fmla="*/ 10730449 w 12192000"/>
              <a:gd name="connsiteY161" fmla="*/ 3891272 h 4454665"/>
              <a:gd name="connsiteX162" fmla="*/ 10687385 w 12192000"/>
              <a:gd name="connsiteY162" fmla="*/ 3891272 h 4454665"/>
              <a:gd name="connsiteX163" fmla="*/ 10687385 w 12192000"/>
              <a:gd name="connsiteY163" fmla="*/ 3853806 h 4454665"/>
              <a:gd name="connsiteX164" fmla="*/ 10685334 w 12192000"/>
              <a:gd name="connsiteY164" fmla="*/ 3847562 h 4454665"/>
              <a:gd name="connsiteX165" fmla="*/ 10679182 w 12192000"/>
              <a:gd name="connsiteY165" fmla="*/ 3847562 h 4454665"/>
              <a:gd name="connsiteX166" fmla="*/ 10313278 w 12192000"/>
              <a:gd name="connsiteY166" fmla="*/ 3818340 h 4454665"/>
              <a:gd name="connsiteX167" fmla="*/ 10232861 w 12192000"/>
              <a:gd name="connsiteY167" fmla="*/ 3822492 h 4454665"/>
              <a:gd name="connsiteX168" fmla="*/ 10226674 w 12192000"/>
              <a:gd name="connsiteY168" fmla="*/ 3830796 h 4454665"/>
              <a:gd name="connsiteX169" fmla="*/ 10226674 w 12192000"/>
              <a:gd name="connsiteY169" fmla="*/ 4071608 h 4454665"/>
              <a:gd name="connsiteX170" fmla="*/ 10234922 w 12192000"/>
              <a:gd name="connsiteY170" fmla="*/ 4077836 h 4454665"/>
              <a:gd name="connsiteX171" fmla="*/ 10263790 w 12192000"/>
              <a:gd name="connsiteY171" fmla="*/ 4077836 h 4454665"/>
              <a:gd name="connsiteX172" fmla="*/ 10272038 w 12192000"/>
              <a:gd name="connsiteY172" fmla="*/ 4071608 h 4454665"/>
              <a:gd name="connsiteX173" fmla="*/ 10272038 w 12192000"/>
              <a:gd name="connsiteY173" fmla="*/ 3976114 h 4454665"/>
              <a:gd name="connsiteX174" fmla="*/ 10321526 w 12192000"/>
              <a:gd name="connsiteY174" fmla="*/ 3978189 h 4454665"/>
              <a:gd name="connsiteX175" fmla="*/ 10362766 w 12192000"/>
              <a:gd name="connsiteY175" fmla="*/ 4073683 h 4454665"/>
              <a:gd name="connsiteX176" fmla="*/ 10368952 w 12192000"/>
              <a:gd name="connsiteY176" fmla="*/ 4077836 h 4454665"/>
              <a:gd name="connsiteX177" fmla="*/ 10401944 w 12192000"/>
              <a:gd name="connsiteY177" fmla="*/ 4077836 h 4454665"/>
              <a:gd name="connsiteX178" fmla="*/ 10408130 w 12192000"/>
              <a:gd name="connsiteY178" fmla="*/ 4075760 h 4454665"/>
              <a:gd name="connsiteX179" fmla="*/ 10410192 w 12192000"/>
              <a:gd name="connsiteY179" fmla="*/ 4069532 h 4454665"/>
              <a:gd name="connsiteX180" fmla="*/ 10362766 w 12192000"/>
              <a:gd name="connsiteY180" fmla="*/ 3965734 h 4454665"/>
              <a:gd name="connsiteX181" fmla="*/ 10408130 w 12192000"/>
              <a:gd name="connsiteY181" fmla="*/ 3897226 h 4454665"/>
              <a:gd name="connsiteX182" fmla="*/ 10319464 w 12192000"/>
              <a:gd name="connsiteY182" fmla="*/ 3818340 h 4454665"/>
              <a:gd name="connsiteX183" fmla="*/ 10313278 w 12192000"/>
              <a:gd name="connsiteY183" fmla="*/ 3818340 h 4454665"/>
              <a:gd name="connsiteX184" fmla="*/ 11675833 w 12192000"/>
              <a:gd name="connsiteY184" fmla="*/ 3785334 h 4454665"/>
              <a:gd name="connsiteX185" fmla="*/ 11684076 w 12192000"/>
              <a:gd name="connsiteY185" fmla="*/ 3785334 h 4454665"/>
              <a:gd name="connsiteX186" fmla="*/ 11791218 w 12192000"/>
              <a:gd name="connsiteY186" fmla="*/ 3847147 h 4454665"/>
              <a:gd name="connsiteX187" fmla="*/ 11795339 w 12192000"/>
              <a:gd name="connsiteY187" fmla="*/ 3853328 h 4454665"/>
              <a:gd name="connsiteX188" fmla="*/ 11787097 w 12192000"/>
              <a:gd name="connsiteY188" fmla="*/ 3859509 h 4454665"/>
              <a:gd name="connsiteX189" fmla="*/ 11696438 w 12192000"/>
              <a:gd name="connsiteY189" fmla="*/ 3902778 h 4454665"/>
              <a:gd name="connsiteX190" fmla="*/ 11686136 w 12192000"/>
              <a:gd name="connsiteY190" fmla="*/ 3904838 h 4454665"/>
              <a:gd name="connsiteX191" fmla="*/ 11682015 w 12192000"/>
              <a:gd name="connsiteY191" fmla="*/ 3894536 h 4454665"/>
              <a:gd name="connsiteX192" fmla="*/ 11673773 w 12192000"/>
              <a:gd name="connsiteY192" fmla="*/ 3793575 h 4454665"/>
              <a:gd name="connsiteX193" fmla="*/ 11675833 w 12192000"/>
              <a:gd name="connsiteY193" fmla="*/ 3785334 h 4454665"/>
              <a:gd name="connsiteX194" fmla="*/ 11618498 w 12192000"/>
              <a:gd name="connsiteY194" fmla="*/ 3784563 h 4454665"/>
              <a:gd name="connsiteX195" fmla="*/ 11622619 w 12192000"/>
              <a:gd name="connsiteY195" fmla="*/ 3785338 h 4454665"/>
              <a:gd name="connsiteX196" fmla="*/ 11624679 w 12192000"/>
              <a:gd name="connsiteY196" fmla="*/ 3795663 h 4454665"/>
              <a:gd name="connsiteX197" fmla="*/ 11616438 w 12192000"/>
              <a:gd name="connsiteY197" fmla="*/ 3896851 h 4454665"/>
              <a:gd name="connsiteX198" fmla="*/ 11612316 w 12192000"/>
              <a:gd name="connsiteY198" fmla="*/ 3905111 h 4454665"/>
              <a:gd name="connsiteX199" fmla="*/ 11602015 w 12192000"/>
              <a:gd name="connsiteY199" fmla="*/ 3905111 h 4454665"/>
              <a:gd name="connsiteX200" fmla="*/ 11511355 w 12192000"/>
              <a:gd name="connsiteY200" fmla="*/ 3859680 h 4454665"/>
              <a:gd name="connsiteX201" fmla="*/ 11503114 w 12192000"/>
              <a:gd name="connsiteY201" fmla="*/ 3853485 h 4454665"/>
              <a:gd name="connsiteX202" fmla="*/ 11507235 w 12192000"/>
              <a:gd name="connsiteY202" fmla="*/ 3847289 h 4454665"/>
              <a:gd name="connsiteX203" fmla="*/ 11614377 w 12192000"/>
              <a:gd name="connsiteY203" fmla="*/ 3785338 h 4454665"/>
              <a:gd name="connsiteX204" fmla="*/ 11618498 w 12192000"/>
              <a:gd name="connsiteY204" fmla="*/ 3784563 h 4454665"/>
              <a:gd name="connsiteX205" fmla="*/ 11649811 w 12192000"/>
              <a:gd name="connsiteY205" fmla="*/ 3749374 h 4454665"/>
              <a:gd name="connsiteX206" fmla="*/ 11432980 w 12192000"/>
              <a:gd name="connsiteY206" fmla="*/ 3968544 h 4454665"/>
              <a:gd name="connsiteX207" fmla="*/ 11649811 w 12192000"/>
              <a:gd name="connsiteY207" fmla="*/ 4187713 h 4454665"/>
              <a:gd name="connsiteX208" fmla="*/ 11866643 w 12192000"/>
              <a:gd name="connsiteY208" fmla="*/ 3968544 h 4454665"/>
              <a:gd name="connsiteX209" fmla="*/ 11649811 w 12192000"/>
              <a:gd name="connsiteY209" fmla="*/ 3749374 h 4454665"/>
              <a:gd name="connsiteX210" fmla="*/ 11649226 w 12192000"/>
              <a:gd name="connsiteY210" fmla="*/ 3717815 h 4454665"/>
              <a:gd name="connsiteX211" fmla="*/ 11895865 w 12192000"/>
              <a:gd name="connsiteY211" fmla="*/ 3967376 h 4454665"/>
              <a:gd name="connsiteX212" fmla="*/ 11649226 w 12192000"/>
              <a:gd name="connsiteY212" fmla="*/ 4216937 h 4454665"/>
              <a:gd name="connsiteX213" fmla="*/ 11402588 w 12192000"/>
              <a:gd name="connsiteY213" fmla="*/ 3967376 h 4454665"/>
              <a:gd name="connsiteX214" fmla="*/ 11649226 w 12192000"/>
              <a:gd name="connsiteY214" fmla="*/ 3717815 h 4454665"/>
              <a:gd name="connsiteX215" fmla="*/ 11636303 w 12192000"/>
              <a:gd name="connsiteY215" fmla="*/ 3639239 h 4454665"/>
              <a:gd name="connsiteX216" fmla="*/ 11623964 w 12192000"/>
              <a:gd name="connsiteY216" fmla="*/ 3689122 h 4454665"/>
              <a:gd name="connsiteX217" fmla="*/ 11601342 w 12192000"/>
              <a:gd name="connsiteY217" fmla="*/ 3693279 h 4454665"/>
              <a:gd name="connsiteX218" fmla="*/ 11574607 w 12192000"/>
              <a:gd name="connsiteY218" fmla="*/ 3647553 h 4454665"/>
              <a:gd name="connsiteX219" fmla="*/ 11574607 w 12192000"/>
              <a:gd name="connsiteY219" fmla="*/ 3645474 h 4454665"/>
              <a:gd name="connsiteX220" fmla="*/ 11572550 w 12192000"/>
              <a:gd name="connsiteY220" fmla="*/ 3647553 h 4454665"/>
              <a:gd name="connsiteX221" fmla="*/ 11551985 w 12192000"/>
              <a:gd name="connsiteY221" fmla="*/ 3651710 h 4454665"/>
              <a:gd name="connsiteX222" fmla="*/ 11551985 w 12192000"/>
              <a:gd name="connsiteY222" fmla="*/ 3653788 h 4454665"/>
              <a:gd name="connsiteX223" fmla="*/ 11547872 w 12192000"/>
              <a:gd name="connsiteY223" fmla="*/ 3678730 h 4454665"/>
              <a:gd name="connsiteX224" fmla="*/ 11551985 w 12192000"/>
              <a:gd name="connsiteY224" fmla="*/ 3705750 h 4454665"/>
              <a:gd name="connsiteX225" fmla="*/ 11531420 w 12192000"/>
              <a:gd name="connsiteY225" fmla="*/ 3714063 h 4454665"/>
              <a:gd name="connsiteX226" fmla="*/ 11494402 w 12192000"/>
              <a:gd name="connsiteY226" fmla="*/ 3678730 h 4454665"/>
              <a:gd name="connsiteX227" fmla="*/ 11494402 w 12192000"/>
              <a:gd name="connsiteY227" fmla="*/ 3676651 h 4454665"/>
              <a:gd name="connsiteX228" fmla="*/ 11492346 w 12192000"/>
              <a:gd name="connsiteY228" fmla="*/ 3676651 h 4454665"/>
              <a:gd name="connsiteX229" fmla="*/ 11473837 w 12192000"/>
              <a:gd name="connsiteY229" fmla="*/ 3689122 h 4454665"/>
              <a:gd name="connsiteX230" fmla="*/ 11473837 w 12192000"/>
              <a:gd name="connsiteY230" fmla="*/ 3691200 h 4454665"/>
              <a:gd name="connsiteX231" fmla="*/ 11486176 w 12192000"/>
              <a:gd name="connsiteY231" fmla="*/ 3741083 h 4454665"/>
              <a:gd name="connsiteX232" fmla="*/ 11469724 w 12192000"/>
              <a:gd name="connsiteY232" fmla="*/ 3753554 h 4454665"/>
              <a:gd name="connsiteX233" fmla="*/ 11426536 w 12192000"/>
              <a:gd name="connsiteY233" fmla="*/ 3726534 h 4454665"/>
              <a:gd name="connsiteX234" fmla="*/ 11424480 w 12192000"/>
              <a:gd name="connsiteY234" fmla="*/ 3726534 h 4454665"/>
              <a:gd name="connsiteX235" fmla="*/ 11424480 w 12192000"/>
              <a:gd name="connsiteY235" fmla="*/ 3728612 h 4454665"/>
              <a:gd name="connsiteX236" fmla="*/ 11408027 w 12192000"/>
              <a:gd name="connsiteY236" fmla="*/ 3743162 h 4454665"/>
              <a:gd name="connsiteX237" fmla="*/ 11408027 w 12192000"/>
              <a:gd name="connsiteY237" fmla="*/ 3745240 h 4454665"/>
              <a:gd name="connsiteX238" fmla="*/ 11434763 w 12192000"/>
              <a:gd name="connsiteY238" fmla="*/ 3790966 h 4454665"/>
              <a:gd name="connsiteX239" fmla="*/ 11420366 w 12192000"/>
              <a:gd name="connsiteY239" fmla="*/ 3807594 h 4454665"/>
              <a:gd name="connsiteX240" fmla="*/ 11371010 w 12192000"/>
              <a:gd name="connsiteY240" fmla="*/ 3795123 h 4454665"/>
              <a:gd name="connsiteX241" fmla="*/ 11368953 w 12192000"/>
              <a:gd name="connsiteY241" fmla="*/ 3795123 h 4454665"/>
              <a:gd name="connsiteX242" fmla="*/ 11358671 w 12192000"/>
              <a:gd name="connsiteY242" fmla="*/ 3813829 h 4454665"/>
              <a:gd name="connsiteX243" fmla="*/ 11358671 w 12192000"/>
              <a:gd name="connsiteY243" fmla="*/ 3815908 h 4454665"/>
              <a:gd name="connsiteX244" fmla="*/ 11395688 w 12192000"/>
              <a:gd name="connsiteY244" fmla="*/ 3853320 h 4454665"/>
              <a:gd name="connsiteX245" fmla="*/ 11387462 w 12192000"/>
              <a:gd name="connsiteY245" fmla="*/ 3872026 h 4454665"/>
              <a:gd name="connsiteX246" fmla="*/ 11336049 w 12192000"/>
              <a:gd name="connsiteY246" fmla="*/ 3872026 h 4454665"/>
              <a:gd name="connsiteX247" fmla="*/ 11333992 w 12192000"/>
              <a:gd name="connsiteY247" fmla="*/ 3872026 h 4454665"/>
              <a:gd name="connsiteX248" fmla="*/ 11333992 w 12192000"/>
              <a:gd name="connsiteY248" fmla="*/ 3874104 h 4454665"/>
              <a:gd name="connsiteX249" fmla="*/ 11327823 w 12192000"/>
              <a:gd name="connsiteY249" fmla="*/ 3894888 h 4454665"/>
              <a:gd name="connsiteX250" fmla="*/ 11329879 w 12192000"/>
              <a:gd name="connsiteY250" fmla="*/ 3896967 h 4454665"/>
              <a:gd name="connsiteX251" fmla="*/ 11373066 w 12192000"/>
              <a:gd name="connsiteY251" fmla="*/ 3921908 h 4454665"/>
              <a:gd name="connsiteX252" fmla="*/ 11371010 w 12192000"/>
              <a:gd name="connsiteY252" fmla="*/ 3944772 h 4454665"/>
              <a:gd name="connsiteX253" fmla="*/ 11321653 w 12192000"/>
              <a:gd name="connsiteY253" fmla="*/ 3957243 h 4454665"/>
              <a:gd name="connsiteX254" fmla="*/ 11319596 w 12192000"/>
              <a:gd name="connsiteY254" fmla="*/ 3957243 h 4454665"/>
              <a:gd name="connsiteX255" fmla="*/ 11319596 w 12192000"/>
              <a:gd name="connsiteY255" fmla="*/ 3959320 h 4454665"/>
              <a:gd name="connsiteX256" fmla="*/ 11319596 w 12192000"/>
              <a:gd name="connsiteY256" fmla="*/ 3969713 h 4454665"/>
              <a:gd name="connsiteX257" fmla="*/ 11319596 w 12192000"/>
              <a:gd name="connsiteY257" fmla="*/ 3980105 h 4454665"/>
              <a:gd name="connsiteX258" fmla="*/ 11319596 w 12192000"/>
              <a:gd name="connsiteY258" fmla="*/ 3982184 h 4454665"/>
              <a:gd name="connsiteX259" fmla="*/ 11321653 w 12192000"/>
              <a:gd name="connsiteY259" fmla="*/ 3982184 h 4454665"/>
              <a:gd name="connsiteX260" fmla="*/ 11371010 w 12192000"/>
              <a:gd name="connsiteY260" fmla="*/ 3994655 h 4454665"/>
              <a:gd name="connsiteX261" fmla="*/ 11375123 w 12192000"/>
              <a:gd name="connsiteY261" fmla="*/ 4017517 h 4454665"/>
              <a:gd name="connsiteX262" fmla="*/ 11329879 w 12192000"/>
              <a:gd name="connsiteY262" fmla="*/ 4044537 h 4454665"/>
              <a:gd name="connsiteX263" fmla="*/ 11327823 w 12192000"/>
              <a:gd name="connsiteY263" fmla="*/ 4044537 h 4454665"/>
              <a:gd name="connsiteX264" fmla="*/ 11327823 w 12192000"/>
              <a:gd name="connsiteY264" fmla="*/ 4046616 h 4454665"/>
              <a:gd name="connsiteX265" fmla="*/ 11333992 w 12192000"/>
              <a:gd name="connsiteY265" fmla="*/ 4067401 h 4454665"/>
              <a:gd name="connsiteX266" fmla="*/ 11336049 w 12192000"/>
              <a:gd name="connsiteY266" fmla="*/ 4067401 h 4454665"/>
              <a:gd name="connsiteX267" fmla="*/ 11387462 w 12192000"/>
              <a:gd name="connsiteY267" fmla="*/ 4067401 h 4454665"/>
              <a:gd name="connsiteX268" fmla="*/ 11395688 w 12192000"/>
              <a:gd name="connsiteY268" fmla="*/ 4088184 h 4454665"/>
              <a:gd name="connsiteX269" fmla="*/ 11358671 w 12192000"/>
              <a:gd name="connsiteY269" fmla="*/ 4125597 h 4454665"/>
              <a:gd name="connsiteX270" fmla="*/ 11358671 w 12192000"/>
              <a:gd name="connsiteY270" fmla="*/ 4127675 h 4454665"/>
              <a:gd name="connsiteX271" fmla="*/ 11371010 w 12192000"/>
              <a:gd name="connsiteY271" fmla="*/ 4146381 h 4454665"/>
              <a:gd name="connsiteX272" fmla="*/ 11422423 w 12192000"/>
              <a:gd name="connsiteY272" fmla="*/ 4131833 h 4454665"/>
              <a:gd name="connsiteX273" fmla="*/ 11434763 w 12192000"/>
              <a:gd name="connsiteY273" fmla="*/ 4150539 h 4454665"/>
              <a:gd name="connsiteX274" fmla="*/ 11408027 w 12192000"/>
              <a:gd name="connsiteY274" fmla="*/ 4196265 h 4454665"/>
              <a:gd name="connsiteX275" fmla="*/ 11410084 w 12192000"/>
              <a:gd name="connsiteY275" fmla="*/ 4198342 h 4454665"/>
              <a:gd name="connsiteX276" fmla="*/ 11424480 w 12192000"/>
              <a:gd name="connsiteY276" fmla="*/ 4212892 h 4454665"/>
              <a:gd name="connsiteX277" fmla="*/ 11426536 w 12192000"/>
              <a:gd name="connsiteY277" fmla="*/ 4212892 h 4454665"/>
              <a:gd name="connsiteX278" fmla="*/ 11471780 w 12192000"/>
              <a:gd name="connsiteY278" fmla="*/ 4185872 h 4454665"/>
              <a:gd name="connsiteX279" fmla="*/ 11488233 w 12192000"/>
              <a:gd name="connsiteY279" fmla="*/ 4200421 h 4454665"/>
              <a:gd name="connsiteX280" fmla="*/ 11475894 w 12192000"/>
              <a:gd name="connsiteY280" fmla="*/ 4250304 h 4454665"/>
              <a:gd name="connsiteX281" fmla="*/ 11475894 w 12192000"/>
              <a:gd name="connsiteY281" fmla="*/ 4252383 h 4454665"/>
              <a:gd name="connsiteX282" fmla="*/ 11494402 w 12192000"/>
              <a:gd name="connsiteY282" fmla="*/ 4262774 h 4454665"/>
              <a:gd name="connsiteX283" fmla="*/ 11494402 w 12192000"/>
              <a:gd name="connsiteY283" fmla="*/ 4264853 h 4454665"/>
              <a:gd name="connsiteX284" fmla="*/ 11496459 w 12192000"/>
              <a:gd name="connsiteY284" fmla="*/ 4262774 h 4454665"/>
              <a:gd name="connsiteX285" fmla="*/ 11533476 w 12192000"/>
              <a:gd name="connsiteY285" fmla="*/ 4225363 h 4454665"/>
              <a:gd name="connsiteX286" fmla="*/ 11551985 w 12192000"/>
              <a:gd name="connsiteY286" fmla="*/ 4233677 h 4454665"/>
              <a:gd name="connsiteX287" fmla="*/ 11549928 w 12192000"/>
              <a:gd name="connsiteY287" fmla="*/ 4260697 h 4454665"/>
              <a:gd name="connsiteX288" fmla="*/ 11551985 w 12192000"/>
              <a:gd name="connsiteY288" fmla="*/ 4285638 h 4454665"/>
              <a:gd name="connsiteX289" fmla="*/ 11551985 w 12192000"/>
              <a:gd name="connsiteY289" fmla="*/ 4287716 h 4454665"/>
              <a:gd name="connsiteX290" fmla="*/ 11554042 w 12192000"/>
              <a:gd name="connsiteY290" fmla="*/ 4287716 h 4454665"/>
              <a:gd name="connsiteX291" fmla="*/ 11574607 w 12192000"/>
              <a:gd name="connsiteY291" fmla="*/ 4293951 h 4454665"/>
              <a:gd name="connsiteX292" fmla="*/ 11576663 w 12192000"/>
              <a:gd name="connsiteY292" fmla="*/ 4293951 h 4454665"/>
              <a:gd name="connsiteX293" fmla="*/ 11601342 w 12192000"/>
              <a:gd name="connsiteY293" fmla="*/ 4248226 h 4454665"/>
              <a:gd name="connsiteX294" fmla="*/ 11623964 w 12192000"/>
              <a:gd name="connsiteY294" fmla="*/ 4250304 h 4454665"/>
              <a:gd name="connsiteX295" fmla="*/ 11636303 w 12192000"/>
              <a:gd name="connsiteY295" fmla="*/ 4302265 h 4454665"/>
              <a:gd name="connsiteX296" fmla="*/ 11638359 w 12192000"/>
              <a:gd name="connsiteY296" fmla="*/ 4302265 h 4454665"/>
              <a:gd name="connsiteX297" fmla="*/ 11658925 w 12192000"/>
              <a:gd name="connsiteY297" fmla="*/ 4302265 h 4454665"/>
              <a:gd name="connsiteX298" fmla="*/ 11660982 w 12192000"/>
              <a:gd name="connsiteY298" fmla="*/ 4302265 h 4454665"/>
              <a:gd name="connsiteX299" fmla="*/ 11675378 w 12192000"/>
              <a:gd name="connsiteY299" fmla="*/ 4250304 h 4454665"/>
              <a:gd name="connsiteX300" fmla="*/ 11695943 w 12192000"/>
              <a:gd name="connsiteY300" fmla="*/ 4248226 h 4454665"/>
              <a:gd name="connsiteX301" fmla="*/ 11722678 w 12192000"/>
              <a:gd name="connsiteY301" fmla="*/ 4293951 h 4454665"/>
              <a:gd name="connsiteX302" fmla="*/ 11743243 w 12192000"/>
              <a:gd name="connsiteY302" fmla="*/ 4287716 h 4454665"/>
              <a:gd name="connsiteX303" fmla="*/ 11745300 w 12192000"/>
              <a:gd name="connsiteY303" fmla="*/ 4287716 h 4454665"/>
              <a:gd name="connsiteX304" fmla="*/ 11747356 w 12192000"/>
              <a:gd name="connsiteY304" fmla="*/ 4260697 h 4454665"/>
              <a:gd name="connsiteX305" fmla="*/ 11745300 w 12192000"/>
              <a:gd name="connsiteY305" fmla="*/ 4233677 h 4454665"/>
              <a:gd name="connsiteX306" fmla="*/ 11765865 w 12192000"/>
              <a:gd name="connsiteY306" fmla="*/ 4225363 h 4454665"/>
              <a:gd name="connsiteX307" fmla="*/ 11802882 w 12192000"/>
              <a:gd name="connsiteY307" fmla="*/ 4262774 h 4454665"/>
              <a:gd name="connsiteX308" fmla="*/ 11821391 w 12192000"/>
              <a:gd name="connsiteY308" fmla="*/ 4252383 h 4454665"/>
              <a:gd name="connsiteX309" fmla="*/ 11823448 w 12192000"/>
              <a:gd name="connsiteY309" fmla="*/ 4250304 h 4454665"/>
              <a:gd name="connsiteX310" fmla="*/ 11823448 w 12192000"/>
              <a:gd name="connsiteY310" fmla="*/ 4248226 h 4454665"/>
              <a:gd name="connsiteX311" fmla="*/ 11809052 w 12192000"/>
              <a:gd name="connsiteY311" fmla="*/ 4200421 h 4454665"/>
              <a:gd name="connsiteX312" fmla="*/ 11825504 w 12192000"/>
              <a:gd name="connsiteY312" fmla="*/ 4185872 h 4454665"/>
              <a:gd name="connsiteX313" fmla="*/ 11870748 w 12192000"/>
              <a:gd name="connsiteY313" fmla="*/ 4212892 h 4454665"/>
              <a:gd name="connsiteX314" fmla="*/ 11872805 w 12192000"/>
              <a:gd name="connsiteY314" fmla="*/ 4212892 h 4454665"/>
              <a:gd name="connsiteX315" fmla="*/ 11887201 w 12192000"/>
              <a:gd name="connsiteY315" fmla="*/ 4196265 h 4454665"/>
              <a:gd name="connsiteX316" fmla="*/ 11889257 w 12192000"/>
              <a:gd name="connsiteY316" fmla="*/ 4196265 h 4454665"/>
              <a:gd name="connsiteX317" fmla="*/ 11862522 w 12192000"/>
              <a:gd name="connsiteY317" fmla="*/ 4150539 h 4454665"/>
              <a:gd name="connsiteX318" fmla="*/ 11874861 w 12192000"/>
              <a:gd name="connsiteY318" fmla="*/ 4131833 h 4454665"/>
              <a:gd name="connsiteX319" fmla="*/ 11926275 w 12192000"/>
              <a:gd name="connsiteY319" fmla="*/ 4146381 h 4454665"/>
              <a:gd name="connsiteX320" fmla="*/ 11928331 w 12192000"/>
              <a:gd name="connsiteY320" fmla="*/ 4144303 h 4454665"/>
              <a:gd name="connsiteX321" fmla="*/ 11938614 w 12192000"/>
              <a:gd name="connsiteY321" fmla="*/ 4125597 h 4454665"/>
              <a:gd name="connsiteX322" fmla="*/ 11938614 w 12192000"/>
              <a:gd name="connsiteY322" fmla="*/ 4123519 h 4454665"/>
              <a:gd name="connsiteX323" fmla="*/ 11901596 w 12192000"/>
              <a:gd name="connsiteY323" fmla="*/ 4088184 h 4454665"/>
              <a:gd name="connsiteX324" fmla="*/ 11909822 w 12192000"/>
              <a:gd name="connsiteY324" fmla="*/ 4067401 h 4454665"/>
              <a:gd name="connsiteX325" fmla="*/ 11961236 w 12192000"/>
              <a:gd name="connsiteY325" fmla="*/ 4067401 h 4454665"/>
              <a:gd name="connsiteX326" fmla="*/ 11963292 w 12192000"/>
              <a:gd name="connsiteY326" fmla="*/ 4067401 h 4454665"/>
              <a:gd name="connsiteX327" fmla="*/ 11967405 w 12192000"/>
              <a:gd name="connsiteY327" fmla="*/ 4046616 h 4454665"/>
              <a:gd name="connsiteX328" fmla="*/ 11967405 w 12192000"/>
              <a:gd name="connsiteY328" fmla="*/ 4044537 h 4454665"/>
              <a:gd name="connsiteX329" fmla="*/ 11922162 w 12192000"/>
              <a:gd name="connsiteY329" fmla="*/ 4017517 h 4454665"/>
              <a:gd name="connsiteX330" fmla="*/ 11926275 w 12192000"/>
              <a:gd name="connsiteY330" fmla="*/ 3996733 h 4454665"/>
              <a:gd name="connsiteX331" fmla="*/ 11975632 w 12192000"/>
              <a:gd name="connsiteY331" fmla="*/ 3982184 h 4454665"/>
              <a:gd name="connsiteX332" fmla="*/ 11977688 w 12192000"/>
              <a:gd name="connsiteY332" fmla="*/ 3982184 h 4454665"/>
              <a:gd name="connsiteX333" fmla="*/ 11977688 w 12192000"/>
              <a:gd name="connsiteY333" fmla="*/ 3969713 h 4454665"/>
              <a:gd name="connsiteX334" fmla="*/ 11977688 w 12192000"/>
              <a:gd name="connsiteY334" fmla="*/ 3959320 h 4454665"/>
              <a:gd name="connsiteX335" fmla="*/ 11975632 w 12192000"/>
              <a:gd name="connsiteY335" fmla="*/ 3959320 h 4454665"/>
              <a:gd name="connsiteX336" fmla="*/ 11926275 w 12192000"/>
              <a:gd name="connsiteY336" fmla="*/ 3944772 h 4454665"/>
              <a:gd name="connsiteX337" fmla="*/ 11924218 w 12192000"/>
              <a:gd name="connsiteY337" fmla="*/ 3923987 h 4454665"/>
              <a:gd name="connsiteX338" fmla="*/ 11967405 w 12192000"/>
              <a:gd name="connsiteY338" fmla="*/ 3896967 h 4454665"/>
              <a:gd name="connsiteX339" fmla="*/ 11969462 w 12192000"/>
              <a:gd name="connsiteY339" fmla="*/ 3896967 h 4454665"/>
              <a:gd name="connsiteX340" fmla="*/ 11969462 w 12192000"/>
              <a:gd name="connsiteY340" fmla="*/ 3894888 h 4454665"/>
              <a:gd name="connsiteX341" fmla="*/ 11963292 w 12192000"/>
              <a:gd name="connsiteY341" fmla="*/ 3874104 h 4454665"/>
              <a:gd name="connsiteX342" fmla="*/ 11961236 w 12192000"/>
              <a:gd name="connsiteY342" fmla="*/ 3874104 h 4454665"/>
              <a:gd name="connsiteX343" fmla="*/ 11909822 w 12192000"/>
              <a:gd name="connsiteY343" fmla="*/ 3874104 h 4454665"/>
              <a:gd name="connsiteX344" fmla="*/ 11901596 w 12192000"/>
              <a:gd name="connsiteY344" fmla="*/ 3853320 h 4454665"/>
              <a:gd name="connsiteX345" fmla="*/ 11938614 w 12192000"/>
              <a:gd name="connsiteY345" fmla="*/ 3815908 h 4454665"/>
              <a:gd name="connsiteX346" fmla="*/ 11938614 w 12192000"/>
              <a:gd name="connsiteY346" fmla="*/ 3813829 h 4454665"/>
              <a:gd name="connsiteX347" fmla="*/ 11928331 w 12192000"/>
              <a:gd name="connsiteY347" fmla="*/ 3795123 h 4454665"/>
              <a:gd name="connsiteX348" fmla="*/ 11926275 w 12192000"/>
              <a:gd name="connsiteY348" fmla="*/ 3795123 h 4454665"/>
              <a:gd name="connsiteX349" fmla="*/ 11876918 w 12192000"/>
              <a:gd name="connsiteY349" fmla="*/ 3807594 h 4454665"/>
              <a:gd name="connsiteX350" fmla="*/ 11862522 w 12192000"/>
              <a:gd name="connsiteY350" fmla="*/ 3790966 h 4454665"/>
              <a:gd name="connsiteX351" fmla="*/ 11889257 w 12192000"/>
              <a:gd name="connsiteY351" fmla="*/ 3745240 h 4454665"/>
              <a:gd name="connsiteX352" fmla="*/ 11889257 w 12192000"/>
              <a:gd name="connsiteY352" fmla="*/ 3743162 h 4454665"/>
              <a:gd name="connsiteX353" fmla="*/ 11872805 w 12192000"/>
              <a:gd name="connsiteY353" fmla="*/ 3728612 h 4454665"/>
              <a:gd name="connsiteX354" fmla="*/ 11827561 w 12192000"/>
              <a:gd name="connsiteY354" fmla="*/ 3753554 h 4454665"/>
              <a:gd name="connsiteX355" fmla="*/ 11809052 w 12192000"/>
              <a:gd name="connsiteY355" fmla="*/ 3741083 h 4454665"/>
              <a:gd name="connsiteX356" fmla="*/ 11823448 w 12192000"/>
              <a:gd name="connsiteY356" fmla="*/ 3691200 h 4454665"/>
              <a:gd name="connsiteX357" fmla="*/ 11823448 w 12192000"/>
              <a:gd name="connsiteY357" fmla="*/ 3689122 h 4454665"/>
              <a:gd name="connsiteX358" fmla="*/ 11804939 w 12192000"/>
              <a:gd name="connsiteY358" fmla="*/ 3678730 h 4454665"/>
              <a:gd name="connsiteX359" fmla="*/ 11802882 w 12192000"/>
              <a:gd name="connsiteY359" fmla="*/ 3676651 h 4454665"/>
              <a:gd name="connsiteX360" fmla="*/ 11802882 w 12192000"/>
              <a:gd name="connsiteY360" fmla="*/ 3678730 h 4454665"/>
              <a:gd name="connsiteX361" fmla="*/ 11765865 w 12192000"/>
              <a:gd name="connsiteY361" fmla="*/ 3714063 h 4454665"/>
              <a:gd name="connsiteX362" fmla="*/ 11745300 w 12192000"/>
              <a:gd name="connsiteY362" fmla="*/ 3705750 h 4454665"/>
              <a:gd name="connsiteX363" fmla="*/ 11749412 w 12192000"/>
              <a:gd name="connsiteY363" fmla="*/ 3678730 h 4454665"/>
              <a:gd name="connsiteX364" fmla="*/ 11745300 w 12192000"/>
              <a:gd name="connsiteY364" fmla="*/ 3653788 h 4454665"/>
              <a:gd name="connsiteX365" fmla="*/ 11745300 w 12192000"/>
              <a:gd name="connsiteY365" fmla="*/ 3651710 h 4454665"/>
              <a:gd name="connsiteX366" fmla="*/ 11743243 w 12192000"/>
              <a:gd name="connsiteY366" fmla="*/ 3651710 h 4454665"/>
              <a:gd name="connsiteX367" fmla="*/ 11722678 w 12192000"/>
              <a:gd name="connsiteY367" fmla="*/ 3647553 h 4454665"/>
              <a:gd name="connsiteX368" fmla="*/ 11695943 w 12192000"/>
              <a:gd name="connsiteY368" fmla="*/ 3693279 h 4454665"/>
              <a:gd name="connsiteX369" fmla="*/ 11673321 w 12192000"/>
              <a:gd name="connsiteY369" fmla="*/ 3689122 h 4454665"/>
              <a:gd name="connsiteX370" fmla="*/ 11660982 w 12192000"/>
              <a:gd name="connsiteY370" fmla="*/ 3639239 h 4454665"/>
              <a:gd name="connsiteX371" fmla="*/ 11658925 w 12192000"/>
              <a:gd name="connsiteY371" fmla="*/ 3639239 h 4454665"/>
              <a:gd name="connsiteX372" fmla="*/ 11638359 w 12192000"/>
              <a:gd name="connsiteY372" fmla="*/ 3639239 h 4454665"/>
              <a:gd name="connsiteX373" fmla="*/ 11636303 w 12192000"/>
              <a:gd name="connsiteY373" fmla="*/ 3639239 h 4454665"/>
              <a:gd name="connsiteX374" fmla="*/ 0 w 12192000"/>
              <a:gd name="connsiteY374" fmla="*/ 0 h 4454665"/>
              <a:gd name="connsiteX375" fmla="*/ 12192000 w 12192000"/>
              <a:gd name="connsiteY375" fmla="*/ 0 h 4454665"/>
              <a:gd name="connsiteX376" fmla="*/ 12192000 w 12192000"/>
              <a:gd name="connsiteY376" fmla="*/ 4454665 h 4454665"/>
              <a:gd name="connsiteX377" fmla="*/ 4539049 w 12192000"/>
              <a:gd name="connsiteY377" fmla="*/ 4454665 h 4454665"/>
              <a:gd name="connsiteX378" fmla="*/ 0 w 12192000"/>
              <a:gd name="connsiteY378" fmla="*/ 4454665 h 4454665"/>
              <a:gd name="connsiteX379" fmla="*/ 0 w 12192000"/>
              <a:gd name="connsiteY379" fmla="*/ 3869778 h 4454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4454665">
                <a:moveTo>
                  <a:pt x="11603402" y="4036670"/>
                </a:moveTo>
                <a:cubicBezTo>
                  <a:pt x="11607483" y="4034586"/>
                  <a:pt x="11609524" y="4034586"/>
                  <a:pt x="11613605" y="4036670"/>
                </a:cubicBezTo>
                <a:cubicBezTo>
                  <a:pt x="11615645" y="4038755"/>
                  <a:pt x="11617686" y="4040839"/>
                  <a:pt x="11617686" y="4045008"/>
                </a:cubicBezTo>
                <a:cubicBezTo>
                  <a:pt x="11623808" y="4147152"/>
                  <a:pt x="11623808" y="4147152"/>
                  <a:pt x="11623808" y="4147152"/>
                </a:cubicBezTo>
                <a:cubicBezTo>
                  <a:pt x="11625848" y="4153405"/>
                  <a:pt x="11623808" y="4155490"/>
                  <a:pt x="11621767" y="4157574"/>
                </a:cubicBezTo>
                <a:cubicBezTo>
                  <a:pt x="11619727" y="4159659"/>
                  <a:pt x="11617686" y="4157574"/>
                  <a:pt x="11615645" y="4157574"/>
                </a:cubicBezTo>
                <a:cubicBezTo>
                  <a:pt x="11570752" y="4147152"/>
                  <a:pt x="11540142" y="4128390"/>
                  <a:pt x="11509533" y="4095038"/>
                </a:cubicBezTo>
                <a:cubicBezTo>
                  <a:pt x="11507492" y="4092954"/>
                  <a:pt x="11505451" y="4090869"/>
                  <a:pt x="11505451" y="4088785"/>
                </a:cubicBezTo>
                <a:cubicBezTo>
                  <a:pt x="11505451" y="4088785"/>
                  <a:pt x="11505451" y="4088785"/>
                  <a:pt x="11505451" y="4086699"/>
                </a:cubicBezTo>
                <a:cubicBezTo>
                  <a:pt x="11505451" y="4084615"/>
                  <a:pt x="11509533" y="4082530"/>
                  <a:pt x="11511573" y="4082530"/>
                </a:cubicBezTo>
                <a:cubicBezTo>
                  <a:pt x="11603402" y="4036670"/>
                  <a:pt x="11603402" y="4036670"/>
                  <a:pt x="11603402" y="4036670"/>
                </a:cubicBezTo>
                <a:close/>
                <a:moveTo>
                  <a:pt x="11686136" y="4034586"/>
                </a:moveTo>
                <a:cubicBezTo>
                  <a:pt x="11690256" y="4034586"/>
                  <a:pt x="11692317" y="4034586"/>
                  <a:pt x="11696438" y="4034586"/>
                </a:cubicBezTo>
                <a:cubicBezTo>
                  <a:pt x="11787097" y="4080352"/>
                  <a:pt x="11787097" y="4080352"/>
                  <a:pt x="11787097" y="4080352"/>
                </a:cubicBezTo>
                <a:cubicBezTo>
                  <a:pt x="11791218" y="4082432"/>
                  <a:pt x="11793278" y="4084512"/>
                  <a:pt x="11795339" y="4086593"/>
                </a:cubicBezTo>
                <a:cubicBezTo>
                  <a:pt x="11795339" y="4088673"/>
                  <a:pt x="11793278" y="4090753"/>
                  <a:pt x="11791218" y="4092833"/>
                </a:cubicBezTo>
                <a:cubicBezTo>
                  <a:pt x="11760312" y="4126117"/>
                  <a:pt x="11727344" y="4144840"/>
                  <a:pt x="11684076" y="4155241"/>
                </a:cubicBezTo>
                <a:cubicBezTo>
                  <a:pt x="11679954" y="4157321"/>
                  <a:pt x="11677894" y="4157321"/>
                  <a:pt x="11675833" y="4155241"/>
                </a:cubicBezTo>
                <a:cubicBezTo>
                  <a:pt x="11673773" y="4153161"/>
                  <a:pt x="11673773" y="4149000"/>
                  <a:pt x="11673773" y="4146920"/>
                </a:cubicBezTo>
                <a:cubicBezTo>
                  <a:pt x="11682015" y="4042907"/>
                  <a:pt x="11682015" y="4042907"/>
                  <a:pt x="11682015" y="4042907"/>
                </a:cubicBezTo>
                <a:cubicBezTo>
                  <a:pt x="11682015" y="4040827"/>
                  <a:pt x="11684076" y="4036666"/>
                  <a:pt x="11686136" y="4034586"/>
                </a:cubicBezTo>
                <a:close/>
                <a:moveTo>
                  <a:pt x="10868401" y="3994843"/>
                </a:moveTo>
                <a:cubicBezTo>
                  <a:pt x="10868401" y="3994843"/>
                  <a:pt x="10868401" y="3994843"/>
                  <a:pt x="10868401" y="4038046"/>
                </a:cubicBezTo>
                <a:cubicBezTo>
                  <a:pt x="10868401" y="4038046"/>
                  <a:pt x="10841333" y="4046275"/>
                  <a:pt x="10820512" y="4046275"/>
                </a:cubicBezTo>
                <a:cubicBezTo>
                  <a:pt x="10803855" y="4046275"/>
                  <a:pt x="10801773" y="4029817"/>
                  <a:pt x="10801773" y="4021588"/>
                </a:cubicBezTo>
                <a:cubicBezTo>
                  <a:pt x="10801773" y="4007187"/>
                  <a:pt x="10810102" y="3998958"/>
                  <a:pt x="10826759" y="3996901"/>
                </a:cubicBezTo>
                <a:close/>
                <a:moveTo>
                  <a:pt x="10518900" y="3924709"/>
                </a:moveTo>
                <a:cubicBezTo>
                  <a:pt x="10547537" y="3924709"/>
                  <a:pt x="10559811" y="3941316"/>
                  <a:pt x="10559811" y="3984908"/>
                </a:cubicBezTo>
                <a:cubicBezTo>
                  <a:pt x="10559811" y="4022272"/>
                  <a:pt x="10553675" y="4045106"/>
                  <a:pt x="10518900" y="4045106"/>
                </a:cubicBezTo>
                <a:cubicBezTo>
                  <a:pt x="10484125" y="4045106"/>
                  <a:pt x="10477988" y="4022272"/>
                  <a:pt x="10477988" y="3984908"/>
                </a:cubicBezTo>
                <a:cubicBezTo>
                  <a:pt x="10477988" y="3941316"/>
                  <a:pt x="10488216" y="3924709"/>
                  <a:pt x="10518900" y="3924709"/>
                </a:cubicBezTo>
                <a:close/>
                <a:moveTo>
                  <a:pt x="11673123" y="3916397"/>
                </a:moveTo>
                <a:cubicBezTo>
                  <a:pt x="11675950" y="3915878"/>
                  <a:pt x="11679033" y="3916397"/>
                  <a:pt x="11682116" y="3917436"/>
                </a:cubicBezTo>
                <a:cubicBezTo>
                  <a:pt x="11698562" y="3929905"/>
                  <a:pt x="11708840" y="3948607"/>
                  <a:pt x="11708840" y="3969387"/>
                </a:cubicBezTo>
                <a:cubicBezTo>
                  <a:pt x="11708840" y="4000558"/>
                  <a:pt x="11682116" y="4027572"/>
                  <a:pt x="11649226" y="4027572"/>
                </a:cubicBezTo>
                <a:cubicBezTo>
                  <a:pt x="11616336" y="4027572"/>
                  <a:pt x="11589612" y="4000558"/>
                  <a:pt x="11589612" y="3969387"/>
                </a:cubicBezTo>
                <a:cubicBezTo>
                  <a:pt x="11589612" y="3948607"/>
                  <a:pt x="11599890" y="3929905"/>
                  <a:pt x="11616336" y="3919515"/>
                </a:cubicBezTo>
                <a:cubicBezTo>
                  <a:pt x="11622503" y="3915358"/>
                  <a:pt x="11628669" y="3915358"/>
                  <a:pt x="11632781" y="3921592"/>
                </a:cubicBezTo>
                <a:cubicBezTo>
                  <a:pt x="11636892" y="3927827"/>
                  <a:pt x="11634837" y="3934060"/>
                  <a:pt x="11630725" y="3938217"/>
                </a:cubicBezTo>
                <a:cubicBezTo>
                  <a:pt x="11620447" y="3944451"/>
                  <a:pt x="11614280" y="3956919"/>
                  <a:pt x="11614280" y="3969387"/>
                </a:cubicBezTo>
                <a:cubicBezTo>
                  <a:pt x="11614280" y="3988090"/>
                  <a:pt x="11630725" y="4004714"/>
                  <a:pt x="11649226" y="4004714"/>
                </a:cubicBezTo>
                <a:cubicBezTo>
                  <a:pt x="11667727" y="4004714"/>
                  <a:pt x="11684172" y="3988090"/>
                  <a:pt x="11684172" y="3969387"/>
                </a:cubicBezTo>
                <a:cubicBezTo>
                  <a:pt x="11684172" y="3956919"/>
                  <a:pt x="11678005" y="3944451"/>
                  <a:pt x="11667727" y="3938217"/>
                </a:cubicBezTo>
                <a:cubicBezTo>
                  <a:pt x="11663616" y="3934060"/>
                  <a:pt x="11661560" y="3927827"/>
                  <a:pt x="11665671" y="3921592"/>
                </a:cubicBezTo>
                <a:cubicBezTo>
                  <a:pt x="11667727" y="3918476"/>
                  <a:pt x="11670297" y="3916917"/>
                  <a:pt x="11673123" y="3916397"/>
                </a:cubicBezTo>
                <a:close/>
                <a:moveTo>
                  <a:pt x="11822057" y="3901331"/>
                </a:moveTo>
                <a:cubicBezTo>
                  <a:pt x="11824124" y="3901331"/>
                  <a:pt x="11826190" y="3905483"/>
                  <a:pt x="11826190" y="3907560"/>
                </a:cubicBezTo>
                <a:cubicBezTo>
                  <a:pt x="11838588" y="3951158"/>
                  <a:pt x="11838588" y="3988528"/>
                  <a:pt x="11826190" y="4032127"/>
                </a:cubicBezTo>
                <a:cubicBezTo>
                  <a:pt x="11824124" y="4036279"/>
                  <a:pt x="11824124" y="4038355"/>
                  <a:pt x="11822057" y="4038355"/>
                </a:cubicBezTo>
                <a:cubicBezTo>
                  <a:pt x="11817924" y="4040431"/>
                  <a:pt x="11815858" y="4038355"/>
                  <a:pt x="11813791" y="4036279"/>
                </a:cubicBezTo>
                <a:cubicBezTo>
                  <a:pt x="11729066" y="3978147"/>
                  <a:pt x="11729066" y="3978147"/>
                  <a:pt x="11729066" y="3978147"/>
                </a:cubicBezTo>
                <a:cubicBezTo>
                  <a:pt x="11724933" y="3976072"/>
                  <a:pt x="11722867" y="3973995"/>
                  <a:pt x="11722867" y="3969843"/>
                </a:cubicBezTo>
                <a:cubicBezTo>
                  <a:pt x="11722867" y="3967767"/>
                  <a:pt x="11724933" y="3963615"/>
                  <a:pt x="11729066" y="3961539"/>
                </a:cubicBezTo>
                <a:cubicBezTo>
                  <a:pt x="11813791" y="3903408"/>
                  <a:pt x="11813791" y="3903408"/>
                  <a:pt x="11813791" y="3903408"/>
                </a:cubicBezTo>
                <a:cubicBezTo>
                  <a:pt x="11815858" y="3901331"/>
                  <a:pt x="11819991" y="3901331"/>
                  <a:pt x="11822057" y="3901331"/>
                </a:cubicBezTo>
                <a:close/>
                <a:moveTo>
                  <a:pt x="11476229" y="3901331"/>
                </a:moveTo>
                <a:cubicBezTo>
                  <a:pt x="11480320" y="3901331"/>
                  <a:pt x="11482366" y="3903408"/>
                  <a:pt x="11484412" y="3905483"/>
                </a:cubicBezTo>
                <a:cubicBezTo>
                  <a:pt x="11568280" y="3961539"/>
                  <a:pt x="11568280" y="3961539"/>
                  <a:pt x="11568280" y="3961539"/>
                </a:cubicBezTo>
                <a:cubicBezTo>
                  <a:pt x="11572371" y="3963615"/>
                  <a:pt x="11574417" y="3967767"/>
                  <a:pt x="11574417" y="3969843"/>
                </a:cubicBezTo>
                <a:cubicBezTo>
                  <a:pt x="11574417" y="3973995"/>
                  <a:pt x="11572371" y="3976072"/>
                  <a:pt x="11568280" y="3978147"/>
                </a:cubicBezTo>
                <a:lnTo>
                  <a:pt x="11484412" y="4036279"/>
                </a:lnTo>
                <a:cubicBezTo>
                  <a:pt x="11480320" y="4038355"/>
                  <a:pt x="11478275" y="4040431"/>
                  <a:pt x="11476229" y="4038355"/>
                </a:cubicBezTo>
                <a:cubicBezTo>
                  <a:pt x="11474184" y="4038355"/>
                  <a:pt x="11472138" y="4036279"/>
                  <a:pt x="11472138" y="4032127"/>
                </a:cubicBezTo>
                <a:cubicBezTo>
                  <a:pt x="11459865" y="3988528"/>
                  <a:pt x="11459865" y="3953234"/>
                  <a:pt x="11472138" y="3907560"/>
                </a:cubicBezTo>
                <a:cubicBezTo>
                  <a:pt x="11472138" y="3905483"/>
                  <a:pt x="11474184" y="3903408"/>
                  <a:pt x="11476229" y="3901331"/>
                </a:cubicBezTo>
                <a:close/>
                <a:moveTo>
                  <a:pt x="11088184" y="3890811"/>
                </a:moveTo>
                <a:cubicBezTo>
                  <a:pt x="11086131" y="3890811"/>
                  <a:pt x="11084078" y="3890811"/>
                  <a:pt x="11082024" y="3892889"/>
                </a:cubicBezTo>
                <a:cubicBezTo>
                  <a:pt x="11079972" y="3894966"/>
                  <a:pt x="11079972" y="3897043"/>
                  <a:pt x="11079972" y="3899119"/>
                </a:cubicBezTo>
                <a:cubicBezTo>
                  <a:pt x="11121033" y="4056970"/>
                  <a:pt x="11121033" y="4056970"/>
                  <a:pt x="11121033" y="4056970"/>
                </a:cubicBezTo>
                <a:cubicBezTo>
                  <a:pt x="11123086" y="4065278"/>
                  <a:pt x="11131299" y="4077739"/>
                  <a:pt x="11145670" y="4077739"/>
                </a:cubicBezTo>
                <a:cubicBezTo>
                  <a:pt x="11153882" y="4077739"/>
                  <a:pt x="11153882" y="4077739"/>
                  <a:pt x="11153882" y="4077739"/>
                </a:cubicBezTo>
                <a:cubicBezTo>
                  <a:pt x="11151829" y="4081893"/>
                  <a:pt x="11151829" y="4083971"/>
                  <a:pt x="11149776" y="4086047"/>
                </a:cubicBezTo>
                <a:cubicBezTo>
                  <a:pt x="11149776" y="4088124"/>
                  <a:pt x="11149776" y="4088124"/>
                  <a:pt x="11149776" y="4088124"/>
                </a:cubicBezTo>
                <a:cubicBezTo>
                  <a:pt x="11147723" y="4094356"/>
                  <a:pt x="11145670" y="4106817"/>
                  <a:pt x="11125139" y="4106817"/>
                </a:cubicBezTo>
                <a:cubicBezTo>
                  <a:pt x="11090237" y="4104740"/>
                  <a:pt x="11090237" y="4104740"/>
                  <a:pt x="11090237" y="4104740"/>
                </a:cubicBezTo>
                <a:cubicBezTo>
                  <a:pt x="11088184" y="4102663"/>
                  <a:pt x="11086131" y="4104740"/>
                  <a:pt x="11084078" y="4106817"/>
                </a:cubicBezTo>
                <a:cubicBezTo>
                  <a:pt x="11082024" y="4106817"/>
                  <a:pt x="11082024" y="4108894"/>
                  <a:pt x="11082024" y="4110971"/>
                </a:cubicBezTo>
                <a:cubicBezTo>
                  <a:pt x="11082024" y="4129664"/>
                  <a:pt x="11082024" y="4129664"/>
                  <a:pt x="11082024" y="4129664"/>
                </a:cubicBezTo>
                <a:cubicBezTo>
                  <a:pt x="11082024" y="4133818"/>
                  <a:pt x="11084078" y="4135895"/>
                  <a:pt x="11088184" y="4135895"/>
                </a:cubicBezTo>
                <a:cubicBezTo>
                  <a:pt x="11098449" y="4140048"/>
                  <a:pt x="11118980" y="4142125"/>
                  <a:pt x="11135404" y="4142125"/>
                </a:cubicBezTo>
                <a:cubicBezTo>
                  <a:pt x="11135404" y="4142125"/>
                  <a:pt x="11135404" y="4142125"/>
                  <a:pt x="11137458" y="4142125"/>
                </a:cubicBezTo>
                <a:cubicBezTo>
                  <a:pt x="11164148" y="4142125"/>
                  <a:pt x="11182625" y="4125510"/>
                  <a:pt x="11190838" y="4090201"/>
                </a:cubicBezTo>
                <a:cubicBezTo>
                  <a:pt x="11201103" y="4050738"/>
                  <a:pt x="11215474" y="3998814"/>
                  <a:pt x="11223687" y="3961429"/>
                </a:cubicBezTo>
                <a:cubicBezTo>
                  <a:pt x="11227793" y="3944813"/>
                  <a:pt x="11231899" y="3930274"/>
                  <a:pt x="11236005" y="3919889"/>
                </a:cubicBezTo>
                <a:cubicBezTo>
                  <a:pt x="11240111" y="3899119"/>
                  <a:pt x="11240111" y="3899119"/>
                  <a:pt x="11240111" y="3899119"/>
                </a:cubicBezTo>
                <a:cubicBezTo>
                  <a:pt x="11240111" y="3897043"/>
                  <a:pt x="11240111" y="3894966"/>
                  <a:pt x="11238058" y="3892889"/>
                </a:cubicBezTo>
                <a:cubicBezTo>
                  <a:pt x="11238058" y="3890811"/>
                  <a:pt x="11236005" y="3890811"/>
                  <a:pt x="11233952" y="3890811"/>
                </a:cubicBezTo>
                <a:cubicBezTo>
                  <a:pt x="11205209" y="3890811"/>
                  <a:pt x="11205209" y="3890811"/>
                  <a:pt x="11205209" y="3890811"/>
                </a:cubicBezTo>
                <a:cubicBezTo>
                  <a:pt x="11203156" y="3890811"/>
                  <a:pt x="11199050" y="3892889"/>
                  <a:pt x="11199050" y="3894966"/>
                </a:cubicBezTo>
                <a:cubicBezTo>
                  <a:pt x="11162094" y="4036200"/>
                  <a:pt x="11162094" y="4036200"/>
                  <a:pt x="11162094" y="4036200"/>
                </a:cubicBezTo>
                <a:cubicBezTo>
                  <a:pt x="11160041" y="4036200"/>
                  <a:pt x="11160041" y="4036200"/>
                  <a:pt x="11160041" y="4036200"/>
                </a:cubicBezTo>
                <a:cubicBezTo>
                  <a:pt x="11121033" y="3894966"/>
                  <a:pt x="11121033" y="3894966"/>
                  <a:pt x="11121033" y="3894966"/>
                </a:cubicBezTo>
                <a:cubicBezTo>
                  <a:pt x="11121033" y="3892889"/>
                  <a:pt x="11118980" y="3890811"/>
                  <a:pt x="11114874" y="3890811"/>
                </a:cubicBezTo>
                <a:cubicBezTo>
                  <a:pt x="11088184" y="3890811"/>
                  <a:pt x="11088184" y="3890811"/>
                  <a:pt x="11088184" y="3890811"/>
                </a:cubicBezTo>
                <a:close/>
                <a:moveTo>
                  <a:pt x="11048412" y="3888474"/>
                </a:moveTo>
                <a:cubicBezTo>
                  <a:pt x="11030001" y="3888474"/>
                  <a:pt x="11011591" y="3900959"/>
                  <a:pt x="10999317" y="3909283"/>
                </a:cubicBezTo>
                <a:cubicBezTo>
                  <a:pt x="10999317" y="3896798"/>
                  <a:pt x="10999317" y="3896798"/>
                  <a:pt x="10999317" y="3896798"/>
                </a:cubicBezTo>
                <a:cubicBezTo>
                  <a:pt x="10999317" y="3892635"/>
                  <a:pt x="10997272" y="3890555"/>
                  <a:pt x="10993181" y="3890555"/>
                </a:cubicBezTo>
                <a:cubicBezTo>
                  <a:pt x="10964542" y="3890555"/>
                  <a:pt x="10964542" y="3890555"/>
                  <a:pt x="10964542" y="3890555"/>
                </a:cubicBezTo>
                <a:cubicBezTo>
                  <a:pt x="10960451" y="3890555"/>
                  <a:pt x="10958406" y="3892635"/>
                  <a:pt x="10958406" y="3896798"/>
                </a:cubicBezTo>
                <a:cubicBezTo>
                  <a:pt x="10958406" y="4071593"/>
                  <a:pt x="10958406" y="4071593"/>
                  <a:pt x="10958406" y="4071593"/>
                </a:cubicBezTo>
                <a:cubicBezTo>
                  <a:pt x="10958406" y="4075755"/>
                  <a:pt x="10960451" y="4077836"/>
                  <a:pt x="10964542" y="4077836"/>
                </a:cubicBezTo>
                <a:cubicBezTo>
                  <a:pt x="10993181" y="4077836"/>
                  <a:pt x="10993181" y="4077836"/>
                  <a:pt x="10993181" y="4077836"/>
                </a:cubicBezTo>
                <a:cubicBezTo>
                  <a:pt x="10997272" y="4077836"/>
                  <a:pt x="10999317" y="4075755"/>
                  <a:pt x="10999317" y="4071593"/>
                </a:cubicBezTo>
                <a:cubicBezTo>
                  <a:pt x="10999317" y="3950901"/>
                  <a:pt x="10999317" y="3950901"/>
                  <a:pt x="10999317" y="3950901"/>
                </a:cubicBezTo>
                <a:cubicBezTo>
                  <a:pt x="11007500" y="3944658"/>
                  <a:pt x="11025910" y="3930092"/>
                  <a:pt x="11050457" y="3928011"/>
                </a:cubicBezTo>
                <a:cubicBezTo>
                  <a:pt x="11054548" y="3928011"/>
                  <a:pt x="11056594" y="3923849"/>
                  <a:pt x="11056594" y="3921768"/>
                </a:cubicBezTo>
                <a:cubicBezTo>
                  <a:pt x="11056594" y="3894717"/>
                  <a:pt x="11056594" y="3894717"/>
                  <a:pt x="11056594" y="3894717"/>
                </a:cubicBezTo>
                <a:cubicBezTo>
                  <a:pt x="11056594" y="3892635"/>
                  <a:pt x="11056594" y="3890555"/>
                  <a:pt x="11054548" y="3890555"/>
                </a:cubicBezTo>
                <a:cubicBezTo>
                  <a:pt x="11052503" y="3888474"/>
                  <a:pt x="11050457" y="3888474"/>
                  <a:pt x="11048412" y="3888474"/>
                </a:cubicBezTo>
                <a:close/>
                <a:moveTo>
                  <a:pt x="10847504" y="3884967"/>
                </a:moveTo>
                <a:cubicBezTo>
                  <a:pt x="10826811" y="3884967"/>
                  <a:pt x="10791633" y="3891205"/>
                  <a:pt x="10777148" y="3893285"/>
                </a:cubicBezTo>
                <a:cubicBezTo>
                  <a:pt x="10773009" y="3893285"/>
                  <a:pt x="10770940" y="3897443"/>
                  <a:pt x="10770940" y="3899523"/>
                </a:cubicBezTo>
                <a:cubicBezTo>
                  <a:pt x="10770940" y="3899523"/>
                  <a:pt x="10770940" y="3899523"/>
                  <a:pt x="10773009" y="3924476"/>
                </a:cubicBezTo>
                <a:cubicBezTo>
                  <a:pt x="10773009" y="3926555"/>
                  <a:pt x="10773009" y="3928635"/>
                  <a:pt x="10775079" y="3928635"/>
                </a:cubicBezTo>
                <a:cubicBezTo>
                  <a:pt x="10777148" y="3930714"/>
                  <a:pt x="10777148" y="3930714"/>
                  <a:pt x="10779217" y="3930714"/>
                </a:cubicBezTo>
                <a:cubicBezTo>
                  <a:pt x="10795771" y="3930714"/>
                  <a:pt x="10824741" y="3926555"/>
                  <a:pt x="10845434" y="3926555"/>
                </a:cubicBezTo>
                <a:cubicBezTo>
                  <a:pt x="10859918" y="3926555"/>
                  <a:pt x="10868196" y="3934873"/>
                  <a:pt x="10868196" y="3949429"/>
                </a:cubicBezTo>
                <a:cubicBezTo>
                  <a:pt x="10868196" y="3949429"/>
                  <a:pt x="10868196" y="3949429"/>
                  <a:pt x="10868196" y="3961905"/>
                </a:cubicBezTo>
                <a:cubicBezTo>
                  <a:pt x="10868196" y="3961905"/>
                  <a:pt x="10868196" y="3961905"/>
                  <a:pt x="10822672" y="3966064"/>
                </a:cubicBezTo>
                <a:cubicBezTo>
                  <a:pt x="10777148" y="3968144"/>
                  <a:pt x="10758524" y="3984779"/>
                  <a:pt x="10758524" y="4022208"/>
                </a:cubicBezTo>
                <a:cubicBezTo>
                  <a:pt x="10758524" y="4061717"/>
                  <a:pt x="10779217" y="4082511"/>
                  <a:pt x="10814395" y="4082511"/>
                </a:cubicBezTo>
                <a:cubicBezTo>
                  <a:pt x="10843365" y="4082511"/>
                  <a:pt x="10874404" y="4070035"/>
                  <a:pt x="10874404" y="4070035"/>
                </a:cubicBezTo>
                <a:cubicBezTo>
                  <a:pt x="10882681" y="4076273"/>
                  <a:pt x="10888889" y="4080432"/>
                  <a:pt x="10903374" y="4082511"/>
                </a:cubicBezTo>
                <a:cubicBezTo>
                  <a:pt x="10905443" y="4082511"/>
                  <a:pt x="10907512" y="4082511"/>
                  <a:pt x="10909582" y="4080432"/>
                </a:cubicBezTo>
                <a:cubicBezTo>
                  <a:pt x="10909582" y="4078352"/>
                  <a:pt x="10911651" y="4076273"/>
                  <a:pt x="10911651" y="4074194"/>
                </a:cubicBezTo>
                <a:cubicBezTo>
                  <a:pt x="10911651" y="4074194"/>
                  <a:pt x="10911651" y="4074194"/>
                  <a:pt x="10911651" y="3949429"/>
                </a:cubicBezTo>
                <a:cubicBezTo>
                  <a:pt x="10911651" y="3905761"/>
                  <a:pt x="10890958" y="3884967"/>
                  <a:pt x="10847504" y="3884967"/>
                </a:cubicBezTo>
                <a:close/>
                <a:moveTo>
                  <a:pt x="10518899" y="3884967"/>
                </a:moveTo>
                <a:cubicBezTo>
                  <a:pt x="10472419" y="3884967"/>
                  <a:pt x="10434738" y="3929188"/>
                  <a:pt x="10434738" y="3983739"/>
                </a:cubicBezTo>
                <a:cubicBezTo>
                  <a:pt x="10434738" y="4038290"/>
                  <a:pt x="10472419" y="4082511"/>
                  <a:pt x="10518899" y="4082511"/>
                </a:cubicBezTo>
                <a:cubicBezTo>
                  <a:pt x="10565380" y="4082511"/>
                  <a:pt x="10603060" y="4038290"/>
                  <a:pt x="10603060" y="3983739"/>
                </a:cubicBezTo>
                <a:cubicBezTo>
                  <a:pt x="10603060" y="3929188"/>
                  <a:pt x="10565380" y="3884967"/>
                  <a:pt x="10518899" y="3884967"/>
                </a:cubicBezTo>
                <a:close/>
                <a:moveTo>
                  <a:pt x="10302945" y="3859251"/>
                </a:moveTo>
                <a:cubicBezTo>
                  <a:pt x="10302945" y="3859251"/>
                  <a:pt x="10302945" y="3859251"/>
                  <a:pt x="10319310" y="3859251"/>
                </a:cubicBezTo>
                <a:cubicBezTo>
                  <a:pt x="10349994" y="3859251"/>
                  <a:pt x="10362267" y="3880168"/>
                  <a:pt x="10362267" y="3898993"/>
                </a:cubicBezTo>
                <a:cubicBezTo>
                  <a:pt x="10362267" y="3922003"/>
                  <a:pt x="10343857" y="3936644"/>
                  <a:pt x="10317264" y="3936644"/>
                </a:cubicBezTo>
                <a:cubicBezTo>
                  <a:pt x="10294763" y="3938736"/>
                  <a:pt x="10280444" y="3936644"/>
                  <a:pt x="10272261" y="3936644"/>
                </a:cubicBezTo>
                <a:cubicBezTo>
                  <a:pt x="10272261" y="3936644"/>
                  <a:pt x="10272261" y="3936644"/>
                  <a:pt x="10272261" y="3861343"/>
                </a:cubicBezTo>
                <a:cubicBezTo>
                  <a:pt x="10276353" y="3859251"/>
                  <a:pt x="10286581" y="3859251"/>
                  <a:pt x="10302945" y="3859251"/>
                </a:cubicBezTo>
                <a:close/>
                <a:moveTo>
                  <a:pt x="10679182" y="3847562"/>
                </a:moveTo>
                <a:cubicBezTo>
                  <a:pt x="10679182" y="3847562"/>
                  <a:pt x="10679182" y="3847562"/>
                  <a:pt x="10650472" y="3853806"/>
                </a:cubicBezTo>
                <a:cubicBezTo>
                  <a:pt x="10646371" y="3855888"/>
                  <a:pt x="10644320" y="3857970"/>
                  <a:pt x="10644320" y="3860050"/>
                </a:cubicBezTo>
                <a:cubicBezTo>
                  <a:pt x="10644320" y="3860050"/>
                  <a:pt x="10644320" y="3860050"/>
                  <a:pt x="10644320" y="3891272"/>
                </a:cubicBezTo>
                <a:cubicBezTo>
                  <a:pt x="10644320" y="3891272"/>
                  <a:pt x="10644320" y="3891272"/>
                  <a:pt x="10627914" y="3891272"/>
                </a:cubicBezTo>
                <a:cubicBezTo>
                  <a:pt x="10623813" y="3891272"/>
                  <a:pt x="10621762" y="3893354"/>
                  <a:pt x="10621762" y="3897517"/>
                </a:cubicBezTo>
                <a:cubicBezTo>
                  <a:pt x="10621762" y="3897517"/>
                  <a:pt x="10621762" y="3897517"/>
                  <a:pt x="10621762" y="3922495"/>
                </a:cubicBezTo>
                <a:cubicBezTo>
                  <a:pt x="10621762" y="3926658"/>
                  <a:pt x="10623813" y="3928739"/>
                  <a:pt x="10627914" y="3928739"/>
                </a:cubicBezTo>
                <a:cubicBezTo>
                  <a:pt x="10627914" y="3928739"/>
                  <a:pt x="10627914" y="3928739"/>
                  <a:pt x="10644320" y="3928739"/>
                </a:cubicBezTo>
                <a:cubicBezTo>
                  <a:pt x="10644320" y="3928739"/>
                  <a:pt x="10644320" y="3928739"/>
                  <a:pt x="10644320" y="4011998"/>
                </a:cubicBezTo>
                <a:cubicBezTo>
                  <a:pt x="10644320" y="4068197"/>
                  <a:pt x="10658675" y="4084849"/>
                  <a:pt x="10699689" y="4084849"/>
                </a:cubicBezTo>
                <a:cubicBezTo>
                  <a:pt x="10709943" y="4084849"/>
                  <a:pt x="10722247" y="4080686"/>
                  <a:pt x="10732500" y="4080686"/>
                </a:cubicBezTo>
                <a:cubicBezTo>
                  <a:pt x="10736602" y="4078605"/>
                  <a:pt x="10738652" y="4076523"/>
                  <a:pt x="10738652" y="4072360"/>
                </a:cubicBezTo>
                <a:cubicBezTo>
                  <a:pt x="10738652" y="4072360"/>
                  <a:pt x="10738652" y="4072360"/>
                  <a:pt x="10736602" y="4049464"/>
                </a:cubicBezTo>
                <a:cubicBezTo>
                  <a:pt x="10736602" y="4045301"/>
                  <a:pt x="10734551" y="4041138"/>
                  <a:pt x="10730449" y="4041138"/>
                </a:cubicBezTo>
                <a:cubicBezTo>
                  <a:pt x="10724297" y="4041138"/>
                  <a:pt x="10714044" y="4043220"/>
                  <a:pt x="10705841" y="4043220"/>
                </a:cubicBezTo>
                <a:cubicBezTo>
                  <a:pt x="10687385" y="4043220"/>
                  <a:pt x="10687385" y="4032813"/>
                  <a:pt x="10687385" y="4005753"/>
                </a:cubicBezTo>
                <a:cubicBezTo>
                  <a:pt x="10687385" y="4005753"/>
                  <a:pt x="10687385" y="4005753"/>
                  <a:pt x="10687385" y="3928739"/>
                </a:cubicBezTo>
                <a:cubicBezTo>
                  <a:pt x="10687385" y="3928739"/>
                  <a:pt x="10687385" y="3928739"/>
                  <a:pt x="10730449" y="3928739"/>
                </a:cubicBezTo>
                <a:cubicBezTo>
                  <a:pt x="10734551" y="3928739"/>
                  <a:pt x="10736602" y="3926658"/>
                  <a:pt x="10736602" y="3922495"/>
                </a:cubicBezTo>
                <a:cubicBezTo>
                  <a:pt x="10736602" y="3922495"/>
                  <a:pt x="10736602" y="3922495"/>
                  <a:pt x="10736602" y="3897517"/>
                </a:cubicBezTo>
                <a:cubicBezTo>
                  <a:pt x="10736602" y="3893354"/>
                  <a:pt x="10734551" y="3891272"/>
                  <a:pt x="10730449" y="3891272"/>
                </a:cubicBezTo>
                <a:cubicBezTo>
                  <a:pt x="10730449" y="3891272"/>
                  <a:pt x="10730449" y="3891272"/>
                  <a:pt x="10687385" y="3891272"/>
                </a:cubicBezTo>
                <a:cubicBezTo>
                  <a:pt x="10687385" y="3891272"/>
                  <a:pt x="10687385" y="3891272"/>
                  <a:pt x="10687385" y="3853806"/>
                </a:cubicBezTo>
                <a:cubicBezTo>
                  <a:pt x="10687385" y="3851725"/>
                  <a:pt x="10685334" y="3849643"/>
                  <a:pt x="10685334" y="3847562"/>
                </a:cubicBezTo>
                <a:cubicBezTo>
                  <a:pt x="10683283" y="3847562"/>
                  <a:pt x="10681232" y="3847562"/>
                  <a:pt x="10679182" y="3847562"/>
                </a:cubicBezTo>
                <a:close/>
                <a:moveTo>
                  <a:pt x="10313278" y="3818340"/>
                </a:moveTo>
                <a:cubicBezTo>
                  <a:pt x="10302968" y="3818340"/>
                  <a:pt x="10272038" y="3818340"/>
                  <a:pt x="10232861" y="3822492"/>
                </a:cubicBezTo>
                <a:cubicBezTo>
                  <a:pt x="10230798" y="3822492"/>
                  <a:pt x="10226674" y="3826644"/>
                  <a:pt x="10226674" y="3830796"/>
                </a:cubicBezTo>
                <a:cubicBezTo>
                  <a:pt x="10226674" y="3830796"/>
                  <a:pt x="10226674" y="3830796"/>
                  <a:pt x="10226674" y="4071608"/>
                </a:cubicBezTo>
                <a:cubicBezTo>
                  <a:pt x="10226674" y="4075760"/>
                  <a:pt x="10230798" y="4077836"/>
                  <a:pt x="10234922" y="4077836"/>
                </a:cubicBezTo>
                <a:cubicBezTo>
                  <a:pt x="10234922" y="4077836"/>
                  <a:pt x="10234922" y="4077836"/>
                  <a:pt x="10263790" y="4077836"/>
                </a:cubicBezTo>
                <a:cubicBezTo>
                  <a:pt x="10267914" y="4077836"/>
                  <a:pt x="10272038" y="4075760"/>
                  <a:pt x="10272038" y="4071608"/>
                </a:cubicBezTo>
                <a:cubicBezTo>
                  <a:pt x="10272038" y="4071608"/>
                  <a:pt x="10272038" y="4071608"/>
                  <a:pt x="10272038" y="3976114"/>
                </a:cubicBezTo>
                <a:cubicBezTo>
                  <a:pt x="10280286" y="3976114"/>
                  <a:pt x="10298844" y="3978189"/>
                  <a:pt x="10321526" y="3978189"/>
                </a:cubicBezTo>
                <a:cubicBezTo>
                  <a:pt x="10321526" y="3978189"/>
                  <a:pt x="10321526" y="3978189"/>
                  <a:pt x="10362766" y="4073683"/>
                </a:cubicBezTo>
                <a:cubicBezTo>
                  <a:pt x="10364828" y="4077836"/>
                  <a:pt x="10366890" y="4077836"/>
                  <a:pt x="10368952" y="4077836"/>
                </a:cubicBezTo>
                <a:cubicBezTo>
                  <a:pt x="10368952" y="4077836"/>
                  <a:pt x="10368952" y="4077836"/>
                  <a:pt x="10401944" y="4077836"/>
                </a:cubicBezTo>
                <a:cubicBezTo>
                  <a:pt x="10406068" y="4077836"/>
                  <a:pt x="10408130" y="4077836"/>
                  <a:pt x="10408130" y="4075760"/>
                </a:cubicBezTo>
                <a:cubicBezTo>
                  <a:pt x="10410192" y="4073683"/>
                  <a:pt x="10410192" y="4071608"/>
                  <a:pt x="10410192" y="4069532"/>
                </a:cubicBezTo>
                <a:lnTo>
                  <a:pt x="10362766" y="3965734"/>
                </a:lnTo>
                <a:cubicBezTo>
                  <a:pt x="10393696" y="3951202"/>
                  <a:pt x="10408130" y="3928366"/>
                  <a:pt x="10408130" y="3897226"/>
                </a:cubicBezTo>
                <a:cubicBezTo>
                  <a:pt x="10408130" y="3861935"/>
                  <a:pt x="10391634" y="3818340"/>
                  <a:pt x="10319464" y="3818340"/>
                </a:cubicBezTo>
                <a:cubicBezTo>
                  <a:pt x="10319464" y="3818340"/>
                  <a:pt x="10317402" y="3818340"/>
                  <a:pt x="10313278" y="3818340"/>
                </a:cubicBezTo>
                <a:close/>
                <a:moveTo>
                  <a:pt x="11675833" y="3785334"/>
                </a:moveTo>
                <a:cubicBezTo>
                  <a:pt x="11677894" y="3783273"/>
                  <a:pt x="11682015" y="3783273"/>
                  <a:pt x="11684076" y="3785334"/>
                </a:cubicBezTo>
                <a:cubicBezTo>
                  <a:pt x="11727344" y="3795635"/>
                  <a:pt x="11760312" y="3814179"/>
                  <a:pt x="11791218" y="3847147"/>
                </a:cubicBezTo>
                <a:cubicBezTo>
                  <a:pt x="11793278" y="3849207"/>
                  <a:pt x="11795339" y="3851267"/>
                  <a:pt x="11795339" y="3853328"/>
                </a:cubicBezTo>
                <a:cubicBezTo>
                  <a:pt x="11793278" y="3857448"/>
                  <a:pt x="11791218" y="3857448"/>
                  <a:pt x="11787097" y="3859509"/>
                </a:cubicBezTo>
                <a:cubicBezTo>
                  <a:pt x="11696438" y="3902778"/>
                  <a:pt x="11696438" y="3902778"/>
                  <a:pt x="11696438" y="3902778"/>
                </a:cubicBezTo>
                <a:cubicBezTo>
                  <a:pt x="11692317" y="3904838"/>
                  <a:pt x="11688196" y="3904838"/>
                  <a:pt x="11686136" y="3904838"/>
                </a:cubicBezTo>
                <a:cubicBezTo>
                  <a:pt x="11684076" y="3902778"/>
                  <a:pt x="11682015" y="3898657"/>
                  <a:pt x="11682015" y="3894536"/>
                </a:cubicBezTo>
                <a:cubicBezTo>
                  <a:pt x="11673773" y="3793575"/>
                  <a:pt x="11673773" y="3793575"/>
                  <a:pt x="11673773" y="3793575"/>
                </a:cubicBezTo>
                <a:cubicBezTo>
                  <a:pt x="11673773" y="3789454"/>
                  <a:pt x="11673773" y="3787394"/>
                  <a:pt x="11675833" y="3785334"/>
                </a:cubicBezTo>
                <a:close/>
                <a:moveTo>
                  <a:pt x="11618498" y="3784563"/>
                </a:moveTo>
                <a:cubicBezTo>
                  <a:pt x="11620043" y="3784306"/>
                  <a:pt x="11621589" y="3784306"/>
                  <a:pt x="11622619" y="3785338"/>
                </a:cubicBezTo>
                <a:cubicBezTo>
                  <a:pt x="11622619" y="3787403"/>
                  <a:pt x="11624679" y="3789468"/>
                  <a:pt x="11624679" y="3795663"/>
                </a:cubicBezTo>
                <a:cubicBezTo>
                  <a:pt x="11616438" y="3896851"/>
                  <a:pt x="11616438" y="3896851"/>
                  <a:pt x="11616438" y="3896851"/>
                </a:cubicBezTo>
                <a:cubicBezTo>
                  <a:pt x="11616438" y="3900981"/>
                  <a:pt x="11614377" y="3903046"/>
                  <a:pt x="11612316" y="3905111"/>
                </a:cubicBezTo>
                <a:cubicBezTo>
                  <a:pt x="11608196" y="3907176"/>
                  <a:pt x="11606135" y="3907176"/>
                  <a:pt x="11602015" y="3905111"/>
                </a:cubicBezTo>
                <a:cubicBezTo>
                  <a:pt x="11511355" y="3859680"/>
                  <a:pt x="11511355" y="3859680"/>
                  <a:pt x="11511355" y="3859680"/>
                </a:cubicBezTo>
                <a:cubicBezTo>
                  <a:pt x="11507235" y="3859680"/>
                  <a:pt x="11505174" y="3857615"/>
                  <a:pt x="11503114" y="3853485"/>
                </a:cubicBezTo>
                <a:cubicBezTo>
                  <a:pt x="11503114" y="3851419"/>
                  <a:pt x="11505174" y="3849355"/>
                  <a:pt x="11507235" y="3847289"/>
                </a:cubicBezTo>
                <a:cubicBezTo>
                  <a:pt x="11538141" y="3814249"/>
                  <a:pt x="11571108" y="3795663"/>
                  <a:pt x="11614377" y="3785338"/>
                </a:cubicBezTo>
                <a:cubicBezTo>
                  <a:pt x="11615407" y="3785338"/>
                  <a:pt x="11616952" y="3784822"/>
                  <a:pt x="11618498" y="3784563"/>
                </a:cubicBezTo>
                <a:close/>
                <a:moveTo>
                  <a:pt x="11649811" y="3749374"/>
                </a:moveTo>
                <a:cubicBezTo>
                  <a:pt x="11530058" y="3749374"/>
                  <a:pt x="11432980" y="3847500"/>
                  <a:pt x="11432980" y="3968544"/>
                </a:cubicBezTo>
                <a:cubicBezTo>
                  <a:pt x="11432980" y="4089587"/>
                  <a:pt x="11530058" y="4187713"/>
                  <a:pt x="11649811" y="4187713"/>
                </a:cubicBezTo>
                <a:cubicBezTo>
                  <a:pt x="11769564" y="4187713"/>
                  <a:pt x="11866643" y="4089587"/>
                  <a:pt x="11866643" y="3968544"/>
                </a:cubicBezTo>
                <a:cubicBezTo>
                  <a:pt x="11866643" y="3847500"/>
                  <a:pt x="11769564" y="3749374"/>
                  <a:pt x="11649811" y="3749374"/>
                </a:cubicBezTo>
                <a:close/>
                <a:moveTo>
                  <a:pt x="11649226" y="3717815"/>
                </a:moveTo>
                <a:cubicBezTo>
                  <a:pt x="11785441" y="3717815"/>
                  <a:pt x="11895865" y="3829547"/>
                  <a:pt x="11895865" y="3967376"/>
                </a:cubicBezTo>
                <a:cubicBezTo>
                  <a:pt x="11895865" y="4105204"/>
                  <a:pt x="11785441" y="4216937"/>
                  <a:pt x="11649226" y="4216937"/>
                </a:cubicBezTo>
                <a:cubicBezTo>
                  <a:pt x="11513012" y="4216937"/>
                  <a:pt x="11402588" y="4105204"/>
                  <a:pt x="11402588" y="3967376"/>
                </a:cubicBezTo>
                <a:cubicBezTo>
                  <a:pt x="11402588" y="3829547"/>
                  <a:pt x="11513012" y="3717815"/>
                  <a:pt x="11649226" y="3717815"/>
                </a:cubicBezTo>
                <a:close/>
                <a:moveTo>
                  <a:pt x="11636303" y="3639239"/>
                </a:moveTo>
                <a:cubicBezTo>
                  <a:pt x="11628077" y="3653788"/>
                  <a:pt x="11623964" y="3672494"/>
                  <a:pt x="11623964" y="3689122"/>
                </a:cubicBezTo>
                <a:cubicBezTo>
                  <a:pt x="11619850" y="3689122"/>
                  <a:pt x="11603398" y="3691200"/>
                  <a:pt x="11601342" y="3693279"/>
                </a:cubicBezTo>
                <a:cubicBezTo>
                  <a:pt x="11595172" y="3674573"/>
                  <a:pt x="11586946" y="3657945"/>
                  <a:pt x="11574607" y="3647553"/>
                </a:cubicBezTo>
                <a:cubicBezTo>
                  <a:pt x="11574607" y="3645474"/>
                  <a:pt x="11574607" y="3645474"/>
                  <a:pt x="11574607" y="3645474"/>
                </a:cubicBezTo>
                <a:cubicBezTo>
                  <a:pt x="11572550" y="3647553"/>
                  <a:pt x="11572550" y="3647553"/>
                  <a:pt x="11572550" y="3647553"/>
                </a:cubicBezTo>
                <a:cubicBezTo>
                  <a:pt x="11566381" y="3647553"/>
                  <a:pt x="11558155" y="3649631"/>
                  <a:pt x="11551985" y="3651710"/>
                </a:cubicBezTo>
                <a:cubicBezTo>
                  <a:pt x="11551985" y="3653788"/>
                  <a:pt x="11551985" y="3653788"/>
                  <a:pt x="11551985" y="3653788"/>
                </a:cubicBezTo>
                <a:cubicBezTo>
                  <a:pt x="11549928" y="3662102"/>
                  <a:pt x="11547872" y="3670416"/>
                  <a:pt x="11547872" y="3678730"/>
                </a:cubicBezTo>
                <a:cubicBezTo>
                  <a:pt x="11547872" y="3689122"/>
                  <a:pt x="11549928" y="3697436"/>
                  <a:pt x="11551985" y="3705750"/>
                </a:cubicBezTo>
                <a:cubicBezTo>
                  <a:pt x="11549928" y="3705750"/>
                  <a:pt x="11533476" y="3714063"/>
                  <a:pt x="11531420" y="3714063"/>
                </a:cubicBezTo>
                <a:cubicBezTo>
                  <a:pt x="11521137" y="3699514"/>
                  <a:pt x="11508798" y="3684965"/>
                  <a:pt x="11494402" y="3678730"/>
                </a:cubicBezTo>
                <a:cubicBezTo>
                  <a:pt x="11494402" y="3676651"/>
                  <a:pt x="11494402" y="3676651"/>
                  <a:pt x="11494402" y="3676651"/>
                </a:cubicBezTo>
                <a:cubicBezTo>
                  <a:pt x="11492346" y="3676651"/>
                  <a:pt x="11492346" y="3676651"/>
                  <a:pt x="11492346" y="3676651"/>
                </a:cubicBezTo>
                <a:cubicBezTo>
                  <a:pt x="11486176" y="3680808"/>
                  <a:pt x="11480006" y="3684965"/>
                  <a:pt x="11473837" y="3689122"/>
                </a:cubicBezTo>
                <a:cubicBezTo>
                  <a:pt x="11473837" y="3689122"/>
                  <a:pt x="11473837" y="3691200"/>
                  <a:pt x="11473837" y="3691200"/>
                </a:cubicBezTo>
                <a:cubicBezTo>
                  <a:pt x="11473837" y="3707828"/>
                  <a:pt x="11477950" y="3724456"/>
                  <a:pt x="11486176" y="3741083"/>
                </a:cubicBezTo>
                <a:cubicBezTo>
                  <a:pt x="11484120" y="3743162"/>
                  <a:pt x="11471780" y="3751476"/>
                  <a:pt x="11469724" y="3753554"/>
                </a:cubicBezTo>
                <a:cubicBezTo>
                  <a:pt x="11457385" y="3741083"/>
                  <a:pt x="11440932" y="3730691"/>
                  <a:pt x="11426536" y="3726534"/>
                </a:cubicBezTo>
                <a:cubicBezTo>
                  <a:pt x="11424480" y="3726534"/>
                  <a:pt x="11424480" y="3726534"/>
                  <a:pt x="11424480" y="3726534"/>
                </a:cubicBezTo>
                <a:cubicBezTo>
                  <a:pt x="11424480" y="3728612"/>
                  <a:pt x="11424480" y="3728612"/>
                  <a:pt x="11424480" y="3728612"/>
                </a:cubicBezTo>
                <a:cubicBezTo>
                  <a:pt x="11418310" y="3730691"/>
                  <a:pt x="11412140" y="3736926"/>
                  <a:pt x="11408027" y="3743162"/>
                </a:cubicBezTo>
                <a:cubicBezTo>
                  <a:pt x="11408027" y="3745240"/>
                  <a:pt x="11408027" y="3745240"/>
                  <a:pt x="11408027" y="3745240"/>
                </a:cubicBezTo>
                <a:cubicBezTo>
                  <a:pt x="11412140" y="3759789"/>
                  <a:pt x="11422423" y="3776417"/>
                  <a:pt x="11434763" y="3790966"/>
                </a:cubicBezTo>
                <a:cubicBezTo>
                  <a:pt x="11432706" y="3790966"/>
                  <a:pt x="11422423" y="3805515"/>
                  <a:pt x="11420366" y="3807594"/>
                </a:cubicBezTo>
                <a:cubicBezTo>
                  <a:pt x="11405971" y="3799280"/>
                  <a:pt x="11387462" y="3795123"/>
                  <a:pt x="11371010" y="3795123"/>
                </a:cubicBezTo>
                <a:cubicBezTo>
                  <a:pt x="11368953" y="3795123"/>
                  <a:pt x="11368953" y="3795123"/>
                  <a:pt x="11368953" y="3795123"/>
                </a:cubicBezTo>
                <a:cubicBezTo>
                  <a:pt x="11364840" y="3799280"/>
                  <a:pt x="11360727" y="3807594"/>
                  <a:pt x="11358671" y="3813829"/>
                </a:cubicBezTo>
                <a:cubicBezTo>
                  <a:pt x="11358671" y="3815908"/>
                  <a:pt x="11358671" y="3815908"/>
                  <a:pt x="11358671" y="3815908"/>
                </a:cubicBezTo>
                <a:cubicBezTo>
                  <a:pt x="11366897" y="3830456"/>
                  <a:pt x="11379236" y="3842927"/>
                  <a:pt x="11395688" y="3853320"/>
                </a:cubicBezTo>
                <a:cubicBezTo>
                  <a:pt x="11393632" y="3855398"/>
                  <a:pt x="11387462" y="3869947"/>
                  <a:pt x="11387462" y="3872026"/>
                </a:cubicBezTo>
                <a:cubicBezTo>
                  <a:pt x="11368953" y="3867869"/>
                  <a:pt x="11350444" y="3867869"/>
                  <a:pt x="11336049" y="3872026"/>
                </a:cubicBezTo>
                <a:cubicBezTo>
                  <a:pt x="11333992" y="3872026"/>
                  <a:pt x="11333992" y="3872026"/>
                  <a:pt x="11333992" y="3872026"/>
                </a:cubicBezTo>
                <a:cubicBezTo>
                  <a:pt x="11333992" y="3874104"/>
                  <a:pt x="11333992" y="3874104"/>
                  <a:pt x="11333992" y="3874104"/>
                </a:cubicBezTo>
                <a:cubicBezTo>
                  <a:pt x="11331936" y="3880340"/>
                  <a:pt x="11329879" y="3888653"/>
                  <a:pt x="11327823" y="3894888"/>
                </a:cubicBezTo>
                <a:cubicBezTo>
                  <a:pt x="11329879" y="3896967"/>
                  <a:pt x="11329879" y="3896967"/>
                  <a:pt x="11329879" y="3896967"/>
                </a:cubicBezTo>
                <a:cubicBezTo>
                  <a:pt x="11340162" y="3907359"/>
                  <a:pt x="11356614" y="3917752"/>
                  <a:pt x="11373066" y="3921908"/>
                </a:cubicBezTo>
                <a:cubicBezTo>
                  <a:pt x="11373066" y="3923987"/>
                  <a:pt x="11371010" y="3942693"/>
                  <a:pt x="11371010" y="3944772"/>
                </a:cubicBezTo>
                <a:cubicBezTo>
                  <a:pt x="11352501" y="3944772"/>
                  <a:pt x="11333992" y="3948928"/>
                  <a:pt x="11321653" y="3957243"/>
                </a:cubicBezTo>
                <a:cubicBezTo>
                  <a:pt x="11319596" y="3957243"/>
                  <a:pt x="11319596" y="3957243"/>
                  <a:pt x="11319596" y="3957243"/>
                </a:cubicBezTo>
                <a:cubicBezTo>
                  <a:pt x="11319596" y="3959320"/>
                  <a:pt x="11319596" y="3959320"/>
                  <a:pt x="11319596" y="3959320"/>
                </a:cubicBezTo>
                <a:cubicBezTo>
                  <a:pt x="11319596" y="3961399"/>
                  <a:pt x="11319596" y="3965556"/>
                  <a:pt x="11319596" y="3969713"/>
                </a:cubicBezTo>
                <a:cubicBezTo>
                  <a:pt x="11319596" y="3973870"/>
                  <a:pt x="11319596" y="3978027"/>
                  <a:pt x="11319596" y="3980105"/>
                </a:cubicBezTo>
                <a:cubicBezTo>
                  <a:pt x="11319596" y="3982184"/>
                  <a:pt x="11319596" y="3982184"/>
                  <a:pt x="11319596" y="3982184"/>
                </a:cubicBezTo>
                <a:cubicBezTo>
                  <a:pt x="11321653" y="3982184"/>
                  <a:pt x="11321653" y="3982184"/>
                  <a:pt x="11321653" y="3982184"/>
                </a:cubicBezTo>
                <a:cubicBezTo>
                  <a:pt x="11333992" y="3990498"/>
                  <a:pt x="11352501" y="3994655"/>
                  <a:pt x="11371010" y="3994655"/>
                </a:cubicBezTo>
                <a:cubicBezTo>
                  <a:pt x="11371010" y="3998811"/>
                  <a:pt x="11373066" y="4015439"/>
                  <a:pt x="11375123" y="4017517"/>
                </a:cubicBezTo>
                <a:cubicBezTo>
                  <a:pt x="11356614" y="4023752"/>
                  <a:pt x="11340162" y="4032066"/>
                  <a:pt x="11329879" y="4044537"/>
                </a:cubicBezTo>
                <a:cubicBezTo>
                  <a:pt x="11327823" y="4044537"/>
                  <a:pt x="11327823" y="4044537"/>
                  <a:pt x="11327823" y="4044537"/>
                </a:cubicBezTo>
                <a:cubicBezTo>
                  <a:pt x="11327823" y="4046616"/>
                  <a:pt x="11327823" y="4046616"/>
                  <a:pt x="11327823" y="4046616"/>
                </a:cubicBezTo>
                <a:cubicBezTo>
                  <a:pt x="11329879" y="4052851"/>
                  <a:pt x="11331936" y="4061165"/>
                  <a:pt x="11333992" y="4067401"/>
                </a:cubicBezTo>
                <a:cubicBezTo>
                  <a:pt x="11336049" y="4067401"/>
                  <a:pt x="11336049" y="4067401"/>
                  <a:pt x="11336049" y="4067401"/>
                </a:cubicBezTo>
                <a:cubicBezTo>
                  <a:pt x="11350444" y="4073636"/>
                  <a:pt x="11371010" y="4071557"/>
                  <a:pt x="11387462" y="4067401"/>
                </a:cubicBezTo>
                <a:cubicBezTo>
                  <a:pt x="11387462" y="4069478"/>
                  <a:pt x="11395688" y="4086107"/>
                  <a:pt x="11395688" y="4088184"/>
                </a:cubicBezTo>
                <a:cubicBezTo>
                  <a:pt x="11381292" y="4096498"/>
                  <a:pt x="11366897" y="4111048"/>
                  <a:pt x="11358671" y="4125597"/>
                </a:cubicBezTo>
                <a:cubicBezTo>
                  <a:pt x="11358671" y="4127675"/>
                  <a:pt x="11358671" y="4127675"/>
                  <a:pt x="11358671" y="4127675"/>
                </a:cubicBezTo>
                <a:cubicBezTo>
                  <a:pt x="11360727" y="4131833"/>
                  <a:pt x="11366897" y="4140146"/>
                  <a:pt x="11371010" y="4146381"/>
                </a:cubicBezTo>
                <a:cubicBezTo>
                  <a:pt x="11387462" y="4146381"/>
                  <a:pt x="11405971" y="4142225"/>
                  <a:pt x="11422423" y="4131833"/>
                </a:cubicBezTo>
                <a:cubicBezTo>
                  <a:pt x="11422423" y="4133910"/>
                  <a:pt x="11432706" y="4148460"/>
                  <a:pt x="11434763" y="4150539"/>
                </a:cubicBezTo>
                <a:cubicBezTo>
                  <a:pt x="11422423" y="4163009"/>
                  <a:pt x="11412140" y="4179636"/>
                  <a:pt x="11408027" y="4196265"/>
                </a:cubicBezTo>
                <a:cubicBezTo>
                  <a:pt x="11410084" y="4198342"/>
                  <a:pt x="11410084" y="4198342"/>
                  <a:pt x="11410084" y="4198342"/>
                </a:cubicBezTo>
                <a:cubicBezTo>
                  <a:pt x="11412140" y="4202500"/>
                  <a:pt x="11420366" y="4208735"/>
                  <a:pt x="11424480" y="4212892"/>
                </a:cubicBezTo>
                <a:cubicBezTo>
                  <a:pt x="11426536" y="4212892"/>
                  <a:pt x="11426536" y="4212892"/>
                  <a:pt x="11426536" y="4212892"/>
                </a:cubicBezTo>
                <a:cubicBezTo>
                  <a:pt x="11440932" y="4208735"/>
                  <a:pt x="11457385" y="4200421"/>
                  <a:pt x="11471780" y="4185872"/>
                </a:cubicBezTo>
                <a:cubicBezTo>
                  <a:pt x="11473837" y="4187951"/>
                  <a:pt x="11486176" y="4198342"/>
                  <a:pt x="11488233" y="4200421"/>
                </a:cubicBezTo>
                <a:cubicBezTo>
                  <a:pt x="11480006" y="4217048"/>
                  <a:pt x="11475894" y="4233677"/>
                  <a:pt x="11475894" y="4250304"/>
                </a:cubicBezTo>
                <a:cubicBezTo>
                  <a:pt x="11475894" y="4250304"/>
                  <a:pt x="11475894" y="4252383"/>
                  <a:pt x="11475894" y="4252383"/>
                </a:cubicBezTo>
                <a:cubicBezTo>
                  <a:pt x="11480006" y="4256539"/>
                  <a:pt x="11488233" y="4260697"/>
                  <a:pt x="11494402" y="4262774"/>
                </a:cubicBezTo>
                <a:cubicBezTo>
                  <a:pt x="11494402" y="4264853"/>
                  <a:pt x="11494402" y="4264853"/>
                  <a:pt x="11494402" y="4264853"/>
                </a:cubicBezTo>
                <a:cubicBezTo>
                  <a:pt x="11496459" y="4262774"/>
                  <a:pt x="11496459" y="4262774"/>
                  <a:pt x="11496459" y="4262774"/>
                </a:cubicBezTo>
                <a:cubicBezTo>
                  <a:pt x="11510854" y="4254461"/>
                  <a:pt x="11523194" y="4241990"/>
                  <a:pt x="11533476" y="4225363"/>
                </a:cubicBezTo>
                <a:cubicBezTo>
                  <a:pt x="11535533" y="4227441"/>
                  <a:pt x="11549928" y="4233677"/>
                  <a:pt x="11551985" y="4233677"/>
                </a:cubicBezTo>
                <a:cubicBezTo>
                  <a:pt x="11549928" y="4241990"/>
                  <a:pt x="11549928" y="4252383"/>
                  <a:pt x="11549928" y="4260697"/>
                </a:cubicBezTo>
                <a:cubicBezTo>
                  <a:pt x="11549928" y="4269010"/>
                  <a:pt x="11549928" y="4279403"/>
                  <a:pt x="11551985" y="4285638"/>
                </a:cubicBezTo>
                <a:cubicBezTo>
                  <a:pt x="11551985" y="4287716"/>
                  <a:pt x="11551985" y="4287716"/>
                  <a:pt x="11551985" y="4287716"/>
                </a:cubicBezTo>
                <a:cubicBezTo>
                  <a:pt x="11554042" y="4287716"/>
                  <a:pt x="11554042" y="4287716"/>
                  <a:pt x="11554042" y="4287716"/>
                </a:cubicBezTo>
                <a:cubicBezTo>
                  <a:pt x="11558155" y="4289795"/>
                  <a:pt x="11568437" y="4291873"/>
                  <a:pt x="11574607" y="4293951"/>
                </a:cubicBezTo>
                <a:cubicBezTo>
                  <a:pt x="11576663" y="4293951"/>
                  <a:pt x="11576663" y="4293951"/>
                  <a:pt x="11576663" y="4293951"/>
                </a:cubicBezTo>
                <a:cubicBezTo>
                  <a:pt x="11586946" y="4281481"/>
                  <a:pt x="11597229" y="4264853"/>
                  <a:pt x="11601342" y="4248226"/>
                </a:cubicBezTo>
                <a:cubicBezTo>
                  <a:pt x="11603398" y="4248226"/>
                  <a:pt x="11621907" y="4250304"/>
                  <a:pt x="11623964" y="4250304"/>
                </a:cubicBezTo>
                <a:cubicBezTo>
                  <a:pt x="11623964" y="4269010"/>
                  <a:pt x="11628077" y="4287716"/>
                  <a:pt x="11636303" y="4302265"/>
                </a:cubicBezTo>
                <a:cubicBezTo>
                  <a:pt x="11638359" y="4302265"/>
                  <a:pt x="11638359" y="4302265"/>
                  <a:pt x="11638359" y="4302265"/>
                </a:cubicBezTo>
                <a:cubicBezTo>
                  <a:pt x="11644529" y="4302265"/>
                  <a:pt x="11654812" y="4302265"/>
                  <a:pt x="11658925" y="4302265"/>
                </a:cubicBezTo>
                <a:cubicBezTo>
                  <a:pt x="11660982" y="4302265"/>
                  <a:pt x="11660982" y="4302265"/>
                  <a:pt x="11660982" y="4302265"/>
                </a:cubicBezTo>
                <a:cubicBezTo>
                  <a:pt x="11669208" y="4287716"/>
                  <a:pt x="11673321" y="4269010"/>
                  <a:pt x="11675378" y="4250304"/>
                </a:cubicBezTo>
                <a:cubicBezTo>
                  <a:pt x="11677434" y="4250304"/>
                  <a:pt x="11693886" y="4248226"/>
                  <a:pt x="11695943" y="4248226"/>
                </a:cubicBezTo>
                <a:cubicBezTo>
                  <a:pt x="11700056" y="4264853"/>
                  <a:pt x="11710338" y="4281481"/>
                  <a:pt x="11722678" y="4293951"/>
                </a:cubicBezTo>
                <a:cubicBezTo>
                  <a:pt x="11728847" y="4291873"/>
                  <a:pt x="11739130" y="4289795"/>
                  <a:pt x="11743243" y="4287716"/>
                </a:cubicBezTo>
                <a:cubicBezTo>
                  <a:pt x="11745300" y="4287716"/>
                  <a:pt x="11745300" y="4287716"/>
                  <a:pt x="11745300" y="4287716"/>
                </a:cubicBezTo>
                <a:cubicBezTo>
                  <a:pt x="11747356" y="4279403"/>
                  <a:pt x="11747356" y="4269010"/>
                  <a:pt x="11747356" y="4260697"/>
                </a:cubicBezTo>
                <a:cubicBezTo>
                  <a:pt x="11747356" y="4252383"/>
                  <a:pt x="11747356" y="4241990"/>
                  <a:pt x="11745300" y="4233677"/>
                </a:cubicBezTo>
                <a:cubicBezTo>
                  <a:pt x="11747356" y="4233677"/>
                  <a:pt x="11763808" y="4227441"/>
                  <a:pt x="11765865" y="4225363"/>
                </a:cubicBezTo>
                <a:cubicBezTo>
                  <a:pt x="11774091" y="4241990"/>
                  <a:pt x="11788487" y="4254461"/>
                  <a:pt x="11802882" y="4262774"/>
                </a:cubicBezTo>
                <a:cubicBezTo>
                  <a:pt x="11809052" y="4260697"/>
                  <a:pt x="11817278" y="4256539"/>
                  <a:pt x="11821391" y="4252383"/>
                </a:cubicBezTo>
                <a:cubicBezTo>
                  <a:pt x="11823448" y="4250304"/>
                  <a:pt x="11823448" y="4250304"/>
                  <a:pt x="11823448" y="4250304"/>
                </a:cubicBezTo>
                <a:cubicBezTo>
                  <a:pt x="11823448" y="4250304"/>
                  <a:pt x="11823448" y="4250304"/>
                  <a:pt x="11823448" y="4248226"/>
                </a:cubicBezTo>
                <a:cubicBezTo>
                  <a:pt x="11823448" y="4233677"/>
                  <a:pt x="11817278" y="4214971"/>
                  <a:pt x="11809052" y="4200421"/>
                </a:cubicBezTo>
                <a:cubicBezTo>
                  <a:pt x="11811108" y="4198342"/>
                  <a:pt x="11823448" y="4187951"/>
                  <a:pt x="11825504" y="4185872"/>
                </a:cubicBezTo>
                <a:cubicBezTo>
                  <a:pt x="11839900" y="4198342"/>
                  <a:pt x="11856352" y="4208735"/>
                  <a:pt x="11870748" y="4212892"/>
                </a:cubicBezTo>
                <a:cubicBezTo>
                  <a:pt x="11872805" y="4212892"/>
                  <a:pt x="11872805" y="4212892"/>
                  <a:pt x="11872805" y="4212892"/>
                </a:cubicBezTo>
                <a:cubicBezTo>
                  <a:pt x="11876918" y="4208735"/>
                  <a:pt x="11885144" y="4202500"/>
                  <a:pt x="11887201" y="4196265"/>
                </a:cubicBezTo>
                <a:cubicBezTo>
                  <a:pt x="11889257" y="4196265"/>
                  <a:pt x="11889257" y="4196265"/>
                  <a:pt x="11889257" y="4196265"/>
                </a:cubicBezTo>
                <a:cubicBezTo>
                  <a:pt x="11885144" y="4179636"/>
                  <a:pt x="11874861" y="4163009"/>
                  <a:pt x="11862522" y="4150539"/>
                </a:cubicBezTo>
                <a:cubicBezTo>
                  <a:pt x="11864579" y="4148460"/>
                  <a:pt x="11874861" y="4133910"/>
                  <a:pt x="11874861" y="4131833"/>
                </a:cubicBezTo>
                <a:cubicBezTo>
                  <a:pt x="11891314" y="4140146"/>
                  <a:pt x="11909822" y="4146381"/>
                  <a:pt x="11926275" y="4146381"/>
                </a:cubicBezTo>
                <a:cubicBezTo>
                  <a:pt x="11928331" y="4144303"/>
                  <a:pt x="11928331" y="4144303"/>
                  <a:pt x="11928331" y="4144303"/>
                </a:cubicBezTo>
                <a:cubicBezTo>
                  <a:pt x="11930388" y="4140146"/>
                  <a:pt x="11936557" y="4131833"/>
                  <a:pt x="11938614" y="4125597"/>
                </a:cubicBezTo>
                <a:cubicBezTo>
                  <a:pt x="11938614" y="4123519"/>
                  <a:pt x="11938614" y="4123519"/>
                  <a:pt x="11938614" y="4123519"/>
                </a:cubicBezTo>
                <a:cubicBezTo>
                  <a:pt x="11930388" y="4111048"/>
                  <a:pt x="11915992" y="4096498"/>
                  <a:pt x="11901596" y="4088184"/>
                </a:cubicBezTo>
                <a:cubicBezTo>
                  <a:pt x="11901596" y="4084028"/>
                  <a:pt x="11909822" y="4069478"/>
                  <a:pt x="11909822" y="4067401"/>
                </a:cubicBezTo>
                <a:cubicBezTo>
                  <a:pt x="11926275" y="4071557"/>
                  <a:pt x="11944784" y="4071557"/>
                  <a:pt x="11961236" y="4067401"/>
                </a:cubicBezTo>
                <a:cubicBezTo>
                  <a:pt x="11963292" y="4067401"/>
                  <a:pt x="11963292" y="4067401"/>
                  <a:pt x="11963292" y="4067401"/>
                </a:cubicBezTo>
                <a:cubicBezTo>
                  <a:pt x="11965349" y="4061165"/>
                  <a:pt x="11967405" y="4052851"/>
                  <a:pt x="11967405" y="4046616"/>
                </a:cubicBezTo>
                <a:cubicBezTo>
                  <a:pt x="11967405" y="4044537"/>
                  <a:pt x="11967405" y="4044537"/>
                  <a:pt x="11967405" y="4044537"/>
                </a:cubicBezTo>
                <a:cubicBezTo>
                  <a:pt x="11957123" y="4032066"/>
                  <a:pt x="11940670" y="4023752"/>
                  <a:pt x="11922162" y="4017517"/>
                </a:cubicBezTo>
                <a:cubicBezTo>
                  <a:pt x="11924218" y="4015439"/>
                  <a:pt x="11926275" y="3998811"/>
                  <a:pt x="11926275" y="3996733"/>
                </a:cubicBezTo>
                <a:cubicBezTo>
                  <a:pt x="11944784" y="3996733"/>
                  <a:pt x="11963292" y="3990498"/>
                  <a:pt x="11975632" y="3982184"/>
                </a:cubicBezTo>
                <a:cubicBezTo>
                  <a:pt x="11977688" y="3982184"/>
                  <a:pt x="11977688" y="3982184"/>
                  <a:pt x="11977688" y="3982184"/>
                </a:cubicBezTo>
                <a:cubicBezTo>
                  <a:pt x="11977688" y="3978027"/>
                  <a:pt x="11977688" y="3973870"/>
                  <a:pt x="11977688" y="3969713"/>
                </a:cubicBezTo>
                <a:cubicBezTo>
                  <a:pt x="11977688" y="3967634"/>
                  <a:pt x="11977688" y="3963478"/>
                  <a:pt x="11977688" y="3959320"/>
                </a:cubicBezTo>
                <a:cubicBezTo>
                  <a:pt x="11975632" y="3959320"/>
                  <a:pt x="11975632" y="3959320"/>
                  <a:pt x="11975632" y="3959320"/>
                </a:cubicBezTo>
                <a:cubicBezTo>
                  <a:pt x="11963292" y="3951007"/>
                  <a:pt x="11944784" y="3944772"/>
                  <a:pt x="11926275" y="3944772"/>
                </a:cubicBezTo>
                <a:cubicBezTo>
                  <a:pt x="11926275" y="3942693"/>
                  <a:pt x="11924218" y="3926066"/>
                  <a:pt x="11924218" y="3923987"/>
                </a:cubicBezTo>
                <a:cubicBezTo>
                  <a:pt x="11940670" y="3917752"/>
                  <a:pt x="11957123" y="3909438"/>
                  <a:pt x="11967405" y="3896967"/>
                </a:cubicBezTo>
                <a:cubicBezTo>
                  <a:pt x="11969462" y="3896967"/>
                  <a:pt x="11969462" y="3896967"/>
                  <a:pt x="11969462" y="3896967"/>
                </a:cubicBezTo>
                <a:cubicBezTo>
                  <a:pt x="11969462" y="3894888"/>
                  <a:pt x="11969462" y="3894888"/>
                  <a:pt x="11969462" y="3894888"/>
                </a:cubicBezTo>
                <a:cubicBezTo>
                  <a:pt x="11967405" y="3888653"/>
                  <a:pt x="11965349" y="3880340"/>
                  <a:pt x="11963292" y="3874104"/>
                </a:cubicBezTo>
                <a:cubicBezTo>
                  <a:pt x="11961236" y="3874104"/>
                  <a:pt x="11961236" y="3874104"/>
                  <a:pt x="11961236" y="3874104"/>
                </a:cubicBezTo>
                <a:cubicBezTo>
                  <a:pt x="11946840" y="3867869"/>
                  <a:pt x="11928331" y="3869947"/>
                  <a:pt x="11909822" y="3874104"/>
                </a:cubicBezTo>
                <a:cubicBezTo>
                  <a:pt x="11909822" y="3872026"/>
                  <a:pt x="11903653" y="3855398"/>
                  <a:pt x="11901596" y="3853320"/>
                </a:cubicBezTo>
                <a:cubicBezTo>
                  <a:pt x="11918049" y="3845006"/>
                  <a:pt x="11930388" y="3830456"/>
                  <a:pt x="11938614" y="3815908"/>
                </a:cubicBezTo>
                <a:cubicBezTo>
                  <a:pt x="11938614" y="3813829"/>
                  <a:pt x="11938614" y="3813829"/>
                  <a:pt x="11938614" y="3813829"/>
                </a:cubicBezTo>
                <a:cubicBezTo>
                  <a:pt x="11936557" y="3809672"/>
                  <a:pt x="11932444" y="3801358"/>
                  <a:pt x="11928331" y="3795123"/>
                </a:cubicBezTo>
                <a:cubicBezTo>
                  <a:pt x="11926275" y="3795123"/>
                  <a:pt x="11926275" y="3795123"/>
                  <a:pt x="11926275" y="3795123"/>
                </a:cubicBezTo>
                <a:cubicBezTo>
                  <a:pt x="11909822" y="3795123"/>
                  <a:pt x="11891314" y="3799280"/>
                  <a:pt x="11876918" y="3807594"/>
                </a:cubicBezTo>
                <a:cubicBezTo>
                  <a:pt x="11874861" y="3807594"/>
                  <a:pt x="11864579" y="3793044"/>
                  <a:pt x="11862522" y="3790966"/>
                </a:cubicBezTo>
                <a:cubicBezTo>
                  <a:pt x="11874861" y="3778495"/>
                  <a:pt x="11885144" y="3761868"/>
                  <a:pt x="11889257" y="3745240"/>
                </a:cubicBezTo>
                <a:cubicBezTo>
                  <a:pt x="11889257" y="3743162"/>
                  <a:pt x="11889257" y="3743162"/>
                  <a:pt x="11889257" y="3743162"/>
                </a:cubicBezTo>
                <a:cubicBezTo>
                  <a:pt x="11885144" y="3739005"/>
                  <a:pt x="11878975" y="3732769"/>
                  <a:pt x="11872805" y="3728612"/>
                </a:cubicBezTo>
                <a:cubicBezTo>
                  <a:pt x="11856352" y="3732769"/>
                  <a:pt x="11839900" y="3741083"/>
                  <a:pt x="11827561" y="3753554"/>
                </a:cubicBezTo>
                <a:cubicBezTo>
                  <a:pt x="11825504" y="3753554"/>
                  <a:pt x="11811108" y="3743162"/>
                  <a:pt x="11809052" y="3741083"/>
                </a:cubicBezTo>
                <a:cubicBezTo>
                  <a:pt x="11819334" y="3724456"/>
                  <a:pt x="11823448" y="3707828"/>
                  <a:pt x="11823448" y="3691200"/>
                </a:cubicBezTo>
                <a:cubicBezTo>
                  <a:pt x="11823448" y="3691200"/>
                  <a:pt x="11823448" y="3689122"/>
                  <a:pt x="11823448" y="3689122"/>
                </a:cubicBezTo>
                <a:cubicBezTo>
                  <a:pt x="11817278" y="3684965"/>
                  <a:pt x="11809052" y="3680808"/>
                  <a:pt x="11804939" y="3678730"/>
                </a:cubicBezTo>
                <a:cubicBezTo>
                  <a:pt x="11802882" y="3676651"/>
                  <a:pt x="11802882" y="3676651"/>
                  <a:pt x="11802882" y="3676651"/>
                </a:cubicBezTo>
                <a:cubicBezTo>
                  <a:pt x="11802882" y="3678730"/>
                  <a:pt x="11802882" y="3678730"/>
                  <a:pt x="11802882" y="3678730"/>
                </a:cubicBezTo>
                <a:cubicBezTo>
                  <a:pt x="11788487" y="3684965"/>
                  <a:pt x="11776147" y="3699514"/>
                  <a:pt x="11765865" y="3714063"/>
                </a:cubicBezTo>
                <a:cubicBezTo>
                  <a:pt x="11763808" y="3714063"/>
                  <a:pt x="11747356" y="3707828"/>
                  <a:pt x="11745300" y="3705750"/>
                </a:cubicBezTo>
                <a:cubicBezTo>
                  <a:pt x="11747356" y="3697436"/>
                  <a:pt x="11749412" y="3689122"/>
                  <a:pt x="11749412" y="3678730"/>
                </a:cubicBezTo>
                <a:cubicBezTo>
                  <a:pt x="11749412" y="3670416"/>
                  <a:pt x="11747356" y="3662102"/>
                  <a:pt x="11745300" y="3653788"/>
                </a:cubicBezTo>
                <a:cubicBezTo>
                  <a:pt x="11745300" y="3651710"/>
                  <a:pt x="11745300" y="3651710"/>
                  <a:pt x="11745300" y="3651710"/>
                </a:cubicBezTo>
                <a:cubicBezTo>
                  <a:pt x="11743243" y="3651710"/>
                  <a:pt x="11743243" y="3651710"/>
                  <a:pt x="11743243" y="3651710"/>
                </a:cubicBezTo>
                <a:cubicBezTo>
                  <a:pt x="11739130" y="3649631"/>
                  <a:pt x="11730904" y="3647553"/>
                  <a:pt x="11722678" y="3647553"/>
                </a:cubicBezTo>
                <a:cubicBezTo>
                  <a:pt x="11710338" y="3657945"/>
                  <a:pt x="11700056" y="3674573"/>
                  <a:pt x="11695943" y="3693279"/>
                </a:cubicBezTo>
                <a:cubicBezTo>
                  <a:pt x="11693886" y="3691200"/>
                  <a:pt x="11677434" y="3689122"/>
                  <a:pt x="11673321" y="3689122"/>
                </a:cubicBezTo>
                <a:cubicBezTo>
                  <a:pt x="11673321" y="3672494"/>
                  <a:pt x="11669208" y="3653788"/>
                  <a:pt x="11660982" y="3639239"/>
                </a:cubicBezTo>
                <a:cubicBezTo>
                  <a:pt x="11658925" y="3639239"/>
                  <a:pt x="11658925" y="3639239"/>
                  <a:pt x="11658925" y="3639239"/>
                </a:cubicBezTo>
                <a:cubicBezTo>
                  <a:pt x="11652756" y="3637160"/>
                  <a:pt x="11644529" y="3637160"/>
                  <a:pt x="11638359" y="3639239"/>
                </a:cubicBezTo>
                <a:cubicBezTo>
                  <a:pt x="11636303" y="3639239"/>
                  <a:pt x="11636303" y="3639239"/>
                  <a:pt x="11636303" y="3639239"/>
                </a:cubicBezTo>
                <a:close/>
                <a:moveTo>
                  <a:pt x="0" y="0"/>
                </a:moveTo>
                <a:lnTo>
                  <a:pt x="12192000" y="0"/>
                </a:lnTo>
                <a:lnTo>
                  <a:pt x="12192000" y="4454665"/>
                </a:lnTo>
                <a:lnTo>
                  <a:pt x="4539049" y="4454665"/>
                </a:lnTo>
                <a:lnTo>
                  <a:pt x="0" y="4454665"/>
                </a:lnTo>
                <a:lnTo>
                  <a:pt x="0" y="3869778"/>
                </a:lnTo>
                <a:close/>
              </a:path>
            </a:pathLst>
          </a:custGeom>
        </p:spPr>
        <p:txBody>
          <a:bodyPr rtlCol="0">
            <a:noAutofit/>
          </a:bodyPr>
          <a:lstStyle/>
          <a:p>
            <a:pPr lvl="0"/>
            <a:endParaRPr lang="en-US" noProof="0" dirty="0"/>
          </a:p>
        </p:txBody>
      </p:sp>
      <p:sp>
        <p:nvSpPr>
          <p:cNvPr id="13" name="Text Placeholder 11"/>
          <p:cNvSpPr>
            <a:spLocks noGrp="1"/>
          </p:cNvSpPr>
          <p:nvPr>
            <p:ph type="body" sz="quarter" idx="14"/>
          </p:nvPr>
        </p:nvSpPr>
        <p:spPr>
          <a:xfrm>
            <a:off x="222250" y="445400"/>
            <a:ext cx="8299451" cy="476250"/>
          </a:xfrm>
        </p:spPr>
        <p:txBody>
          <a:bodyPr/>
          <a:lstStyle>
            <a:lvl1pPr marL="0" indent="0" algn="l">
              <a:buNone/>
              <a:defRPr sz="3300" b="1" cap="all" baseline="0">
                <a:solidFill>
                  <a:schemeClr val="bg1"/>
                </a:solidFill>
                <a:latin typeface="+mj-lt"/>
              </a:defRPr>
            </a:lvl1pPr>
            <a:lvl2pPr marL="0" indent="0" algn="ctr">
              <a:buNone/>
              <a:defRPr sz="1500">
                <a:solidFill>
                  <a:schemeClr val="bg1"/>
                </a:solidFill>
              </a:defRPr>
            </a:lvl2pPr>
            <a:lvl3pPr>
              <a:defRPr sz="1350"/>
            </a:lvl3pPr>
            <a:lvl4pPr>
              <a:defRPr sz="1200"/>
            </a:lvl4pPr>
            <a:lvl5pPr>
              <a:defRPr sz="1200"/>
            </a:lvl5pPr>
          </a:lstStyle>
          <a:p>
            <a:pPr lvl="0"/>
            <a:r>
              <a:rPr lang="en-US"/>
              <a:t>Click to edit Master text styles</a:t>
            </a:r>
          </a:p>
        </p:txBody>
      </p:sp>
      <p:sp>
        <p:nvSpPr>
          <p:cNvPr id="3" name="Subtitle 2"/>
          <p:cNvSpPr>
            <a:spLocks noGrp="1"/>
          </p:cNvSpPr>
          <p:nvPr>
            <p:ph type="subTitle" idx="1"/>
          </p:nvPr>
        </p:nvSpPr>
        <p:spPr>
          <a:xfrm>
            <a:off x="222250" y="1004200"/>
            <a:ext cx="8299451" cy="349250"/>
          </a:xfrm>
        </p:spPr>
        <p:txBody>
          <a:bodyPr/>
          <a:lstStyle>
            <a:lvl1pPr marL="0" indent="0" algn="l">
              <a:buNone/>
              <a:defRPr sz="1800">
                <a:solidFill>
                  <a:srgbClr val="33333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5" name="Slide Number Placeholder 5">
            <a:extLst>
              <a:ext uri="{FF2B5EF4-FFF2-40B4-BE49-F238E27FC236}">
                <a16:creationId xmlns:a16="http://schemas.microsoft.com/office/drawing/2014/main" id="{C05409E4-9A33-5845-24D5-BAD5CC345E67}"/>
              </a:ext>
            </a:extLst>
          </p:cNvPr>
          <p:cNvSpPr>
            <a:spLocks noGrp="1"/>
          </p:cNvSpPr>
          <p:nvPr>
            <p:ph type="sldNum" sz="quarter" idx="17"/>
          </p:nvPr>
        </p:nvSpPr>
        <p:spPr>
          <a:xfrm>
            <a:off x="8737600" y="87313"/>
            <a:ext cx="317500" cy="273050"/>
          </a:xfrm>
        </p:spPr>
        <p:txBody>
          <a:bodyPr/>
          <a:lstStyle>
            <a:lvl1pPr>
              <a:defRPr lang="en-US">
                <a:solidFill>
                  <a:prstClr val="black"/>
                </a:solidFill>
              </a:defRPr>
            </a:lvl1pPr>
          </a:lstStyle>
          <a:p>
            <a:pPr>
              <a:defRPr/>
            </a:pPr>
            <a:fld id="{71FDC658-7D40-448A-8ABE-6DD997E271E5}" type="slidenum">
              <a:rPr/>
              <a:pPr>
                <a:defRPr/>
              </a:pPr>
              <a:t>‹#›</a:t>
            </a:fld>
            <a:endParaRPr dirty="0"/>
          </a:p>
        </p:txBody>
      </p:sp>
    </p:spTree>
    <p:extLst>
      <p:ext uri="{BB962C8B-B14F-4D97-AF65-F5344CB8AC3E}">
        <p14:creationId xmlns:p14="http://schemas.microsoft.com/office/powerpoint/2010/main" val="423923106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5117867-8603-D82F-10C4-229FD24B1B14}"/>
              </a:ext>
            </a:extLst>
          </p:cNvPr>
          <p:cNvSpPr/>
          <p:nvPr userDrawn="1"/>
        </p:nvSpPr>
        <p:spPr>
          <a:xfrm>
            <a:off x="0" y="0"/>
            <a:ext cx="9144000" cy="3782785"/>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205740" anchor="b"/>
          <a:lstStyle/>
          <a:p>
            <a:pPr defTabSz="685800" eaLnBrk="1" fontAlgn="auto" hangingPunct="1">
              <a:spcBef>
                <a:spcPts val="0"/>
              </a:spcBef>
              <a:spcAft>
                <a:spcPts val="0"/>
              </a:spcAft>
              <a:defRPr/>
            </a:pPr>
            <a:r>
              <a:rPr lang="en-US" sz="1350" dirty="0">
                <a:solidFill>
                  <a:prstClr val="white">
                    <a:alpha val="0"/>
                  </a:prstClr>
                </a:solidFill>
              </a:rPr>
              <a:t>z</a:t>
            </a:r>
          </a:p>
        </p:txBody>
      </p:sp>
      <p:sp>
        <p:nvSpPr>
          <p:cNvPr id="4" name="Rectangle 3">
            <a:extLst>
              <a:ext uri="{FF2B5EF4-FFF2-40B4-BE49-F238E27FC236}">
                <a16:creationId xmlns:a16="http://schemas.microsoft.com/office/drawing/2014/main" id="{0511F0DF-4938-7D3D-A5C0-9B74A4048716}"/>
              </a:ext>
            </a:extLst>
          </p:cNvPr>
          <p:cNvSpPr/>
          <p:nvPr userDrawn="1"/>
        </p:nvSpPr>
        <p:spPr>
          <a:xfrm>
            <a:off x="0" y="3783013"/>
            <a:ext cx="9144000" cy="1360487"/>
          </a:xfrm>
          <a:prstGeom prst="rect">
            <a:avLst/>
          </a:pr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en-US" sz="1350" dirty="0">
              <a:solidFill>
                <a:prstClr val="white"/>
              </a:solidFill>
            </a:endParaRPr>
          </a:p>
        </p:txBody>
      </p:sp>
      <p:sp>
        <p:nvSpPr>
          <p:cNvPr id="5" name="Freeform: Shape 4">
            <a:extLst>
              <a:ext uri="{FF2B5EF4-FFF2-40B4-BE49-F238E27FC236}">
                <a16:creationId xmlns:a16="http://schemas.microsoft.com/office/drawing/2014/main" id="{0602BA00-C8B4-8E56-2856-AE21056D2A4E}"/>
              </a:ext>
            </a:extLst>
          </p:cNvPr>
          <p:cNvSpPr>
            <a:spLocks/>
          </p:cNvSpPr>
          <p:nvPr userDrawn="1"/>
        </p:nvSpPr>
        <p:spPr bwMode="auto">
          <a:xfrm>
            <a:off x="7669213" y="4530725"/>
            <a:ext cx="1314450" cy="498475"/>
          </a:xfrm>
          <a:custGeom>
            <a:avLst/>
            <a:gdLst>
              <a:gd name="connsiteX0" fmla="*/ 1869753 w 2378076"/>
              <a:gd name="connsiteY0" fmla="*/ 541874 h 902582"/>
              <a:gd name="connsiteX1" fmla="*/ 1745039 w 2378076"/>
              <a:gd name="connsiteY1" fmla="*/ 604157 h 902582"/>
              <a:gd name="connsiteX2" fmla="*/ 1736725 w 2378076"/>
              <a:gd name="connsiteY2" fmla="*/ 609819 h 902582"/>
              <a:gd name="connsiteX3" fmla="*/ 1736725 w 2378076"/>
              <a:gd name="connsiteY3" fmla="*/ 612651 h 902582"/>
              <a:gd name="connsiteX4" fmla="*/ 1742268 w 2378076"/>
              <a:gd name="connsiteY4" fmla="*/ 621144 h 902582"/>
              <a:gd name="connsiteX5" fmla="*/ 1886381 w 2378076"/>
              <a:gd name="connsiteY5" fmla="*/ 706075 h 902582"/>
              <a:gd name="connsiteX6" fmla="*/ 1894695 w 2378076"/>
              <a:gd name="connsiteY6" fmla="*/ 706075 h 902582"/>
              <a:gd name="connsiteX7" fmla="*/ 1897467 w 2378076"/>
              <a:gd name="connsiteY7" fmla="*/ 691920 h 902582"/>
              <a:gd name="connsiteX8" fmla="*/ 1889152 w 2378076"/>
              <a:gd name="connsiteY8" fmla="*/ 553198 h 902582"/>
              <a:gd name="connsiteX9" fmla="*/ 1883610 w 2378076"/>
              <a:gd name="connsiteY9" fmla="*/ 541874 h 902582"/>
              <a:gd name="connsiteX10" fmla="*/ 1869753 w 2378076"/>
              <a:gd name="connsiteY10" fmla="*/ 541874 h 902582"/>
              <a:gd name="connsiteX11" fmla="*/ 1982115 w 2378076"/>
              <a:gd name="connsiteY11" fmla="*/ 539043 h 902582"/>
              <a:gd name="connsiteX12" fmla="*/ 1976518 w 2378076"/>
              <a:gd name="connsiteY12" fmla="*/ 550344 h 902582"/>
              <a:gd name="connsiteX13" fmla="*/ 1965325 w 2378076"/>
              <a:gd name="connsiteY13" fmla="*/ 691605 h 902582"/>
              <a:gd name="connsiteX14" fmla="*/ 1968123 w 2378076"/>
              <a:gd name="connsiteY14" fmla="*/ 702906 h 902582"/>
              <a:gd name="connsiteX15" fmla="*/ 1979317 w 2378076"/>
              <a:gd name="connsiteY15" fmla="*/ 702906 h 902582"/>
              <a:gd name="connsiteX16" fmla="*/ 2124828 w 2378076"/>
              <a:gd name="connsiteY16" fmla="*/ 618149 h 902582"/>
              <a:gd name="connsiteX17" fmla="*/ 2130425 w 2378076"/>
              <a:gd name="connsiteY17" fmla="*/ 609674 h 902582"/>
              <a:gd name="connsiteX18" fmla="*/ 2119232 w 2378076"/>
              <a:gd name="connsiteY18" fmla="*/ 601198 h 902582"/>
              <a:gd name="connsiteX19" fmla="*/ 1996106 w 2378076"/>
              <a:gd name="connsiteY19" fmla="*/ 539043 h 902582"/>
              <a:gd name="connsiteX20" fmla="*/ 1982115 w 2378076"/>
              <a:gd name="connsiteY20" fmla="*/ 539043 h 902582"/>
              <a:gd name="connsiteX21" fmla="*/ 871538 w 2378076"/>
              <a:gd name="connsiteY21" fmla="*/ 485068 h 902582"/>
              <a:gd name="connsiteX22" fmla="*/ 814983 w 2378076"/>
              <a:gd name="connsiteY22" fmla="*/ 487862 h 902582"/>
              <a:gd name="connsiteX23" fmla="*/ 781050 w 2378076"/>
              <a:gd name="connsiteY23" fmla="*/ 521390 h 902582"/>
              <a:gd name="connsiteX24" fmla="*/ 806500 w 2378076"/>
              <a:gd name="connsiteY24" fmla="*/ 554918 h 902582"/>
              <a:gd name="connsiteX25" fmla="*/ 871538 w 2378076"/>
              <a:gd name="connsiteY25" fmla="*/ 543742 h 902582"/>
              <a:gd name="connsiteX26" fmla="*/ 871538 w 2378076"/>
              <a:gd name="connsiteY26" fmla="*/ 485068 h 902582"/>
              <a:gd name="connsiteX27" fmla="*/ 396876 w 2378076"/>
              <a:gd name="connsiteY27" fmla="*/ 389818 h 902582"/>
              <a:gd name="connsiteX28" fmla="*/ 341313 w 2378076"/>
              <a:gd name="connsiteY28" fmla="*/ 471575 h 902582"/>
              <a:gd name="connsiteX29" fmla="*/ 396876 w 2378076"/>
              <a:gd name="connsiteY29" fmla="*/ 553331 h 902582"/>
              <a:gd name="connsiteX30" fmla="*/ 452438 w 2378076"/>
              <a:gd name="connsiteY30" fmla="*/ 471575 h 902582"/>
              <a:gd name="connsiteX31" fmla="*/ 396876 w 2378076"/>
              <a:gd name="connsiteY31" fmla="*/ 389818 h 902582"/>
              <a:gd name="connsiteX32" fmla="*/ 1964442 w 2378076"/>
              <a:gd name="connsiteY32" fmla="*/ 378529 h 902582"/>
              <a:gd name="connsiteX33" fmla="*/ 1954322 w 2378076"/>
              <a:gd name="connsiteY33" fmla="*/ 385585 h 902582"/>
              <a:gd name="connsiteX34" fmla="*/ 1957114 w 2378076"/>
              <a:gd name="connsiteY34" fmla="*/ 408163 h 902582"/>
              <a:gd name="connsiteX35" fmla="*/ 1979448 w 2378076"/>
              <a:gd name="connsiteY35" fmla="*/ 450496 h 902582"/>
              <a:gd name="connsiteX36" fmla="*/ 1931987 w 2378076"/>
              <a:gd name="connsiteY36" fmla="*/ 498474 h 902582"/>
              <a:gd name="connsiteX37" fmla="*/ 1884527 w 2378076"/>
              <a:gd name="connsiteY37" fmla="*/ 450496 h 902582"/>
              <a:gd name="connsiteX38" fmla="*/ 1906861 w 2378076"/>
              <a:gd name="connsiteY38" fmla="*/ 408163 h 902582"/>
              <a:gd name="connsiteX39" fmla="*/ 1909653 w 2378076"/>
              <a:gd name="connsiteY39" fmla="*/ 385585 h 902582"/>
              <a:gd name="connsiteX40" fmla="*/ 1887319 w 2378076"/>
              <a:gd name="connsiteY40" fmla="*/ 382763 h 902582"/>
              <a:gd name="connsiteX41" fmla="*/ 1851025 w 2378076"/>
              <a:gd name="connsiteY41" fmla="*/ 450496 h 902582"/>
              <a:gd name="connsiteX42" fmla="*/ 1931987 w 2378076"/>
              <a:gd name="connsiteY42" fmla="*/ 529518 h 902582"/>
              <a:gd name="connsiteX43" fmla="*/ 2012950 w 2378076"/>
              <a:gd name="connsiteY43" fmla="*/ 450496 h 902582"/>
              <a:gd name="connsiteX44" fmla="*/ 1976656 w 2378076"/>
              <a:gd name="connsiteY44" fmla="*/ 379940 h 902582"/>
              <a:gd name="connsiteX45" fmla="*/ 1964442 w 2378076"/>
              <a:gd name="connsiteY45" fmla="*/ 378529 h 902582"/>
              <a:gd name="connsiteX46" fmla="*/ 2166711 w 2378076"/>
              <a:gd name="connsiteY46" fmla="*/ 358068 h 902582"/>
              <a:gd name="connsiteX47" fmla="*/ 2155485 w 2378076"/>
              <a:gd name="connsiteY47" fmla="*/ 360888 h 902582"/>
              <a:gd name="connsiteX48" fmla="*/ 2040419 w 2378076"/>
              <a:gd name="connsiteY48" fmla="*/ 439837 h 902582"/>
              <a:gd name="connsiteX49" fmla="*/ 2032000 w 2378076"/>
              <a:gd name="connsiteY49" fmla="*/ 451115 h 902582"/>
              <a:gd name="connsiteX50" fmla="*/ 2040419 w 2378076"/>
              <a:gd name="connsiteY50" fmla="*/ 462393 h 902582"/>
              <a:gd name="connsiteX51" fmla="*/ 2155485 w 2378076"/>
              <a:gd name="connsiteY51" fmla="*/ 541342 h 902582"/>
              <a:gd name="connsiteX52" fmla="*/ 2166711 w 2378076"/>
              <a:gd name="connsiteY52" fmla="*/ 544162 h 902582"/>
              <a:gd name="connsiteX53" fmla="*/ 2172324 w 2378076"/>
              <a:gd name="connsiteY53" fmla="*/ 535703 h 902582"/>
              <a:gd name="connsiteX54" fmla="*/ 2172324 w 2378076"/>
              <a:gd name="connsiteY54" fmla="*/ 366527 h 902582"/>
              <a:gd name="connsiteX55" fmla="*/ 2166711 w 2378076"/>
              <a:gd name="connsiteY55" fmla="*/ 358068 h 902582"/>
              <a:gd name="connsiteX56" fmla="*/ 1697038 w 2378076"/>
              <a:gd name="connsiteY56" fmla="*/ 358068 h 902582"/>
              <a:gd name="connsiteX57" fmla="*/ 1691482 w 2378076"/>
              <a:gd name="connsiteY57" fmla="*/ 366527 h 902582"/>
              <a:gd name="connsiteX58" fmla="*/ 1691482 w 2378076"/>
              <a:gd name="connsiteY58" fmla="*/ 535703 h 902582"/>
              <a:gd name="connsiteX59" fmla="*/ 1697038 w 2378076"/>
              <a:gd name="connsiteY59" fmla="*/ 544162 h 902582"/>
              <a:gd name="connsiteX60" fmla="*/ 1708151 w 2378076"/>
              <a:gd name="connsiteY60" fmla="*/ 541342 h 902582"/>
              <a:gd name="connsiteX61" fmla="*/ 1822054 w 2378076"/>
              <a:gd name="connsiteY61" fmla="*/ 462393 h 902582"/>
              <a:gd name="connsiteX62" fmla="*/ 1830388 w 2378076"/>
              <a:gd name="connsiteY62" fmla="*/ 451115 h 902582"/>
              <a:gd name="connsiteX63" fmla="*/ 1822054 w 2378076"/>
              <a:gd name="connsiteY63" fmla="*/ 439837 h 902582"/>
              <a:gd name="connsiteX64" fmla="*/ 1708151 w 2378076"/>
              <a:gd name="connsiteY64" fmla="*/ 363707 h 902582"/>
              <a:gd name="connsiteX65" fmla="*/ 1697038 w 2378076"/>
              <a:gd name="connsiteY65" fmla="*/ 358068 h 902582"/>
              <a:gd name="connsiteX66" fmla="*/ 1170028 w 2378076"/>
              <a:gd name="connsiteY66" fmla="*/ 343781 h 902582"/>
              <a:gd name="connsiteX67" fmla="*/ 1206276 w 2378076"/>
              <a:gd name="connsiteY67" fmla="*/ 343781 h 902582"/>
              <a:gd name="connsiteX68" fmla="*/ 1214641 w 2378076"/>
              <a:gd name="connsiteY68" fmla="*/ 349423 h 902582"/>
              <a:gd name="connsiteX69" fmla="*/ 1267619 w 2378076"/>
              <a:gd name="connsiteY69" fmla="*/ 541235 h 902582"/>
              <a:gd name="connsiteX70" fmla="*/ 1270407 w 2378076"/>
              <a:gd name="connsiteY70" fmla="*/ 541235 h 902582"/>
              <a:gd name="connsiteX71" fmla="*/ 1320597 w 2378076"/>
              <a:gd name="connsiteY71" fmla="*/ 349423 h 902582"/>
              <a:gd name="connsiteX72" fmla="*/ 1328962 w 2378076"/>
              <a:gd name="connsiteY72" fmla="*/ 343781 h 902582"/>
              <a:gd name="connsiteX73" fmla="*/ 1367998 w 2378076"/>
              <a:gd name="connsiteY73" fmla="*/ 343781 h 902582"/>
              <a:gd name="connsiteX74" fmla="*/ 1373575 w 2378076"/>
              <a:gd name="connsiteY74" fmla="*/ 346602 h 902582"/>
              <a:gd name="connsiteX75" fmla="*/ 1376363 w 2378076"/>
              <a:gd name="connsiteY75" fmla="*/ 355064 h 902582"/>
              <a:gd name="connsiteX76" fmla="*/ 1370786 w 2378076"/>
              <a:gd name="connsiteY76" fmla="*/ 383272 h 902582"/>
              <a:gd name="connsiteX77" fmla="*/ 1354057 w 2378076"/>
              <a:gd name="connsiteY77" fmla="*/ 439687 h 902582"/>
              <a:gd name="connsiteX78" fmla="*/ 1309444 w 2378076"/>
              <a:gd name="connsiteY78" fmla="*/ 614575 h 902582"/>
              <a:gd name="connsiteX79" fmla="*/ 1236948 w 2378076"/>
              <a:gd name="connsiteY79" fmla="*/ 685094 h 902582"/>
              <a:gd name="connsiteX80" fmla="*/ 1234159 w 2378076"/>
              <a:gd name="connsiteY80" fmla="*/ 685094 h 902582"/>
              <a:gd name="connsiteX81" fmla="*/ 1170028 w 2378076"/>
              <a:gd name="connsiteY81" fmla="*/ 676632 h 902582"/>
              <a:gd name="connsiteX82" fmla="*/ 1161663 w 2378076"/>
              <a:gd name="connsiteY82" fmla="*/ 668170 h 902582"/>
              <a:gd name="connsiteX83" fmla="*/ 1161663 w 2378076"/>
              <a:gd name="connsiteY83" fmla="*/ 642783 h 902582"/>
              <a:gd name="connsiteX84" fmla="*/ 1164452 w 2378076"/>
              <a:gd name="connsiteY84" fmla="*/ 637141 h 902582"/>
              <a:gd name="connsiteX85" fmla="*/ 1172817 w 2378076"/>
              <a:gd name="connsiteY85" fmla="*/ 634320 h 902582"/>
              <a:gd name="connsiteX86" fmla="*/ 1220218 w 2378076"/>
              <a:gd name="connsiteY86" fmla="*/ 637141 h 902582"/>
              <a:gd name="connsiteX87" fmla="*/ 1253677 w 2378076"/>
              <a:gd name="connsiteY87" fmla="*/ 611754 h 902582"/>
              <a:gd name="connsiteX88" fmla="*/ 1253677 w 2378076"/>
              <a:gd name="connsiteY88" fmla="*/ 608933 h 902582"/>
              <a:gd name="connsiteX89" fmla="*/ 1259254 w 2378076"/>
              <a:gd name="connsiteY89" fmla="*/ 597650 h 902582"/>
              <a:gd name="connsiteX90" fmla="*/ 1248101 w 2378076"/>
              <a:gd name="connsiteY90" fmla="*/ 597650 h 902582"/>
              <a:gd name="connsiteX91" fmla="*/ 1214641 w 2378076"/>
              <a:gd name="connsiteY91" fmla="*/ 569443 h 902582"/>
              <a:gd name="connsiteX92" fmla="*/ 1158875 w 2378076"/>
              <a:gd name="connsiteY92" fmla="*/ 355064 h 902582"/>
              <a:gd name="connsiteX93" fmla="*/ 1161663 w 2378076"/>
              <a:gd name="connsiteY93" fmla="*/ 346602 h 902582"/>
              <a:gd name="connsiteX94" fmla="*/ 1170028 w 2378076"/>
              <a:gd name="connsiteY94" fmla="*/ 343781 h 902582"/>
              <a:gd name="connsiteX95" fmla="*/ 1116013 w 2378076"/>
              <a:gd name="connsiteY95" fmla="*/ 340606 h 902582"/>
              <a:gd name="connsiteX96" fmla="*/ 1124347 w 2378076"/>
              <a:gd name="connsiteY96" fmla="*/ 343432 h 902582"/>
              <a:gd name="connsiteX97" fmla="*/ 1127125 w 2378076"/>
              <a:gd name="connsiteY97" fmla="*/ 349085 h 902582"/>
              <a:gd name="connsiteX98" fmla="*/ 1127125 w 2378076"/>
              <a:gd name="connsiteY98" fmla="*/ 385824 h 902582"/>
              <a:gd name="connsiteX99" fmla="*/ 1118791 w 2378076"/>
              <a:gd name="connsiteY99" fmla="*/ 394302 h 902582"/>
              <a:gd name="connsiteX100" fmla="*/ 1049337 w 2378076"/>
              <a:gd name="connsiteY100" fmla="*/ 425389 h 902582"/>
              <a:gd name="connsiteX101" fmla="*/ 1049337 w 2378076"/>
              <a:gd name="connsiteY101" fmla="*/ 589303 h 902582"/>
              <a:gd name="connsiteX102" fmla="*/ 1041003 w 2378076"/>
              <a:gd name="connsiteY102" fmla="*/ 597781 h 902582"/>
              <a:gd name="connsiteX103" fmla="*/ 1002109 w 2378076"/>
              <a:gd name="connsiteY103" fmla="*/ 597781 h 902582"/>
              <a:gd name="connsiteX104" fmla="*/ 993775 w 2378076"/>
              <a:gd name="connsiteY104" fmla="*/ 589303 h 902582"/>
              <a:gd name="connsiteX105" fmla="*/ 993775 w 2378076"/>
              <a:gd name="connsiteY105" fmla="*/ 351911 h 902582"/>
              <a:gd name="connsiteX106" fmla="*/ 1002109 w 2378076"/>
              <a:gd name="connsiteY106" fmla="*/ 343432 h 902582"/>
              <a:gd name="connsiteX107" fmla="*/ 1041003 w 2378076"/>
              <a:gd name="connsiteY107" fmla="*/ 343432 h 902582"/>
              <a:gd name="connsiteX108" fmla="*/ 1049337 w 2378076"/>
              <a:gd name="connsiteY108" fmla="*/ 351911 h 902582"/>
              <a:gd name="connsiteX109" fmla="*/ 1049337 w 2378076"/>
              <a:gd name="connsiteY109" fmla="*/ 368867 h 902582"/>
              <a:gd name="connsiteX110" fmla="*/ 1116013 w 2378076"/>
              <a:gd name="connsiteY110" fmla="*/ 340606 h 902582"/>
              <a:gd name="connsiteX111" fmla="*/ 843157 w 2378076"/>
              <a:gd name="connsiteY111" fmla="*/ 335843 h 902582"/>
              <a:gd name="connsiteX112" fmla="*/ 930276 w 2378076"/>
              <a:gd name="connsiteY112" fmla="*/ 423390 h 902582"/>
              <a:gd name="connsiteX113" fmla="*/ 930276 w 2378076"/>
              <a:gd name="connsiteY113" fmla="*/ 592835 h 902582"/>
              <a:gd name="connsiteX114" fmla="*/ 927466 w 2378076"/>
              <a:gd name="connsiteY114" fmla="*/ 601307 h 902582"/>
              <a:gd name="connsiteX115" fmla="*/ 919035 w 2378076"/>
              <a:gd name="connsiteY115" fmla="*/ 604131 h 902582"/>
              <a:gd name="connsiteX116" fmla="*/ 879691 w 2378076"/>
              <a:gd name="connsiteY116" fmla="*/ 587187 h 902582"/>
              <a:gd name="connsiteX117" fmla="*/ 798192 w 2378076"/>
              <a:gd name="connsiteY117" fmla="*/ 604131 h 902582"/>
              <a:gd name="connsiteX118" fmla="*/ 722313 w 2378076"/>
              <a:gd name="connsiteY118" fmla="*/ 522233 h 902582"/>
              <a:gd name="connsiteX119" fmla="*/ 809433 w 2378076"/>
              <a:gd name="connsiteY119" fmla="*/ 445983 h 902582"/>
              <a:gd name="connsiteX120" fmla="*/ 871260 w 2378076"/>
              <a:gd name="connsiteY120" fmla="*/ 440334 h 902582"/>
              <a:gd name="connsiteX121" fmla="*/ 871260 w 2378076"/>
              <a:gd name="connsiteY121" fmla="*/ 423390 h 902582"/>
              <a:gd name="connsiteX122" fmla="*/ 840346 w 2378076"/>
              <a:gd name="connsiteY122" fmla="*/ 392325 h 902582"/>
              <a:gd name="connsiteX123" fmla="*/ 750416 w 2378076"/>
              <a:gd name="connsiteY123" fmla="*/ 397973 h 902582"/>
              <a:gd name="connsiteX124" fmla="*/ 744796 w 2378076"/>
              <a:gd name="connsiteY124" fmla="*/ 395149 h 902582"/>
              <a:gd name="connsiteX125" fmla="*/ 741985 w 2378076"/>
              <a:gd name="connsiteY125" fmla="*/ 389501 h 902582"/>
              <a:gd name="connsiteX126" fmla="*/ 739175 w 2378076"/>
              <a:gd name="connsiteY126" fmla="*/ 355612 h 902582"/>
              <a:gd name="connsiteX127" fmla="*/ 747606 w 2378076"/>
              <a:gd name="connsiteY127" fmla="*/ 347140 h 902582"/>
              <a:gd name="connsiteX128" fmla="*/ 843157 w 2378076"/>
              <a:gd name="connsiteY128" fmla="*/ 335843 h 902582"/>
              <a:gd name="connsiteX129" fmla="*/ 396875 w 2378076"/>
              <a:gd name="connsiteY129" fmla="*/ 335843 h 902582"/>
              <a:gd name="connsiteX130" fmla="*/ 511175 w 2378076"/>
              <a:gd name="connsiteY130" fmla="*/ 469987 h 902582"/>
              <a:gd name="connsiteX131" fmla="*/ 396875 w 2378076"/>
              <a:gd name="connsiteY131" fmla="*/ 604131 h 902582"/>
              <a:gd name="connsiteX132" fmla="*/ 282575 w 2378076"/>
              <a:gd name="connsiteY132" fmla="*/ 469987 h 902582"/>
              <a:gd name="connsiteX133" fmla="*/ 396875 w 2378076"/>
              <a:gd name="connsiteY133" fmla="*/ 335843 h 902582"/>
              <a:gd name="connsiteX134" fmla="*/ 103585 w 2378076"/>
              <a:gd name="connsiteY134" fmla="*/ 300918 h 902582"/>
              <a:gd name="connsiteX135" fmla="*/ 61913 w 2378076"/>
              <a:gd name="connsiteY135" fmla="*/ 303759 h 902582"/>
              <a:gd name="connsiteX136" fmla="*/ 61913 w 2378076"/>
              <a:gd name="connsiteY136" fmla="*/ 406027 h 902582"/>
              <a:gd name="connsiteX137" fmla="*/ 123032 w 2378076"/>
              <a:gd name="connsiteY137" fmla="*/ 406027 h 902582"/>
              <a:gd name="connsiteX138" fmla="*/ 184151 w 2378076"/>
              <a:gd name="connsiteY138" fmla="*/ 354893 h 902582"/>
              <a:gd name="connsiteX139" fmla="*/ 125810 w 2378076"/>
              <a:gd name="connsiteY139" fmla="*/ 300918 h 902582"/>
              <a:gd name="connsiteX140" fmla="*/ 103585 w 2378076"/>
              <a:gd name="connsiteY140" fmla="*/ 300918 h 902582"/>
              <a:gd name="connsiteX141" fmla="*/ 614557 w 2378076"/>
              <a:gd name="connsiteY141" fmla="*/ 285043 h 902582"/>
              <a:gd name="connsiteX142" fmla="*/ 622912 w 2378076"/>
              <a:gd name="connsiteY142" fmla="*/ 285043 h 902582"/>
              <a:gd name="connsiteX143" fmla="*/ 625698 w 2378076"/>
              <a:gd name="connsiteY143" fmla="*/ 293524 h 902582"/>
              <a:gd name="connsiteX144" fmla="*/ 625698 w 2378076"/>
              <a:gd name="connsiteY144" fmla="*/ 344407 h 902582"/>
              <a:gd name="connsiteX145" fmla="*/ 684184 w 2378076"/>
              <a:gd name="connsiteY145" fmla="*/ 344407 h 902582"/>
              <a:gd name="connsiteX146" fmla="*/ 692540 w 2378076"/>
              <a:gd name="connsiteY146" fmla="*/ 352888 h 902582"/>
              <a:gd name="connsiteX147" fmla="*/ 692540 w 2378076"/>
              <a:gd name="connsiteY147" fmla="*/ 386811 h 902582"/>
              <a:gd name="connsiteX148" fmla="*/ 684184 w 2378076"/>
              <a:gd name="connsiteY148" fmla="*/ 395291 h 902582"/>
              <a:gd name="connsiteX149" fmla="*/ 625698 w 2378076"/>
              <a:gd name="connsiteY149" fmla="*/ 395291 h 902582"/>
              <a:gd name="connsiteX150" fmla="*/ 625698 w 2378076"/>
              <a:gd name="connsiteY150" fmla="*/ 499885 h 902582"/>
              <a:gd name="connsiteX151" fmla="*/ 650763 w 2378076"/>
              <a:gd name="connsiteY151" fmla="*/ 550769 h 902582"/>
              <a:gd name="connsiteX152" fmla="*/ 684184 w 2378076"/>
              <a:gd name="connsiteY152" fmla="*/ 547942 h 902582"/>
              <a:gd name="connsiteX153" fmla="*/ 692540 w 2378076"/>
              <a:gd name="connsiteY153" fmla="*/ 559249 h 902582"/>
              <a:gd name="connsiteX154" fmla="*/ 695325 w 2378076"/>
              <a:gd name="connsiteY154" fmla="*/ 590345 h 902582"/>
              <a:gd name="connsiteX155" fmla="*/ 686969 w 2378076"/>
              <a:gd name="connsiteY155" fmla="*/ 601652 h 902582"/>
              <a:gd name="connsiteX156" fmla="*/ 642408 w 2378076"/>
              <a:gd name="connsiteY156" fmla="*/ 607306 h 902582"/>
              <a:gd name="connsiteX157" fmla="*/ 567211 w 2378076"/>
              <a:gd name="connsiteY157" fmla="*/ 508366 h 902582"/>
              <a:gd name="connsiteX158" fmla="*/ 567211 w 2378076"/>
              <a:gd name="connsiteY158" fmla="*/ 395291 h 902582"/>
              <a:gd name="connsiteX159" fmla="*/ 544930 w 2378076"/>
              <a:gd name="connsiteY159" fmla="*/ 395291 h 902582"/>
              <a:gd name="connsiteX160" fmla="*/ 536575 w 2378076"/>
              <a:gd name="connsiteY160" fmla="*/ 386811 h 902582"/>
              <a:gd name="connsiteX161" fmla="*/ 536575 w 2378076"/>
              <a:gd name="connsiteY161" fmla="*/ 352888 h 902582"/>
              <a:gd name="connsiteX162" fmla="*/ 544930 w 2378076"/>
              <a:gd name="connsiteY162" fmla="*/ 344407 h 902582"/>
              <a:gd name="connsiteX163" fmla="*/ 567211 w 2378076"/>
              <a:gd name="connsiteY163" fmla="*/ 344407 h 902582"/>
              <a:gd name="connsiteX164" fmla="*/ 567211 w 2378076"/>
              <a:gd name="connsiteY164" fmla="*/ 302004 h 902582"/>
              <a:gd name="connsiteX165" fmla="*/ 575566 w 2378076"/>
              <a:gd name="connsiteY165" fmla="*/ 293524 h 902582"/>
              <a:gd name="connsiteX166" fmla="*/ 614557 w 2378076"/>
              <a:gd name="connsiteY166" fmla="*/ 285043 h 902582"/>
              <a:gd name="connsiteX167" fmla="*/ 117618 w 2378076"/>
              <a:gd name="connsiteY167" fmla="*/ 245356 h 902582"/>
              <a:gd name="connsiteX168" fmla="*/ 126019 w 2378076"/>
              <a:gd name="connsiteY168" fmla="*/ 245356 h 902582"/>
              <a:gd name="connsiteX169" fmla="*/ 246438 w 2378076"/>
              <a:gd name="connsiteY169" fmla="*/ 352493 h 902582"/>
              <a:gd name="connsiteX170" fmla="*/ 184828 w 2378076"/>
              <a:gd name="connsiteY170" fmla="*/ 445534 h 902582"/>
              <a:gd name="connsiteX171" fmla="*/ 249238 w 2378076"/>
              <a:gd name="connsiteY171" fmla="*/ 586504 h 902582"/>
              <a:gd name="connsiteX172" fmla="*/ 246438 w 2378076"/>
              <a:gd name="connsiteY172" fmla="*/ 594962 h 902582"/>
              <a:gd name="connsiteX173" fmla="*/ 238037 w 2378076"/>
              <a:gd name="connsiteY173" fmla="*/ 597781 h 902582"/>
              <a:gd name="connsiteX174" fmla="*/ 193230 w 2378076"/>
              <a:gd name="connsiteY174" fmla="*/ 597781 h 902582"/>
              <a:gd name="connsiteX175" fmla="*/ 184828 w 2378076"/>
              <a:gd name="connsiteY175" fmla="*/ 592142 h 902582"/>
              <a:gd name="connsiteX176" fmla="*/ 128820 w 2378076"/>
              <a:gd name="connsiteY176" fmla="*/ 462450 h 902582"/>
              <a:gd name="connsiteX177" fmla="*/ 61610 w 2378076"/>
              <a:gd name="connsiteY177" fmla="*/ 459631 h 902582"/>
              <a:gd name="connsiteX178" fmla="*/ 61610 w 2378076"/>
              <a:gd name="connsiteY178" fmla="*/ 589323 h 902582"/>
              <a:gd name="connsiteX179" fmla="*/ 50408 w 2378076"/>
              <a:gd name="connsiteY179" fmla="*/ 597781 h 902582"/>
              <a:gd name="connsiteX180" fmla="*/ 11202 w 2378076"/>
              <a:gd name="connsiteY180" fmla="*/ 597781 h 902582"/>
              <a:gd name="connsiteX181" fmla="*/ 0 w 2378076"/>
              <a:gd name="connsiteY181" fmla="*/ 589323 h 902582"/>
              <a:gd name="connsiteX182" fmla="*/ 0 w 2378076"/>
              <a:gd name="connsiteY182" fmla="*/ 262273 h 902582"/>
              <a:gd name="connsiteX183" fmla="*/ 8402 w 2378076"/>
              <a:gd name="connsiteY183" fmla="*/ 250995 h 902582"/>
              <a:gd name="connsiteX184" fmla="*/ 117618 w 2378076"/>
              <a:gd name="connsiteY184" fmla="*/ 245356 h 902582"/>
              <a:gd name="connsiteX185" fmla="*/ 1968123 w 2378076"/>
              <a:gd name="connsiteY185" fmla="*/ 200530 h 902582"/>
              <a:gd name="connsiteX186" fmla="*/ 1965325 w 2378076"/>
              <a:gd name="connsiteY186" fmla="*/ 211723 h 902582"/>
              <a:gd name="connsiteX187" fmla="*/ 1976518 w 2378076"/>
              <a:gd name="connsiteY187" fmla="*/ 348840 h 902582"/>
              <a:gd name="connsiteX188" fmla="*/ 1982115 w 2378076"/>
              <a:gd name="connsiteY188" fmla="*/ 362831 h 902582"/>
              <a:gd name="connsiteX189" fmla="*/ 1996106 w 2378076"/>
              <a:gd name="connsiteY189" fmla="*/ 360033 h 902582"/>
              <a:gd name="connsiteX190" fmla="*/ 2119232 w 2378076"/>
              <a:gd name="connsiteY190" fmla="*/ 301269 h 902582"/>
              <a:gd name="connsiteX191" fmla="*/ 2130425 w 2378076"/>
              <a:gd name="connsiteY191" fmla="*/ 292874 h 902582"/>
              <a:gd name="connsiteX192" fmla="*/ 2124828 w 2378076"/>
              <a:gd name="connsiteY192" fmla="*/ 284479 h 902582"/>
              <a:gd name="connsiteX193" fmla="*/ 1979317 w 2378076"/>
              <a:gd name="connsiteY193" fmla="*/ 200530 h 902582"/>
              <a:gd name="connsiteX194" fmla="*/ 1968123 w 2378076"/>
              <a:gd name="connsiteY194" fmla="*/ 200530 h 902582"/>
              <a:gd name="connsiteX195" fmla="*/ 1890255 w 2378076"/>
              <a:gd name="connsiteY195" fmla="*/ 199484 h 902582"/>
              <a:gd name="connsiteX196" fmla="*/ 1884658 w 2378076"/>
              <a:gd name="connsiteY196" fmla="*/ 200536 h 902582"/>
              <a:gd name="connsiteX197" fmla="*/ 1739147 w 2378076"/>
              <a:gd name="connsiteY197" fmla="*/ 284673 h 902582"/>
              <a:gd name="connsiteX198" fmla="*/ 1733550 w 2378076"/>
              <a:gd name="connsiteY198" fmla="*/ 293087 h 902582"/>
              <a:gd name="connsiteX199" fmla="*/ 1744743 w 2378076"/>
              <a:gd name="connsiteY199" fmla="*/ 301501 h 902582"/>
              <a:gd name="connsiteX200" fmla="*/ 1867869 w 2378076"/>
              <a:gd name="connsiteY200" fmla="*/ 363202 h 902582"/>
              <a:gd name="connsiteX201" fmla="*/ 1881860 w 2378076"/>
              <a:gd name="connsiteY201" fmla="*/ 363202 h 902582"/>
              <a:gd name="connsiteX202" fmla="*/ 1887457 w 2378076"/>
              <a:gd name="connsiteY202" fmla="*/ 351983 h 902582"/>
              <a:gd name="connsiteX203" fmla="*/ 1898650 w 2378076"/>
              <a:gd name="connsiteY203" fmla="*/ 214559 h 902582"/>
              <a:gd name="connsiteX204" fmla="*/ 1895852 w 2378076"/>
              <a:gd name="connsiteY204" fmla="*/ 200536 h 902582"/>
              <a:gd name="connsiteX205" fmla="*/ 1890255 w 2378076"/>
              <a:gd name="connsiteY205" fmla="*/ 199484 h 902582"/>
              <a:gd name="connsiteX206" fmla="*/ 1932782 w 2378076"/>
              <a:gd name="connsiteY206" fmla="*/ 151693 h 902582"/>
              <a:gd name="connsiteX207" fmla="*/ 2227264 w 2378076"/>
              <a:gd name="connsiteY207" fmla="*/ 449350 h 902582"/>
              <a:gd name="connsiteX208" fmla="*/ 1932782 w 2378076"/>
              <a:gd name="connsiteY208" fmla="*/ 747007 h 902582"/>
              <a:gd name="connsiteX209" fmla="*/ 1638300 w 2378076"/>
              <a:gd name="connsiteY209" fmla="*/ 449350 h 902582"/>
              <a:gd name="connsiteX210" fmla="*/ 1932782 w 2378076"/>
              <a:gd name="connsiteY210" fmla="*/ 151693 h 902582"/>
              <a:gd name="connsiteX211" fmla="*/ 1931988 w 2378076"/>
              <a:gd name="connsiteY211" fmla="*/ 108832 h 902582"/>
              <a:gd name="connsiteX212" fmla="*/ 1597025 w 2378076"/>
              <a:gd name="connsiteY212" fmla="*/ 447764 h 902582"/>
              <a:gd name="connsiteX213" fmla="*/ 1931988 w 2378076"/>
              <a:gd name="connsiteY213" fmla="*/ 786696 h 902582"/>
              <a:gd name="connsiteX214" fmla="*/ 2266951 w 2378076"/>
              <a:gd name="connsiteY214" fmla="*/ 447764 h 902582"/>
              <a:gd name="connsiteX215" fmla="*/ 1931988 w 2378076"/>
              <a:gd name="connsiteY215" fmla="*/ 108832 h 902582"/>
              <a:gd name="connsiteX216" fmla="*/ 1914436 w 2378076"/>
              <a:gd name="connsiteY216" fmla="*/ 2117 h 902582"/>
              <a:gd name="connsiteX217" fmla="*/ 1917229 w 2378076"/>
              <a:gd name="connsiteY217" fmla="*/ 2117 h 902582"/>
              <a:gd name="connsiteX218" fmla="*/ 1945160 w 2378076"/>
              <a:gd name="connsiteY218" fmla="*/ 2117 h 902582"/>
              <a:gd name="connsiteX219" fmla="*/ 1947953 w 2378076"/>
              <a:gd name="connsiteY219" fmla="*/ 2117 h 902582"/>
              <a:gd name="connsiteX220" fmla="*/ 1964711 w 2378076"/>
              <a:gd name="connsiteY220" fmla="*/ 69864 h 902582"/>
              <a:gd name="connsiteX221" fmla="*/ 1995434 w 2378076"/>
              <a:gd name="connsiteY221" fmla="*/ 75509 h 902582"/>
              <a:gd name="connsiteX222" fmla="*/ 2031743 w 2378076"/>
              <a:gd name="connsiteY222" fmla="*/ 13408 h 902582"/>
              <a:gd name="connsiteX223" fmla="*/ 2059673 w 2378076"/>
              <a:gd name="connsiteY223" fmla="*/ 19054 h 902582"/>
              <a:gd name="connsiteX224" fmla="*/ 2062466 w 2378076"/>
              <a:gd name="connsiteY224" fmla="*/ 19054 h 902582"/>
              <a:gd name="connsiteX225" fmla="*/ 2062466 w 2378076"/>
              <a:gd name="connsiteY225" fmla="*/ 21876 h 902582"/>
              <a:gd name="connsiteX226" fmla="*/ 2068052 w 2378076"/>
              <a:gd name="connsiteY226" fmla="*/ 55750 h 902582"/>
              <a:gd name="connsiteX227" fmla="*/ 2062466 w 2378076"/>
              <a:gd name="connsiteY227" fmla="*/ 92446 h 902582"/>
              <a:gd name="connsiteX228" fmla="*/ 2090396 w 2378076"/>
              <a:gd name="connsiteY228" fmla="*/ 103737 h 902582"/>
              <a:gd name="connsiteX229" fmla="*/ 2140670 w 2378076"/>
              <a:gd name="connsiteY229" fmla="*/ 55750 h 902582"/>
              <a:gd name="connsiteX230" fmla="*/ 2140670 w 2378076"/>
              <a:gd name="connsiteY230" fmla="*/ 52927 h 902582"/>
              <a:gd name="connsiteX231" fmla="*/ 2143463 w 2378076"/>
              <a:gd name="connsiteY231" fmla="*/ 55750 h 902582"/>
              <a:gd name="connsiteX232" fmla="*/ 2168600 w 2378076"/>
              <a:gd name="connsiteY232" fmla="*/ 69864 h 902582"/>
              <a:gd name="connsiteX233" fmla="*/ 2168600 w 2378076"/>
              <a:gd name="connsiteY233" fmla="*/ 72686 h 902582"/>
              <a:gd name="connsiteX234" fmla="*/ 2149049 w 2378076"/>
              <a:gd name="connsiteY234" fmla="*/ 140433 h 902582"/>
              <a:gd name="connsiteX235" fmla="*/ 2174186 w 2378076"/>
              <a:gd name="connsiteY235" fmla="*/ 157370 h 902582"/>
              <a:gd name="connsiteX236" fmla="*/ 2235633 w 2378076"/>
              <a:gd name="connsiteY236" fmla="*/ 123496 h 902582"/>
              <a:gd name="connsiteX237" fmla="*/ 2257977 w 2378076"/>
              <a:gd name="connsiteY237" fmla="*/ 143256 h 902582"/>
              <a:gd name="connsiteX238" fmla="*/ 2257977 w 2378076"/>
              <a:gd name="connsiteY238" fmla="*/ 146079 h 902582"/>
              <a:gd name="connsiteX239" fmla="*/ 2221667 w 2378076"/>
              <a:gd name="connsiteY239" fmla="*/ 208180 h 902582"/>
              <a:gd name="connsiteX240" fmla="*/ 2241219 w 2378076"/>
              <a:gd name="connsiteY240" fmla="*/ 230762 h 902582"/>
              <a:gd name="connsiteX241" fmla="*/ 2308251 w 2378076"/>
              <a:gd name="connsiteY241" fmla="*/ 213825 h 902582"/>
              <a:gd name="connsiteX242" fmla="*/ 2311044 w 2378076"/>
              <a:gd name="connsiteY242" fmla="*/ 213825 h 902582"/>
              <a:gd name="connsiteX243" fmla="*/ 2325009 w 2378076"/>
              <a:gd name="connsiteY243" fmla="*/ 239230 h 902582"/>
              <a:gd name="connsiteX244" fmla="*/ 2325009 w 2378076"/>
              <a:gd name="connsiteY244" fmla="*/ 242053 h 902582"/>
              <a:gd name="connsiteX245" fmla="*/ 2274735 w 2378076"/>
              <a:gd name="connsiteY245" fmla="*/ 292863 h 902582"/>
              <a:gd name="connsiteX246" fmla="*/ 2285907 w 2378076"/>
              <a:gd name="connsiteY246" fmla="*/ 321091 h 902582"/>
              <a:gd name="connsiteX247" fmla="*/ 2355732 w 2378076"/>
              <a:gd name="connsiteY247" fmla="*/ 321091 h 902582"/>
              <a:gd name="connsiteX248" fmla="*/ 2358525 w 2378076"/>
              <a:gd name="connsiteY248" fmla="*/ 321091 h 902582"/>
              <a:gd name="connsiteX249" fmla="*/ 2366904 w 2378076"/>
              <a:gd name="connsiteY249" fmla="*/ 349318 h 902582"/>
              <a:gd name="connsiteX250" fmla="*/ 2366904 w 2378076"/>
              <a:gd name="connsiteY250" fmla="*/ 352141 h 902582"/>
              <a:gd name="connsiteX251" fmla="*/ 2364111 w 2378076"/>
              <a:gd name="connsiteY251" fmla="*/ 352141 h 902582"/>
              <a:gd name="connsiteX252" fmla="*/ 2305458 w 2378076"/>
              <a:gd name="connsiteY252" fmla="*/ 388837 h 902582"/>
              <a:gd name="connsiteX253" fmla="*/ 2308251 w 2378076"/>
              <a:gd name="connsiteY253" fmla="*/ 417065 h 902582"/>
              <a:gd name="connsiteX254" fmla="*/ 2375283 w 2378076"/>
              <a:gd name="connsiteY254" fmla="*/ 436824 h 902582"/>
              <a:gd name="connsiteX255" fmla="*/ 2378076 w 2378076"/>
              <a:gd name="connsiteY255" fmla="*/ 436824 h 902582"/>
              <a:gd name="connsiteX256" fmla="*/ 2378076 w 2378076"/>
              <a:gd name="connsiteY256" fmla="*/ 450938 h 902582"/>
              <a:gd name="connsiteX257" fmla="*/ 2378076 w 2378076"/>
              <a:gd name="connsiteY257" fmla="*/ 467875 h 902582"/>
              <a:gd name="connsiteX258" fmla="*/ 2375283 w 2378076"/>
              <a:gd name="connsiteY258" fmla="*/ 467875 h 902582"/>
              <a:gd name="connsiteX259" fmla="*/ 2308251 w 2378076"/>
              <a:gd name="connsiteY259" fmla="*/ 487634 h 902582"/>
              <a:gd name="connsiteX260" fmla="*/ 2302665 w 2378076"/>
              <a:gd name="connsiteY260" fmla="*/ 515862 h 902582"/>
              <a:gd name="connsiteX261" fmla="*/ 2364111 w 2378076"/>
              <a:gd name="connsiteY261" fmla="*/ 552558 h 902582"/>
              <a:gd name="connsiteX262" fmla="*/ 2364111 w 2378076"/>
              <a:gd name="connsiteY262" fmla="*/ 555381 h 902582"/>
              <a:gd name="connsiteX263" fmla="*/ 2358525 w 2378076"/>
              <a:gd name="connsiteY263" fmla="*/ 583609 h 902582"/>
              <a:gd name="connsiteX264" fmla="*/ 2355732 w 2378076"/>
              <a:gd name="connsiteY264" fmla="*/ 583609 h 902582"/>
              <a:gd name="connsiteX265" fmla="*/ 2285907 w 2378076"/>
              <a:gd name="connsiteY265" fmla="*/ 583609 h 902582"/>
              <a:gd name="connsiteX266" fmla="*/ 2274735 w 2378076"/>
              <a:gd name="connsiteY266" fmla="*/ 611836 h 902582"/>
              <a:gd name="connsiteX267" fmla="*/ 2325009 w 2378076"/>
              <a:gd name="connsiteY267" fmla="*/ 659824 h 902582"/>
              <a:gd name="connsiteX268" fmla="*/ 2325009 w 2378076"/>
              <a:gd name="connsiteY268" fmla="*/ 662646 h 902582"/>
              <a:gd name="connsiteX269" fmla="*/ 2311044 w 2378076"/>
              <a:gd name="connsiteY269" fmla="*/ 688051 h 902582"/>
              <a:gd name="connsiteX270" fmla="*/ 2308251 w 2378076"/>
              <a:gd name="connsiteY270" fmla="*/ 690874 h 902582"/>
              <a:gd name="connsiteX271" fmla="*/ 2238425 w 2378076"/>
              <a:gd name="connsiteY271" fmla="*/ 671115 h 902582"/>
              <a:gd name="connsiteX272" fmla="*/ 2221667 w 2378076"/>
              <a:gd name="connsiteY272" fmla="*/ 696520 h 902582"/>
              <a:gd name="connsiteX273" fmla="*/ 2257977 w 2378076"/>
              <a:gd name="connsiteY273" fmla="*/ 758621 h 902582"/>
              <a:gd name="connsiteX274" fmla="*/ 2255184 w 2378076"/>
              <a:gd name="connsiteY274" fmla="*/ 758621 h 902582"/>
              <a:gd name="connsiteX275" fmla="*/ 2235633 w 2378076"/>
              <a:gd name="connsiteY275" fmla="*/ 781203 h 902582"/>
              <a:gd name="connsiteX276" fmla="*/ 2232839 w 2378076"/>
              <a:gd name="connsiteY276" fmla="*/ 781203 h 902582"/>
              <a:gd name="connsiteX277" fmla="*/ 2171393 w 2378076"/>
              <a:gd name="connsiteY277" fmla="*/ 744507 h 902582"/>
              <a:gd name="connsiteX278" fmla="*/ 2149049 w 2378076"/>
              <a:gd name="connsiteY278" fmla="*/ 764266 h 902582"/>
              <a:gd name="connsiteX279" fmla="*/ 2168600 w 2378076"/>
              <a:gd name="connsiteY279" fmla="*/ 829190 h 902582"/>
              <a:gd name="connsiteX280" fmla="*/ 2168600 w 2378076"/>
              <a:gd name="connsiteY280" fmla="*/ 832013 h 902582"/>
              <a:gd name="connsiteX281" fmla="*/ 2165807 w 2378076"/>
              <a:gd name="connsiteY281" fmla="*/ 834836 h 902582"/>
              <a:gd name="connsiteX282" fmla="*/ 2140670 w 2378076"/>
              <a:gd name="connsiteY282" fmla="*/ 848949 h 902582"/>
              <a:gd name="connsiteX283" fmla="*/ 2090396 w 2378076"/>
              <a:gd name="connsiteY283" fmla="*/ 798140 h 902582"/>
              <a:gd name="connsiteX284" fmla="*/ 2062466 w 2378076"/>
              <a:gd name="connsiteY284" fmla="*/ 809431 h 902582"/>
              <a:gd name="connsiteX285" fmla="*/ 2065259 w 2378076"/>
              <a:gd name="connsiteY285" fmla="*/ 846127 h 902582"/>
              <a:gd name="connsiteX286" fmla="*/ 2062466 w 2378076"/>
              <a:gd name="connsiteY286" fmla="*/ 882823 h 902582"/>
              <a:gd name="connsiteX287" fmla="*/ 2059673 w 2378076"/>
              <a:gd name="connsiteY287" fmla="*/ 882823 h 902582"/>
              <a:gd name="connsiteX288" fmla="*/ 2031743 w 2378076"/>
              <a:gd name="connsiteY288" fmla="*/ 891291 h 902582"/>
              <a:gd name="connsiteX289" fmla="*/ 1995434 w 2378076"/>
              <a:gd name="connsiteY289" fmla="*/ 829190 h 902582"/>
              <a:gd name="connsiteX290" fmla="*/ 1967504 w 2378076"/>
              <a:gd name="connsiteY290" fmla="*/ 832013 h 902582"/>
              <a:gd name="connsiteX291" fmla="*/ 1947953 w 2378076"/>
              <a:gd name="connsiteY291" fmla="*/ 902582 h 902582"/>
              <a:gd name="connsiteX292" fmla="*/ 1945160 w 2378076"/>
              <a:gd name="connsiteY292" fmla="*/ 902582 h 902582"/>
              <a:gd name="connsiteX293" fmla="*/ 1917229 w 2378076"/>
              <a:gd name="connsiteY293" fmla="*/ 902582 h 902582"/>
              <a:gd name="connsiteX294" fmla="*/ 1914436 w 2378076"/>
              <a:gd name="connsiteY294" fmla="*/ 902582 h 902582"/>
              <a:gd name="connsiteX295" fmla="*/ 1897678 w 2378076"/>
              <a:gd name="connsiteY295" fmla="*/ 832013 h 902582"/>
              <a:gd name="connsiteX296" fmla="*/ 1866955 w 2378076"/>
              <a:gd name="connsiteY296" fmla="*/ 829190 h 902582"/>
              <a:gd name="connsiteX297" fmla="*/ 1833439 w 2378076"/>
              <a:gd name="connsiteY297" fmla="*/ 891291 h 902582"/>
              <a:gd name="connsiteX298" fmla="*/ 1830646 w 2378076"/>
              <a:gd name="connsiteY298" fmla="*/ 891291 h 902582"/>
              <a:gd name="connsiteX299" fmla="*/ 1802716 w 2378076"/>
              <a:gd name="connsiteY299" fmla="*/ 882823 h 902582"/>
              <a:gd name="connsiteX300" fmla="*/ 1799923 w 2378076"/>
              <a:gd name="connsiteY300" fmla="*/ 882823 h 902582"/>
              <a:gd name="connsiteX301" fmla="*/ 1799923 w 2378076"/>
              <a:gd name="connsiteY301" fmla="*/ 880000 h 902582"/>
              <a:gd name="connsiteX302" fmla="*/ 1797130 w 2378076"/>
              <a:gd name="connsiteY302" fmla="*/ 846127 h 902582"/>
              <a:gd name="connsiteX303" fmla="*/ 1799923 w 2378076"/>
              <a:gd name="connsiteY303" fmla="*/ 809431 h 902582"/>
              <a:gd name="connsiteX304" fmla="*/ 1774786 w 2378076"/>
              <a:gd name="connsiteY304" fmla="*/ 798140 h 902582"/>
              <a:gd name="connsiteX305" fmla="*/ 1724512 w 2378076"/>
              <a:gd name="connsiteY305" fmla="*/ 848949 h 902582"/>
              <a:gd name="connsiteX306" fmla="*/ 1721719 w 2378076"/>
              <a:gd name="connsiteY306" fmla="*/ 851772 h 902582"/>
              <a:gd name="connsiteX307" fmla="*/ 1721719 w 2378076"/>
              <a:gd name="connsiteY307" fmla="*/ 848949 h 902582"/>
              <a:gd name="connsiteX308" fmla="*/ 1696582 w 2378076"/>
              <a:gd name="connsiteY308" fmla="*/ 834836 h 902582"/>
              <a:gd name="connsiteX309" fmla="*/ 1696582 w 2378076"/>
              <a:gd name="connsiteY309" fmla="*/ 832013 h 902582"/>
              <a:gd name="connsiteX310" fmla="*/ 1713340 w 2378076"/>
              <a:gd name="connsiteY310" fmla="*/ 764266 h 902582"/>
              <a:gd name="connsiteX311" fmla="*/ 1690996 w 2378076"/>
              <a:gd name="connsiteY311" fmla="*/ 744507 h 902582"/>
              <a:gd name="connsiteX312" fmla="*/ 1629549 w 2378076"/>
              <a:gd name="connsiteY312" fmla="*/ 781203 h 902582"/>
              <a:gd name="connsiteX313" fmla="*/ 1626756 w 2378076"/>
              <a:gd name="connsiteY313" fmla="*/ 781203 h 902582"/>
              <a:gd name="connsiteX314" fmla="*/ 1607205 w 2378076"/>
              <a:gd name="connsiteY314" fmla="*/ 761443 h 902582"/>
              <a:gd name="connsiteX315" fmla="*/ 1604412 w 2378076"/>
              <a:gd name="connsiteY315" fmla="*/ 758621 h 902582"/>
              <a:gd name="connsiteX316" fmla="*/ 1640722 w 2378076"/>
              <a:gd name="connsiteY316" fmla="*/ 696520 h 902582"/>
              <a:gd name="connsiteX317" fmla="*/ 1623963 w 2378076"/>
              <a:gd name="connsiteY317" fmla="*/ 671115 h 902582"/>
              <a:gd name="connsiteX318" fmla="*/ 1554138 w 2378076"/>
              <a:gd name="connsiteY318" fmla="*/ 690874 h 902582"/>
              <a:gd name="connsiteX319" fmla="*/ 1537380 w 2378076"/>
              <a:gd name="connsiteY319" fmla="*/ 665469 h 902582"/>
              <a:gd name="connsiteX320" fmla="*/ 1537380 w 2378076"/>
              <a:gd name="connsiteY320" fmla="*/ 662646 h 902582"/>
              <a:gd name="connsiteX321" fmla="*/ 1587654 w 2378076"/>
              <a:gd name="connsiteY321" fmla="*/ 611836 h 902582"/>
              <a:gd name="connsiteX322" fmla="*/ 1576482 w 2378076"/>
              <a:gd name="connsiteY322" fmla="*/ 583609 h 902582"/>
              <a:gd name="connsiteX323" fmla="*/ 1506657 w 2378076"/>
              <a:gd name="connsiteY323" fmla="*/ 583609 h 902582"/>
              <a:gd name="connsiteX324" fmla="*/ 1503864 w 2378076"/>
              <a:gd name="connsiteY324" fmla="*/ 583609 h 902582"/>
              <a:gd name="connsiteX325" fmla="*/ 1495485 w 2378076"/>
              <a:gd name="connsiteY325" fmla="*/ 555381 h 902582"/>
              <a:gd name="connsiteX326" fmla="*/ 1495485 w 2378076"/>
              <a:gd name="connsiteY326" fmla="*/ 552558 h 902582"/>
              <a:gd name="connsiteX327" fmla="*/ 1498278 w 2378076"/>
              <a:gd name="connsiteY327" fmla="*/ 552558 h 902582"/>
              <a:gd name="connsiteX328" fmla="*/ 1559724 w 2378076"/>
              <a:gd name="connsiteY328" fmla="*/ 515862 h 902582"/>
              <a:gd name="connsiteX329" fmla="*/ 1554138 w 2378076"/>
              <a:gd name="connsiteY329" fmla="*/ 484812 h 902582"/>
              <a:gd name="connsiteX330" fmla="*/ 1487106 w 2378076"/>
              <a:gd name="connsiteY330" fmla="*/ 467875 h 902582"/>
              <a:gd name="connsiteX331" fmla="*/ 1484313 w 2378076"/>
              <a:gd name="connsiteY331" fmla="*/ 467875 h 902582"/>
              <a:gd name="connsiteX332" fmla="*/ 1484313 w 2378076"/>
              <a:gd name="connsiteY332" fmla="*/ 465052 h 902582"/>
              <a:gd name="connsiteX333" fmla="*/ 1484313 w 2378076"/>
              <a:gd name="connsiteY333" fmla="*/ 450938 h 902582"/>
              <a:gd name="connsiteX334" fmla="*/ 1484313 w 2378076"/>
              <a:gd name="connsiteY334" fmla="*/ 436824 h 902582"/>
              <a:gd name="connsiteX335" fmla="*/ 1484313 w 2378076"/>
              <a:gd name="connsiteY335" fmla="*/ 434002 h 902582"/>
              <a:gd name="connsiteX336" fmla="*/ 1487106 w 2378076"/>
              <a:gd name="connsiteY336" fmla="*/ 434002 h 902582"/>
              <a:gd name="connsiteX337" fmla="*/ 1554138 w 2378076"/>
              <a:gd name="connsiteY337" fmla="*/ 417065 h 902582"/>
              <a:gd name="connsiteX338" fmla="*/ 1556931 w 2378076"/>
              <a:gd name="connsiteY338" fmla="*/ 386014 h 902582"/>
              <a:gd name="connsiteX339" fmla="*/ 1498278 w 2378076"/>
              <a:gd name="connsiteY339" fmla="*/ 352141 h 902582"/>
              <a:gd name="connsiteX340" fmla="*/ 1495485 w 2378076"/>
              <a:gd name="connsiteY340" fmla="*/ 349318 h 902582"/>
              <a:gd name="connsiteX341" fmla="*/ 1503864 w 2378076"/>
              <a:gd name="connsiteY341" fmla="*/ 321091 h 902582"/>
              <a:gd name="connsiteX342" fmla="*/ 1503864 w 2378076"/>
              <a:gd name="connsiteY342" fmla="*/ 318268 h 902582"/>
              <a:gd name="connsiteX343" fmla="*/ 1506657 w 2378076"/>
              <a:gd name="connsiteY343" fmla="*/ 318268 h 902582"/>
              <a:gd name="connsiteX344" fmla="*/ 1576482 w 2378076"/>
              <a:gd name="connsiteY344" fmla="*/ 318268 h 902582"/>
              <a:gd name="connsiteX345" fmla="*/ 1587654 w 2378076"/>
              <a:gd name="connsiteY345" fmla="*/ 292863 h 902582"/>
              <a:gd name="connsiteX346" fmla="*/ 1537380 w 2378076"/>
              <a:gd name="connsiteY346" fmla="*/ 242053 h 902582"/>
              <a:gd name="connsiteX347" fmla="*/ 1537380 w 2378076"/>
              <a:gd name="connsiteY347" fmla="*/ 239230 h 902582"/>
              <a:gd name="connsiteX348" fmla="*/ 1551345 w 2378076"/>
              <a:gd name="connsiteY348" fmla="*/ 213825 h 902582"/>
              <a:gd name="connsiteX349" fmla="*/ 1554138 w 2378076"/>
              <a:gd name="connsiteY349" fmla="*/ 213825 h 902582"/>
              <a:gd name="connsiteX350" fmla="*/ 1621170 w 2378076"/>
              <a:gd name="connsiteY350" fmla="*/ 230762 h 902582"/>
              <a:gd name="connsiteX351" fmla="*/ 1640722 w 2378076"/>
              <a:gd name="connsiteY351" fmla="*/ 208180 h 902582"/>
              <a:gd name="connsiteX352" fmla="*/ 1604412 w 2378076"/>
              <a:gd name="connsiteY352" fmla="*/ 146079 h 902582"/>
              <a:gd name="connsiteX353" fmla="*/ 1604412 w 2378076"/>
              <a:gd name="connsiteY353" fmla="*/ 143256 h 902582"/>
              <a:gd name="connsiteX354" fmla="*/ 1626756 w 2378076"/>
              <a:gd name="connsiteY354" fmla="*/ 123496 h 902582"/>
              <a:gd name="connsiteX355" fmla="*/ 1626756 w 2378076"/>
              <a:gd name="connsiteY355" fmla="*/ 120674 h 902582"/>
              <a:gd name="connsiteX356" fmla="*/ 1629549 w 2378076"/>
              <a:gd name="connsiteY356" fmla="*/ 120674 h 902582"/>
              <a:gd name="connsiteX357" fmla="*/ 1688203 w 2378076"/>
              <a:gd name="connsiteY357" fmla="*/ 157370 h 902582"/>
              <a:gd name="connsiteX358" fmla="*/ 1710547 w 2378076"/>
              <a:gd name="connsiteY358" fmla="*/ 140433 h 902582"/>
              <a:gd name="connsiteX359" fmla="*/ 1693789 w 2378076"/>
              <a:gd name="connsiteY359" fmla="*/ 72686 h 902582"/>
              <a:gd name="connsiteX360" fmla="*/ 1693789 w 2378076"/>
              <a:gd name="connsiteY360" fmla="*/ 69864 h 902582"/>
              <a:gd name="connsiteX361" fmla="*/ 1718926 w 2378076"/>
              <a:gd name="connsiteY361" fmla="*/ 52927 h 902582"/>
              <a:gd name="connsiteX362" fmla="*/ 1721719 w 2378076"/>
              <a:gd name="connsiteY362" fmla="*/ 52927 h 902582"/>
              <a:gd name="connsiteX363" fmla="*/ 1721719 w 2378076"/>
              <a:gd name="connsiteY363" fmla="*/ 55750 h 902582"/>
              <a:gd name="connsiteX364" fmla="*/ 1771993 w 2378076"/>
              <a:gd name="connsiteY364" fmla="*/ 103737 h 902582"/>
              <a:gd name="connsiteX365" fmla="*/ 1799923 w 2378076"/>
              <a:gd name="connsiteY365" fmla="*/ 92446 h 902582"/>
              <a:gd name="connsiteX366" fmla="*/ 1794337 w 2378076"/>
              <a:gd name="connsiteY366" fmla="*/ 55750 h 902582"/>
              <a:gd name="connsiteX367" fmla="*/ 1799923 w 2378076"/>
              <a:gd name="connsiteY367" fmla="*/ 21876 h 902582"/>
              <a:gd name="connsiteX368" fmla="*/ 1799923 w 2378076"/>
              <a:gd name="connsiteY368" fmla="*/ 19054 h 902582"/>
              <a:gd name="connsiteX369" fmla="*/ 1827853 w 2378076"/>
              <a:gd name="connsiteY369" fmla="*/ 13408 h 902582"/>
              <a:gd name="connsiteX370" fmla="*/ 1830646 w 2378076"/>
              <a:gd name="connsiteY370" fmla="*/ 10585 h 902582"/>
              <a:gd name="connsiteX371" fmla="*/ 1830646 w 2378076"/>
              <a:gd name="connsiteY371" fmla="*/ 13408 h 902582"/>
              <a:gd name="connsiteX372" fmla="*/ 1866955 w 2378076"/>
              <a:gd name="connsiteY372" fmla="*/ 75509 h 902582"/>
              <a:gd name="connsiteX373" fmla="*/ 1897678 w 2378076"/>
              <a:gd name="connsiteY373" fmla="*/ 69864 h 902582"/>
              <a:gd name="connsiteX374" fmla="*/ 1914436 w 2378076"/>
              <a:gd name="connsiteY374" fmla="*/ 2117 h 902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Lst>
            <a:rect l="l" t="t" r="r" b="b"/>
            <a:pathLst>
              <a:path w="2378076" h="902582">
                <a:moveTo>
                  <a:pt x="1869753" y="541874"/>
                </a:moveTo>
                <a:cubicBezTo>
                  <a:pt x="1869753" y="541874"/>
                  <a:pt x="1869753" y="541874"/>
                  <a:pt x="1745039" y="604157"/>
                </a:cubicBezTo>
                <a:cubicBezTo>
                  <a:pt x="1742268" y="604157"/>
                  <a:pt x="1736725" y="606988"/>
                  <a:pt x="1736725" y="609819"/>
                </a:cubicBezTo>
                <a:cubicBezTo>
                  <a:pt x="1736725" y="612651"/>
                  <a:pt x="1736725" y="612651"/>
                  <a:pt x="1736725" y="612651"/>
                </a:cubicBezTo>
                <a:cubicBezTo>
                  <a:pt x="1736725" y="615482"/>
                  <a:pt x="1739496" y="618313"/>
                  <a:pt x="1742268" y="621144"/>
                </a:cubicBezTo>
                <a:cubicBezTo>
                  <a:pt x="1783839" y="666440"/>
                  <a:pt x="1825410" y="691920"/>
                  <a:pt x="1886381" y="706075"/>
                </a:cubicBezTo>
                <a:cubicBezTo>
                  <a:pt x="1889152" y="706075"/>
                  <a:pt x="1891924" y="708906"/>
                  <a:pt x="1894695" y="706075"/>
                </a:cubicBezTo>
                <a:cubicBezTo>
                  <a:pt x="1897467" y="703244"/>
                  <a:pt x="1900238" y="700413"/>
                  <a:pt x="1897467" y="691920"/>
                </a:cubicBezTo>
                <a:cubicBezTo>
                  <a:pt x="1897467" y="691920"/>
                  <a:pt x="1897467" y="691920"/>
                  <a:pt x="1889152" y="553198"/>
                </a:cubicBezTo>
                <a:cubicBezTo>
                  <a:pt x="1889152" y="547536"/>
                  <a:pt x="1886381" y="544705"/>
                  <a:pt x="1883610" y="541874"/>
                </a:cubicBezTo>
                <a:cubicBezTo>
                  <a:pt x="1878067" y="539043"/>
                  <a:pt x="1875295" y="539043"/>
                  <a:pt x="1869753" y="541874"/>
                </a:cubicBezTo>
                <a:close/>
                <a:moveTo>
                  <a:pt x="1982115" y="539043"/>
                </a:moveTo>
                <a:cubicBezTo>
                  <a:pt x="1979317" y="541868"/>
                  <a:pt x="1976518" y="547519"/>
                  <a:pt x="1976518" y="550344"/>
                </a:cubicBezTo>
                <a:cubicBezTo>
                  <a:pt x="1976518" y="550344"/>
                  <a:pt x="1976518" y="550344"/>
                  <a:pt x="1965325" y="691605"/>
                </a:cubicBezTo>
                <a:cubicBezTo>
                  <a:pt x="1965325" y="694430"/>
                  <a:pt x="1965325" y="700081"/>
                  <a:pt x="1968123" y="702906"/>
                </a:cubicBezTo>
                <a:cubicBezTo>
                  <a:pt x="1970922" y="705731"/>
                  <a:pt x="1973720" y="705731"/>
                  <a:pt x="1979317" y="702906"/>
                </a:cubicBezTo>
                <a:cubicBezTo>
                  <a:pt x="2038081" y="688780"/>
                  <a:pt x="2082854" y="663353"/>
                  <a:pt x="2124828" y="618149"/>
                </a:cubicBezTo>
                <a:cubicBezTo>
                  <a:pt x="2127627" y="615324"/>
                  <a:pt x="2130425" y="612499"/>
                  <a:pt x="2130425" y="609674"/>
                </a:cubicBezTo>
                <a:cubicBezTo>
                  <a:pt x="2127627" y="606849"/>
                  <a:pt x="2124828" y="604023"/>
                  <a:pt x="2119232" y="601198"/>
                </a:cubicBezTo>
                <a:cubicBezTo>
                  <a:pt x="2119232" y="601198"/>
                  <a:pt x="2119232" y="601198"/>
                  <a:pt x="1996106" y="539043"/>
                </a:cubicBezTo>
                <a:cubicBezTo>
                  <a:pt x="1990510" y="539043"/>
                  <a:pt x="1987711" y="539043"/>
                  <a:pt x="1982115" y="539043"/>
                </a:cubicBezTo>
                <a:close/>
                <a:moveTo>
                  <a:pt x="871538" y="485068"/>
                </a:moveTo>
                <a:lnTo>
                  <a:pt x="814983" y="487862"/>
                </a:lnTo>
                <a:cubicBezTo>
                  <a:pt x="792361" y="490656"/>
                  <a:pt x="781050" y="501832"/>
                  <a:pt x="781050" y="521390"/>
                </a:cubicBezTo>
                <a:cubicBezTo>
                  <a:pt x="781050" y="532566"/>
                  <a:pt x="783878" y="554918"/>
                  <a:pt x="806500" y="554918"/>
                </a:cubicBezTo>
                <a:cubicBezTo>
                  <a:pt x="834777" y="554918"/>
                  <a:pt x="871538" y="543742"/>
                  <a:pt x="871538" y="543742"/>
                </a:cubicBezTo>
                <a:cubicBezTo>
                  <a:pt x="871538" y="485068"/>
                  <a:pt x="871538" y="485068"/>
                  <a:pt x="871538" y="485068"/>
                </a:cubicBezTo>
                <a:close/>
                <a:moveTo>
                  <a:pt x="396876" y="389818"/>
                </a:moveTo>
                <a:cubicBezTo>
                  <a:pt x="355204" y="389818"/>
                  <a:pt x="341313" y="412372"/>
                  <a:pt x="341313" y="471575"/>
                </a:cubicBezTo>
                <a:cubicBezTo>
                  <a:pt x="341313" y="522320"/>
                  <a:pt x="349648" y="553331"/>
                  <a:pt x="396876" y="553331"/>
                </a:cubicBezTo>
                <a:cubicBezTo>
                  <a:pt x="444104" y="553331"/>
                  <a:pt x="452438" y="522320"/>
                  <a:pt x="452438" y="471575"/>
                </a:cubicBezTo>
                <a:cubicBezTo>
                  <a:pt x="452438" y="412372"/>
                  <a:pt x="435769" y="389818"/>
                  <a:pt x="396876" y="389818"/>
                </a:cubicBezTo>
                <a:close/>
                <a:moveTo>
                  <a:pt x="1964442" y="378529"/>
                </a:moveTo>
                <a:cubicBezTo>
                  <a:pt x="1960604" y="379235"/>
                  <a:pt x="1957114" y="381352"/>
                  <a:pt x="1954322" y="385585"/>
                </a:cubicBezTo>
                <a:cubicBezTo>
                  <a:pt x="1948738" y="394052"/>
                  <a:pt x="1951530" y="402518"/>
                  <a:pt x="1957114" y="408163"/>
                </a:cubicBezTo>
                <a:cubicBezTo>
                  <a:pt x="1971073" y="416629"/>
                  <a:pt x="1979448" y="433563"/>
                  <a:pt x="1979448" y="450496"/>
                </a:cubicBezTo>
                <a:cubicBezTo>
                  <a:pt x="1979448" y="475896"/>
                  <a:pt x="1957114" y="498474"/>
                  <a:pt x="1931987" y="498474"/>
                </a:cubicBezTo>
                <a:cubicBezTo>
                  <a:pt x="1906861" y="498474"/>
                  <a:pt x="1884527" y="475896"/>
                  <a:pt x="1884527" y="450496"/>
                </a:cubicBezTo>
                <a:cubicBezTo>
                  <a:pt x="1884527" y="433563"/>
                  <a:pt x="1892902" y="416629"/>
                  <a:pt x="1906861" y="408163"/>
                </a:cubicBezTo>
                <a:cubicBezTo>
                  <a:pt x="1912445" y="402518"/>
                  <a:pt x="1915237" y="394052"/>
                  <a:pt x="1909653" y="385585"/>
                </a:cubicBezTo>
                <a:cubicBezTo>
                  <a:pt x="1904069" y="377118"/>
                  <a:pt x="1895694" y="377118"/>
                  <a:pt x="1887319" y="382763"/>
                </a:cubicBezTo>
                <a:cubicBezTo>
                  <a:pt x="1864984" y="396874"/>
                  <a:pt x="1851025" y="422274"/>
                  <a:pt x="1851025" y="450496"/>
                </a:cubicBezTo>
                <a:cubicBezTo>
                  <a:pt x="1851025" y="492829"/>
                  <a:pt x="1887319" y="529518"/>
                  <a:pt x="1931987" y="529518"/>
                </a:cubicBezTo>
                <a:cubicBezTo>
                  <a:pt x="1976656" y="529518"/>
                  <a:pt x="2012950" y="492829"/>
                  <a:pt x="2012950" y="450496"/>
                </a:cubicBezTo>
                <a:cubicBezTo>
                  <a:pt x="2012950" y="422274"/>
                  <a:pt x="1998991" y="396874"/>
                  <a:pt x="1976656" y="379940"/>
                </a:cubicBezTo>
                <a:cubicBezTo>
                  <a:pt x="1972469" y="378529"/>
                  <a:pt x="1968281" y="377824"/>
                  <a:pt x="1964442" y="378529"/>
                </a:cubicBezTo>
                <a:close/>
                <a:moveTo>
                  <a:pt x="2166711" y="358068"/>
                </a:moveTo>
                <a:cubicBezTo>
                  <a:pt x="2163905" y="358068"/>
                  <a:pt x="2158292" y="358068"/>
                  <a:pt x="2155485" y="360888"/>
                </a:cubicBezTo>
                <a:cubicBezTo>
                  <a:pt x="2155485" y="360888"/>
                  <a:pt x="2155485" y="360888"/>
                  <a:pt x="2040419" y="439837"/>
                </a:cubicBezTo>
                <a:cubicBezTo>
                  <a:pt x="2034806" y="442656"/>
                  <a:pt x="2032000" y="448295"/>
                  <a:pt x="2032000" y="451115"/>
                </a:cubicBezTo>
                <a:cubicBezTo>
                  <a:pt x="2032000" y="456754"/>
                  <a:pt x="2034806" y="459574"/>
                  <a:pt x="2040419" y="462393"/>
                </a:cubicBezTo>
                <a:cubicBezTo>
                  <a:pt x="2040419" y="462393"/>
                  <a:pt x="2040419" y="462393"/>
                  <a:pt x="2155485" y="541342"/>
                </a:cubicBezTo>
                <a:cubicBezTo>
                  <a:pt x="2158292" y="544162"/>
                  <a:pt x="2161098" y="546981"/>
                  <a:pt x="2166711" y="544162"/>
                </a:cubicBezTo>
                <a:cubicBezTo>
                  <a:pt x="2169518" y="544162"/>
                  <a:pt x="2169518" y="541342"/>
                  <a:pt x="2172324" y="535703"/>
                </a:cubicBezTo>
                <a:cubicBezTo>
                  <a:pt x="2189163" y="476491"/>
                  <a:pt x="2189163" y="425739"/>
                  <a:pt x="2172324" y="366527"/>
                </a:cubicBezTo>
                <a:cubicBezTo>
                  <a:pt x="2172324" y="363707"/>
                  <a:pt x="2169518" y="358068"/>
                  <a:pt x="2166711" y="358068"/>
                </a:cubicBezTo>
                <a:close/>
                <a:moveTo>
                  <a:pt x="1697038" y="358068"/>
                </a:moveTo>
                <a:cubicBezTo>
                  <a:pt x="1694260" y="360888"/>
                  <a:pt x="1691482" y="363707"/>
                  <a:pt x="1691482" y="366527"/>
                </a:cubicBezTo>
                <a:cubicBezTo>
                  <a:pt x="1674813" y="428558"/>
                  <a:pt x="1674813" y="476491"/>
                  <a:pt x="1691482" y="535703"/>
                </a:cubicBezTo>
                <a:cubicBezTo>
                  <a:pt x="1691482" y="541342"/>
                  <a:pt x="1694260" y="544162"/>
                  <a:pt x="1697038" y="544162"/>
                </a:cubicBezTo>
                <a:cubicBezTo>
                  <a:pt x="1699816" y="546981"/>
                  <a:pt x="1702594" y="544162"/>
                  <a:pt x="1708151" y="541342"/>
                </a:cubicBezTo>
                <a:lnTo>
                  <a:pt x="1822054" y="462393"/>
                </a:lnTo>
                <a:cubicBezTo>
                  <a:pt x="1827610" y="459574"/>
                  <a:pt x="1830388" y="456754"/>
                  <a:pt x="1830388" y="451115"/>
                </a:cubicBezTo>
                <a:cubicBezTo>
                  <a:pt x="1830388" y="448295"/>
                  <a:pt x="1827610" y="442656"/>
                  <a:pt x="1822054" y="439837"/>
                </a:cubicBezTo>
                <a:cubicBezTo>
                  <a:pt x="1822054" y="439837"/>
                  <a:pt x="1822054" y="439837"/>
                  <a:pt x="1708151" y="363707"/>
                </a:cubicBezTo>
                <a:cubicBezTo>
                  <a:pt x="1705372" y="360888"/>
                  <a:pt x="1702594" y="358068"/>
                  <a:pt x="1697038" y="358068"/>
                </a:cubicBezTo>
                <a:close/>
                <a:moveTo>
                  <a:pt x="1170028" y="343781"/>
                </a:moveTo>
                <a:cubicBezTo>
                  <a:pt x="1170028" y="343781"/>
                  <a:pt x="1170028" y="343781"/>
                  <a:pt x="1206276" y="343781"/>
                </a:cubicBezTo>
                <a:cubicBezTo>
                  <a:pt x="1211853" y="343781"/>
                  <a:pt x="1214641" y="346602"/>
                  <a:pt x="1214641" y="349423"/>
                </a:cubicBezTo>
                <a:cubicBezTo>
                  <a:pt x="1214641" y="349423"/>
                  <a:pt x="1214641" y="349423"/>
                  <a:pt x="1267619" y="541235"/>
                </a:cubicBezTo>
                <a:cubicBezTo>
                  <a:pt x="1267619" y="541235"/>
                  <a:pt x="1267619" y="541235"/>
                  <a:pt x="1270407" y="541235"/>
                </a:cubicBezTo>
                <a:cubicBezTo>
                  <a:pt x="1270407" y="541235"/>
                  <a:pt x="1270407" y="541235"/>
                  <a:pt x="1320597" y="349423"/>
                </a:cubicBezTo>
                <a:cubicBezTo>
                  <a:pt x="1320597" y="346602"/>
                  <a:pt x="1326173" y="343781"/>
                  <a:pt x="1328962" y="343781"/>
                </a:cubicBezTo>
                <a:cubicBezTo>
                  <a:pt x="1328962" y="343781"/>
                  <a:pt x="1328962" y="343781"/>
                  <a:pt x="1367998" y="343781"/>
                </a:cubicBezTo>
                <a:cubicBezTo>
                  <a:pt x="1370786" y="343781"/>
                  <a:pt x="1373575" y="343781"/>
                  <a:pt x="1373575" y="346602"/>
                </a:cubicBezTo>
                <a:cubicBezTo>
                  <a:pt x="1376363" y="349423"/>
                  <a:pt x="1376363" y="352244"/>
                  <a:pt x="1376363" y="355064"/>
                </a:cubicBezTo>
                <a:cubicBezTo>
                  <a:pt x="1376363" y="355064"/>
                  <a:pt x="1376363" y="355064"/>
                  <a:pt x="1370786" y="383272"/>
                </a:cubicBezTo>
                <a:cubicBezTo>
                  <a:pt x="1365210" y="397376"/>
                  <a:pt x="1359633" y="417121"/>
                  <a:pt x="1354057" y="439687"/>
                </a:cubicBezTo>
                <a:cubicBezTo>
                  <a:pt x="1342903" y="490461"/>
                  <a:pt x="1323385" y="560980"/>
                  <a:pt x="1309444" y="614575"/>
                </a:cubicBezTo>
                <a:cubicBezTo>
                  <a:pt x="1298290" y="662528"/>
                  <a:pt x="1273196" y="685094"/>
                  <a:pt x="1236948" y="685094"/>
                </a:cubicBezTo>
                <a:cubicBezTo>
                  <a:pt x="1234159" y="685094"/>
                  <a:pt x="1234159" y="685094"/>
                  <a:pt x="1234159" y="685094"/>
                </a:cubicBezTo>
                <a:cubicBezTo>
                  <a:pt x="1211853" y="685094"/>
                  <a:pt x="1183970" y="682273"/>
                  <a:pt x="1170028" y="676632"/>
                </a:cubicBezTo>
                <a:cubicBezTo>
                  <a:pt x="1164452" y="676632"/>
                  <a:pt x="1161663" y="673811"/>
                  <a:pt x="1161663" y="668170"/>
                </a:cubicBezTo>
                <a:cubicBezTo>
                  <a:pt x="1161663" y="668170"/>
                  <a:pt x="1161663" y="668170"/>
                  <a:pt x="1161663" y="642783"/>
                </a:cubicBezTo>
                <a:cubicBezTo>
                  <a:pt x="1161663" y="639962"/>
                  <a:pt x="1161663" y="637141"/>
                  <a:pt x="1164452" y="637141"/>
                </a:cubicBezTo>
                <a:cubicBezTo>
                  <a:pt x="1167240" y="634320"/>
                  <a:pt x="1170028" y="631500"/>
                  <a:pt x="1172817" y="634320"/>
                </a:cubicBezTo>
                <a:cubicBezTo>
                  <a:pt x="1172817" y="634320"/>
                  <a:pt x="1172817" y="634320"/>
                  <a:pt x="1220218" y="637141"/>
                </a:cubicBezTo>
                <a:cubicBezTo>
                  <a:pt x="1248101" y="637141"/>
                  <a:pt x="1250889" y="620217"/>
                  <a:pt x="1253677" y="611754"/>
                </a:cubicBezTo>
                <a:cubicBezTo>
                  <a:pt x="1253677" y="611754"/>
                  <a:pt x="1253677" y="611754"/>
                  <a:pt x="1253677" y="608933"/>
                </a:cubicBezTo>
                <a:cubicBezTo>
                  <a:pt x="1256466" y="606113"/>
                  <a:pt x="1256466" y="603292"/>
                  <a:pt x="1259254" y="597650"/>
                </a:cubicBezTo>
                <a:cubicBezTo>
                  <a:pt x="1259254" y="597650"/>
                  <a:pt x="1259254" y="597650"/>
                  <a:pt x="1248101" y="597650"/>
                </a:cubicBezTo>
                <a:cubicBezTo>
                  <a:pt x="1228583" y="597650"/>
                  <a:pt x="1217429" y="580726"/>
                  <a:pt x="1214641" y="569443"/>
                </a:cubicBezTo>
                <a:cubicBezTo>
                  <a:pt x="1214641" y="569443"/>
                  <a:pt x="1214641" y="569443"/>
                  <a:pt x="1158875" y="355064"/>
                </a:cubicBezTo>
                <a:cubicBezTo>
                  <a:pt x="1158875" y="352244"/>
                  <a:pt x="1158875" y="349423"/>
                  <a:pt x="1161663" y="346602"/>
                </a:cubicBezTo>
                <a:cubicBezTo>
                  <a:pt x="1164452" y="343781"/>
                  <a:pt x="1167240" y="343781"/>
                  <a:pt x="1170028" y="343781"/>
                </a:cubicBezTo>
                <a:close/>
                <a:moveTo>
                  <a:pt x="1116013" y="340606"/>
                </a:moveTo>
                <a:cubicBezTo>
                  <a:pt x="1118791" y="340606"/>
                  <a:pt x="1121569" y="340606"/>
                  <a:pt x="1124347" y="343432"/>
                </a:cubicBezTo>
                <a:cubicBezTo>
                  <a:pt x="1127125" y="343432"/>
                  <a:pt x="1127125" y="346258"/>
                  <a:pt x="1127125" y="349085"/>
                </a:cubicBezTo>
                <a:cubicBezTo>
                  <a:pt x="1127125" y="349085"/>
                  <a:pt x="1127125" y="349085"/>
                  <a:pt x="1127125" y="385824"/>
                </a:cubicBezTo>
                <a:cubicBezTo>
                  <a:pt x="1127125" y="388650"/>
                  <a:pt x="1124347" y="394302"/>
                  <a:pt x="1118791" y="394302"/>
                </a:cubicBezTo>
                <a:cubicBezTo>
                  <a:pt x="1085453" y="397128"/>
                  <a:pt x="1060450" y="416911"/>
                  <a:pt x="1049337" y="425389"/>
                </a:cubicBezTo>
                <a:cubicBezTo>
                  <a:pt x="1049337" y="425389"/>
                  <a:pt x="1049337" y="425389"/>
                  <a:pt x="1049337" y="589303"/>
                </a:cubicBezTo>
                <a:cubicBezTo>
                  <a:pt x="1049337" y="594955"/>
                  <a:pt x="1046559" y="597781"/>
                  <a:pt x="1041003" y="597781"/>
                </a:cubicBezTo>
                <a:cubicBezTo>
                  <a:pt x="1041003" y="597781"/>
                  <a:pt x="1041003" y="597781"/>
                  <a:pt x="1002109" y="597781"/>
                </a:cubicBezTo>
                <a:cubicBezTo>
                  <a:pt x="996553" y="597781"/>
                  <a:pt x="993775" y="594955"/>
                  <a:pt x="993775" y="589303"/>
                </a:cubicBezTo>
                <a:cubicBezTo>
                  <a:pt x="993775" y="589303"/>
                  <a:pt x="993775" y="589303"/>
                  <a:pt x="993775" y="351911"/>
                </a:cubicBezTo>
                <a:cubicBezTo>
                  <a:pt x="993775" y="346258"/>
                  <a:pt x="996553" y="343432"/>
                  <a:pt x="1002109" y="343432"/>
                </a:cubicBezTo>
                <a:cubicBezTo>
                  <a:pt x="1002109" y="343432"/>
                  <a:pt x="1002109" y="343432"/>
                  <a:pt x="1041003" y="343432"/>
                </a:cubicBezTo>
                <a:cubicBezTo>
                  <a:pt x="1046559" y="343432"/>
                  <a:pt x="1049337" y="346258"/>
                  <a:pt x="1049337" y="351911"/>
                </a:cubicBezTo>
                <a:cubicBezTo>
                  <a:pt x="1049337" y="351911"/>
                  <a:pt x="1049337" y="351911"/>
                  <a:pt x="1049337" y="368867"/>
                </a:cubicBezTo>
                <a:cubicBezTo>
                  <a:pt x="1066006" y="357563"/>
                  <a:pt x="1091009" y="340606"/>
                  <a:pt x="1116013" y="340606"/>
                </a:cubicBezTo>
                <a:close/>
                <a:moveTo>
                  <a:pt x="843157" y="335843"/>
                </a:moveTo>
                <a:cubicBezTo>
                  <a:pt x="902173" y="335843"/>
                  <a:pt x="930276" y="364084"/>
                  <a:pt x="930276" y="423390"/>
                </a:cubicBezTo>
                <a:cubicBezTo>
                  <a:pt x="930276" y="592835"/>
                  <a:pt x="930276" y="592835"/>
                  <a:pt x="930276" y="592835"/>
                </a:cubicBezTo>
                <a:cubicBezTo>
                  <a:pt x="930276" y="595659"/>
                  <a:pt x="927466" y="598483"/>
                  <a:pt x="927466" y="601307"/>
                </a:cubicBezTo>
                <a:cubicBezTo>
                  <a:pt x="924656" y="604131"/>
                  <a:pt x="921845" y="604131"/>
                  <a:pt x="919035" y="604131"/>
                </a:cubicBezTo>
                <a:cubicBezTo>
                  <a:pt x="899363" y="601307"/>
                  <a:pt x="890932" y="595659"/>
                  <a:pt x="879691" y="587187"/>
                </a:cubicBezTo>
                <a:cubicBezTo>
                  <a:pt x="879691" y="587187"/>
                  <a:pt x="837536" y="604131"/>
                  <a:pt x="798192" y="604131"/>
                </a:cubicBezTo>
                <a:cubicBezTo>
                  <a:pt x="750416" y="604131"/>
                  <a:pt x="722313" y="575890"/>
                  <a:pt x="722313" y="522233"/>
                </a:cubicBezTo>
                <a:cubicBezTo>
                  <a:pt x="722313" y="471399"/>
                  <a:pt x="747606" y="448807"/>
                  <a:pt x="809433" y="445983"/>
                </a:cubicBezTo>
                <a:cubicBezTo>
                  <a:pt x="871260" y="440334"/>
                  <a:pt x="871260" y="440334"/>
                  <a:pt x="871260" y="440334"/>
                </a:cubicBezTo>
                <a:cubicBezTo>
                  <a:pt x="871260" y="423390"/>
                  <a:pt x="871260" y="423390"/>
                  <a:pt x="871260" y="423390"/>
                </a:cubicBezTo>
                <a:cubicBezTo>
                  <a:pt x="871260" y="403621"/>
                  <a:pt x="860018" y="392325"/>
                  <a:pt x="840346" y="392325"/>
                </a:cubicBezTo>
                <a:cubicBezTo>
                  <a:pt x="812243" y="392325"/>
                  <a:pt x="772899" y="397973"/>
                  <a:pt x="750416" y="397973"/>
                </a:cubicBezTo>
                <a:cubicBezTo>
                  <a:pt x="747606" y="397973"/>
                  <a:pt x="747606" y="397973"/>
                  <a:pt x="744796" y="395149"/>
                </a:cubicBezTo>
                <a:cubicBezTo>
                  <a:pt x="741985" y="395149"/>
                  <a:pt x="741985" y="392325"/>
                  <a:pt x="741985" y="389501"/>
                </a:cubicBezTo>
                <a:cubicBezTo>
                  <a:pt x="739175" y="355612"/>
                  <a:pt x="739175" y="355612"/>
                  <a:pt x="739175" y="355612"/>
                </a:cubicBezTo>
                <a:cubicBezTo>
                  <a:pt x="739175" y="352788"/>
                  <a:pt x="741985" y="347140"/>
                  <a:pt x="747606" y="347140"/>
                </a:cubicBezTo>
                <a:cubicBezTo>
                  <a:pt x="767278" y="344316"/>
                  <a:pt x="815054" y="335843"/>
                  <a:pt x="843157" y="335843"/>
                </a:cubicBezTo>
                <a:close/>
                <a:moveTo>
                  <a:pt x="396875" y="335843"/>
                </a:moveTo>
                <a:cubicBezTo>
                  <a:pt x="460001" y="335843"/>
                  <a:pt x="511175" y="395901"/>
                  <a:pt x="511175" y="469987"/>
                </a:cubicBezTo>
                <a:cubicBezTo>
                  <a:pt x="511175" y="544073"/>
                  <a:pt x="460001" y="604131"/>
                  <a:pt x="396875" y="604131"/>
                </a:cubicBezTo>
                <a:cubicBezTo>
                  <a:pt x="333749" y="604131"/>
                  <a:pt x="282575" y="544073"/>
                  <a:pt x="282575" y="469987"/>
                </a:cubicBezTo>
                <a:cubicBezTo>
                  <a:pt x="282575" y="395901"/>
                  <a:pt x="333749" y="335843"/>
                  <a:pt x="396875" y="335843"/>
                </a:cubicBezTo>
                <a:close/>
                <a:moveTo>
                  <a:pt x="103585" y="300918"/>
                </a:moveTo>
                <a:cubicBezTo>
                  <a:pt x="81360" y="300918"/>
                  <a:pt x="67470" y="300918"/>
                  <a:pt x="61913" y="303759"/>
                </a:cubicBezTo>
                <a:cubicBezTo>
                  <a:pt x="61913" y="406027"/>
                  <a:pt x="61913" y="406027"/>
                  <a:pt x="61913" y="406027"/>
                </a:cubicBezTo>
                <a:cubicBezTo>
                  <a:pt x="73026" y="406027"/>
                  <a:pt x="92473" y="408868"/>
                  <a:pt x="123032" y="406027"/>
                </a:cubicBezTo>
                <a:cubicBezTo>
                  <a:pt x="159148" y="406027"/>
                  <a:pt x="184151" y="386142"/>
                  <a:pt x="184151" y="354893"/>
                </a:cubicBezTo>
                <a:cubicBezTo>
                  <a:pt x="184151" y="329326"/>
                  <a:pt x="167482" y="300918"/>
                  <a:pt x="125810" y="300918"/>
                </a:cubicBezTo>
                <a:cubicBezTo>
                  <a:pt x="103585" y="300918"/>
                  <a:pt x="103585" y="300918"/>
                  <a:pt x="103585" y="300918"/>
                </a:cubicBezTo>
                <a:close/>
                <a:moveTo>
                  <a:pt x="614557" y="285043"/>
                </a:moveTo>
                <a:cubicBezTo>
                  <a:pt x="617342" y="285043"/>
                  <a:pt x="620127" y="285043"/>
                  <a:pt x="622912" y="285043"/>
                </a:cubicBezTo>
                <a:cubicBezTo>
                  <a:pt x="622912" y="287870"/>
                  <a:pt x="625698" y="290697"/>
                  <a:pt x="625698" y="293524"/>
                </a:cubicBezTo>
                <a:cubicBezTo>
                  <a:pt x="625698" y="344407"/>
                  <a:pt x="625698" y="344407"/>
                  <a:pt x="625698" y="344407"/>
                </a:cubicBezTo>
                <a:cubicBezTo>
                  <a:pt x="684184" y="344407"/>
                  <a:pt x="684184" y="344407"/>
                  <a:pt x="684184" y="344407"/>
                </a:cubicBezTo>
                <a:cubicBezTo>
                  <a:pt x="689755" y="344407"/>
                  <a:pt x="692540" y="347234"/>
                  <a:pt x="692540" y="352888"/>
                </a:cubicBezTo>
                <a:cubicBezTo>
                  <a:pt x="692540" y="386811"/>
                  <a:pt x="692540" y="386811"/>
                  <a:pt x="692540" y="386811"/>
                </a:cubicBezTo>
                <a:cubicBezTo>
                  <a:pt x="692540" y="392464"/>
                  <a:pt x="689755" y="395291"/>
                  <a:pt x="684184" y="395291"/>
                </a:cubicBezTo>
                <a:cubicBezTo>
                  <a:pt x="625698" y="395291"/>
                  <a:pt x="625698" y="395291"/>
                  <a:pt x="625698" y="395291"/>
                </a:cubicBezTo>
                <a:cubicBezTo>
                  <a:pt x="625698" y="499885"/>
                  <a:pt x="625698" y="499885"/>
                  <a:pt x="625698" y="499885"/>
                </a:cubicBezTo>
                <a:cubicBezTo>
                  <a:pt x="625698" y="536635"/>
                  <a:pt x="625698" y="550769"/>
                  <a:pt x="650763" y="550769"/>
                </a:cubicBezTo>
                <a:cubicBezTo>
                  <a:pt x="661904" y="550769"/>
                  <a:pt x="675829" y="547942"/>
                  <a:pt x="684184" y="547942"/>
                </a:cubicBezTo>
                <a:cubicBezTo>
                  <a:pt x="689755" y="547942"/>
                  <a:pt x="692540" y="553596"/>
                  <a:pt x="692540" y="559249"/>
                </a:cubicBezTo>
                <a:cubicBezTo>
                  <a:pt x="695325" y="590345"/>
                  <a:pt x="695325" y="590345"/>
                  <a:pt x="695325" y="590345"/>
                </a:cubicBezTo>
                <a:cubicBezTo>
                  <a:pt x="695325" y="595999"/>
                  <a:pt x="692540" y="598826"/>
                  <a:pt x="686969" y="601652"/>
                </a:cubicBezTo>
                <a:cubicBezTo>
                  <a:pt x="673044" y="601652"/>
                  <a:pt x="656334" y="607306"/>
                  <a:pt x="642408" y="607306"/>
                </a:cubicBezTo>
                <a:cubicBezTo>
                  <a:pt x="586706" y="607306"/>
                  <a:pt x="567211" y="584691"/>
                  <a:pt x="567211" y="508366"/>
                </a:cubicBezTo>
                <a:cubicBezTo>
                  <a:pt x="567211" y="395291"/>
                  <a:pt x="567211" y="395291"/>
                  <a:pt x="567211" y="395291"/>
                </a:cubicBezTo>
                <a:cubicBezTo>
                  <a:pt x="544930" y="395291"/>
                  <a:pt x="544930" y="395291"/>
                  <a:pt x="544930" y="395291"/>
                </a:cubicBezTo>
                <a:cubicBezTo>
                  <a:pt x="539360" y="395291"/>
                  <a:pt x="536575" y="392464"/>
                  <a:pt x="536575" y="386811"/>
                </a:cubicBezTo>
                <a:cubicBezTo>
                  <a:pt x="536575" y="352888"/>
                  <a:pt x="536575" y="352888"/>
                  <a:pt x="536575" y="352888"/>
                </a:cubicBezTo>
                <a:cubicBezTo>
                  <a:pt x="536575" y="347234"/>
                  <a:pt x="539360" y="344407"/>
                  <a:pt x="544930" y="344407"/>
                </a:cubicBezTo>
                <a:cubicBezTo>
                  <a:pt x="567211" y="344407"/>
                  <a:pt x="567211" y="344407"/>
                  <a:pt x="567211" y="344407"/>
                </a:cubicBezTo>
                <a:cubicBezTo>
                  <a:pt x="567211" y="302004"/>
                  <a:pt x="567211" y="302004"/>
                  <a:pt x="567211" y="302004"/>
                </a:cubicBezTo>
                <a:cubicBezTo>
                  <a:pt x="567211" y="299178"/>
                  <a:pt x="569996" y="296351"/>
                  <a:pt x="575566" y="293524"/>
                </a:cubicBezTo>
                <a:cubicBezTo>
                  <a:pt x="614557" y="285043"/>
                  <a:pt x="614557" y="285043"/>
                  <a:pt x="614557" y="285043"/>
                </a:cubicBezTo>
                <a:close/>
                <a:moveTo>
                  <a:pt x="117618" y="245356"/>
                </a:moveTo>
                <a:cubicBezTo>
                  <a:pt x="123219" y="245356"/>
                  <a:pt x="126019" y="245356"/>
                  <a:pt x="126019" y="245356"/>
                </a:cubicBezTo>
                <a:cubicBezTo>
                  <a:pt x="224034" y="245356"/>
                  <a:pt x="246438" y="304564"/>
                  <a:pt x="246438" y="352493"/>
                </a:cubicBezTo>
                <a:cubicBezTo>
                  <a:pt x="246438" y="394784"/>
                  <a:pt x="226835" y="425798"/>
                  <a:pt x="184828" y="445534"/>
                </a:cubicBezTo>
                <a:lnTo>
                  <a:pt x="249238" y="586504"/>
                </a:lnTo>
                <a:cubicBezTo>
                  <a:pt x="249238" y="589323"/>
                  <a:pt x="249238" y="592142"/>
                  <a:pt x="246438" y="594962"/>
                </a:cubicBezTo>
                <a:cubicBezTo>
                  <a:pt x="246438" y="597781"/>
                  <a:pt x="243637" y="597781"/>
                  <a:pt x="238037" y="597781"/>
                </a:cubicBezTo>
                <a:cubicBezTo>
                  <a:pt x="193230" y="597781"/>
                  <a:pt x="193230" y="597781"/>
                  <a:pt x="193230" y="597781"/>
                </a:cubicBezTo>
                <a:cubicBezTo>
                  <a:pt x="190429" y="597781"/>
                  <a:pt x="187629" y="597781"/>
                  <a:pt x="184828" y="592142"/>
                </a:cubicBezTo>
                <a:cubicBezTo>
                  <a:pt x="128820" y="462450"/>
                  <a:pt x="128820" y="462450"/>
                  <a:pt x="128820" y="462450"/>
                </a:cubicBezTo>
                <a:cubicBezTo>
                  <a:pt x="98015" y="462450"/>
                  <a:pt x="72811" y="459631"/>
                  <a:pt x="61610" y="459631"/>
                </a:cubicBezTo>
                <a:cubicBezTo>
                  <a:pt x="61610" y="589323"/>
                  <a:pt x="61610" y="589323"/>
                  <a:pt x="61610" y="589323"/>
                </a:cubicBezTo>
                <a:cubicBezTo>
                  <a:pt x="61610" y="594962"/>
                  <a:pt x="56009" y="597781"/>
                  <a:pt x="50408" y="597781"/>
                </a:cubicBezTo>
                <a:cubicBezTo>
                  <a:pt x="11202" y="597781"/>
                  <a:pt x="11202" y="597781"/>
                  <a:pt x="11202" y="597781"/>
                </a:cubicBezTo>
                <a:cubicBezTo>
                  <a:pt x="5601" y="597781"/>
                  <a:pt x="0" y="594962"/>
                  <a:pt x="0" y="589323"/>
                </a:cubicBezTo>
                <a:cubicBezTo>
                  <a:pt x="0" y="262273"/>
                  <a:pt x="0" y="262273"/>
                  <a:pt x="0" y="262273"/>
                </a:cubicBezTo>
                <a:cubicBezTo>
                  <a:pt x="0" y="256634"/>
                  <a:pt x="5601" y="250995"/>
                  <a:pt x="8402" y="250995"/>
                </a:cubicBezTo>
                <a:cubicBezTo>
                  <a:pt x="61610" y="245356"/>
                  <a:pt x="103616" y="245356"/>
                  <a:pt x="117618" y="245356"/>
                </a:cubicBezTo>
                <a:close/>
                <a:moveTo>
                  <a:pt x="1968123" y="200530"/>
                </a:moveTo>
                <a:cubicBezTo>
                  <a:pt x="1965325" y="203328"/>
                  <a:pt x="1965325" y="206126"/>
                  <a:pt x="1965325" y="211723"/>
                </a:cubicBezTo>
                <a:cubicBezTo>
                  <a:pt x="1965325" y="211723"/>
                  <a:pt x="1965325" y="211723"/>
                  <a:pt x="1976518" y="348840"/>
                </a:cubicBezTo>
                <a:cubicBezTo>
                  <a:pt x="1976518" y="354436"/>
                  <a:pt x="1979317" y="360033"/>
                  <a:pt x="1982115" y="362831"/>
                </a:cubicBezTo>
                <a:cubicBezTo>
                  <a:pt x="1984913" y="362831"/>
                  <a:pt x="1990510" y="362831"/>
                  <a:pt x="1996106" y="360033"/>
                </a:cubicBezTo>
                <a:cubicBezTo>
                  <a:pt x="1996106" y="360033"/>
                  <a:pt x="1996106" y="360033"/>
                  <a:pt x="2119232" y="301269"/>
                </a:cubicBezTo>
                <a:cubicBezTo>
                  <a:pt x="2124828" y="298470"/>
                  <a:pt x="2127627" y="298470"/>
                  <a:pt x="2130425" y="292874"/>
                </a:cubicBezTo>
                <a:cubicBezTo>
                  <a:pt x="2130425" y="290075"/>
                  <a:pt x="2127627" y="287277"/>
                  <a:pt x="2124828" y="284479"/>
                </a:cubicBezTo>
                <a:cubicBezTo>
                  <a:pt x="2082854" y="239706"/>
                  <a:pt x="2038081" y="214521"/>
                  <a:pt x="1979317" y="200530"/>
                </a:cubicBezTo>
                <a:cubicBezTo>
                  <a:pt x="1976518" y="197731"/>
                  <a:pt x="1970922" y="197731"/>
                  <a:pt x="1968123" y="200530"/>
                </a:cubicBezTo>
                <a:close/>
                <a:moveTo>
                  <a:pt x="1890255" y="199484"/>
                </a:moveTo>
                <a:cubicBezTo>
                  <a:pt x="1888156" y="199835"/>
                  <a:pt x="1886057" y="200536"/>
                  <a:pt x="1884658" y="200536"/>
                </a:cubicBezTo>
                <a:cubicBezTo>
                  <a:pt x="1825894" y="214559"/>
                  <a:pt x="1781121" y="239800"/>
                  <a:pt x="1739147" y="284673"/>
                </a:cubicBezTo>
                <a:cubicBezTo>
                  <a:pt x="1736348" y="287478"/>
                  <a:pt x="1733550" y="290282"/>
                  <a:pt x="1733550" y="293087"/>
                </a:cubicBezTo>
                <a:cubicBezTo>
                  <a:pt x="1736348" y="298696"/>
                  <a:pt x="1739147" y="301501"/>
                  <a:pt x="1744743" y="301501"/>
                </a:cubicBezTo>
                <a:cubicBezTo>
                  <a:pt x="1744743" y="301501"/>
                  <a:pt x="1744743" y="301501"/>
                  <a:pt x="1867869" y="363202"/>
                </a:cubicBezTo>
                <a:cubicBezTo>
                  <a:pt x="1873465" y="366006"/>
                  <a:pt x="1876264" y="366006"/>
                  <a:pt x="1881860" y="363202"/>
                </a:cubicBezTo>
                <a:cubicBezTo>
                  <a:pt x="1884658" y="360397"/>
                  <a:pt x="1887457" y="357592"/>
                  <a:pt x="1887457" y="351983"/>
                </a:cubicBezTo>
                <a:cubicBezTo>
                  <a:pt x="1887457" y="351983"/>
                  <a:pt x="1887457" y="351983"/>
                  <a:pt x="1898650" y="214559"/>
                </a:cubicBezTo>
                <a:cubicBezTo>
                  <a:pt x="1898650" y="206145"/>
                  <a:pt x="1895852" y="203340"/>
                  <a:pt x="1895852" y="200536"/>
                </a:cubicBezTo>
                <a:cubicBezTo>
                  <a:pt x="1894453" y="199134"/>
                  <a:pt x="1892354" y="199134"/>
                  <a:pt x="1890255" y="199484"/>
                </a:cubicBezTo>
                <a:close/>
                <a:moveTo>
                  <a:pt x="1932782" y="151693"/>
                </a:moveTo>
                <a:cubicBezTo>
                  <a:pt x="2095420" y="151693"/>
                  <a:pt x="2227264" y="284959"/>
                  <a:pt x="2227264" y="449350"/>
                </a:cubicBezTo>
                <a:cubicBezTo>
                  <a:pt x="2227264" y="613741"/>
                  <a:pt x="2095420" y="747007"/>
                  <a:pt x="1932782" y="747007"/>
                </a:cubicBezTo>
                <a:cubicBezTo>
                  <a:pt x="1770144" y="747007"/>
                  <a:pt x="1638300" y="613741"/>
                  <a:pt x="1638300" y="449350"/>
                </a:cubicBezTo>
                <a:cubicBezTo>
                  <a:pt x="1638300" y="284959"/>
                  <a:pt x="1770144" y="151693"/>
                  <a:pt x="1932782" y="151693"/>
                </a:cubicBezTo>
                <a:close/>
                <a:moveTo>
                  <a:pt x="1931988" y="108832"/>
                </a:moveTo>
                <a:cubicBezTo>
                  <a:pt x="1746993" y="108832"/>
                  <a:pt x="1597025" y="260577"/>
                  <a:pt x="1597025" y="447764"/>
                </a:cubicBezTo>
                <a:cubicBezTo>
                  <a:pt x="1597025" y="634951"/>
                  <a:pt x="1746993" y="786696"/>
                  <a:pt x="1931988" y="786696"/>
                </a:cubicBezTo>
                <a:cubicBezTo>
                  <a:pt x="2116983" y="786696"/>
                  <a:pt x="2266951" y="634951"/>
                  <a:pt x="2266951" y="447764"/>
                </a:cubicBezTo>
                <a:cubicBezTo>
                  <a:pt x="2266951" y="260577"/>
                  <a:pt x="2116983" y="108832"/>
                  <a:pt x="1931988" y="108832"/>
                </a:cubicBezTo>
                <a:close/>
                <a:moveTo>
                  <a:pt x="1914436" y="2117"/>
                </a:moveTo>
                <a:cubicBezTo>
                  <a:pt x="1914436" y="2117"/>
                  <a:pt x="1914436" y="2117"/>
                  <a:pt x="1917229" y="2117"/>
                </a:cubicBezTo>
                <a:cubicBezTo>
                  <a:pt x="1925608" y="-706"/>
                  <a:pt x="1936781" y="-706"/>
                  <a:pt x="1945160" y="2117"/>
                </a:cubicBezTo>
                <a:cubicBezTo>
                  <a:pt x="1945160" y="2117"/>
                  <a:pt x="1945160" y="2117"/>
                  <a:pt x="1947953" y="2117"/>
                </a:cubicBezTo>
                <a:cubicBezTo>
                  <a:pt x="1959125" y="21876"/>
                  <a:pt x="1964711" y="47281"/>
                  <a:pt x="1964711" y="69864"/>
                </a:cubicBezTo>
                <a:cubicBezTo>
                  <a:pt x="1970297" y="69864"/>
                  <a:pt x="1992641" y="72686"/>
                  <a:pt x="1995434" y="75509"/>
                </a:cubicBezTo>
                <a:cubicBezTo>
                  <a:pt x="2001020" y="50104"/>
                  <a:pt x="2014985" y="27522"/>
                  <a:pt x="2031743" y="13408"/>
                </a:cubicBezTo>
                <a:cubicBezTo>
                  <a:pt x="2042915" y="13408"/>
                  <a:pt x="2054087" y="16231"/>
                  <a:pt x="2059673" y="19054"/>
                </a:cubicBezTo>
                <a:cubicBezTo>
                  <a:pt x="2059673" y="19054"/>
                  <a:pt x="2059673" y="19054"/>
                  <a:pt x="2062466" y="19054"/>
                </a:cubicBezTo>
                <a:cubicBezTo>
                  <a:pt x="2062466" y="19054"/>
                  <a:pt x="2062466" y="19054"/>
                  <a:pt x="2062466" y="21876"/>
                </a:cubicBezTo>
                <a:cubicBezTo>
                  <a:pt x="2065259" y="33168"/>
                  <a:pt x="2068052" y="44459"/>
                  <a:pt x="2068052" y="55750"/>
                </a:cubicBezTo>
                <a:cubicBezTo>
                  <a:pt x="2068052" y="69864"/>
                  <a:pt x="2065259" y="81155"/>
                  <a:pt x="2062466" y="92446"/>
                </a:cubicBezTo>
                <a:cubicBezTo>
                  <a:pt x="2065259" y="95269"/>
                  <a:pt x="2087603" y="103737"/>
                  <a:pt x="2090396" y="103737"/>
                </a:cubicBezTo>
                <a:cubicBezTo>
                  <a:pt x="2104361" y="83977"/>
                  <a:pt x="2121119" y="64218"/>
                  <a:pt x="2140670" y="55750"/>
                </a:cubicBezTo>
                <a:cubicBezTo>
                  <a:pt x="2140670" y="55750"/>
                  <a:pt x="2140670" y="55750"/>
                  <a:pt x="2140670" y="52927"/>
                </a:cubicBezTo>
                <a:cubicBezTo>
                  <a:pt x="2140670" y="52927"/>
                  <a:pt x="2140670" y="52927"/>
                  <a:pt x="2143463" y="55750"/>
                </a:cubicBezTo>
                <a:cubicBezTo>
                  <a:pt x="2149049" y="58573"/>
                  <a:pt x="2160221" y="64218"/>
                  <a:pt x="2168600" y="69864"/>
                </a:cubicBezTo>
                <a:cubicBezTo>
                  <a:pt x="2168600" y="69864"/>
                  <a:pt x="2168600" y="72686"/>
                  <a:pt x="2168600" y="72686"/>
                </a:cubicBezTo>
                <a:cubicBezTo>
                  <a:pt x="2168600" y="95269"/>
                  <a:pt x="2163014" y="117851"/>
                  <a:pt x="2149049" y="140433"/>
                </a:cubicBezTo>
                <a:cubicBezTo>
                  <a:pt x="2151842" y="143256"/>
                  <a:pt x="2171393" y="157370"/>
                  <a:pt x="2174186" y="157370"/>
                </a:cubicBezTo>
                <a:cubicBezTo>
                  <a:pt x="2190944" y="140433"/>
                  <a:pt x="2213288" y="129142"/>
                  <a:pt x="2235633" y="123496"/>
                </a:cubicBezTo>
                <a:cubicBezTo>
                  <a:pt x="2244012" y="129142"/>
                  <a:pt x="2252391" y="137610"/>
                  <a:pt x="2257977" y="143256"/>
                </a:cubicBezTo>
                <a:cubicBezTo>
                  <a:pt x="2257977" y="143256"/>
                  <a:pt x="2257977" y="143256"/>
                  <a:pt x="2257977" y="146079"/>
                </a:cubicBezTo>
                <a:cubicBezTo>
                  <a:pt x="2252391" y="168661"/>
                  <a:pt x="2238425" y="191243"/>
                  <a:pt x="2221667" y="208180"/>
                </a:cubicBezTo>
                <a:cubicBezTo>
                  <a:pt x="2224461" y="211002"/>
                  <a:pt x="2238425" y="230762"/>
                  <a:pt x="2241219" y="230762"/>
                </a:cubicBezTo>
                <a:cubicBezTo>
                  <a:pt x="2260770" y="219471"/>
                  <a:pt x="2285907" y="213825"/>
                  <a:pt x="2308251" y="213825"/>
                </a:cubicBezTo>
                <a:cubicBezTo>
                  <a:pt x="2308251" y="213825"/>
                  <a:pt x="2308251" y="213825"/>
                  <a:pt x="2311044" y="213825"/>
                </a:cubicBezTo>
                <a:cubicBezTo>
                  <a:pt x="2316630" y="222293"/>
                  <a:pt x="2322216" y="233585"/>
                  <a:pt x="2325009" y="239230"/>
                </a:cubicBezTo>
                <a:cubicBezTo>
                  <a:pt x="2325009" y="239230"/>
                  <a:pt x="2325009" y="239230"/>
                  <a:pt x="2325009" y="242053"/>
                </a:cubicBezTo>
                <a:cubicBezTo>
                  <a:pt x="2313837" y="261812"/>
                  <a:pt x="2297079" y="281572"/>
                  <a:pt x="2274735" y="292863"/>
                </a:cubicBezTo>
                <a:cubicBezTo>
                  <a:pt x="2277528" y="295686"/>
                  <a:pt x="2285907" y="318268"/>
                  <a:pt x="2285907" y="321091"/>
                </a:cubicBezTo>
                <a:cubicBezTo>
                  <a:pt x="2311044" y="315445"/>
                  <a:pt x="2336181" y="312622"/>
                  <a:pt x="2355732" y="321091"/>
                </a:cubicBezTo>
                <a:cubicBezTo>
                  <a:pt x="2355732" y="321091"/>
                  <a:pt x="2355732" y="321091"/>
                  <a:pt x="2358525" y="321091"/>
                </a:cubicBezTo>
                <a:cubicBezTo>
                  <a:pt x="2361318" y="329559"/>
                  <a:pt x="2364111" y="340850"/>
                  <a:pt x="2366904" y="349318"/>
                </a:cubicBezTo>
                <a:cubicBezTo>
                  <a:pt x="2366904" y="349318"/>
                  <a:pt x="2366904" y="349318"/>
                  <a:pt x="2366904" y="352141"/>
                </a:cubicBezTo>
                <a:cubicBezTo>
                  <a:pt x="2366904" y="352141"/>
                  <a:pt x="2366904" y="352141"/>
                  <a:pt x="2364111" y="352141"/>
                </a:cubicBezTo>
                <a:cubicBezTo>
                  <a:pt x="2350146" y="369078"/>
                  <a:pt x="2327802" y="380369"/>
                  <a:pt x="2305458" y="388837"/>
                </a:cubicBezTo>
                <a:cubicBezTo>
                  <a:pt x="2305458" y="391660"/>
                  <a:pt x="2308251" y="414242"/>
                  <a:pt x="2308251" y="417065"/>
                </a:cubicBezTo>
                <a:cubicBezTo>
                  <a:pt x="2333388" y="417065"/>
                  <a:pt x="2358525" y="425533"/>
                  <a:pt x="2375283" y="436824"/>
                </a:cubicBezTo>
                <a:cubicBezTo>
                  <a:pt x="2375283" y="436824"/>
                  <a:pt x="2375283" y="436824"/>
                  <a:pt x="2378076" y="436824"/>
                </a:cubicBezTo>
                <a:cubicBezTo>
                  <a:pt x="2378076" y="442470"/>
                  <a:pt x="2378076" y="448115"/>
                  <a:pt x="2378076" y="450938"/>
                </a:cubicBezTo>
                <a:cubicBezTo>
                  <a:pt x="2378076" y="456584"/>
                  <a:pt x="2378076" y="462229"/>
                  <a:pt x="2378076" y="467875"/>
                </a:cubicBezTo>
                <a:cubicBezTo>
                  <a:pt x="2378076" y="467875"/>
                  <a:pt x="2378076" y="467875"/>
                  <a:pt x="2375283" y="467875"/>
                </a:cubicBezTo>
                <a:cubicBezTo>
                  <a:pt x="2358525" y="479166"/>
                  <a:pt x="2333388" y="487634"/>
                  <a:pt x="2308251" y="487634"/>
                </a:cubicBezTo>
                <a:cubicBezTo>
                  <a:pt x="2308251" y="490457"/>
                  <a:pt x="2305458" y="513039"/>
                  <a:pt x="2302665" y="515862"/>
                </a:cubicBezTo>
                <a:cubicBezTo>
                  <a:pt x="2327802" y="524330"/>
                  <a:pt x="2350146" y="535621"/>
                  <a:pt x="2364111" y="552558"/>
                </a:cubicBezTo>
                <a:cubicBezTo>
                  <a:pt x="2364111" y="552558"/>
                  <a:pt x="2364111" y="552558"/>
                  <a:pt x="2364111" y="555381"/>
                </a:cubicBezTo>
                <a:cubicBezTo>
                  <a:pt x="2364111" y="563849"/>
                  <a:pt x="2361318" y="575140"/>
                  <a:pt x="2358525" y="583609"/>
                </a:cubicBezTo>
                <a:cubicBezTo>
                  <a:pt x="2358525" y="583609"/>
                  <a:pt x="2358525" y="583609"/>
                  <a:pt x="2355732" y="583609"/>
                </a:cubicBezTo>
                <a:cubicBezTo>
                  <a:pt x="2333388" y="589254"/>
                  <a:pt x="2308251" y="589254"/>
                  <a:pt x="2285907" y="583609"/>
                </a:cubicBezTo>
                <a:cubicBezTo>
                  <a:pt x="2285907" y="586431"/>
                  <a:pt x="2274735" y="606191"/>
                  <a:pt x="2274735" y="611836"/>
                </a:cubicBezTo>
                <a:cubicBezTo>
                  <a:pt x="2294286" y="623127"/>
                  <a:pt x="2313837" y="642887"/>
                  <a:pt x="2325009" y="659824"/>
                </a:cubicBezTo>
                <a:cubicBezTo>
                  <a:pt x="2325009" y="659824"/>
                  <a:pt x="2325009" y="659824"/>
                  <a:pt x="2325009" y="662646"/>
                </a:cubicBezTo>
                <a:cubicBezTo>
                  <a:pt x="2322216" y="671115"/>
                  <a:pt x="2313837" y="682406"/>
                  <a:pt x="2311044" y="688051"/>
                </a:cubicBezTo>
                <a:cubicBezTo>
                  <a:pt x="2311044" y="688051"/>
                  <a:pt x="2311044" y="688051"/>
                  <a:pt x="2308251" y="690874"/>
                </a:cubicBezTo>
                <a:cubicBezTo>
                  <a:pt x="2285907" y="690874"/>
                  <a:pt x="2260770" y="682406"/>
                  <a:pt x="2238425" y="671115"/>
                </a:cubicBezTo>
                <a:cubicBezTo>
                  <a:pt x="2238425" y="673937"/>
                  <a:pt x="2224461" y="693697"/>
                  <a:pt x="2221667" y="696520"/>
                </a:cubicBezTo>
                <a:cubicBezTo>
                  <a:pt x="2238425" y="713456"/>
                  <a:pt x="2252391" y="736038"/>
                  <a:pt x="2257977" y="758621"/>
                </a:cubicBezTo>
                <a:cubicBezTo>
                  <a:pt x="2257977" y="758621"/>
                  <a:pt x="2257977" y="758621"/>
                  <a:pt x="2255184" y="758621"/>
                </a:cubicBezTo>
                <a:cubicBezTo>
                  <a:pt x="2252391" y="767089"/>
                  <a:pt x="2241219" y="775557"/>
                  <a:pt x="2235633" y="781203"/>
                </a:cubicBezTo>
                <a:cubicBezTo>
                  <a:pt x="2235633" y="781203"/>
                  <a:pt x="2235633" y="781203"/>
                  <a:pt x="2232839" y="781203"/>
                </a:cubicBezTo>
                <a:cubicBezTo>
                  <a:pt x="2213288" y="775557"/>
                  <a:pt x="2190944" y="761443"/>
                  <a:pt x="2171393" y="744507"/>
                </a:cubicBezTo>
                <a:cubicBezTo>
                  <a:pt x="2168600" y="747330"/>
                  <a:pt x="2151842" y="761443"/>
                  <a:pt x="2149049" y="764266"/>
                </a:cubicBezTo>
                <a:cubicBezTo>
                  <a:pt x="2160221" y="784026"/>
                  <a:pt x="2168600" y="809431"/>
                  <a:pt x="2168600" y="829190"/>
                </a:cubicBezTo>
                <a:cubicBezTo>
                  <a:pt x="2168600" y="832013"/>
                  <a:pt x="2168600" y="832013"/>
                  <a:pt x="2168600" y="832013"/>
                </a:cubicBezTo>
                <a:cubicBezTo>
                  <a:pt x="2168600" y="832013"/>
                  <a:pt x="2168600" y="832013"/>
                  <a:pt x="2165807" y="834836"/>
                </a:cubicBezTo>
                <a:cubicBezTo>
                  <a:pt x="2160221" y="840481"/>
                  <a:pt x="2149049" y="846127"/>
                  <a:pt x="2140670" y="848949"/>
                </a:cubicBezTo>
                <a:cubicBezTo>
                  <a:pt x="2121119" y="837658"/>
                  <a:pt x="2101568" y="820722"/>
                  <a:pt x="2090396" y="798140"/>
                </a:cubicBezTo>
                <a:cubicBezTo>
                  <a:pt x="2087603" y="800962"/>
                  <a:pt x="2065259" y="809431"/>
                  <a:pt x="2062466" y="809431"/>
                </a:cubicBezTo>
                <a:cubicBezTo>
                  <a:pt x="2065259" y="820722"/>
                  <a:pt x="2065259" y="834836"/>
                  <a:pt x="2065259" y="846127"/>
                </a:cubicBezTo>
                <a:cubicBezTo>
                  <a:pt x="2065259" y="857418"/>
                  <a:pt x="2065259" y="871532"/>
                  <a:pt x="2062466" y="882823"/>
                </a:cubicBezTo>
                <a:cubicBezTo>
                  <a:pt x="2062466" y="882823"/>
                  <a:pt x="2062466" y="882823"/>
                  <a:pt x="2059673" y="882823"/>
                </a:cubicBezTo>
                <a:cubicBezTo>
                  <a:pt x="2054087" y="885646"/>
                  <a:pt x="2040122" y="888468"/>
                  <a:pt x="2031743" y="891291"/>
                </a:cubicBezTo>
                <a:cubicBezTo>
                  <a:pt x="2014985" y="874354"/>
                  <a:pt x="2001020" y="851772"/>
                  <a:pt x="1995434" y="829190"/>
                </a:cubicBezTo>
                <a:cubicBezTo>
                  <a:pt x="1992641" y="829190"/>
                  <a:pt x="1970297" y="832013"/>
                  <a:pt x="1967504" y="832013"/>
                </a:cubicBezTo>
                <a:cubicBezTo>
                  <a:pt x="1964711" y="857418"/>
                  <a:pt x="1959125" y="882823"/>
                  <a:pt x="1947953" y="902582"/>
                </a:cubicBezTo>
                <a:cubicBezTo>
                  <a:pt x="1947953" y="902582"/>
                  <a:pt x="1947953" y="902582"/>
                  <a:pt x="1945160" y="902582"/>
                </a:cubicBezTo>
                <a:cubicBezTo>
                  <a:pt x="1939574" y="902582"/>
                  <a:pt x="1925608" y="902582"/>
                  <a:pt x="1917229" y="902582"/>
                </a:cubicBezTo>
                <a:cubicBezTo>
                  <a:pt x="1917229" y="902582"/>
                  <a:pt x="1917229" y="902582"/>
                  <a:pt x="1914436" y="902582"/>
                </a:cubicBezTo>
                <a:cubicBezTo>
                  <a:pt x="1903264" y="882823"/>
                  <a:pt x="1897678" y="857418"/>
                  <a:pt x="1897678" y="832013"/>
                </a:cubicBezTo>
                <a:cubicBezTo>
                  <a:pt x="1894885" y="832013"/>
                  <a:pt x="1869748" y="829190"/>
                  <a:pt x="1866955" y="829190"/>
                </a:cubicBezTo>
                <a:cubicBezTo>
                  <a:pt x="1861369" y="851772"/>
                  <a:pt x="1847404" y="874354"/>
                  <a:pt x="1833439" y="891291"/>
                </a:cubicBezTo>
                <a:cubicBezTo>
                  <a:pt x="1833439" y="891291"/>
                  <a:pt x="1833439" y="891291"/>
                  <a:pt x="1830646" y="891291"/>
                </a:cubicBezTo>
                <a:cubicBezTo>
                  <a:pt x="1822267" y="888468"/>
                  <a:pt x="1808302" y="885646"/>
                  <a:pt x="1802716" y="882823"/>
                </a:cubicBezTo>
                <a:cubicBezTo>
                  <a:pt x="1802716" y="882823"/>
                  <a:pt x="1802716" y="882823"/>
                  <a:pt x="1799923" y="882823"/>
                </a:cubicBezTo>
                <a:cubicBezTo>
                  <a:pt x="1799923" y="882823"/>
                  <a:pt x="1799923" y="882823"/>
                  <a:pt x="1799923" y="880000"/>
                </a:cubicBezTo>
                <a:cubicBezTo>
                  <a:pt x="1797130" y="871532"/>
                  <a:pt x="1797130" y="857418"/>
                  <a:pt x="1797130" y="846127"/>
                </a:cubicBezTo>
                <a:cubicBezTo>
                  <a:pt x="1797130" y="834836"/>
                  <a:pt x="1797130" y="820722"/>
                  <a:pt x="1799923" y="809431"/>
                </a:cubicBezTo>
                <a:cubicBezTo>
                  <a:pt x="1797130" y="809431"/>
                  <a:pt x="1777579" y="800962"/>
                  <a:pt x="1774786" y="798140"/>
                </a:cubicBezTo>
                <a:cubicBezTo>
                  <a:pt x="1760821" y="820722"/>
                  <a:pt x="1744063" y="837658"/>
                  <a:pt x="1724512" y="848949"/>
                </a:cubicBezTo>
                <a:cubicBezTo>
                  <a:pt x="1724512" y="848949"/>
                  <a:pt x="1724512" y="848949"/>
                  <a:pt x="1721719" y="851772"/>
                </a:cubicBezTo>
                <a:cubicBezTo>
                  <a:pt x="1721719" y="851772"/>
                  <a:pt x="1721719" y="851772"/>
                  <a:pt x="1721719" y="848949"/>
                </a:cubicBezTo>
                <a:cubicBezTo>
                  <a:pt x="1713340" y="846127"/>
                  <a:pt x="1702168" y="840481"/>
                  <a:pt x="1696582" y="834836"/>
                </a:cubicBezTo>
                <a:cubicBezTo>
                  <a:pt x="1696582" y="834836"/>
                  <a:pt x="1696582" y="832013"/>
                  <a:pt x="1696582" y="832013"/>
                </a:cubicBezTo>
                <a:cubicBezTo>
                  <a:pt x="1696582" y="809431"/>
                  <a:pt x="1702168" y="786848"/>
                  <a:pt x="1713340" y="764266"/>
                </a:cubicBezTo>
                <a:cubicBezTo>
                  <a:pt x="1710547" y="761443"/>
                  <a:pt x="1693789" y="747330"/>
                  <a:pt x="1690996" y="744507"/>
                </a:cubicBezTo>
                <a:cubicBezTo>
                  <a:pt x="1671445" y="764266"/>
                  <a:pt x="1649101" y="775557"/>
                  <a:pt x="1629549" y="781203"/>
                </a:cubicBezTo>
                <a:cubicBezTo>
                  <a:pt x="1629549" y="781203"/>
                  <a:pt x="1629549" y="781203"/>
                  <a:pt x="1626756" y="781203"/>
                </a:cubicBezTo>
                <a:cubicBezTo>
                  <a:pt x="1621170" y="775557"/>
                  <a:pt x="1609998" y="767089"/>
                  <a:pt x="1607205" y="761443"/>
                </a:cubicBezTo>
                <a:cubicBezTo>
                  <a:pt x="1607205" y="761443"/>
                  <a:pt x="1607205" y="761443"/>
                  <a:pt x="1604412" y="758621"/>
                </a:cubicBezTo>
                <a:cubicBezTo>
                  <a:pt x="1609998" y="736038"/>
                  <a:pt x="1623963" y="713456"/>
                  <a:pt x="1640722" y="696520"/>
                </a:cubicBezTo>
                <a:cubicBezTo>
                  <a:pt x="1637929" y="693697"/>
                  <a:pt x="1623963" y="673937"/>
                  <a:pt x="1623963" y="671115"/>
                </a:cubicBezTo>
                <a:cubicBezTo>
                  <a:pt x="1601619" y="685229"/>
                  <a:pt x="1576482" y="690874"/>
                  <a:pt x="1554138" y="690874"/>
                </a:cubicBezTo>
                <a:cubicBezTo>
                  <a:pt x="1548552" y="682406"/>
                  <a:pt x="1540173" y="671115"/>
                  <a:pt x="1537380" y="665469"/>
                </a:cubicBezTo>
                <a:cubicBezTo>
                  <a:pt x="1537380" y="665469"/>
                  <a:pt x="1537380" y="665469"/>
                  <a:pt x="1537380" y="662646"/>
                </a:cubicBezTo>
                <a:cubicBezTo>
                  <a:pt x="1548552" y="642887"/>
                  <a:pt x="1568103" y="623127"/>
                  <a:pt x="1587654" y="611836"/>
                </a:cubicBezTo>
                <a:cubicBezTo>
                  <a:pt x="1587654" y="609014"/>
                  <a:pt x="1576482" y="586431"/>
                  <a:pt x="1576482" y="583609"/>
                </a:cubicBezTo>
                <a:cubicBezTo>
                  <a:pt x="1554138" y="589254"/>
                  <a:pt x="1526208" y="592077"/>
                  <a:pt x="1506657" y="583609"/>
                </a:cubicBezTo>
                <a:cubicBezTo>
                  <a:pt x="1506657" y="583609"/>
                  <a:pt x="1506657" y="583609"/>
                  <a:pt x="1503864" y="583609"/>
                </a:cubicBezTo>
                <a:cubicBezTo>
                  <a:pt x="1501071" y="575140"/>
                  <a:pt x="1498278" y="563849"/>
                  <a:pt x="1495485" y="555381"/>
                </a:cubicBezTo>
                <a:cubicBezTo>
                  <a:pt x="1495485" y="555381"/>
                  <a:pt x="1495485" y="555381"/>
                  <a:pt x="1495485" y="552558"/>
                </a:cubicBezTo>
                <a:cubicBezTo>
                  <a:pt x="1495485" y="552558"/>
                  <a:pt x="1495485" y="552558"/>
                  <a:pt x="1498278" y="552558"/>
                </a:cubicBezTo>
                <a:cubicBezTo>
                  <a:pt x="1512243" y="535621"/>
                  <a:pt x="1534587" y="524330"/>
                  <a:pt x="1559724" y="515862"/>
                </a:cubicBezTo>
                <a:cubicBezTo>
                  <a:pt x="1556931" y="513039"/>
                  <a:pt x="1554138" y="490457"/>
                  <a:pt x="1554138" y="484812"/>
                </a:cubicBezTo>
                <a:cubicBezTo>
                  <a:pt x="1529001" y="484812"/>
                  <a:pt x="1503864" y="479166"/>
                  <a:pt x="1487106" y="467875"/>
                </a:cubicBezTo>
                <a:cubicBezTo>
                  <a:pt x="1487106" y="467875"/>
                  <a:pt x="1487106" y="467875"/>
                  <a:pt x="1484313" y="467875"/>
                </a:cubicBezTo>
                <a:cubicBezTo>
                  <a:pt x="1484313" y="467875"/>
                  <a:pt x="1484313" y="467875"/>
                  <a:pt x="1484313" y="465052"/>
                </a:cubicBezTo>
                <a:cubicBezTo>
                  <a:pt x="1484313" y="462229"/>
                  <a:pt x="1484313" y="456584"/>
                  <a:pt x="1484313" y="450938"/>
                </a:cubicBezTo>
                <a:cubicBezTo>
                  <a:pt x="1484313" y="445293"/>
                  <a:pt x="1484313" y="439647"/>
                  <a:pt x="1484313" y="436824"/>
                </a:cubicBezTo>
                <a:cubicBezTo>
                  <a:pt x="1484313" y="436824"/>
                  <a:pt x="1484313" y="436824"/>
                  <a:pt x="1484313" y="434002"/>
                </a:cubicBezTo>
                <a:cubicBezTo>
                  <a:pt x="1484313" y="434002"/>
                  <a:pt x="1484313" y="434002"/>
                  <a:pt x="1487106" y="434002"/>
                </a:cubicBezTo>
                <a:cubicBezTo>
                  <a:pt x="1503864" y="422710"/>
                  <a:pt x="1529001" y="417065"/>
                  <a:pt x="1554138" y="417065"/>
                </a:cubicBezTo>
                <a:cubicBezTo>
                  <a:pt x="1554138" y="414242"/>
                  <a:pt x="1556931" y="388837"/>
                  <a:pt x="1556931" y="386014"/>
                </a:cubicBezTo>
                <a:cubicBezTo>
                  <a:pt x="1534587" y="380369"/>
                  <a:pt x="1512243" y="366255"/>
                  <a:pt x="1498278" y="352141"/>
                </a:cubicBezTo>
                <a:cubicBezTo>
                  <a:pt x="1498278" y="352141"/>
                  <a:pt x="1498278" y="352141"/>
                  <a:pt x="1495485" y="349318"/>
                </a:cubicBezTo>
                <a:cubicBezTo>
                  <a:pt x="1498278" y="340850"/>
                  <a:pt x="1501071" y="329559"/>
                  <a:pt x="1503864" y="321091"/>
                </a:cubicBezTo>
                <a:cubicBezTo>
                  <a:pt x="1503864" y="321091"/>
                  <a:pt x="1503864" y="321091"/>
                  <a:pt x="1503864" y="318268"/>
                </a:cubicBezTo>
                <a:cubicBezTo>
                  <a:pt x="1503864" y="318268"/>
                  <a:pt x="1503864" y="318268"/>
                  <a:pt x="1506657" y="318268"/>
                </a:cubicBezTo>
                <a:cubicBezTo>
                  <a:pt x="1526208" y="312622"/>
                  <a:pt x="1551345" y="312622"/>
                  <a:pt x="1576482" y="318268"/>
                </a:cubicBezTo>
                <a:cubicBezTo>
                  <a:pt x="1576482" y="315445"/>
                  <a:pt x="1584861" y="295686"/>
                  <a:pt x="1587654" y="292863"/>
                </a:cubicBezTo>
                <a:cubicBezTo>
                  <a:pt x="1565310" y="278749"/>
                  <a:pt x="1548552" y="261812"/>
                  <a:pt x="1537380" y="242053"/>
                </a:cubicBezTo>
                <a:cubicBezTo>
                  <a:pt x="1537380" y="242053"/>
                  <a:pt x="1537380" y="242053"/>
                  <a:pt x="1537380" y="239230"/>
                </a:cubicBezTo>
                <a:cubicBezTo>
                  <a:pt x="1540173" y="230762"/>
                  <a:pt x="1545759" y="219471"/>
                  <a:pt x="1551345" y="213825"/>
                </a:cubicBezTo>
                <a:cubicBezTo>
                  <a:pt x="1551345" y="213825"/>
                  <a:pt x="1551345" y="213825"/>
                  <a:pt x="1554138" y="213825"/>
                </a:cubicBezTo>
                <a:cubicBezTo>
                  <a:pt x="1576482" y="213825"/>
                  <a:pt x="1601619" y="219471"/>
                  <a:pt x="1621170" y="230762"/>
                </a:cubicBezTo>
                <a:cubicBezTo>
                  <a:pt x="1623963" y="227939"/>
                  <a:pt x="1637929" y="208180"/>
                  <a:pt x="1640722" y="208180"/>
                </a:cubicBezTo>
                <a:cubicBezTo>
                  <a:pt x="1623963" y="188420"/>
                  <a:pt x="1609998" y="165838"/>
                  <a:pt x="1604412" y="146079"/>
                </a:cubicBezTo>
                <a:cubicBezTo>
                  <a:pt x="1604412" y="146079"/>
                  <a:pt x="1604412" y="146079"/>
                  <a:pt x="1604412" y="143256"/>
                </a:cubicBezTo>
                <a:cubicBezTo>
                  <a:pt x="1609998" y="134787"/>
                  <a:pt x="1618377" y="126319"/>
                  <a:pt x="1626756" y="123496"/>
                </a:cubicBezTo>
                <a:cubicBezTo>
                  <a:pt x="1626756" y="123496"/>
                  <a:pt x="1626756" y="123496"/>
                  <a:pt x="1626756" y="120674"/>
                </a:cubicBezTo>
                <a:cubicBezTo>
                  <a:pt x="1626756" y="120674"/>
                  <a:pt x="1626756" y="120674"/>
                  <a:pt x="1629549" y="120674"/>
                </a:cubicBezTo>
                <a:cubicBezTo>
                  <a:pt x="1649101" y="126319"/>
                  <a:pt x="1671445" y="140433"/>
                  <a:pt x="1688203" y="157370"/>
                </a:cubicBezTo>
                <a:cubicBezTo>
                  <a:pt x="1690996" y="154547"/>
                  <a:pt x="1707754" y="143256"/>
                  <a:pt x="1710547" y="140433"/>
                </a:cubicBezTo>
                <a:cubicBezTo>
                  <a:pt x="1699375" y="117851"/>
                  <a:pt x="1693789" y="95269"/>
                  <a:pt x="1693789" y="72686"/>
                </a:cubicBezTo>
                <a:cubicBezTo>
                  <a:pt x="1693789" y="72686"/>
                  <a:pt x="1693789" y="69864"/>
                  <a:pt x="1693789" y="69864"/>
                </a:cubicBezTo>
                <a:cubicBezTo>
                  <a:pt x="1702168" y="64218"/>
                  <a:pt x="1710547" y="58573"/>
                  <a:pt x="1718926" y="52927"/>
                </a:cubicBezTo>
                <a:cubicBezTo>
                  <a:pt x="1718926" y="52927"/>
                  <a:pt x="1718926" y="52927"/>
                  <a:pt x="1721719" y="52927"/>
                </a:cubicBezTo>
                <a:cubicBezTo>
                  <a:pt x="1721719" y="52927"/>
                  <a:pt x="1721719" y="52927"/>
                  <a:pt x="1721719" y="55750"/>
                </a:cubicBezTo>
                <a:cubicBezTo>
                  <a:pt x="1741270" y="64218"/>
                  <a:pt x="1758028" y="83977"/>
                  <a:pt x="1771993" y="103737"/>
                </a:cubicBezTo>
                <a:cubicBezTo>
                  <a:pt x="1774786" y="103737"/>
                  <a:pt x="1797130" y="92446"/>
                  <a:pt x="1799923" y="92446"/>
                </a:cubicBezTo>
                <a:cubicBezTo>
                  <a:pt x="1797130" y="81155"/>
                  <a:pt x="1794337" y="69864"/>
                  <a:pt x="1794337" y="55750"/>
                </a:cubicBezTo>
                <a:cubicBezTo>
                  <a:pt x="1794337" y="44459"/>
                  <a:pt x="1797130" y="33168"/>
                  <a:pt x="1799923" y="21876"/>
                </a:cubicBezTo>
                <a:cubicBezTo>
                  <a:pt x="1799923" y="21876"/>
                  <a:pt x="1799923" y="21876"/>
                  <a:pt x="1799923" y="19054"/>
                </a:cubicBezTo>
                <a:cubicBezTo>
                  <a:pt x="1808302" y="16231"/>
                  <a:pt x="1819474" y="13408"/>
                  <a:pt x="1827853" y="13408"/>
                </a:cubicBezTo>
                <a:cubicBezTo>
                  <a:pt x="1827853" y="13408"/>
                  <a:pt x="1827853" y="13408"/>
                  <a:pt x="1830646" y="10585"/>
                </a:cubicBezTo>
                <a:cubicBezTo>
                  <a:pt x="1830646" y="10585"/>
                  <a:pt x="1830646" y="10585"/>
                  <a:pt x="1830646" y="13408"/>
                </a:cubicBezTo>
                <a:cubicBezTo>
                  <a:pt x="1847404" y="27522"/>
                  <a:pt x="1858576" y="50104"/>
                  <a:pt x="1866955" y="75509"/>
                </a:cubicBezTo>
                <a:cubicBezTo>
                  <a:pt x="1869748" y="72686"/>
                  <a:pt x="1892092" y="69864"/>
                  <a:pt x="1897678" y="69864"/>
                </a:cubicBezTo>
                <a:cubicBezTo>
                  <a:pt x="1897678" y="47281"/>
                  <a:pt x="1903264" y="21876"/>
                  <a:pt x="1914436" y="2117"/>
                </a:cubicBezTo>
                <a:close/>
              </a:path>
            </a:pathLst>
          </a:custGeom>
          <a:solidFill>
            <a:srgbClr val="FFFFFF"/>
          </a:solidFill>
          <a:ln>
            <a:noFill/>
          </a:ln>
        </p:spPr>
        <p:txBody>
          <a:bodyPr lIns="68580" tIns="34290" rIns="68580" bIns="34290"/>
          <a:lstStyle/>
          <a:p>
            <a:pPr defTabSz="685800" eaLnBrk="1" fontAlgn="auto" hangingPunct="1">
              <a:spcBef>
                <a:spcPts val="0"/>
              </a:spcBef>
              <a:spcAft>
                <a:spcPts val="0"/>
              </a:spcAft>
              <a:defRPr/>
            </a:pPr>
            <a:endParaRPr lang="en-US" sz="1350" dirty="0">
              <a:solidFill>
                <a:prstClr val="black"/>
              </a:solidFill>
              <a:latin typeface="Arial" panose="020B0604020202020204"/>
              <a:ea typeface="+mn-ea"/>
            </a:endParaRPr>
          </a:p>
        </p:txBody>
      </p:sp>
      <p:sp>
        <p:nvSpPr>
          <p:cNvPr id="6" name="TextBox 5" hidden="1">
            <a:extLst>
              <a:ext uri="{FF2B5EF4-FFF2-40B4-BE49-F238E27FC236}">
                <a16:creationId xmlns:a16="http://schemas.microsoft.com/office/drawing/2014/main" id="{52F7FA89-03CF-DD01-8F82-9E4320F3132E}"/>
              </a:ext>
            </a:extLst>
          </p:cNvPr>
          <p:cNvSpPr txBox="1"/>
          <p:nvPr userDrawn="1"/>
        </p:nvSpPr>
        <p:spPr>
          <a:xfrm>
            <a:off x="0" y="5005388"/>
            <a:ext cx="6858000" cy="161925"/>
          </a:xfrm>
          <a:prstGeom prst="rect">
            <a:avLst/>
          </a:prstGeom>
          <a:noFill/>
        </p:spPr>
        <p:txBody>
          <a:bodyPr>
            <a:spAutoFit/>
          </a:bodyPr>
          <a:lstStyle/>
          <a:p>
            <a:pPr defTabSz="685800" eaLnBrk="1" fontAlgn="auto" hangingPunct="1">
              <a:spcBef>
                <a:spcPts val="0"/>
              </a:spcBef>
              <a:spcAft>
                <a:spcPts val="0"/>
              </a:spcAft>
              <a:defRPr/>
            </a:pPr>
            <a:r>
              <a:rPr lang="en-US" sz="450" dirty="0">
                <a:solidFill>
                  <a:srgbClr val="E7E6E6">
                    <a:lumMod val="75000"/>
                  </a:srgbClr>
                </a:solidFill>
                <a:latin typeface="Arial" panose="020B0604020202020204"/>
                <a:ea typeface="+mn-ea"/>
              </a:rPr>
              <a:t>© 2019 Rotary International. Internal Use Only. Not For Distribution. Private and Confidential.</a:t>
            </a:r>
          </a:p>
        </p:txBody>
      </p:sp>
      <p:sp>
        <p:nvSpPr>
          <p:cNvPr id="26" name="Picture Placeholder 25"/>
          <p:cNvSpPr>
            <a:spLocks noGrp="1"/>
          </p:cNvSpPr>
          <p:nvPr>
            <p:ph type="pic" sz="quarter" idx="13"/>
          </p:nvPr>
        </p:nvSpPr>
        <p:spPr>
          <a:xfrm>
            <a:off x="0" y="0"/>
            <a:ext cx="9144000" cy="3782785"/>
          </a:xfrm>
          <a:prstGeom prst="rect">
            <a:avLst/>
          </a:prstGeom>
        </p:spPr>
        <p:txBody>
          <a:bodyPr rtlCol="0">
            <a:noAutofit/>
          </a:bodyPr>
          <a:lstStyle/>
          <a:p>
            <a:pPr lvl="0"/>
            <a:endParaRPr lang="en-US" noProof="0" dirty="0"/>
          </a:p>
        </p:txBody>
      </p:sp>
      <p:sp>
        <p:nvSpPr>
          <p:cNvPr id="13" name="Text Placeholder 11"/>
          <p:cNvSpPr>
            <a:spLocks noGrp="1"/>
          </p:cNvSpPr>
          <p:nvPr>
            <p:ph type="body" sz="quarter" idx="14"/>
          </p:nvPr>
        </p:nvSpPr>
        <p:spPr>
          <a:xfrm>
            <a:off x="222250" y="3973285"/>
            <a:ext cx="7299779" cy="476250"/>
          </a:xfrm>
        </p:spPr>
        <p:txBody>
          <a:bodyPr/>
          <a:lstStyle>
            <a:lvl1pPr marL="0" indent="0" algn="l">
              <a:buNone/>
              <a:defRPr sz="3300" b="1" cap="all" baseline="0">
                <a:solidFill>
                  <a:srgbClr val="01B0E3"/>
                </a:solidFill>
                <a:latin typeface="+mj-lt"/>
              </a:defRPr>
            </a:lvl1pPr>
            <a:lvl2pPr marL="0" indent="0" algn="ctr">
              <a:buNone/>
              <a:defRPr sz="1500">
                <a:solidFill>
                  <a:schemeClr val="bg1"/>
                </a:solidFill>
              </a:defRPr>
            </a:lvl2pPr>
            <a:lvl3pPr>
              <a:defRPr sz="1350"/>
            </a:lvl3pPr>
            <a:lvl4pPr>
              <a:defRPr sz="1200"/>
            </a:lvl4pPr>
            <a:lvl5pPr>
              <a:defRPr sz="1200"/>
            </a:lvl5pPr>
          </a:lstStyle>
          <a:p>
            <a:pPr lvl="0"/>
            <a:r>
              <a:rPr lang="en-US"/>
              <a:t>Click to edit Master text styles</a:t>
            </a:r>
          </a:p>
        </p:txBody>
      </p:sp>
      <p:sp>
        <p:nvSpPr>
          <p:cNvPr id="3" name="Subtitle 2"/>
          <p:cNvSpPr>
            <a:spLocks noGrp="1"/>
          </p:cNvSpPr>
          <p:nvPr>
            <p:ph type="subTitle" idx="1"/>
          </p:nvPr>
        </p:nvSpPr>
        <p:spPr>
          <a:xfrm>
            <a:off x="222250" y="4532085"/>
            <a:ext cx="7299779" cy="349250"/>
          </a:xfrm>
        </p:spPr>
        <p:txBody>
          <a:bodyPr/>
          <a:lstStyle>
            <a:lvl1pPr marL="0" indent="0" algn="l">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7" name="Slide Number Placeholder 5">
            <a:extLst>
              <a:ext uri="{FF2B5EF4-FFF2-40B4-BE49-F238E27FC236}">
                <a16:creationId xmlns:a16="http://schemas.microsoft.com/office/drawing/2014/main" id="{651632B6-A3F6-5EA2-2C2A-9E85EA2AAE51}"/>
              </a:ext>
            </a:extLst>
          </p:cNvPr>
          <p:cNvSpPr>
            <a:spLocks noGrp="1"/>
          </p:cNvSpPr>
          <p:nvPr>
            <p:ph type="sldNum" sz="quarter" idx="15"/>
          </p:nvPr>
        </p:nvSpPr>
        <p:spPr>
          <a:xfrm>
            <a:off x="8737600" y="87313"/>
            <a:ext cx="317500" cy="273050"/>
          </a:xfrm>
        </p:spPr>
        <p:txBody>
          <a:bodyPr/>
          <a:lstStyle>
            <a:lvl1pPr>
              <a:defRPr lang="en-US">
                <a:solidFill>
                  <a:prstClr val="white"/>
                </a:solidFill>
              </a:defRPr>
            </a:lvl1pPr>
          </a:lstStyle>
          <a:p>
            <a:pPr>
              <a:defRPr/>
            </a:pPr>
            <a:fld id="{E51F1364-3B90-4E04-A8E6-6DB260BD1A58}" type="slidenum">
              <a:rPr/>
              <a:pPr>
                <a:defRPr/>
              </a:pPr>
              <a:t>‹#›</a:t>
            </a:fld>
            <a:endParaRPr dirty="0"/>
          </a:p>
        </p:txBody>
      </p:sp>
    </p:spTree>
    <p:extLst>
      <p:ext uri="{BB962C8B-B14F-4D97-AF65-F5344CB8AC3E}">
        <p14:creationId xmlns:p14="http://schemas.microsoft.com/office/powerpoint/2010/main" val="19508914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89E90D9-57F5-55B8-2D83-98C2B024E45F}"/>
              </a:ext>
            </a:extLst>
          </p:cNvPr>
          <p:cNvSpPr/>
          <p:nvPr userDrawn="1"/>
        </p:nvSpPr>
        <p:spPr>
          <a:xfrm>
            <a:off x="0" y="0"/>
            <a:ext cx="9144000" cy="3782785"/>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205740" anchor="b"/>
          <a:lstStyle/>
          <a:p>
            <a:pPr defTabSz="685800" eaLnBrk="1" fontAlgn="auto" hangingPunct="1">
              <a:spcBef>
                <a:spcPts val="0"/>
              </a:spcBef>
              <a:spcAft>
                <a:spcPts val="0"/>
              </a:spcAft>
              <a:defRPr/>
            </a:pPr>
            <a:r>
              <a:rPr lang="en-US" sz="1350" dirty="0">
                <a:solidFill>
                  <a:prstClr val="white">
                    <a:alpha val="0"/>
                  </a:prstClr>
                </a:solidFill>
              </a:rPr>
              <a:t>z</a:t>
            </a:r>
          </a:p>
        </p:txBody>
      </p:sp>
      <p:sp>
        <p:nvSpPr>
          <p:cNvPr id="4" name="Rectangle 3">
            <a:extLst>
              <a:ext uri="{FF2B5EF4-FFF2-40B4-BE49-F238E27FC236}">
                <a16:creationId xmlns:a16="http://schemas.microsoft.com/office/drawing/2014/main" id="{E16B4259-B0FD-7CC8-367E-C6C45EDBE620}"/>
              </a:ext>
            </a:extLst>
          </p:cNvPr>
          <p:cNvSpPr/>
          <p:nvPr userDrawn="1"/>
        </p:nvSpPr>
        <p:spPr>
          <a:xfrm>
            <a:off x="0" y="3783013"/>
            <a:ext cx="9144000" cy="1360487"/>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en-US" sz="1350" dirty="0">
              <a:solidFill>
                <a:prstClr val="white"/>
              </a:solidFill>
            </a:endParaRPr>
          </a:p>
        </p:txBody>
      </p:sp>
      <p:sp>
        <p:nvSpPr>
          <p:cNvPr id="5" name="Freeform: Shape 4">
            <a:extLst>
              <a:ext uri="{FF2B5EF4-FFF2-40B4-BE49-F238E27FC236}">
                <a16:creationId xmlns:a16="http://schemas.microsoft.com/office/drawing/2014/main" id="{A52A2741-8125-74C0-2B32-4D0CE251F15D}"/>
              </a:ext>
            </a:extLst>
          </p:cNvPr>
          <p:cNvSpPr>
            <a:spLocks/>
          </p:cNvSpPr>
          <p:nvPr userDrawn="1"/>
        </p:nvSpPr>
        <p:spPr bwMode="auto">
          <a:xfrm>
            <a:off x="7669213" y="4530725"/>
            <a:ext cx="1314450" cy="498475"/>
          </a:xfrm>
          <a:custGeom>
            <a:avLst/>
            <a:gdLst>
              <a:gd name="connsiteX0" fmla="*/ 1869753 w 2378076"/>
              <a:gd name="connsiteY0" fmla="*/ 541874 h 902582"/>
              <a:gd name="connsiteX1" fmla="*/ 1745039 w 2378076"/>
              <a:gd name="connsiteY1" fmla="*/ 604157 h 902582"/>
              <a:gd name="connsiteX2" fmla="*/ 1736725 w 2378076"/>
              <a:gd name="connsiteY2" fmla="*/ 609819 h 902582"/>
              <a:gd name="connsiteX3" fmla="*/ 1736725 w 2378076"/>
              <a:gd name="connsiteY3" fmla="*/ 612651 h 902582"/>
              <a:gd name="connsiteX4" fmla="*/ 1742268 w 2378076"/>
              <a:gd name="connsiteY4" fmla="*/ 621144 h 902582"/>
              <a:gd name="connsiteX5" fmla="*/ 1886381 w 2378076"/>
              <a:gd name="connsiteY5" fmla="*/ 706075 h 902582"/>
              <a:gd name="connsiteX6" fmla="*/ 1894695 w 2378076"/>
              <a:gd name="connsiteY6" fmla="*/ 706075 h 902582"/>
              <a:gd name="connsiteX7" fmla="*/ 1897467 w 2378076"/>
              <a:gd name="connsiteY7" fmla="*/ 691920 h 902582"/>
              <a:gd name="connsiteX8" fmla="*/ 1889152 w 2378076"/>
              <a:gd name="connsiteY8" fmla="*/ 553198 h 902582"/>
              <a:gd name="connsiteX9" fmla="*/ 1883610 w 2378076"/>
              <a:gd name="connsiteY9" fmla="*/ 541874 h 902582"/>
              <a:gd name="connsiteX10" fmla="*/ 1869753 w 2378076"/>
              <a:gd name="connsiteY10" fmla="*/ 541874 h 902582"/>
              <a:gd name="connsiteX11" fmla="*/ 1982115 w 2378076"/>
              <a:gd name="connsiteY11" fmla="*/ 539043 h 902582"/>
              <a:gd name="connsiteX12" fmla="*/ 1976518 w 2378076"/>
              <a:gd name="connsiteY12" fmla="*/ 550344 h 902582"/>
              <a:gd name="connsiteX13" fmla="*/ 1965325 w 2378076"/>
              <a:gd name="connsiteY13" fmla="*/ 691605 h 902582"/>
              <a:gd name="connsiteX14" fmla="*/ 1968123 w 2378076"/>
              <a:gd name="connsiteY14" fmla="*/ 702906 h 902582"/>
              <a:gd name="connsiteX15" fmla="*/ 1979317 w 2378076"/>
              <a:gd name="connsiteY15" fmla="*/ 702906 h 902582"/>
              <a:gd name="connsiteX16" fmla="*/ 2124828 w 2378076"/>
              <a:gd name="connsiteY16" fmla="*/ 618149 h 902582"/>
              <a:gd name="connsiteX17" fmla="*/ 2130425 w 2378076"/>
              <a:gd name="connsiteY17" fmla="*/ 609674 h 902582"/>
              <a:gd name="connsiteX18" fmla="*/ 2119232 w 2378076"/>
              <a:gd name="connsiteY18" fmla="*/ 601198 h 902582"/>
              <a:gd name="connsiteX19" fmla="*/ 1996106 w 2378076"/>
              <a:gd name="connsiteY19" fmla="*/ 539043 h 902582"/>
              <a:gd name="connsiteX20" fmla="*/ 1982115 w 2378076"/>
              <a:gd name="connsiteY20" fmla="*/ 539043 h 902582"/>
              <a:gd name="connsiteX21" fmla="*/ 871538 w 2378076"/>
              <a:gd name="connsiteY21" fmla="*/ 485068 h 902582"/>
              <a:gd name="connsiteX22" fmla="*/ 814983 w 2378076"/>
              <a:gd name="connsiteY22" fmla="*/ 487862 h 902582"/>
              <a:gd name="connsiteX23" fmla="*/ 781050 w 2378076"/>
              <a:gd name="connsiteY23" fmla="*/ 521390 h 902582"/>
              <a:gd name="connsiteX24" fmla="*/ 806500 w 2378076"/>
              <a:gd name="connsiteY24" fmla="*/ 554918 h 902582"/>
              <a:gd name="connsiteX25" fmla="*/ 871538 w 2378076"/>
              <a:gd name="connsiteY25" fmla="*/ 543742 h 902582"/>
              <a:gd name="connsiteX26" fmla="*/ 871538 w 2378076"/>
              <a:gd name="connsiteY26" fmla="*/ 485068 h 902582"/>
              <a:gd name="connsiteX27" fmla="*/ 396876 w 2378076"/>
              <a:gd name="connsiteY27" fmla="*/ 389818 h 902582"/>
              <a:gd name="connsiteX28" fmla="*/ 341313 w 2378076"/>
              <a:gd name="connsiteY28" fmla="*/ 471575 h 902582"/>
              <a:gd name="connsiteX29" fmla="*/ 396876 w 2378076"/>
              <a:gd name="connsiteY29" fmla="*/ 553331 h 902582"/>
              <a:gd name="connsiteX30" fmla="*/ 452438 w 2378076"/>
              <a:gd name="connsiteY30" fmla="*/ 471575 h 902582"/>
              <a:gd name="connsiteX31" fmla="*/ 396876 w 2378076"/>
              <a:gd name="connsiteY31" fmla="*/ 389818 h 902582"/>
              <a:gd name="connsiteX32" fmla="*/ 1964442 w 2378076"/>
              <a:gd name="connsiteY32" fmla="*/ 378529 h 902582"/>
              <a:gd name="connsiteX33" fmla="*/ 1954322 w 2378076"/>
              <a:gd name="connsiteY33" fmla="*/ 385585 h 902582"/>
              <a:gd name="connsiteX34" fmla="*/ 1957114 w 2378076"/>
              <a:gd name="connsiteY34" fmla="*/ 408163 h 902582"/>
              <a:gd name="connsiteX35" fmla="*/ 1979448 w 2378076"/>
              <a:gd name="connsiteY35" fmla="*/ 450496 h 902582"/>
              <a:gd name="connsiteX36" fmla="*/ 1931987 w 2378076"/>
              <a:gd name="connsiteY36" fmla="*/ 498474 h 902582"/>
              <a:gd name="connsiteX37" fmla="*/ 1884527 w 2378076"/>
              <a:gd name="connsiteY37" fmla="*/ 450496 h 902582"/>
              <a:gd name="connsiteX38" fmla="*/ 1906861 w 2378076"/>
              <a:gd name="connsiteY38" fmla="*/ 408163 h 902582"/>
              <a:gd name="connsiteX39" fmla="*/ 1909653 w 2378076"/>
              <a:gd name="connsiteY39" fmla="*/ 385585 h 902582"/>
              <a:gd name="connsiteX40" fmla="*/ 1887319 w 2378076"/>
              <a:gd name="connsiteY40" fmla="*/ 382763 h 902582"/>
              <a:gd name="connsiteX41" fmla="*/ 1851025 w 2378076"/>
              <a:gd name="connsiteY41" fmla="*/ 450496 h 902582"/>
              <a:gd name="connsiteX42" fmla="*/ 1931987 w 2378076"/>
              <a:gd name="connsiteY42" fmla="*/ 529518 h 902582"/>
              <a:gd name="connsiteX43" fmla="*/ 2012950 w 2378076"/>
              <a:gd name="connsiteY43" fmla="*/ 450496 h 902582"/>
              <a:gd name="connsiteX44" fmla="*/ 1976656 w 2378076"/>
              <a:gd name="connsiteY44" fmla="*/ 379940 h 902582"/>
              <a:gd name="connsiteX45" fmla="*/ 1964442 w 2378076"/>
              <a:gd name="connsiteY45" fmla="*/ 378529 h 902582"/>
              <a:gd name="connsiteX46" fmla="*/ 2166711 w 2378076"/>
              <a:gd name="connsiteY46" fmla="*/ 358068 h 902582"/>
              <a:gd name="connsiteX47" fmla="*/ 2155485 w 2378076"/>
              <a:gd name="connsiteY47" fmla="*/ 360888 h 902582"/>
              <a:gd name="connsiteX48" fmla="*/ 2040419 w 2378076"/>
              <a:gd name="connsiteY48" fmla="*/ 439837 h 902582"/>
              <a:gd name="connsiteX49" fmla="*/ 2032000 w 2378076"/>
              <a:gd name="connsiteY49" fmla="*/ 451115 h 902582"/>
              <a:gd name="connsiteX50" fmla="*/ 2040419 w 2378076"/>
              <a:gd name="connsiteY50" fmla="*/ 462393 h 902582"/>
              <a:gd name="connsiteX51" fmla="*/ 2155485 w 2378076"/>
              <a:gd name="connsiteY51" fmla="*/ 541342 h 902582"/>
              <a:gd name="connsiteX52" fmla="*/ 2166711 w 2378076"/>
              <a:gd name="connsiteY52" fmla="*/ 544162 h 902582"/>
              <a:gd name="connsiteX53" fmla="*/ 2172324 w 2378076"/>
              <a:gd name="connsiteY53" fmla="*/ 535703 h 902582"/>
              <a:gd name="connsiteX54" fmla="*/ 2172324 w 2378076"/>
              <a:gd name="connsiteY54" fmla="*/ 366527 h 902582"/>
              <a:gd name="connsiteX55" fmla="*/ 2166711 w 2378076"/>
              <a:gd name="connsiteY55" fmla="*/ 358068 h 902582"/>
              <a:gd name="connsiteX56" fmla="*/ 1697038 w 2378076"/>
              <a:gd name="connsiteY56" fmla="*/ 358068 h 902582"/>
              <a:gd name="connsiteX57" fmla="*/ 1691482 w 2378076"/>
              <a:gd name="connsiteY57" fmla="*/ 366527 h 902582"/>
              <a:gd name="connsiteX58" fmla="*/ 1691482 w 2378076"/>
              <a:gd name="connsiteY58" fmla="*/ 535703 h 902582"/>
              <a:gd name="connsiteX59" fmla="*/ 1697038 w 2378076"/>
              <a:gd name="connsiteY59" fmla="*/ 544162 h 902582"/>
              <a:gd name="connsiteX60" fmla="*/ 1708151 w 2378076"/>
              <a:gd name="connsiteY60" fmla="*/ 541342 h 902582"/>
              <a:gd name="connsiteX61" fmla="*/ 1822054 w 2378076"/>
              <a:gd name="connsiteY61" fmla="*/ 462393 h 902582"/>
              <a:gd name="connsiteX62" fmla="*/ 1830388 w 2378076"/>
              <a:gd name="connsiteY62" fmla="*/ 451115 h 902582"/>
              <a:gd name="connsiteX63" fmla="*/ 1822054 w 2378076"/>
              <a:gd name="connsiteY63" fmla="*/ 439837 h 902582"/>
              <a:gd name="connsiteX64" fmla="*/ 1708151 w 2378076"/>
              <a:gd name="connsiteY64" fmla="*/ 363707 h 902582"/>
              <a:gd name="connsiteX65" fmla="*/ 1697038 w 2378076"/>
              <a:gd name="connsiteY65" fmla="*/ 358068 h 902582"/>
              <a:gd name="connsiteX66" fmla="*/ 1170028 w 2378076"/>
              <a:gd name="connsiteY66" fmla="*/ 343781 h 902582"/>
              <a:gd name="connsiteX67" fmla="*/ 1206276 w 2378076"/>
              <a:gd name="connsiteY67" fmla="*/ 343781 h 902582"/>
              <a:gd name="connsiteX68" fmla="*/ 1214641 w 2378076"/>
              <a:gd name="connsiteY68" fmla="*/ 349423 h 902582"/>
              <a:gd name="connsiteX69" fmla="*/ 1267619 w 2378076"/>
              <a:gd name="connsiteY69" fmla="*/ 541235 h 902582"/>
              <a:gd name="connsiteX70" fmla="*/ 1270407 w 2378076"/>
              <a:gd name="connsiteY70" fmla="*/ 541235 h 902582"/>
              <a:gd name="connsiteX71" fmla="*/ 1320597 w 2378076"/>
              <a:gd name="connsiteY71" fmla="*/ 349423 h 902582"/>
              <a:gd name="connsiteX72" fmla="*/ 1328962 w 2378076"/>
              <a:gd name="connsiteY72" fmla="*/ 343781 h 902582"/>
              <a:gd name="connsiteX73" fmla="*/ 1367998 w 2378076"/>
              <a:gd name="connsiteY73" fmla="*/ 343781 h 902582"/>
              <a:gd name="connsiteX74" fmla="*/ 1373575 w 2378076"/>
              <a:gd name="connsiteY74" fmla="*/ 346602 h 902582"/>
              <a:gd name="connsiteX75" fmla="*/ 1376363 w 2378076"/>
              <a:gd name="connsiteY75" fmla="*/ 355064 h 902582"/>
              <a:gd name="connsiteX76" fmla="*/ 1370786 w 2378076"/>
              <a:gd name="connsiteY76" fmla="*/ 383272 h 902582"/>
              <a:gd name="connsiteX77" fmla="*/ 1354057 w 2378076"/>
              <a:gd name="connsiteY77" fmla="*/ 439687 h 902582"/>
              <a:gd name="connsiteX78" fmla="*/ 1309444 w 2378076"/>
              <a:gd name="connsiteY78" fmla="*/ 614575 h 902582"/>
              <a:gd name="connsiteX79" fmla="*/ 1236948 w 2378076"/>
              <a:gd name="connsiteY79" fmla="*/ 685094 h 902582"/>
              <a:gd name="connsiteX80" fmla="*/ 1234159 w 2378076"/>
              <a:gd name="connsiteY80" fmla="*/ 685094 h 902582"/>
              <a:gd name="connsiteX81" fmla="*/ 1170028 w 2378076"/>
              <a:gd name="connsiteY81" fmla="*/ 676632 h 902582"/>
              <a:gd name="connsiteX82" fmla="*/ 1161663 w 2378076"/>
              <a:gd name="connsiteY82" fmla="*/ 668170 h 902582"/>
              <a:gd name="connsiteX83" fmla="*/ 1161663 w 2378076"/>
              <a:gd name="connsiteY83" fmla="*/ 642783 h 902582"/>
              <a:gd name="connsiteX84" fmla="*/ 1164452 w 2378076"/>
              <a:gd name="connsiteY84" fmla="*/ 637141 h 902582"/>
              <a:gd name="connsiteX85" fmla="*/ 1172817 w 2378076"/>
              <a:gd name="connsiteY85" fmla="*/ 634320 h 902582"/>
              <a:gd name="connsiteX86" fmla="*/ 1220218 w 2378076"/>
              <a:gd name="connsiteY86" fmla="*/ 637141 h 902582"/>
              <a:gd name="connsiteX87" fmla="*/ 1253677 w 2378076"/>
              <a:gd name="connsiteY87" fmla="*/ 611754 h 902582"/>
              <a:gd name="connsiteX88" fmla="*/ 1253677 w 2378076"/>
              <a:gd name="connsiteY88" fmla="*/ 608933 h 902582"/>
              <a:gd name="connsiteX89" fmla="*/ 1259254 w 2378076"/>
              <a:gd name="connsiteY89" fmla="*/ 597650 h 902582"/>
              <a:gd name="connsiteX90" fmla="*/ 1248101 w 2378076"/>
              <a:gd name="connsiteY90" fmla="*/ 597650 h 902582"/>
              <a:gd name="connsiteX91" fmla="*/ 1214641 w 2378076"/>
              <a:gd name="connsiteY91" fmla="*/ 569443 h 902582"/>
              <a:gd name="connsiteX92" fmla="*/ 1158875 w 2378076"/>
              <a:gd name="connsiteY92" fmla="*/ 355064 h 902582"/>
              <a:gd name="connsiteX93" fmla="*/ 1161663 w 2378076"/>
              <a:gd name="connsiteY93" fmla="*/ 346602 h 902582"/>
              <a:gd name="connsiteX94" fmla="*/ 1170028 w 2378076"/>
              <a:gd name="connsiteY94" fmla="*/ 343781 h 902582"/>
              <a:gd name="connsiteX95" fmla="*/ 1116013 w 2378076"/>
              <a:gd name="connsiteY95" fmla="*/ 340606 h 902582"/>
              <a:gd name="connsiteX96" fmla="*/ 1124347 w 2378076"/>
              <a:gd name="connsiteY96" fmla="*/ 343432 h 902582"/>
              <a:gd name="connsiteX97" fmla="*/ 1127125 w 2378076"/>
              <a:gd name="connsiteY97" fmla="*/ 349085 h 902582"/>
              <a:gd name="connsiteX98" fmla="*/ 1127125 w 2378076"/>
              <a:gd name="connsiteY98" fmla="*/ 385824 h 902582"/>
              <a:gd name="connsiteX99" fmla="*/ 1118791 w 2378076"/>
              <a:gd name="connsiteY99" fmla="*/ 394302 h 902582"/>
              <a:gd name="connsiteX100" fmla="*/ 1049337 w 2378076"/>
              <a:gd name="connsiteY100" fmla="*/ 425389 h 902582"/>
              <a:gd name="connsiteX101" fmla="*/ 1049337 w 2378076"/>
              <a:gd name="connsiteY101" fmla="*/ 589303 h 902582"/>
              <a:gd name="connsiteX102" fmla="*/ 1041003 w 2378076"/>
              <a:gd name="connsiteY102" fmla="*/ 597781 h 902582"/>
              <a:gd name="connsiteX103" fmla="*/ 1002109 w 2378076"/>
              <a:gd name="connsiteY103" fmla="*/ 597781 h 902582"/>
              <a:gd name="connsiteX104" fmla="*/ 993775 w 2378076"/>
              <a:gd name="connsiteY104" fmla="*/ 589303 h 902582"/>
              <a:gd name="connsiteX105" fmla="*/ 993775 w 2378076"/>
              <a:gd name="connsiteY105" fmla="*/ 351911 h 902582"/>
              <a:gd name="connsiteX106" fmla="*/ 1002109 w 2378076"/>
              <a:gd name="connsiteY106" fmla="*/ 343432 h 902582"/>
              <a:gd name="connsiteX107" fmla="*/ 1041003 w 2378076"/>
              <a:gd name="connsiteY107" fmla="*/ 343432 h 902582"/>
              <a:gd name="connsiteX108" fmla="*/ 1049337 w 2378076"/>
              <a:gd name="connsiteY108" fmla="*/ 351911 h 902582"/>
              <a:gd name="connsiteX109" fmla="*/ 1049337 w 2378076"/>
              <a:gd name="connsiteY109" fmla="*/ 368867 h 902582"/>
              <a:gd name="connsiteX110" fmla="*/ 1116013 w 2378076"/>
              <a:gd name="connsiteY110" fmla="*/ 340606 h 902582"/>
              <a:gd name="connsiteX111" fmla="*/ 843157 w 2378076"/>
              <a:gd name="connsiteY111" fmla="*/ 335843 h 902582"/>
              <a:gd name="connsiteX112" fmla="*/ 930276 w 2378076"/>
              <a:gd name="connsiteY112" fmla="*/ 423390 h 902582"/>
              <a:gd name="connsiteX113" fmla="*/ 930276 w 2378076"/>
              <a:gd name="connsiteY113" fmla="*/ 592835 h 902582"/>
              <a:gd name="connsiteX114" fmla="*/ 927466 w 2378076"/>
              <a:gd name="connsiteY114" fmla="*/ 601307 h 902582"/>
              <a:gd name="connsiteX115" fmla="*/ 919035 w 2378076"/>
              <a:gd name="connsiteY115" fmla="*/ 604131 h 902582"/>
              <a:gd name="connsiteX116" fmla="*/ 879691 w 2378076"/>
              <a:gd name="connsiteY116" fmla="*/ 587187 h 902582"/>
              <a:gd name="connsiteX117" fmla="*/ 798192 w 2378076"/>
              <a:gd name="connsiteY117" fmla="*/ 604131 h 902582"/>
              <a:gd name="connsiteX118" fmla="*/ 722313 w 2378076"/>
              <a:gd name="connsiteY118" fmla="*/ 522233 h 902582"/>
              <a:gd name="connsiteX119" fmla="*/ 809433 w 2378076"/>
              <a:gd name="connsiteY119" fmla="*/ 445983 h 902582"/>
              <a:gd name="connsiteX120" fmla="*/ 871260 w 2378076"/>
              <a:gd name="connsiteY120" fmla="*/ 440334 h 902582"/>
              <a:gd name="connsiteX121" fmla="*/ 871260 w 2378076"/>
              <a:gd name="connsiteY121" fmla="*/ 423390 h 902582"/>
              <a:gd name="connsiteX122" fmla="*/ 840346 w 2378076"/>
              <a:gd name="connsiteY122" fmla="*/ 392325 h 902582"/>
              <a:gd name="connsiteX123" fmla="*/ 750416 w 2378076"/>
              <a:gd name="connsiteY123" fmla="*/ 397973 h 902582"/>
              <a:gd name="connsiteX124" fmla="*/ 744796 w 2378076"/>
              <a:gd name="connsiteY124" fmla="*/ 395149 h 902582"/>
              <a:gd name="connsiteX125" fmla="*/ 741985 w 2378076"/>
              <a:gd name="connsiteY125" fmla="*/ 389501 h 902582"/>
              <a:gd name="connsiteX126" fmla="*/ 739175 w 2378076"/>
              <a:gd name="connsiteY126" fmla="*/ 355612 h 902582"/>
              <a:gd name="connsiteX127" fmla="*/ 747606 w 2378076"/>
              <a:gd name="connsiteY127" fmla="*/ 347140 h 902582"/>
              <a:gd name="connsiteX128" fmla="*/ 843157 w 2378076"/>
              <a:gd name="connsiteY128" fmla="*/ 335843 h 902582"/>
              <a:gd name="connsiteX129" fmla="*/ 396875 w 2378076"/>
              <a:gd name="connsiteY129" fmla="*/ 335843 h 902582"/>
              <a:gd name="connsiteX130" fmla="*/ 511175 w 2378076"/>
              <a:gd name="connsiteY130" fmla="*/ 469987 h 902582"/>
              <a:gd name="connsiteX131" fmla="*/ 396875 w 2378076"/>
              <a:gd name="connsiteY131" fmla="*/ 604131 h 902582"/>
              <a:gd name="connsiteX132" fmla="*/ 282575 w 2378076"/>
              <a:gd name="connsiteY132" fmla="*/ 469987 h 902582"/>
              <a:gd name="connsiteX133" fmla="*/ 396875 w 2378076"/>
              <a:gd name="connsiteY133" fmla="*/ 335843 h 902582"/>
              <a:gd name="connsiteX134" fmla="*/ 103585 w 2378076"/>
              <a:gd name="connsiteY134" fmla="*/ 300918 h 902582"/>
              <a:gd name="connsiteX135" fmla="*/ 61913 w 2378076"/>
              <a:gd name="connsiteY135" fmla="*/ 303759 h 902582"/>
              <a:gd name="connsiteX136" fmla="*/ 61913 w 2378076"/>
              <a:gd name="connsiteY136" fmla="*/ 406027 h 902582"/>
              <a:gd name="connsiteX137" fmla="*/ 123032 w 2378076"/>
              <a:gd name="connsiteY137" fmla="*/ 406027 h 902582"/>
              <a:gd name="connsiteX138" fmla="*/ 184151 w 2378076"/>
              <a:gd name="connsiteY138" fmla="*/ 354893 h 902582"/>
              <a:gd name="connsiteX139" fmla="*/ 125810 w 2378076"/>
              <a:gd name="connsiteY139" fmla="*/ 300918 h 902582"/>
              <a:gd name="connsiteX140" fmla="*/ 103585 w 2378076"/>
              <a:gd name="connsiteY140" fmla="*/ 300918 h 902582"/>
              <a:gd name="connsiteX141" fmla="*/ 614557 w 2378076"/>
              <a:gd name="connsiteY141" fmla="*/ 285043 h 902582"/>
              <a:gd name="connsiteX142" fmla="*/ 622912 w 2378076"/>
              <a:gd name="connsiteY142" fmla="*/ 285043 h 902582"/>
              <a:gd name="connsiteX143" fmla="*/ 625698 w 2378076"/>
              <a:gd name="connsiteY143" fmla="*/ 293524 h 902582"/>
              <a:gd name="connsiteX144" fmla="*/ 625698 w 2378076"/>
              <a:gd name="connsiteY144" fmla="*/ 344407 h 902582"/>
              <a:gd name="connsiteX145" fmla="*/ 684184 w 2378076"/>
              <a:gd name="connsiteY145" fmla="*/ 344407 h 902582"/>
              <a:gd name="connsiteX146" fmla="*/ 692540 w 2378076"/>
              <a:gd name="connsiteY146" fmla="*/ 352888 h 902582"/>
              <a:gd name="connsiteX147" fmla="*/ 692540 w 2378076"/>
              <a:gd name="connsiteY147" fmla="*/ 386811 h 902582"/>
              <a:gd name="connsiteX148" fmla="*/ 684184 w 2378076"/>
              <a:gd name="connsiteY148" fmla="*/ 395291 h 902582"/>
              <a:gd name="connsiteX149" fmla="*/ 625698 w 2378076"/>
              <a:gd name="connsiteY149" fmla="*/ 395291 h 902582"/>
              <a:gd name="connsiteX150" fmla="*/ 625698 w 2378076"/>
              <a:gd name="connsiteY150" fmla="*/ 499885 h 902582"/>
              <a:gd name="connsiteX151" fmla="*/ 650763 w 2378076"/>
              <a:gd name="connsiteY151" fmla="*/ 550769 h 902582"/>
              <a:gd name="connsiteX152" fmla="*/ 684184 w 2378076"/>
              <a:gd name="connsiteY152" fmla="*/ 547942 h 902582"/>
              <a:gd name="connsiteX153" fmla="*/ 692540 w 2378076"/>
              <a:gd name="connsiteY153" fmla="*/ 559249 h 902582"/>
              <a:gd name="connsiteX154" fmla="*/ 695325 w 2378076"/>
              <a:gd name="connsiteY154" fmla="*/ 590345 h 902582"/>
              <a:gd name="connsiteX155" fmla="*/ 686969 w 2378076"/>
              <a:gd name="connsiteY155" fmla="*/ 601652 h 902582"/>
              <a:gd name="connsiteX156" fmla="*/ 642408 w 2378076"/>
              <a:gd name="connsiteY156" fmla="*/ 607306 h 902582"/>
              <a:gd name="connsiteX157" fmla="*/ 567211 w 2378076"/>
              <a:gd name="connsiteY157" fmla="*/ 508366 h 902582"/>
              <a:gd name="connsiteX158" fmla="*/ 567211 w 2378076"/>
              <a:gd name="connsiteY158" fmla="*/ 395291 h 902582"/>
              <a:gd name="connsiteX159" fmla="*/ 544930 w 2378076"/>
              <a:gd name="connsiteY159" fmla="*/ 395291 h 902582"/>
              <a:gd name="connsiteX160" fmla="*/ 536575 w 2378076"/>
              <a:gd name="connsiteY160" fmla="*/ 386811 h 902582"/>
              <a:gd name="connsiteX161" fmla="*/ 536575 w 2378076"/>
              <a:gd name="connsiteY161" fmla="*/ 352888 h 902582"/>
              <a:gd name="connsiteX162" fmla="*/ 544930 w 2378076"/>
              <a:gd name="connsiteY162" fmla="*/ 344407 h 902582"/>
              <a:gd name="connsiteX163" fmla="*/ 567211 w 2378076"/>
              <a:gd name="connsiteY163" fmla="*/ 344407 h 902582"/>
              <a:gd name="connsiteX164" fmla="*/ 567211 w 2378076"/>
              <a:gd name="connsiteY164" fmla="*/ 302004 h 902582"/>
              <a:gd name="connsiteX165" fmla="*/ 575566 w 2378076"/>
              <a:gd name="connsiteY165" fmla="*/ 293524 h 902582"/>
              <a:gd name="connsiteX166" fmla="*/ 614557 w 2378076"/>
              <a:gd name="connsiteY166" fmla="*/ 285043 h 902582"/>
              <a:gd name="connsiteX167" fmla="*/ 117618 w 2378076"/>
              <a:gd name="connsiteY167" fmla="*/ 245356 h 902582"/>
              <a:gd name="connsiteX168" fmla="*/ 126019 w 2378076"/>
              <a:gd name="connsiteY168" fmla="*/ 245356 h 902582"/>
              <a:gd name="connsiteX169" fmla="*/ 246438 w 2378076"/>
              <a:gd name="connsiteY169" fmla="*/ 352493 h 902582"/>
              <a:gd name="connsiteX170" fmla="*/ 184828 w 2378076"/>
              <a:gd name="connsiteY170" fmla="*/ 445534 h 902582"/>
              <a:gd name="connsiteX171" fmla="*/ 249238 w 2378076"/>
              <a:gd name="connsiteY171" fmla="*/ 586504 h 902582"/>
              <a:gd name="connsiteX172" fmla="*/ 246438 w 2378076"/>
              <a:gd name="connsiteY172" fmla="*/ 594962 h 902582"/>
              <a:gd name="connsiteX173" fmla="*/ 238037 w 2378076"/>
              <a:gd name="connsiteY173" fmla="*/ 597781 h 902582"/>
              <a:gd name="connsiteX174" fmla="*/ 193230 w 2378076"/>
              <a:gd name="connsiteY174" fmla="*/ 597781 h 902582"/>
              <a:gd name="connsiteX175" fmla="*/ 184828 w 2378076"/>
              <a:gd name="connsiteY175" fmla="*/ 592142 h 902582"/>
              <a:gd name="connsiteX176" fmla="*/ 128820 w 2378076"/>
              <a:gd name="connsiteY176" fmla="*/ 462450 h 902582"/>
              <a:gd name="connsiteX177" fmla="*/ 61610 w 2378076"/>
              <a:gd name="connsiteY177" fmla="*/ 459631 h 902582"/>
              <a:gd name="connsiteX178" fmla="*/ 61610 w 2378076"/>
              <a:gd name="connsiteY178" fmla="*/ 589323 h 902582"/>
              <a:gd name="connsiteX179" fmla="*/ 50408 w 2378076"/>
              <a:gd name="connsiteY179" fmla="*/ 597781 h 902582"/>
              <a:gd name="connsiteX180" fmla="*/ 11202 w 2378076"/>
              <a:gd name="connsiteY180" fmla="*/ 597781 h 902582"/>
              <a:gd name="connsiteX181" fmla="*/ 0 w 2378076"/>
              <a:gd name="connsiteY181" fmla="*/ 589323 h 902582"/>
              <a:gd name="connsiteX182" fmla="*/ 0 w 2378076"/>
              <a:gd name="connsiteY182" fmla="*/ 262273 h 902582"/>
              <a:gd name="connsiteX183" fmla="*/ 8402 w 2378076"/>
              <a:gd name="connsiteY183" fmla="*/ 250995 h 902582"/>
              <a:gd name="connsiteX184" fmla="*/ 117618 w 2378076"/>
              <a:gd name="connsiteY184" fmla="*/ 245356 h 902582"/>
              <a:gd name="connsiteX185" fmla="*/ 1968123 w 2378076"/>
              <a:gd name="connsiteY185" fmla="*/ 200530 h 902582"/>
              <a:gd name="connsiteX186" fmla="*/ 1965325 w 2378076"/>
              <a:gd name="connsiteY186" fmla="*/ 211723 h 902582"/>
              <a:gd name="connsiteX187" fmla="*/ 1976518 w 2378076"/>
              <a:gd name="connsiteY187" fmla="*/ 348840 h 902582"/>
              <a:gd name="connsiteX188" fmla="*/ 1982115 w 2378076"/>
              <a:gd name="connsiteY188" fmla="*/ 362831 h 902582"/>
              <a:gd name="connsiteX189" fmla="*/ 1996106 w 2378076"/>
              <a:gd name="connsiteY189" fmla="*/ 360033 h 902582"/>
              <a:gd name="connsiteX190" fmla="*/ 2119232 w 2378076"/>
              <a:gd name="connsiteY190" fmla="*/ 301269 h 902582"/>
              <a:gd name="connsiteX191" fmla="*/ 2130425 w 2378076"/>
              <a:gd name="connsiteY191" fmla="*/ 292874 h 902582"/>
              <a:gd name="connsiteX192" fmla="*/ 2124828 w 2378076"/>
              <a:gd name="connsiteY192" fmla="*/ 284479 h 902582"/>
              <a:gd name="connsiteX193" fmla="*/ 1979317 w 2378076"/>
              <a:gd name="connsiteY193" fmla="*/ 200530 h 902582"/>
              <a:gd name="connsiteX194" fmla="*/ 1968123 w 2378076"/>
              <a:gd name="connsiteY194" fmla="*/ 200530 h 902582"/>
              <a:gd name="connsiteX195" fmla="*/ 1890255 w 2378076"/>
              <a:gd name="connsiteY195" fmla="*/ 199484 h 902582"/>
              <a:gd name="connsiteX196" fmla="*/ 1884658 w 2378076"/>
              <a:gd name="connsiteY196" fmla="*/ 200536 h 902582"/>
              <a:gd name="connsiteX197" fmla="*/ 1739147 w 2378076"/>
              <a:gd name="connsiteY197" fmla="*/ 284673 h 902582"/>
              <a:gd name="connsiteX198" fmla="*/ 1733550 w 2378076"/>
              <a:gd name="connsiteY198" fmla="*/ 293087 h 902582"/>
              <a:gd name="connsiteX199" fmla="*/ 1744743 w 2378076"/>
              <a:gd name="connsiteY199" fmla="*/ 301501 h 902582"/>
              <a:gd name="connsiteX200" fmla="*/ 1867869 w 2378076"/>
              <a:gd name="connsiteY200" fmla="*/ 363202 h 902582"/>
              <a:gd name="connsiteX201" fmla="*/ 1881860 w 2378076"/>
              <a:gd name="connsiteY201" fmla="*/ 363202 h 902582"/>
              <a:gd name="connsiteX202" fmla="*/ 1887457 w 2378076"/>
              <a:gd name="connsiteY202" fmla="*/ 351983 h 902582"/>
              <a:gd name="connsiteX203" fmla="*/ 1898650 w 2378076"/>
              <a:gd name="connsiteY203" fmla="*/ 214559 h 902582"/>
              <a:gd name="connsiteX204" fmla="*/ 1895852 w 2378076"/>
              <a:gd name="connsiteY204" fmla="*/ 200536 h 902582"/>
              <a:gd name="connsiteX205" fmla="*/ 1890255 w 2378076"/>
              <a:gd name="connsiteY205" fmla="*/ 199484 h 902582"/>
              <a:gd name="connsiteX206" fmla="*/ 1932782 w 2378076"/>
              <a:gd name="connsiteY206" fmla="*/ 151693 h 902582"/>
              <a:gd name="connsiteX207" fmla="*/ 2227264 w 2378076"/>
              <a:gd name="connsiteY207" fmla="*/ 449350 h 902582"/>
              <a:gd name="connsiteX208" fmla="*/ 1932782 w 2378076"/>
              <a:gd name="connsiteY208" fmla="*/ 747007 h 902582"/>
              <a:gd name="connsiteX209" fmla="*/ 1638300 w 2378076"/>
              <a:gd name="connsiteY209" fmla="*/ 449350 h 902582"/>
              <a:gd name="connsiteX210" fmla="*/ 1932782 w 2378076"/>
              <a:gd name="connsiteY210" fmla="*/ 151693 h 902582"/>
              <a:gd name="connsiteX211" fmla="*/ 1931988 w 2378076"/>
              <a:gd name="connsiteY211" fmla="*/ 108832 h 902582"/>
              <a:gd name="connsiteX212" fmla="*/ 1597025 w 2378076"/>
              <a:gd name="connsiteY212" fmla="*/ 447764 h 902582"/>
              <a:gd name="connsiteX213" fmla="*/ 1931988 w 2378076"/>
              <a:gd name="connsiteY213" fmla="*/ 786696 h 902582"/>
              <a:gd name="connsiteX214" fmla="*/ 2266951 w 2378076"/>
              <a:gd name="connsiteY214" fmla="*/ 447764 h 902582"/>
              <a:gd name="connsiteX215" fmla="*/ 1931988 w 2378076"/>
              <a:gd name="connsiteY215" fmla="*/ 108832 h 902582"/>
              <a:gd name="connsiteX216" fmla="*/ 1914436 w 2378076"/>
              <a:gd name="connsiteY216" fmla="*/ 2117 h 902582"/>
              <a:gd name="connsiteX217" fmla="*/ 1917229 w 2378076"/>
              <a:gd name="connsiteY217" fmla="*/ 2117 h 902582"/>
              <a:gd name="connsiteX218" fmla="*/ 1945160 w 2378076"/>
              <a:gd name="connsiteY218" fmla="*/ 2117 h 902582"/>
              <a:gd name="connsiteX219" fmla="*/ 1947953 w 2378076"/>
              <a:gd name="connsiteY219" fmla="*/ 2117 h 902582"/>
              <a:gd name="connsiteX220" fmla="*/ 1964711 w 2378076"/>
              <a:gd name="connsiteY220" fmla="*/ 69864 h 902582"/>
              <a:gd name="connsiteX221" fmla="*/ 1995434 w 2378076"/>
              <a:gd name="connsiteY221" fmla="*/ 75509 h 902582"/>
              <a:gd name="connsiteX222" fmla="*/ 2031743 w 2378076"/>
              <a:gd name="connsiteY222" fmla="*/ 13408 h 902582"/>
              <a:gd name="connsiteX223" fmla="*/ 2059673 w 2378076"/>
              <a:gd name="connsiteY223" fmla="*/ 19054 h 902582"/>
              <a:gd name="connsiteX224" fmla="*/ 2062466 w 2378076"/>
              <a:gd name="connsiteY224" fmla="*/ 19054 h 902582"/>
              <a:gd name="connsiteX225" fmla="*/ 2062466 w 2378076"/>
              <a:gd name="connsiteY225" fmla="*/ 21876 h 902582"/>
              <a:gd name="connsiteX226" fmla="*/ 2068052 w 2378076"/>
              <a:gd name="connsiteY226" fmla="*/ 55750 h 902582"/>
              <a:gd name="connsiteX227" fmla="*/ 2062466 w 2378076"/>
              <a:gd name="connsiteY227" fmla="*/ 92446 h 902582"/>
              <a:gd name="connsiteX228" fmla="*/ 2090396 w 2378076"/>
              <a:gd name="connsiteY228" fmla="*/ 103737 h 902582"/>
              <a:gd name="connsiteX229" fmla="*/ 2140670 w 2378076"/>
              <a:gd name="connsiteY229" fmla="*/ 55750 h 902582"/>
              <a:gd name="connsiteX230" fmla="*/ 2140670 w 2378076"/>
              <a:gd name="connsiteY230" fmla="*/ 52927 h 902582"/>
              <a:gd name="connsiteX231" fmla="*/ 2143463 w 2378076"/>
              <a:gd name="connsiteY231" fmla="*/ 55750 h 902582"/>
              <a:gd name="connsiteX232" fmla="*/ 2168600 w 2378076"/>
              <a:gd name="connsiteY232" fmla="*/ 69864 h 902582"/>
              <a:gd name="connsiteX233" fmla="*/ 2168600 w 2378076"/>
              <a:gd name="connsiteY233" fmla="*/ 72686 h 902582"/>
              <a:gd name="connsiteX234" fmla="*/ 2149049 w 2378076"/>
              <a:gd name="connsiteY234" fmla="*/ 140433 h 902582"/>
              <a:gd name="connsiteX235" fmla="*/ 2174186 w 2378076"/>
              <a:gd name="connsiteY235" fmla="*/ 157370 h 902582"/>
              <a:gd name="connsiteX236" fmla="*/ 2235633 w 2378076"/>
              <a:gd name="connsiteY236" fmla="*/ 123496 h 902582"/>
              <a:gd name="connsiteX237" fmla="*/ 2257977 w 2378076"/>
              <a:gd name="connsiteY237" fmla="*/ 143256 h 902582"/>
              <a:gd name="connsiteX238" fmla="*/ 2257977 w 2378076"/>
              <a:gd name="connsiteY238" fmla="*/ 146079 h 902582"/>
              <a:gd name="connsiteX239" fmla="*/ 2221667 w 2378076"/>
              <a:gd name="connsiteY239" fmla="*/ 208180 h 902582"/>
              <a:gd name="connsiteX240" fmla="*/ 2241219 w 2378076"/>
              <a:gd name="connsiteY240" fmla="*/ 230762 h 902582"/>
              <a:gd name="connsiteX241" fmla="*/ 2308251 w 2378076"/>
              <a:gd name="connsiteY241" fmla="*/ 213825 h 902582"/>
              <a:gd name="connsiteX242" fmla="*/ 2311044 w 2378076"/>
              <a:gd name="connsiteY242" fmla="*/ 213825 h 902582"/>
              <a:gd name="connsiteX243" fmla="*/ 2325009 w 2378076"/>
              <a:gd name="connsiteY243" fmla="*/ 239230 h 902582"/>
              <a:gd name="connsiteX244" fmla="*/ 2325009 w 2378076"/>
              <a:gd name="connsiteY244" fmla="*/ 242053 h 902582"/>
              <a:gd name="connsiteX245" fmla="*/ 2274735 w 2378076"/>
              <a:gd name="connsiteY245" fmla="*/ 292863 h 902582"/>
              <a:gd name="connsiteX246" fmla="*/ 2285907 w 2378076"/>
              <a:gd name="connsiteY246" fmla="*/ 321091 h 902582"/>
              <a:gd name="connsiteX247" fmla="*/ 2355732 w 2378076"/>
              <a:gd name="connsiteY247" fmla="*/ 321091 h 902582"/>
              <a:gd name="connsiteX248" fmla="*/ 2358525 w 2378076"/>
              <a:gd name="connsiteY248" fmla="*/ 321091 h 902582"/>
              <a:gd name="connsiteX249" fmla="*/ 2366904 w 2378076"/>
              <a:gd name="connsiteY249" fmla="*/ 349318 h 902582"/>
              <a:gd name="connsiteX250" fmla="*/ 2366904 w 2378076"/>
              <a:gd name="connsiteY250" fmla="*/ 352141 h 902582"/>
              <a:gd name="connsiteX251" fmla="*/ 2364111 w 2378076"/>
              <a:gd name="connsiteY251" fmla="*/ 352141 h 902582"/>
              <a:gd name="connsiteX252" fmla="*/ 2305458 w 2378076"/>
              <a:gd name="connsiteY252" fmla="*/ 388837 h 902582"/>
              <a:gd name="connsiteX253" fmla="*/ 2308251 w 2378076"/>
              <a:gd name="connsiteY253" fmla="*/ 417065 h 902582"/>
              <a:gd name="connsiteX254" fmla="*/ 2375283 w 2378076"/>
              <a:gd name="connsiteY254" fmla="*/ 436824 h 902582"/>
              <a:gd name="connsiteX255" fmla="*/ 2378076 w 2378076"/>
              <a:gd name="connsiteY255" fmla="*/ 436824 h 902582"/>
              <a:gd name="connsiteX256" fmla="*/ 2378076 w 2378076"/>
              <a:gd name="connsiteY256" fmla="*/ 450938 h 902582"/>
              <a:gd name="connsiteX257" fmla="*/ 2378076 w 2378076"/>
              <a:gd name="connsiteY257" fmla="*/ 467875 h 902582"/>
              <a:gd name="connsiteX258" fmla="*/ 2375283 w 2378076"/>
              <a:gd name="connsiteY258" fmla="*/ 467875 h 902582"/>
              <a:gd name="connsiteX259" fmla="*/ 2308251 w 2378076"/>
              <a:gd name="connsiteY259" fmla="*/ 487634 h 902582"/>
              <a:gd name="connsiteX260" fmla="*/ 2302665 w 2378076"/>
              <a:gd name="connsiteY260" fmla="*/ 515862 h 902582"/>
              <a:gd name="connsiteX261" fmla="*/ 2364111 w 2378076"/>
              <a:gd name="connsiteY261" fmla="*/ 552558 h 902582"/>
              <a:gd name="connsiteX262" fmla="*/ 2364111 w 2378076"/>
              <a:gd name="connsiteY262" fmla="*/ 555381 h 902582"/>
              <a:gd name="connsiteX263" fmla="*/ 2358525 w 2378076"/>
              <a:gd name="connsiteY263" fmla="*/ 583609 h 902582"/>
              <a:gd name="connsiteX264" fmla="*/ 2355732 w 2378076"/>
              <a:gd name="connsiteY264" fmla="*/ 583609 h 902582"/>
              <a:gd name="connsiteX265" fmla="*/ 2285907 w 2378076"/>
              <a:gd name="connsiteY265" fmla="*/ 583609 h 902582"/>
              <a:gd name="connsiteX266" fmla="*/ 2274735 w 2378076"/>
              <a:gd name="connsiteY266" fmla="*/ 611836 h 902582"/>
              <a:gd name="connsiteX267" fmla="*/ 2325009 w 2378076"/>
              <a:gd name="connsiteY267" fmla="*/ 659824 h 902582"/>
              <a:gd name="connsiteX268" fmla="*/ 2325009 w 2378076"/>
              <a:gd name="connsiteY268" fmla="*/ 662646 h 902582"/>
              <a:gd name="connsiteX269" fmla="*/ 2311044 w 2378076"/>
              <a:gd name="connsiteY269" fmla="*/ 688051 h 902582"/>
              <a:gd name="connsiteX270" fmla="*/ 2308251 w 2378076"/>
              <a:gd name="connsiteY270" fmla="*/ 690874 h 902582"/>
              <a:gd name="connsiteX271" fmla="*/ 2238425 w 2378076"/>
              <a:gd name="connsiteY271" fmla="*/ 671115 h 902582"/>
              <a:gd name="connsiteX272" fmla="*/ 2221667 w 2378076"/>
              <a:gd name="connsiteY272" fmla="*/ 696520 h 902582"/>
              <a:gd name="connsiteX273" fmla="*/ 2257977 w 2378076"/>
              <a:gd name="connsiteY273" fmla="*/ 758621 h 902582"/>
              <a:gd name="connsiteX274" fmla="*/ 2255184 w 2378076"/>
              <a:gd name="connsiteY274" fmla="*/ 758621 h 902582"/>
              <a:gd name="connsiteX275" fmla="*/ 2235633 w 2378076"/>
              <a:gd name="connsiteY275" fmla="*/ 781203 h 902582"/>
              <a:gd name="connsiteX276" fmla="*/ 2232839 w 2378076"/>
              <a:gd name="connsiteY276" fmla="*/ 781203 h 902582"/>
              <a:gd name="connsiteX277" fmla="*/ 2171393 w 2378076"/>
              <a:gd name="connsiteY277" fmla="*/ 744507 h 902582"/>
              <a:gd name="connsiteX278" fmla="*/ 2149049 w 2378076"/>
              <a:gd name="connsiteY278" fmla="*/ 764266 h 902582"/>
              <a:gd name="connsiteX279" fmla="*/ 2168600 w 2378076"/>
              <a:gd name="connsiteY279" fmla="*/ 829190 h 902582"/>
              <a:gd name="connsiteX280" fmla="*/ 2168600 w 2378076"/>
              <a:gd name="connsiteY280" fmla="*/ 832013 h 902582"/>
              <a:gd name="connsiteX281" fmla="*/ 2165807 w 2378076"/>
              <a:gd name="connsiteY281" fmla="*/ 834836 h 902582"/>
              <a:gd name="connsiteX282" fmla="*/ 2140670 w 2378076"/>
              <a:gd name="connsiteY282" fmla="*/ 848949 h 902582"/>
              <a:gd name="connsiteX283" fmla="*/ 2090396 w 2378076"/>
              <a:gd name="connsiteY283" fmla="*/ 798140 h 902582"/>
              <a:gd name="connsiteX284" fmla="*/ 2062466 w 2378076"/>
              <a:gd name="connsiteY284" fmla="*/ 809431 h 902582"/>
              <a:gd name="connsiteX285" fmla="*/ 2065259 w 2378076"/>
              <a:gd name="connsiteY285" fmla="*/ 846127 h 902582"/>
              <a:gd name="connsiteX286" fmla="*/ 2062466 w 2378076"/>
              <a:gd name="connsiteY286" fmla="*/ 882823 h 902582"/>
              <a:gd name="connsiteX287" fmla="*/ 2059673 w 2378076"/>
              <a:gd name="connsiteY287" fmla="*/ 882823 h 902582"/>
              <a:gd name="connsiteX288" fmla="*/ 2031743 w 2378076"/>
              <a:gd name="connsiteY288" fmla="*/ 891291 h 902582"/>
              <a:gd name="connsiteX289" fmla="*/ 1995434 w 2378076"/>
              <a:gd name="connsiteY289" fmla="*/ 829190 h 902582"/>
              <a:gd name="connsiteX290" fmla="*/ 1967504 w 2378076"/>
              <a:gd name="connsiteY290" fmla="*/ 832013 h 902582"/>
              <a:gd name="connsiteX291" fmla="*/ 1947953 w 2378076"/>
              <a:gd name="connsiteY291" fmla="*/ 902582 h 902582"/>
              <a:gd name="connsiteX292" fmla="*/ 1945160 w 2378076"/>
              <a:gd name="connsiteY292" fmla="*/ 902582 h 902582"/>
              <a:gd name="connsiteX293" fmla="*/ 1917229 w 2378076"/>
              <a:gd name="connsiteY293" fmla="*/ 902582 h 902582"/>
              <a:gd name="connsiteX294" fmla="*/ 1914436 w 2378076"/>
              <a:gd name="connsiteY294" fmla="*/ 902582 h 902582"/>
              <a:gd name="connsiteX295" fmla="*/ 1897678 w 2378076"/>
              <a:gd name="connsiteY295" fmla="*/ 832013 h 902582"/>
              <a:gd name="connsiteX296" fmla="*/ 1866955 w 2378076"/>
              <a:gd name="connsiteY296" fmla="*/ 829190 h 902582"/>
              <a:gd name="connsiteX297" fmla="*/ 1833439 w 2378076"/>
              <a:gd name="connsiteY297" fmla="*/ 891291 h 902582"/>
              <a:gd name="connsiteX298" fmla="*/ 1830646 w 2378076"/>
              <a:gd name="connsiteY298" fmla="*/ 891291 h 902582"/>
              <a:gd name="connsiteX299" fmla="*/ 1802716 w 2378076"/>
              <a:gd name="connsiteY299" fmla="*/ 882823 h 902582"/>
              <a:gd name="connsiteX300" fmla="*/ 1799923 w 2378076"/>
              <a:gd name="connsiteY300" fmla="*/ 882823 h 902582"/>
              <a:gd name="connsiteX301" fmla="*/ 1799923 w 2378076"/>
              <a:gd name="connsiteY301" fmla="*/ 880000 h 902582"/>
              <a:gd name="connsiteX302" fmla="*/ 1797130 w 2378076"/>
              <a:gd name="connsiteY302" fmla="*/ 846127 h 902582"/>
              <a:gd name="connsiteX303" fmla="*/ 1799923 w 2378076"/>
              <a:gd name="connsiteY303" fmla="*/ 809431 h 902582"/>
              <a:gd name="connsiteX304" fmla="*/ 1774786 w 2378076"/>
              <a:gd name="connsiteY304" fmla="*/ 798140 h 902582"/>
              <a:gd name="connsiteX305" fmla="*/ 1724512 w 2378076"/>
              <a:gd name="connsiteY305" fmla="*/ 848949 h 902582"/>
              <a:gd name="connsiteX306" fmla="*/ 1721719 w 2378076"/>
              <a:gd name="connsiteY306" fmla="*/ 851772 h 902582"/>
              <a:gd name="connsiteX307" fmla="*/ 1721719 w 2378076"/>
              <a:gd name="connsiteY307" fmla="*/ 848949 h 902582"/>
              <a:gd name="connsiteX308" fmla="*/ 1696582 w 2378076"/>
              <a:gd name="connsiteY308" fmla="*/ 834836 h 902582"/>
              <a:gd name="connsiteX309" fmla="*/ 1696582 w 2378076"/>
              <a:gd name="connsiteY309" fmla="*/ 832013 h 902582"/>
              <a:gd name="connsiteX310" fmla="*/ 1713340 w 2378076"/>
              <a:gd name="connsiteY310" fmla="*/ 764266 h 902582"/>
              <a:gd name="connsiteX311" fmla="*/ 1690996 w 2378076"/>
              <a:gd name="connsiteY311" fmla="*/ 744507 h 902582"/>
              <a:gd name="connsiteX312" fmla="*/ 1629549 w 2378076"/>
              <a:gd name="connsiteY312" fmla="*/ 781203 h 902582"/>
              <a:gd name="connsiteX313" fmla="*/ 1626756 w 2378076"/>
              <a:gd name="connsiteY313" fmla="*/ 781203 h 902582"/>
              <a:gd name="connsiteX314" fmla="*/ 1607205 w 2378076"/>
              <a:gd name="connsiteY314" fmla="*/ 761443 h 902582"/>
              <a:gd name="connsiteX315" fmla="*/ 1604412 w 2378076"/>
              <a:gd name="connsiteY315" fmla="*/ 758621 h 902582"/>
              <a:gd name="connsiteX316" fmla="*/ 1640722 w 2378076"/>
              <a:gd name="connsiteY316" fmla="*/ 696520 h 902582"/>
              <a:gd name="connsiteX317" fmla="*/ 1623963 w 2378076"/>
              <a:gd name="connsiteY317" fmla="*/ 671115 h 902582"/>
              <a:gd name="connsiteX318" fmla="*/ 1554138 w 2378076"/>
              <a:gd name="connsiteY318" fmla="*/ 690874 h 902582"/>
              <a:gd name="connsiteX319" fmla="*/ 1537380 w 2378076"/>
              <a:gd name="connsiteY319" fmla="*/ 665469 h 902582"/>
              <a:gd name="connsiteX320" fmla="*/ 1537380 w 2378076"/>
              <a:gd name="connsiteY320" fmla="*/ 662646 h 902582"/>
              <a:gd name="connsiteX321" fmla="*/ 1587654 w 2378076"/>
              <a:gd name="connsiteY321" fmla="*/ 611836 h 902582"/>
              <a:gd name="connsiteX322" fmla="*/ 1576482 w 2378076"/>
              <a:gd name="connsiteY322" fmla="*/ 583609 h 902582"/>
              <a:gd name="connsiteX323" fmla="*/ 1506657 w 2378076"/>
              <a:gd name="connsiteY323" fmla="*/ 583609 h 902582"/>
              <a:gd name="connsiteX324" fmla="*/ 1503864 w 2378076"/>
              <a:gd name="connsiteY324" fmla="*/ 583609 h 902582"/>
              <a:gd name="connsiteX325" fmla="*/ 1495485 w 2378076"/>
              <a:gd name="connsiteY325" fmla="*/ 555381 h 902582"/>
              <a:gd name="connsiteX326" fmla="*/ 1495485 w 2378076"/>
              <a:gd name="connsiteY326" fmla="*/ 552558 h 902582"/>
              <a:gd name="connsiteX327" fmla="*/ 1498278 w 2378076"/>
              <a:gd name="connsiteY327" fmla="*/ 552558 h 902582"/>
              <a:gd name="connsiteX328" fmla="*/ 1559724 w 2378076"/>
              <a:gd name="connsiteY328" fmla="*/ 515862 h 902582"/>
              <a:gd name="connsiteX329" fmla="*/ 1554138 w 2378076"/>
              <a:gd name="connsiteY329" fmla="*/ 484812 h 902582"/>
              <a:gd name="connsiteX330" fmla="*/ 1487106 w 2378076"/>
              <a:gd name="connsiteY330" fmla="*/ 467875 h 902582"/>
              <a:gd name="connsiteX331" fmla="*/ 1484313 w 2378076"/>
              <a:gd name="connsiteY331" fmla="*/ 467875 h 902582"/>
              <a:gd name="connsiteX332" fmla="*/ 1484313 w 2378076"/>
              <a:gd name="connsiteY332" fmla="*/ 465052 h 902582"/>
              <a:gd name="connsiteX333" fmla="*/ 1484313 w 2378076"/>
              <a:gd name="connsiteY333" fmla="*/ 450938 h 902582"/>
              <a:gd name="connsiteX334" fmla="*/ 1484313 w 2378076"/>
              <a:gd name="connsiteY334" fmla="*/ 436824 h 902582"/>
              <a:gd name="connsiteX335" fmla="*/ 1484313 w 2378076"/>
              <a:gd name="connsiteY335" fmla="*/ 434002 h 902582"/>
              <a:gd name="connsiteX336" fmla="*/ 1487106 w 2378076"/>
              <a:gd name="connsiteY336" fmla="*/ 434002 h 902582"/>
              <a:gd name="connsiteX337" fmla="*/ 1554138 w 2378076"/>
              <a:gd name="connsiteY337" fmla="*/ 417065 h 902582"/>
              <a:gd name="connsiteX338" fmla="*/ 1556931 w 2378076"/>
              <a:gd name="connsiteY338" fmla="*/ 386014 h 902582"/>
              <a:gd name="connsiteX339" fmla="*/ 1498278 w 2378076"/>
              <a:gd name="connsiteY339" fmla="*/ 352141 h 902582"/>
              <a:gd name="connsiteX340" fmla="*/ 1495485 w 2378076"/>
              <a:gd name="connsiteY340" fmla="*/ 349318 h 902582"/>
              <a:gd name="connsiteX341" fmla="*/ 1503864 w 2378076"/>
              <a:gd name="connsiteY341" fmla="*/ 321091 h 902582"/>
              <a:gd name="connsiteX342" fmla="*/ 1503864 w 2378076"/>
              <a:gd name="connsiteY342" fmla="*/ 318268 h 902582"/>
              <a:gd name="connsiteX343" fmla="*/ 1506657 w 2378076"/>
              <a:gd name="connsiteY343" fmla="*/ 318268 h 902582"/>
              <a:gd name="connsiteX344" fmla="*/ 1576482 w 2378076"/>
              <a:gd name="connsiteY344" fmla="*/ 318268 h 902582"/>
              <a:gd name="connsiteX345" fmla="*/ 1587654 w 2378076"/>
              <a:gd name="connsiteY345" fmla="*/ 292863 h 902582"/>
              <a:gd name="connsiteX346" fmla="*/ 1537380 w 2378076"/>
              <a:gd name="connsiteY346" fmla="*/ 242053 h 902582"/>
              <a:gd name="connsiteX347" fmla="*/ 1537380 w 2378076"/>
              <a:gd name="connsiteY347" fmla="*/ 239230 h 902582"/>
              <a:gd name="connsiteX348" fmla="*/ 1551345 w 2378076"/>
              <a:gd name="connsiteY348" fmla="*/ 213825 h 902582"/>
              <a:gd name="connsiteX349" fmla="*/ 1554138 w 2378076"/>
              <a:gd name="connsiteY349" fmla="*/ 213825 h 902582"/>
              <a:gd name="connsiteX350" fmla="*/ 1621170 w 2378076"/>
              <a:gd name="connsiteY350" fmla="*/ 230762 h 902582"/>
              <a:gd name="connsiteX351" fmla="*/ 1640722 w 2378076"/>
              <a:gd name="connsiteY351" fmla="*/ 208180 h 902582"/>
              <a:gd name="connsiteX352" fmla="*/ 1604412 w 2378076"/>
              <a:gd name="connsiteY352" fmla="*/ 146079 h 902582"/>
              <a:gd name="connsiteX353" fmla="*/ 1604412 w 2378076"/>
              <a:gd name="connsiteY353" fmla="*/ 143256 h 902582"/>
              <a:gd name="connsiteX354" fmla="*/ 1626756 w 2378076"/>
              <a:gd name="connsiteY354" fmla="*/ 123496 h 902582"/>
              <a:gd name="connsiteX355" fmla="*/ 1626756 w 2378076"/>
              <a:gd name="connsiteY355" fmla="*/ 120674 h 902582"/>
              <a:gd name="connsiteX356" fmla="*/ 1629549 w 2378076"/>
              <a:gd name="connsiteY356" fmla="*/ 120674 h 902582"/>
              <a:gd name="connsiteX357" fmla="*/ 1688203 w 2378076"/>
              <a:gd name="connsiteY357" fmla="*/ 157370 h 902582"/>
              <a:gd name="connsiteX358" fmla="*/ 1710547 w 2378076"/>
              <a:gd name="connsiteY358" fmla="*/ 140433 h 902582"/>
              <a:gd name="connsiteX359" fmla="*/ 1693789 w 2378076"/>
              <a:gd name="connsiteY359" fmla="*/ 72686 h 902582"/>
              <a:gd name="connsiteX360" fmla="*/ 1693789 w 2378076"/>
              <a:gd name="connsiteY360" fmla="*/ 69864 h 902582"/>
              <a:gd name="connsiteX361" fmla="*/ 1718926 w 2378076"/>
              <a:gd name="connsiteY361" fmla="*/ 52927 h 902582"/>
              <a:gd name="connsiteX362" fmla="*/ 1721719 w 2378076"/>
              <a:gd name="connsiteY362" fmla="*/ 52927 h 902582"/>
              <a:gd name="connsiteX363" fmla="*/ 1721719 w 2378076"/>
              <a:gd name="connsiteY363" fmla="*/ 55750 h 902582"/>
              <a:gd name="connsiteX364" fmla="*/ 1771993 w 2378076"/>
              <a:gd name="connsiteY364" fmla="*/ 103737 h 902582"/>
              <a:gd name="connsiteX365" fmla="*/ 1799923 w 2378076"/>
              <a:gd name="connsiteY365" fmla="*/ 92446 h 902582"/>
              <a:gd name="connsiteX366" fmla="*/ 1794337 w 2378076"/>
              <a:gd name="connsiteY366" fmla="*/ 55750 h 902582"/>
              <a:gd name="connsiteX367" fmla="*/ 1799923 w 2378076"/>
              <a:gd name="connsiteY367" fmla="*/ 21876 h 902582"/>
              <a:gd name="connsiteX368" fmla="*/ 1799923 w 2378076"/>
              <a:gd name="connsiteY368" fmla="*/ 19054 h 902582"/>
              <a:gd name="connsiteX369" fmla="*/ 1827853 w 2378076"/>
              <a:gd name="connsiteY369" fmla="*/ 13408 h 902582"/>
              <a:gd name="connsiteX370" fmla="*/ 1830646 w 2378076"/>
              <a:gd name="connsiteY370" fmla="*/ 10585 h 902582"/>
              <a:gd name="connsiteX371" fmla="*/ 1830646 w 2378076"/>
              <a:gd name="connsiteY371" fmla="*/ 13408 h 902582"/>
              <a:gd name="connsiteX372" fmla="*/ 1866955 w 2378076"/>
              <a:gd name="connsiteY372" fmla="*/ 75509 h 902582"/>
              <a:gd name="connsiteX373" fmla="*/ 1897678 w 2378076"/>
              <a:gd name="connsiteY373" fmla="*/ 69864 h 902582"/>
              <a:gd name="connsiteX374" fmla="*/ 1914436 w 2378076"/>
              <a:gd name="connsiteY374" fmla="*/ 2117 h 902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Lst>
            <a:rect l="l" t="t" r="r" b="b"/>
            <a:pathLst>
              <a:path w="2378076" h="902582">
                <a:moveTo>
                  <a:pt x="1869753" y="541874"/>
                </a:moveTo>
                <a:cubicBezTo>
                  <a:pt x="1869753" y="541874"/>
                  <a:pt x="1869753" y="541874"/>
                  <a:pt x="1745039" y="604157"/>
                </a:cubicBezTo>
                <a:cubicBezTo>
                  <a:pt x="1742268" y="604157"/>
                  <a:pt x="1736725" y="606988"/>
                  <a:pt x="1736725" y="609819"/>
                </a:cubicBezTo>
                <a:cubicBezTo>
                  <a:pt x="1736725" y="612651"/>
                  <a:pt x="1736725" y="612651"/>
                  <a:pt x="1736725" y="612651"/>
                </a:cubicBezTo>
                <a:cubicBezTo>
                  <a:pt x="1736725" y="615482"/>
                  <a:pt x="1739496" y="618313"/>
                  <a:pt x="1742268" y="621144"/>
                </a:cubicBezTo>
                <a:cubicBezTo>
                  <a:pt x="1783839" y="666440"/>
                  <a:pt x="1825410" y="691920"/>
                  <a:pt x="1886381" y="706075"/>
                </a:cubicBezTo>
                <a:cubicBezTo>
                  <a:pt x="1889152" y="706075"/>
                  <a:pt x="1891924" y="708906"/>
                  <a:pt x="1894695" y="706075"/>
                </a:cubicBezTo>
                <a:cubicBezTo>
                  <a:pt x="1897467" y="703244"/>
                  <a:pt x="1900238" y="700413"/>
                  <a:pt x="1897467" y="691920"/>
                </a:cubicBezTo>
                <a:cubicBezTo>
                  <a:pt x="1897467" y="691920"/>
                  <a:pt x="1897467" y="691920"/>
                  <a:pt x="1889152" y="553198"/>
                </a:cubicBezTo>
                <a:cubicBezTo>
                  <a:pt x="1889152" y="547536"/>
                  <a:pt x="1886381" y="544705"/>
                  <a:pt x="1883610" y="541874"/>
                </a:cubicBezTo>
                <a:cubicBezTo>
                  <a:pt x="1878067" y="539043"/>
                  <a:pt x="1875295" y="539043"/>
                  <a:pt x="1869753" y="541874"/>
                </a:cubicBezTo>
                <a:close/>
                <a:moveTo>
                  <a:pt x="1982115" y="539043"/>
                </a:moveTo>
                <a:cubicBezTo>
                  <a:pt x="1979317" y="541868"/>
                  <a:pt x="1976518" y="547519"/>
                  <a:pt x="1976518" y="550344"/>
                </a:cubicBezTo>
                <a:cubicBezTo>
                  <a:pt x="1976518" y="550344"/>
                  <a:pt x="1976518" y="550344"/>
                  <a:pt x="1965325" y="691605"/>
                </a:cubicBezTo>
                <a:cubicBezTo>
                  <a:pt x="1965325" y="694430"/>
                  <a:pt x="1965325" y="700081"/>
                  <a:pt x="1968123" y="702906"/>
                </a:cubicBezTo>
                <a:cubicBezTo>
                  <a:pt x="1970922" y="705731"/>
                  <a:pt x="1973720" y="705731"/>
                  <a:pt x="1979317" y="702906"/>
                </a:cubicBezTo>
                <a:cubicBezTo>
                  <a:pt x="2038081" y="688780"/>
                  <a:pt x="2082854" y="663353"/>
                  <a:pt x="2124828" y="618149"/>
                </a:cubicBezTo>
                <a:cubicBezTo>
                  <a:pt x="2127627" y="615324"/>
                  <a:pt x="2130425" y="612499"/>
                  <a:pt x="2130425" y="609674"/>
                </a:cubicBezTo>
                <a:cubicBezTo>
                  <a:pt x="2127627" y="606849"/>
                  <a:pt x="2124828" y="604023"/>
                  <a:pt x="2119232" y="601198"/>
                </a:cubicBezTo>
                <a:cubicBezTo>
                  <a:pt x="2119232" y="601198"/>
                  <a:pt x="2119232" y="601198"/>
                  <a:pt x="1996106" y="539043"/>
                </a:cubicBezTo>
                <a:cubicBezTo>
                  <a:pt x="1990510" y="539043"/>
                  <a:pt x="1987711" y="539043"/>
                  <a:pt x="1982115" y="539043"/>
                </a:cubicBezTo>
                <a:close/>
                <a:moveTo>
                  <a:pt x="871538" y="485068"/>
                </a:moveTo>
                <a:lnTo>
                  <a:pt x="814983" y="487862"/>
                </a:lnTo>
                <a:cubicBezTo>
                  <a:pt x="792361" y="490656"/>
                  <a:pt x="781050" y="501832"/>
                  <a:pt x="781050" y="521390"/>
                </a:cubicBezTo>
                <a:cubicBezTo>
                  <a:pt x="781050" y="532566"/>
                  <a:pt x="783878" y="554918"/>
                  <a:pt x="806500" y="554918"/>
                </a:cubicBezTo>
                <a:cubicBezTo>
                  <a:pt x="834777" y="554918"/>
                  <a:pt x="871538" y="543742"/>
                  <a:pt x="871538" y="543742"/>
                </a:cubicBezTo>
                <a:cubicBezTo>
                  <a:pt x="871538" y="485068"/>
                  <a:pt x="871538" y="485068"/>
                  <a:pt x="871538" y="485068"/>
                </a:cubicBezTo>
                <a:close/>
                <a:moveTo>
                  <a:pt x="396876" y="389818"/>
                </a:moveTo>
                <a:cubicBezTo>
                  <a:pt x="355204" y="389818"/>
                  <a:pt x="341313" y="412372"/>
                  <a:pt x="341313" y="471575"/>
                </a:cubicBezTo>
                <a:cubicBezTo>
                  <a:pt x="341313" y="522320"/>
                  <a:pt x="349648" y="553331"/>
                  <a:pt x="396876" y="553331"/>
                </a:cubicBezTo>
                <a:cubicBezTo>
                  <a:pt x="444104" y="553331"/>
                  <a:pt x="452438" y="522320"/>
                  <a:pt x="452438" y="471575"/>
                </a:cubicBezTo>
                <a:cubicBezTo>
                  <a:pt x="452438" y="412372"/>
                  <a:pt x="435769" y="389818"/>
                  <a:pt x="396876" y="389818"/>
                </a:cubicBezTo>
                <a:close/>
                <a:moveTo>
                  <a:pt x="1964442" y="378529"/>
                </a:moveTo>
                <a:cubicBezTo>
                  <a:pt x="1960604" y="379235"/>
                  <a:pt x="1957114" y="381352"/>
                  <a:pt x="1954322" y="385585"/>
                </a:cubicBezTo>
                <a:cubicBezTo>
                  <a:pt x="1948738" y="394052"/>
                  <a:pt x="1951530" y="402518"/>
                  <a:pt x="1957114" y="408163"/>
                </a:cubicBezTo>
                <a:cubicBezTo>
                  <a:pt x="1971073" y="416629"/>
                  <a:pt x="1979448" y="433563"/>
                  <a:pt x="1979448" y="450496"/>
                </a:cubicBezTo>
                <a:cubicBezTo>
                  <a:pt x="1979448" y="475896"/>
                  <a:pt x="1957114" y="498474"/>
                  <a:pt x="1931987" y="498474"/>
                </a:cubicBezTo>
                <a:cubicBezTo>
                  <a:pt x="1906861" y="498474"/>
                  <a:pt x="1884527" y="475896"/>
                  <a:pt x="1884527" y="450496"/>
                </a:cubicBezTo>
                <a:cubicBezTo>
                  <a:pt x="1884527" y="433563"/>
                  <a:pt x="1892902" y="416629"/>
                  <a:pt x="1906861" y="408163"/>
                </a:cubicBezTo>
                <a:cubicBezTo>
                  <a:pt x="1912445" y="402518"/>
                  <a:pt x="1915237" y="394052"/>
                  <a:pt x="1909653" y="385585"/>
                </a:cubicBezTo>
                <a:cubicBezTo>
                  <a:pt x="1904069" y="377118"/>
                  <a:pt x="1895694" y="377118"/>
                  <a:pt x="1887319" y="382763"/>
                </a:cubicBezTo>
                <a:cubicBezTo>
                  <a:pt x="1864984" y="396874"/>
                  <a:pt x="1851025" y="422274"/>
                  <a:pt x="1851025" y="450496"/>
                </a:cubicBezTo>
                <a:cubicBezTo>
                  <a:pt x="1851025" y="492829"/>
                  <a:pt x="1887319" y="529518"/>
                  <a:pt x="1931987" y="529518"/>
                </a:cubicBezTo>
                <a:cubicBezTo>
                  <a:pt x="1976656" y="529518"/>
                  <a:pt x="2012950" y="492829"/>
                  <a:pt x="2012950" y="450496"/>
                </a:cubicBezTo>
                <a:cubicBezTo>
                  <a:pt x="2012950" y="422274"/>
                  <a:pt x="1998991" y="396874"/>
                  <a:pt x="1976656" y="379940"/>
                </a:cubicBezTo>
                <a:cubicBezTo>
                  <a:pt x="1972469" y="378529"/>
                  <a:pt x="1968281" y="377824"/>
                  <a:pt x="1964442" y="378529"/>
                </a:cubicBezTo>
                <a:close/>
                <a:moveTo>
                  <a:pt x="2166711" y="358068"/>
                </a:moveTo>
                <a:cubicBezTo>
                  <a:pt x="2163905" y="358068"/>
                  <a:pt x="2158292" y="358068"/>
                  <a:pt x="2155485" y="360888"/>
                </a:cubicBezTo>
                <a:cubicBezTo>
                  <a:pt x="2155485" y="360888"/>
                  <a:pt x="2155485" y="360888"/>
                  <a:pt x="2040419" y="439837"/>
                </a:cubicBezTo>
                <a:cubicBezTo>
                  <a:pt x="2034806" y="442656"/>
                  <a:pt x="2032000" y="448295"/>
                  <a:pt x="2032000" y="451115"/>
                </a:cubicBezTo>
                <a:cubicBezTo>
                  <a:pt x="2032000" y="456754"/>
                  <a:pt x="2034806" y="459574"/>
                  <a:pt x="2040419" y="462393"/>
                </a:cubicBezTo>
                <a:cubicBezTo>
                  <a:pt x="2040419" y="462393"/>
                  <a:pt x="2040419" y="462393"/>
                  <a:pt x="2155485" y="541342"/>
                </a:cubicBezTo>
                <a:cubicBezTo>
                  <a:pt x="2158292" y="544162"/>
                  <a:pt x="2161098" y="546981"/>
                  <a:pt x="2166711" y="544162"/>
                </a:cubicBezTo>
                <a:cubicBezTo>
                  <a:pt x="2169518" y="544162"/>
                  <a:pt x="2169518" y="541342"/>
                  <a:pt x="2172324" y="535703"/>
                </a:cubicBezTo>
                <a:cubicBezTo>
                  <a:pt x="2189163" y="476491"/>
                  <a:pt x="2189163" y="425739"/>
                  <a:pt x="2172324" y="366527"/>
                </a:cubicBezTo>
                <a:cubicBezTo>
                  <a:pt x="2172324" y="363707"/>
                  <a:pt x="2169518" y="358068"/>
                  <a:pt x="2166711" y="358068"/>
                </a:cubicBezTo>
                <a:close/>
                <a:moveTo>
                  <a:pt x="1697038" y="358068"/>
                </a:moveTo>
                <a:cubicBezTo>
                  <a:pt x="1694260" y="360888"/>
                  <a:pt x="1691482" y="363707"/>
                  <a:pt x="1691482" y="366527"/>
                </a:cubicBezTo>
                <a:cubicBezTo>
                  <a:pt x="1674813" y="428558"/>
                  <a:pt x="1674813" y="476491"/>
                  <a:pt x="1691482" y="535703"/>
                </a:cubicBezTo>
                <a:cubicBezTo>
                  <a:pt x="1691482" y="541342"/>
                  <a:pt x="1694260" y="544162"/>
                  <a:pt x="1697038" y="544162"/>
                </a:cubicBezTo>
                <a:cubicBezTo>
                  <a:pt x="1699816" y="546981"/>
                  <a:pt x="1702594" y="544162"/>
                  <a:pt x="1708151" y="541342"/>
                </a:cubicBezTo>
                <a:lnTo>
                  <a:pt x="1822054" y="462393"/>
                </a:lnTo>
                <a:cubicBezTo>
                  <a:pt x="1827610" y="459574"/>
                  <a:pt x="1830388" y="456754"/>
                  <a:pt x="1830388" y="451115"/>
                </a:cubicBezTo>
                <a:cubicBezTo>
                  <a:pt x="1830388" y="448295"/>
                  <a:pt x="1827610" y="442656"/>
                  <a:pt x="1822054" y="439837"/>
                </a:cubicBezTo>
                <a:cubicBezTo>
                  <a:pt x="1822054" y="439837"/>
                  <a:pt x="1822054" y="439837"/>
                  <a:pt x="1708151" y="363707"/>
                </a:cubicBezTo>
                <a:cubicBezTo>
                  <a:pt x="1705372" y="360888"/>
                  <a:pt x="1702594" y="358068"/>
                  <a:pt x="1697038" y="358068"/>
                </a:cubicBezTo>
                <a:close/>
                <a:moveTo>
                  <a:pt x="1170028" y="343781"/>
                </a:moveTo>
                <a:cubicBezTo>
                  <a:pt x="1170028" y="343781"/>
                  <a:pt x="1170028" y="343781"/>
                  <a:pt x="1206276" y="343781"/>
                </a:cubicBezTo>
                <a:cubicBezTo>
                  <a:pt x="1211853" y="343781"/>
                  <a:pt x="1214641" y="346602"/>
                  <a:pt x="1214641" y="349423"/>
                </a:cubicBezTo>
                <a:cubicBezTo>
                  <a:pt x="1214641" y="349423"/>
                  <a:pt x="1214641" y="349423"/>
                  <a:pt x="1267619" y="541235"/>
                </a:cubicBezTo>
                <a:cubicBezTo>
                  <a:pt x="1267619" y="541235"/>
                  <a:pt x="1267619" y="541235"/>
                  <a:pt x="1270407" y="541235"/>
                </a:cubicBezTo>
                <a:cubicBezTo>
                  <a:pt x="1270407" y="541235"/>
                  <a:pt x="1270407" y="541235"/>
                  <a:pt x="1320597" y="349423"/>
                </a:cubicBezTo>
                <a:cubicBezTo>
                  <a:pt x="1320597" y="346602"/>
                  <a:pt x="1326173" y="343781"/>
                  <a:pt x="1328962" y="343781"/>
                </a:cubicBezTo>
                <a:cubicBezTo>
                  <a:pt x="1328962" y="343781"/>
                  <a:pt x="1328962" y="343781"/>
                  <a:pt x="1367998" y="343781"/>
                </a:cubicBezTo>
                <a:cubicBezTo>
                  <a:pt x="1370786" y="343781"/>
                  <a:pt x="1373575" y="343781"/>
                  <a:pt x="1373575" y="346602"/>
                </a:cubicBezTo>
                <a:cubicBezTo>
                  <a:pt x="1376363" y="349423"/>
                  <a:pt x="1376363" y="352244"/>
                  <a:pt x="1376363" y="355064"/>
                </a:cubicBezTo>
                <a:cubicBezTo>
                  <a:pt x="1376363" y="355064"/>
                  <a:pt x="1376363" y="355064"/>
                  <a:pt x="1370786" y="383272"/>
                </a:cubicBezTo>
                <a:cubicBezTo>
                  <a:pt x="1365210" y="397376"/>
                  <a:pt x="1359633" y="417121"/>
                  <a:pt x="1354057" y="439687"/>
                </a:cubicBezTo>
                <a:cubicBezTo>
                  <a:pt x="1342903" y="490461"/>
                  <a:pt x="1323385" y="560980"/>
                  <a:pt x="1309444" y="614575"/>
                </a:cubicBezTo>
                <a:cubicBezTo>
                  <a:pt x="1298290" y="662528"/>
                  <a:pt x="1273196" y="685094"/>
                  <a:pt x="1236948" y="685094"/>
                </a:cubicBezTo>
                <a:cubicBezTo>
                  <a:pt x="1234159" y="685094"/>
                  <a:pt x="1234159" y="685094"/>
                  <a:pt x="1234159" y="685094"/>
                </a:cubicBezTo>
                <a:cubicBezTo>
                  <a:pt x="1211853" y="685094"/>
                  <a:pt x="1183970" y="682273"/>
                  <a:pt x="1170028" y="676632"/>
                </a:cubicBezTo>
                <a:cubicBezTo>
                  <a:pt x="1164452" y="676632"/>
                  <a:pt x="1161663" y="673811"/>
                  <a:pt x="1161663" y="668170"/>
                </a:cubicBezTo>
                <a:cubicBezTo>
                  <a:pt x="1161663" y="668170"/>
                  <a:pt x="1161663" y="668170"/>
                  <a:pt x="1161663" y="642783"/>
                </a:cubicBezTo>
                <a:cubicBezTo>
                  <a:pt x="1161663" y="639962"/>
                  <a:pt x="1161663" y="637141"/>
                  <a:pt x="1164452" y="637141"/>
                </a:cubicBezTo>
                <a:cubicBezTo>
                  <a:pt x="1167240" y="634320"/>
                  <a:pt x="1170028" y="631500"/>
                  <a:pt x="1172817" y="634320"/>
                </a:cubicBezTo>
                <a:cubicBezTo>
                  <a:pt x="1172817" y="634320"/>
                  <a:pt x="1172817" y="634320"/>
                  <a:pt x="1220218" y="637141"/>
                </a:cubicBezTo>
                <a:cubicBezTo>
                  <a:pt x="1248101" y="637141"/>
                  <a:pt x="1250889" y="620217"/>
                  <a:pt x="1253677" y="611754"/>
                </a:cubicBezTo>
                <a:cubicBezTo>
                  <a:pt x="1253677" y="611754"/>
                  <a:pt x="1253677" y="611754"/>
                  <a:pt x="1253677" y="608933"/>
                </a:cubicBezTo>
                <a:cubicBezTo>
                  <a:pt x="1256466" y="606113"/>
                  <a:pt x="1256466" y="603292"/>
                  <a:pt x="1259254" y="597650"/>
                </a:cubicBezTo>
                <a:cubicBezTo>
                  <a:pt x="1259254" y="597650"/>
                  <a:pt x="1259254" y="597650"/>
                  <a:pt x="1248101" y="597650"/>
                </a:cubicBezTo>
                <a:cubicBezTo>
                  <a:pt x="1228583" y="597650"/>
                  <a:pt x="1217429" y="580726"/>
                  <a:pt x="1214641" y="569443"/>
                </a:cubicBezTo>
                <a:cubicBezTo>
                  <a:pt x="1214641" y="569443"/>
                  <a:pt x="1214641" y="569443"/>
                  <a:pt x="1158875" y="355064"/>
                </a:cubicBezTo>
                <a:cubicBezTo>
                  <a:pt x="1158875" y="352244"/>
                  <a:pt x="1158875" y="349423"/>
                  <a:pt x="1161663" y="346602"/>
                </a:cubicBezTo>
                <a:cubicBezTo>
                  <a:pt x="1164452" y="343781"/>
                  <a:pt x="1167240" y="343781"/>
                  <a:pt x="1170028" y="343781"/>
                </a:cubicBezTo>
                <a:close/>
                <a:moveTo>
                  <a:pt x="1116013" y="340606"/>
                </a:moveTo>
                <a:cubicBezTo>
                  <a:pt x="1118791" y="340606"/>
                  <a:pt x="1121569" y="340606"/>
                  <a:pt x="1124347" y="343432"/>
                </a:cubicBezTo>
                <a:cubicBezTo>
                  <a:pt x="1127125" y="343432"/>
                  <a:pt x="1127125" y="346258"/>
                  <a:pt x="1127125" y="349085"/>
                </a:cubicBezTo>
                <a:cubicBezTo>
                  <a:pt x="1127125" y="349085"/>
                  <a:pt x="1127125" y="349085"/>
                  <a:pt x="1127125" y="385824"/>
                </a:cubicBezTo>
                <a:cubicBezTo>
                  <a:pt x="1127125" y="388650"/>
                  <a:pt x="1124347" y="394302"/>
                  <a:pt x="1118791" y="394302"/>
                </a:cubicBezTo>
                <a:cubicBezTo>
                  <a:pt x="1085453" y="397128"/>
                  <a:pt x="1060450" y="416911"/>
                  <a:pt x="1049337" y="425389"/>
                </a:cubicBezTo>
                <a:cubicBezTo>
                  <a:pt x="1049337" y="425389"/>
                  <a:pt x="1049337" y="425389"/>
                  <a:pt x="1049337" y="589303"/>
                </a:cubicBezTo>
                <a:cubicBezTo>
                  <a:pt x="1049337" y="594955"/>
                  <a:pt x="1046559" y="597781"/>
                  <a:pt x="1041003" y="597781"/>
                </a:cubicBezTo>
                <a:cubicBezTo>
                  <a:pt x="1041003" y="597781"/>
                  <a:pt x="1041003" y="597781"/>
                  <a:pt x="1002109" y="597781"/>
                </a:cubicBezTo>
                <a:cubicBezTo>
                  <a:pt x="996553" y="597781"/>
                  <a:pt x="993775" y="594955"/>
                  <a:pt x="993775" y="589303"/>
                </a:cubicBezTo>
                <a:cubicBezTo>
                  <a:pt x="993775" y="589303"/>
                  <a:pt x="993775" y="589303"/>
                  <a:pt x="993775" y="351911"/>
                </a:cubicBezTo>
                <a:cubicBezTo>
                  <a:pt x="993775" y="346258"/>
                  <a:pt x="996553" y="343432"/>
                  <a:pt x="1002109" y="343432"/>
                </a:cubicBezTo>
                <a:cubicBezTo>
                  <a:pt x="1002109" y="343432"/>
                  <a:pt x="1002109" y="343432"/>
                  <a:pt x="1041003" y="343432"/>
                </a:cubicBezTo>
                <a:cubicBezTo>
                  <a:pt x="1046559" y="343432"/>
                  <a:pt x="1049337" y="346258"/>
                  <a:pt x="1049337" y="351911"/>
                </a:cubicBezTo>
                <a:cubicBezTo>
                  <a:pt x="1049337" y="351911"/>
                  <a:pt x="1049337" y="351911"/>
                  <a:pt x="1049337" y="368867"/>
                </a:cubicBezTo>
                <a:cubicBezTo>
                  <a:pt x="1066006" y="357563"/>
                  <a:pt x="1091009" y="340606"/>
                  <a:pt x="1116013" y="340606"/>
                </a:cubicBezTo>
                <a:close/>
                <a:moveTo>
                  <a:pt x="843157" y="335843"/>
                </a:moveTo>
                <a:cubicBezTo>
                  <a:pt x="902173" y="335843"/>
                  <a:pt x="930276" y="364084"/>
                  <a:pt x="930276" y="423390"/>
                </a:cubicBezTo>
                <a:cubicBezTo>
                  <a:pt x="930276" y="592835"/>
                  <a:pt x="930276" y="592835"/>
                  <a:pt x="930276" y="592835"/>
                </a:cubicBezTo>
                <a:cubicBezTo>
                  <a:pt x="930276" y="595659"/>
                  <a:pt x="927466" y="598483"/>
                  <a:pt x="927466" y="601307"/>
                </a:cubicBezTo>
                <a:cubicBezTo>
                  <a:pt x="924656" y="604131"/>
                  <a:pt x="921845" y="604131"/>
                  <a:pt x="919035" y="604131"/>
                </a:cubicBezTo>
                <a:cubicBezTo>
                  <a:pt x="899363" y="601307"/>
                  <a:pt x="890932" y="595659"/>
                  <a:pt x="879691" y="587187"/>
                </a:cubicBezTo>
                <a:cubicBezTo>
                  <a:pt x="879691" y="587187"/>
                  <a:pt x="837536" y="604131"/>
                  <a:pt x="798192" y="604131"/>
                </a:cubicBezTo>
                <a:cubicBezTo>
                  <a:pt x="750416" y="604131"/>
                  <a:pt x="722313" y="575890"/>
                  <a:pt x="722313" y="522233"/>
                </a:cubicBezTo>
                <a:cubicBezTo>
                  <a:pt x="722313" y="471399"/>
                  <a:pt x="747606" y="448807"/>
                  <a:pt x="809433" y="445983"/>
                </a:cubicBezTo>
                <a:cubicBezTo>
                  <a:pt x="871260" y="440334"/>
                  <a:pt x="871260" y="440334"/>
                  <a:pt x="871260" y="440334"/>
                </a:cubicBezTo>
                <a:cubicBezTo>
                  <a:pt x="871260" y="423390"/>
                  <a:pt x="871260" y="423390"/>
                  <a:pt x="871260" y="423390"/>
                </a:cubicBezTo>
                <a:cubicBezTo>
                  <a:pt x="871260" y="403621"/>
                  <a:pt x="860018" y="392325"/>
                  <a:pt x="840346" y="392325"/>
                </a:cubicBezTo>
                <a:cubicBezTo>
                  <a:pt x="812243" y="392325"/>
                  <a:pt x="772899" y="397973"/>
                  <a:pt x="750416" y="397973"/>
                </a:cubicBezTo>
                <a:cubicBezTo>
                  <a:pt x="747606" y="397973"/>
                  <a:pt x="747606" y="397973"/>
                  <a:pt x="744796" y="395149"/>
                </a:cubicBezTo>
                <a:cubicBezTo>
                  <a:pt x="741985" y="395149"/>
                  <a:pt x="741985" y="392325"/>
                  <a:pt x="741985" y="389501"/>
                </a:cubicBezTo>
                <a:cubicBezTo>
                  <a:pt x="739175" y="355612"/>
                  <a:pt x="739175" y="355612"/>
                  <a:pt x="739175" y="355612"/>
                </a:cubicBezTo>
                <a:cubicBezTo>
                  <a:pt x="739175" y="352788"/>
                  <a:pt x="741985" y="347140"/>
                  <a:pt x="747606" y="347140"/>
                </a:cubicBezTo>
                <a:cubicBezTo>
                  <a:pt x="767278" y="344316"/>
                  <a:pt x="815054" y="335843"/>
                  <a:pt x="843157" y="335843"/>
                </a:cubicBezTo>
                <a:close/>
                <a:moveTo>
                  <a:pt x="396875" y="335843"/>
                </a:moveTo>
                <a:cubicBezTo>
                  <a:pt x="460001" y="335843"/>
                  <a:pt x="511175" y="395901"/>
                  <a:pt x="511175" y="469987"/>
                </a:cubicBezTo>
                <a:cubicBezTo>
                  <a:pt x="511175" y="544073"/>
                  <a:pt x="460001" y="604131"/>
                  <a:pt x="396875" y="604131"/>
                </a:cubicBezTo>
                <a:cubicBezTo>
                  <a:pt x="333749" y="604131"/>
                  <a:pt x="282575" y="544073"/>
                  <a:pt x="282575" y="469987"/>
                </a:cubicBezTo>
                <a:cubicBezTo>
                  <a:pt x="282575" y="395901"/>
                  <a:pt x="333749" y="335843"/>
                  <a:pt x="396875" y="335843"/>
                </a:cubicBezTo>
                <a:close/>
                <a:moveTo>
                  <a:pt x="103585" y="300918"/>
                </a:moveTo>
                <a:cubicBezTo>
                  <a:pt x="81360" y="300918"/>
                  <a:pt x="67470" y="300918"/>
                  <a:pt x="61913" y="303759"/>
                </a:cubicBezTo>
                <a:cubicBezTo>
                  <a:pt x="61913" y="406027"/>
                  <a:pt x="61913" y="406027"/>
                  <a:pt x="61913" y="406027"/>
                </a:cubicBezTo>
                <a:cubicBezTo>
                  <a:pt x="73026" y="406027"/>
                  <a:pt x="92473" y="408868"/>
                  <a:pt x="123032" y="406027"/>
                </a:cubicBezTo>
                <a:cubicBezTo>
                  <a:pt x="159148" y="406027"/>
                  <a:pt x="184151" y="386142"/>
                  <a:pt x="184151" y="354893"/>
                </a:cubicBezTo>
                <a:cubicBezTo>
                  <a:pt x="184151" y="329326"/>
                  <a:pt x="167482" y="300918"/>
                  <a:pt x="125810" y="300918"/>
                </a:cubicBezTo>
                <a:cubicBezTo>
                  <a:pt x="103585" y="300918"/>
                  <a:pt x="103585" y="300918"/>
                  <a:pt x="103585" y="300918"/>
                </a:cubicBezTo>
                <a:close/>
                <a:moveTo>
                  <a:pt x="614557" y="285043"/>
                </a:moveTo>
                <a:cubicBezTo>
                  <a:pt x="617342" y="285043"/>
                  <a:pt x="620127" y="285043"/>
                  <a:pt x="622912" y="285043"/>
                </a:cubicBezTo>
                <a:cubicBezTo>
                  <a:pt x="622912" y="287870"/>
                  <a:pt x="625698" y="290697"/>
                  <a:pt x="625698" y="293524"/>
                </a:cubicBezTo>
                <a:cubicBezTo>
                  <a:pt x="625698" y="344407"/>
                  <a:pt x="625698" y="344407"/>
                  <a:pt x="625698" y="344407"/>
                </a:cubicBezTo>
                <a:cubicBezTo>
                  <a:pt x="684184" y="344407"/>
                  <a:pt x="684184" y="344407"/>
                  <a:pt x="684184" y="344407"/>
                </a:cubicBezTo>
                <a:cubicBezTo>
                  <a:pt x="689755" y="344407"/>
                  <a:pt x="692540" y="347234"/>
                  <a:pt x="692540" y="352888"/>
                </a:cubicBezTo>
                <a:cubicBezTo>
                  <a:pt x="692540" y="386811"/>
                  <a:pt x="692540" y="386811"/>
                  <a:pt x="692540" y="386811"/>
                </a:cubicBezTo>
                <a:cubicBezTo>
                  <a:pt x="692540" y="392464"/>
                  <a:pt x="689755" y="395291"/>
                  <a:pt x="684184" y="395291"/>
                </a:cubicBezTo>
                <a:cubicBezTo>
                  <a:pt x="625698" y="395291"/>
                  <a:pt x="625698" y="395291"/>
                  <a:pt x="625698" y="395291"/>
                </a:cubicBezTo>
                <a:cubicBezTo>
                  <a:pt x="625698" y="499885"/>
                  <a:pt x="625698" y="499885"/>
                  <a:pt x="625698" y="499885"/>
                </a:cubicBezTo>
                <a:cubicBezTo>
                  <a:pt x="625698" y="536635"/>
                  <a:pt x="625698" y="550769"/>
                  <a:pt x="650763" y="550769"/>
                </a:cubicBezTo>
                <a:cubicBezTo>
                  <a:pt x="661904" y="550769"/>
                  <a:pt x="675829" y="547942"/>
                  <a:pt x="684184" y="547942"/>
                </a:cubicBezTo>
                <a:cubicBezTo>
                  <a:pt x="689755" y="547942"/>
                  <a:pt x="692540" y="553596"/>
                  <a:pt x="692540" y="559249"/>
                </a:cubicBezTo>
                <a:cubicBezTo>
                  <a:pt x="695325" y="590345"/>
                  <a:pt x="695325" y="590345"/>
                  <a:pt x="695325" y="590345"/>
                </a:cubicBezTo>
                <a:cubicBezTo>
                  <a:pt x="695325" y="595999"/>
                  <a:pt x="692540" y="598826"/>
                  <a:pt x="686969" y="601652"/>
                </a:cubicBezTo>
                <a:cubicBezTo>
                  <a:pt x="673044" y="601652"/>
                  <a:pt x="656334" y="607306"/>
                  <a:pt x="642408" y="607306"/>
                </a:cubicBezTo>
                <a:cubicBezTo>
                  <a:pt x="586706" y="607306"/>
                  <a:pt x="567211" y="584691"/>
                  <a:pt x="567211" y="508366"/>
                </a:cubicBezTo>
                <a:cubicBezTo>
                  <a:pt x="567211" y="395291"/>
                  <a:pt x="567211" y="395291"/>
                  <a:pt x="567211" y="395291"/>
                </a:cubicBezTo>
                <a:cubicBezTo>
                  <a:pt x="544930" y="395291"/>
                  <a:pt x="544930" y="395291"/>
                  <a:pt x="544930" y="395291"/>
                </a:cubicBezTo>
                <a:cubicBezTo>
                  <a:pt x="539360" y="395291"/>
                  <a:pt x="536575" y="392464"/>
                  <a:pt x="536575" y="386811"/>
                </a:cubicBezTo>
                <a:cubicBezTo>
                  <a:pt x="536575" y="352888"/>
                  <a:pt x="536575" y="352888"/>
                  <a:pt x="536575" y="352888"/>
                </a:cubicBezTo>
                <a:cubicBezTo>
                  <a:pt x="536575" y="347234"/>
                  <a:pt x="539360" y="344407"/>
                  <a:pt x="544930" y="344407"/>
                </a:cubicBezTo>
                <a:cubicBezTo>
                  <a:pt x="567211" y="344407"/>
                  <a:pt x="567211" y="344407"/>
                  <a:pt x="567211" y="344407"/>
                </a:cubicBezTo>
                <a:cubicBezTo>
                  <a:pt x="567211" y="302004"/>
                  <a:pt x="567211" y="302004"/>
                  <a:pt x="567211" y="302004"/>
                </a:cubicBezTo>
                <a:cubicBezTo>
                  <a:pt x="567211" y="299178"/>
                  <a:pt x="569996" y="296351"/>
                  <a:pt x="575566" y="293524"/>
                </a:cubicBezTo>
                <a:cubicBezTo>
                  <a:pt x="614557" y="285043"/>
                  <a:pt x="614557" y="285043"/>
                  <a:pt x="614557" y="285043"/>
                </a:cubicBezTo>
                <a:close/>
                <a:moveTo>
                  <a:pt x="117618" y="245356"/>
                </a:moveTo>
                <a:cubicBezTo>
                  <a:pt x="123219" y="245356"/>
                  <a:pt x="126019" y="245356"/>
                  <a:pt x="126019" y="245356"/>
                </a:cubicBezTo>
                <a:cubicBezTo>
                  <a:pt x="224034" y="245356"/>
                  <a:pt x="246438" y="304564"/>
                  <a:pt x="246438" y="352493"/>
                </a:cubicBezTo>
                <a:cubicBezTo>
                  <a:pt x="246438" y="394784"/>
                  <a:pt x="226835" y="425798"/>
                  <a:pt x="184828" y="445534"/>
                </a:cubicBezTo>
                <a:lnTo>
                  <a:pt x="249238" y="586504"/>
                </a:lnTo>
                <a:cubicBezTo>
                  <a:pt x="249238" y="589323"/>
                  <a:pt x="249238" y="592142"/>
                  <a:pt x="246438" y="594962"/>
                </a:cubicBezTo>
                <a:cubicBezTo>
                  <a:pt x="246438" y="597781"/>
                  <a:pt x="243637" y="597781"/>
                  <a:pt x="238037" y="597781"/>
                </a:cubicBezTo>
                <a:cubicBezTo>
                  <a:pt x="193230" y="597781"/>
                  <a:pt x="193230" y="597781"/>
                  <a:pt x="193230" y="597781"/>
                </a:cubicBezTo>
                <a:cubicBezTo>
                  <a:pt x="190429" y="597781"/>
                  <a:pt x="187629" y="597781"/>
                  <a:pt x="184828" y="592142"/>
                </a:cubicBezTo>
                <a:cubicBezTo>
                  <a:pt x="128820" y="462450"/>
                  <a:pt x="128820" y="462450"/>
                  <a:pt x="128820" y="462450"/>
                </a:cubicBezTo>
                <a:cubicBezTo>
                  <a:pt x="98015" y="462450"/>
                  <a:pt x="72811" y="459631"/>
                  <a:pt x="61610" y="459631"/>
                </a:cubicBezTo>
                <a:cubicBezTo>
                  <a:pt x="61610" y="589323"/>
                  <a:pt x="61610" y="589323"/>
                  <a:pt x="61610" y="589323"/>
                </a:cubicBezTo>
                <a:cubicBezTo>
                  <a:pt x="61610" y="594962"/>
                  <a:pt x="56009" y="597781"/>
                  <a:pt x="50408" y="597781"/>
                </a:cubicBezTo>
                <a:cubicBezTo>
                  <a:pt x="11202" y="597781"/>
                  <a:pt x="11202" y="597781"/>
                  <a:pt x="11202" y="597781"/>
                </a:cubicBezTo>
                <a:cubicBezTo>
                  <a:pt x="5601" y="597781"/>
                  <a:pt x="0" y="594962"/>
                  <a:pt x="0" y="589323"/>
                </a:cubicBezTo>
                <a:cubicBezTo>
                  <a:pt x="0" y="262273"/>
                  <a:pt x="0" y="262273"/>
                  <a:pt x="0" y="262273"/>
                </a:cubicBezTo>
                <a:cubicBezTo>
                  <a:pt x="0" y="256634"/>
                  <a:pt x="5601" y="250995"/>
                  <a:pt x="8402" y="250995"/>
                </a:cubicBezTo>
                <a:cubicBezTo>
                  <a:pt x="61610" y="245356"/>
                  <a:pt x="103616" y="245356"/>
                  <a:pt x="117618" y="245356"/>
                </a:cubicBezTo>
                <a:close/>
                <a:moveTo>
                  <a:pt x="1968123" y="200530"/>
                </a:moveTo>
                <a:cubicBezTo>
                  <a:pt x="1965325" y="203328"/>
                  <a:pt x="1965325" y="206126"/>
                  <a:pt x="1965325" y="211723"/>
                </a:cubicBezTo>
                <a:cubicBezTo>
                  <a:pt x="1965325" y="211723"/>
                  <a:pt x="1965325" y="211723"/>
                  <a:pt x="1976518" y="348840"/>
                </a:cubicBezTo>
                <a:cubicBezTo>
                  <a:pt x="1976518" y="354436"/>
                  <a:pt x="1979317" y="360033"/>
                  <a:pt x="1982115" y="362831"/>
                </a:cubicBezTo>
                <a:cubicBezTo>
                  <a:pt x="1984913" y="362831"/>
                  <a:pt x="1990510" y="362831"/>
                  <a:pt x="1996106" y="360033"/>
                </a:cubicBezTo>
                <a:cubicBezTo>
                  <a:pt x="1996106" y="360033"/>
                  <a:pt x="1996106" y="360033"/>
                  <a:pt x="2119232" y="301269"/>
                </a:cubicBezTo>
                <a:cubicBezTo>
                  <a:pt x="2124828" y="298470"/>
                  <a:pt x="2127627" y="298470"/>
                  <a:pt x="2130425" y="292874"/>
                </a:cubicBezTo>
                <a:cubicBezTo>
                  <a:pt x="2130425" y="290075"/>
                  <a:pt x="2127627" y="287277"/>
                  <a:pt x="2124828" y="284479"/>
                </a:cubicBezTo>
                <a:cubicBezTo>
                  <a:pt x="2082854" y="239706"/>
                  <a:pt x="2038081" y="214521"/>
                  <a:pt x="1979317" y="200530"/>
                </a:cubicBezTo>
                <a:cubicBezTo>
                  <a:pt x="1976518" y="197731"/>
                  <a:pt x="1970922" y="197731"/>
                  <a:pt x="1968123" y="200530"/>
                </a:cubicBezTo>
                <a:close/>
                <a:moveTo>
                  <a:pt x="1890255" y="199484"/>
                </a:moveTo>
                <a:cubicBezTo>
                  <a:pt x="1888156" y="199835"/>
                  <a:pt x="1886057" y="200536"/>
                  <a:pt x="1884658" y="200536"/>
                </a:cubicBezTo>
                <a:cubicBezTo>
                  <a:pt x="1825894" y="214559"/>
                  <a:pt x="1781121" y="239800"/>
                  <a:pt x="1739147" y="284673"/>
                </a:cubicBezTo>
                <a:cubicBezTo>
                  <a:pt x="1736348" y="287478"/>
                  <a:pt x="1733550" y="290282"/>
                  <a:pt x="1733550" y="293087"/>
                </a:cubicBezTo>
                <a:cubicBezTo>
                  <a:pt x="1736348" y="298696"/>
                  <a:pt x="1739147" y="301501"/>
                  <a:pt x="1744743" y="301501"/>
                </a:cubicBezTo>
                <a:cubicBezTo>
                  <a:pt x="1744743" y="301501"/>
                  <a:pt x="1744743" y="301501"/>
                  <a:pt x="1867869" y="363202"/>
                </a:cubicBezTo>
                <a:cubicBezTo>
                  <a:pt x="1873465" y="366006"/>
                  <a:pt x="1876264" y="366006"/>
                  <a:pt x="1881860" y="363202"/>
                </a:cubicBezTo>
                <a:cubicBezTo>
                  <a:pt x="1884658" y="360397"/>
                  <a:pt x="1887457" y="357592"/>
                  <a:pt x="1887457" y="351983"/>
                </a:cubicBezTo>
                <a:cubicBezTo>
                  <a:pt x="1887457" y="351983"/>
                  <a:pt x="1887457" y="351983"/>
                  <a:pt x="1898650" y="214559"/>
                </a:cubicBezTo>
                <a:cubicBezTo>
                  <a:pt x="1898650" y="206145"/>
                  <a:pt x="1895852" y="203340"/>
                  <a:pt x="1895852" y="200536"/>
                </a:cubicBezTo>
                <a:cubicBezTo>
                  <a:pt x="1894453" y="199134"/>
                  <a:pt x="1892354" y="199134"/>
                  <a:pt x="1890255" y="199484"/>
                </a:cubicBezTo>
                <a:close/>
                <a:moveTo>
                  <a:pt x="1932782" y="151693"/>
                </a:moveTo>
                <a:cubicBezTo>
                  <a:pt x="2095420" y="151693"/>
                  <a:pt x="2227264" y="284959"/>
                  <a:pt x="2227264" y="449350"/>
                </a:cubicBezTo>
                <a:cubicBezTo>
                  <a:pt x="2227264" y="613741"/>
                  <a:pt x="2095420" y="747007"/>
                  <a:pt x="1932782" y="747007"/>
                </a:cubicBezTo>
                <a:cubicBezTo>
                  <a:pt x="1770144" y="747007"/>
                  <a:pt x="1638300" y="613741"/>
                  <a:pt x="1638300" y="449350"/>
                </a:cubicBezTo>
                <a:cubicBezTo>
                  <a:pt x="1638300" y="284959"/>
                  <a:pt x="1770144" y="151693"/>
                  <a:pt x="1932782" y="151693"/>
                </a:cubicBezTo>
                <a:close/>
                <a:moveTo>
                  <a:pt x="1931988" y="108832"/>
                </a:moveTo>
                <a:cubicBezTo>
                  <a:pt x="1746993" y="108832"/>
                  <a:pt x="1597025" y="260577"/>
                  <a:pt x="1597025" y="447764"/>
                </a:cubicBezTo>
                <a:cubicBezTo>
                  <a:pt x="1597025" y="634951"/>
                  <a:pt x="1746993" y="786696"/>
                  <a:pt x="1931988" y="786696"/>
                </a:cubicBezTo>
                <a:cubicBezTo>
                  <a:pt x="2116983" y="786696"/>
                  <a:pt x="2266951" y="634951"/>
                  <a:pt x="2266951" y="447764"/>
                </a:cubicBezTo>
                <a:cubicBezTo>
                  <a:pt x="2266951" y="260577"/>
                  <a:pt x="2116983" y="108832"/>
                  <a:pt x="1931988" y="108832"/>
                </a:cubicBezTo>
                <a:close/>
                <a:moveTo>
                  <a:pt x="1914436" y="2117"/>
                </a:moveTo>
                <a:cubicBezTo>
                  <a:pt x="1914436" y="2117"/>
                  <a:pt x="1914436" y="2117"/>
                  <a:pt x="1917229" y="2117"/>
                </a:cubicBezTo>
                <a:cubicBezTo>
                  <a:pt x="1925608" y="-706"/>
                  <a:pt x="1936781" y="-706"/>
                  <a:pt x="1945160" y="2117"/>
                </a:cubicBezTo>
                <a:cubicBezTo>
                  <a:pt x="1945160" y="2117"/>
                  <a:pt x="1945160" y="2117"/>
                  <a:pt x="1947953" y="2117"/>
                </a:cubicBezTo>
                <a:cubicBezTo>
                  <a:pt x="1959125" y="21876"/>
                  <a:pt x="1964711" y="47281"/>
                  <a:pt x="1964711" y="69864"/>
                </a:cubicBezTo>
                <a:cubicBezTo>
                  <a:pt x="1970297" y="69864"/>
                  <a:pt x="1992641" y="72686"/>
                  <a:pt x="1995434" y="75509"/>
                </a:cubicBezTo>
                <a:cubicBezTo>
                  <a:pt x="2001020" y="50104"/>
                  <a:pt x="2014985" y="27522"/>
                  <a:pt x="2031743" y="13408"/>
                </a:cubicBezTo>
                <a:cubicBezTo>
                  <a:pt x="2042915" y="13408"/>
                  <a:pt x="2054087" y="16231"/>
                  <a:pt x="2059673" y="19054"/>
                </a:cubicBezTo>
                <a:cubicBezTo>
                  <a:pt x="2059673" y="19054"/>
                  <a:pt x="2059673" y="19054"/>
                  <a:pt x="2062466" y="19054"/>
                </a:cubicBezTo>
                <a:cubicBezTo>
                  <a:pt x="2062466" y="19054"/>
                  <a:pt x="2062466" y="19054"/>
                  <a:pt x="2062466" y="21876"/>
                </a:cubicBezTo>
                <a:cubicBezTo>
                  <a:pt x="2065259" y="33168"/>
                  <a:pt x="2068052" y="44459"/>
                  <a:pt x="2068052" y="55750"/>
                </a:cubicBezTo>
                <a:cubicBezTo>
                  <a:pt x="2068052" y="69864"/>
                  <a:pt x="2065259" y="81155"/>
                  <a:pt x="2062466" y="92446"/>
                </a:cubicBezTo>
                <a:cubicBezTo>
                  <a:pt x="2065259" y="95269"/>
                  <a:pt x="2087603" y="103737"/>
                  <a:pt x="2090396" y="103737"/>
                </a:cubicBezTo>
                <a:cubicBezTo>
                  <a:pt x="2104361" y="83977"/>
                  <a:pt x="2121119" y="64218"/>
                  <a:pt x="2140670" y="55750"/>
                </a:cubicBezTo>
                <a:cubicBezTo>
                  <a:pt x="2140670" y="55750"/>
                  <a:pt x="2140670" y="55750"/>
                  <a:pt x="2140670" y="52927"/>
                </a:cubicBezTo>
                <a:cubicBezTo>
                  <a:pt x="2140670" y="52927"/>
                  <a:pt x="2140670" y="52927"/>
                  <a:pt x="2143463" y="55750"/>
                </a:cubicBezTo>
                <a:cubicBezTo>
                  <a:pt x="2149049" y="58573"/>
                  <a:pt x="2160221" y="64218"/>
                  <a:pt x="2168600" y="69864"/>
                </a:cubicBezTo>
                <a:cubicBezTo>
                  <a:pt x="2168600" y="69864"/>
                  <a:pt x="2168600" y="72686"/>
                  <a:pt x="2168600" y="72686"/>
                </a:cubicBezTo>
                <a:cubicBezTo>
                  <a:pt x="2168600" y="95269"/>
                  <a:pt x="2163014" y="117851"/>
                  <a:pt x="2149049" y="140433"/>
                </a:cubicBezTo>
                <a:cubicBezTo>
                  <a:pt x="2151842" y="143256"/>
                  <a:pt x="2171393" y="157370"/>
                  <a:pt x="2174186" y="157370"/>
                </a:cubicBezTo>
                <a:cubicBezTo>
                  <a:pt x="2190944" y="140433"/>
                  <a:pt x="2213288" y="129142"/>
                  <a:pt x="2235633" y="123496"/>
                </a:cubicBezTo>
                <a:cubicBezTo>
                  <a:pt x="2244012" y="129142"/>
                  <a:pt x="2252391" y="137610"/>
                  <a:pt x="2257977" y="143256"/>
                </a:cubicBezTo>
                <a:cubicBezTo>
                  <a:pt x="2257977" y="143256"/>
                  <a:pt x="2257977" y="143256"/>
                  <a:pt x="2257977" y="146079"/>
                </a:cubicBezTo>
                <a:cubicBezTo>
                  <a:pt x="2252391" y="168661"/>
                  <a:pt x="2238425" y="191243"/>
                  <a:pt x="2221667" y="208180"/>
                </a:cubicBezTo>
                <a:cubicBezTo>
                  <a:pt x="2224461" y="211002"/>
                  <a:pt x="2238425" y="230762"/>
                  <a:pt x="2241219" y="230762"/>
                </a:cubicBezTo>
                <a:cubicBezTo>
                  <a:pt x="2260770" y="219471"/>
                  <a:pt x="2285907" y="213825"/>
                  <a:pt x="2308251" y="213825"/>
                </a:cubicBezTo>
                <a:cubicBezTo>
                  <a:pt x="2308251" y="213825"/>
                  <a:pt x="2308251" y="213825"/>
                  <a:pt x="2311044" y="213825"/>
                </a:cubicBezTo>
                <a:cubicBezTo>
                  <a:pt x="2316630" y="222293"/>
                  <a:pt x="2322216" y="233585"/>
                  <a:pt x="2325009" y="239230"/>
                </a:cubicBezTo>
                <a:cubicBezTo>
                  <a:pt x="2325009" y="239230"/>
                  <a:pt x="2325009" y="239230"/>
                  <a:pt x="2325009" y="242053"/>
                </a:cubicBezTo>
                <a:cubicBezTo>
                  <a:pt x="2313837" y="261812"/>
                  <a:pt x="2297079" y="281572"/>
                  <a:pt x="2274735" y="292863"/>
                </a:cubicBezTo>
                <a:cubicBezTo>
                  <a:pt x="2277528" y="295686"/>
                  <a:pt x="2285907" y="318268"/>
                  <a:pt x="2285907" y="321091"/>
                </a:cubicBezTo>
                <a:cubicBezTo>
                  <a:pt x="2311044" y="315445"/>
                  <a:pt x="2336181" y="312622"/>
                  <a:pt x="2355732" y="321091"/>
                </a:cubicBezTo>
                <a:cubicBezTo>
                  <a:pt x="2355732" y="321091"/>
                  <a:pt x="2355732" y="321091"/>
                  <a:pt x="2358525" y="321091"/>
                </a:cubicBezTo>
                <a:cubicBezTo>
                  <a:pt x="2361318" y="329559"/>
                  <a:pt x="2364111" y="340850"/>
                  <a:pt x="2366904" y="349318"/>
                </a:cubicBezTo>
                <a:cubicBezTo>
                  <a:pt x="2366904" y="349318"/>
                  <a:pt x="2366904" y="349318"/>
                  <a:pt x="2366904" y="352141"/>
                </a:cubicBezTo>
                <a:cubicBezTo>
                  <a:pt x="2366904" y="352141"/>
                  <a:pt x="2366904" y="352141"/>
                  <a:pt x="2364111" y="352141"/>
                </a:cubicBezTo>
                <a:cubicBezTo>
                  <a:pt x="2350146" y="369078"/>
                  <a:pt x="2327802" y="380369"/>
                  <a:pt x="2305458" y="388837"/>
                </a:cubicBezTo>
                <a:cubicBezTo>
                  <a:pt x="2305458" y="391660"/>
                  <a:pt x="2308251" y="414242"/>
                  <a:pt x="2308251" y="417065"/>
                </a:cubicBezTo>
                <a:cubicBezTo>
                  <a:pt x="2333388" y="417065"/>
                  <a:pt x="2358525" y="425533"/>
                  <a:pt x="2375283" y="436824"/>
                </a:cubicBezTo>
                <a:cubicBezTo>
                  <a:pt x="2375283" y="436824"/>
                  <a:pt x="2375283" y="436824"/>
                  <a:pt x="2378076" y="436824"/>
                </a:cubicBezTo>
                <a:cubicBezTo>
                  <a:pt x="2378076" y="442470"/>
                  <a:pt x="2378076" y="448115"/>
                  <a:pt x="2378076" y="450938"/>
                </a:cubicBezTo>
                <a:cubicBezTo>
                  <a:pt x="2378076" y="456584"/>
                  <a:pt x="2378076" y="462229"/>
                  <a:pt x="2378076" y="467875"/>
                </a:cubicBezTo>
                <a:cubicBezTo>
                  <a:pt x="2378076" y="467875"/>
                  <a:pt x="2378076" y="467875"/>
                  <a:pt x="2375283" y="467875"/>
                </a:cubicBezTo>
                <a:cubicBezTo>
                  <a:pt x="2358525" y="479166"/>
                  <a:pt x="2333388" y="487634"/>
                  <a:pt x="2308251" y="487634"/>
                </a:cubicBezTo>
                <a:cubicBezTo>
                  <a:pt x="2308251" y="490457"/>
                  <a:pt x="2305458" y="513039"/>
                  <a:pt x="2302665" y="515862"/>
                </a:cubicBezTo>
                <a:cubicBezTo>
                  <a:pt x="2327802" y="524330"/>
                  <a:pt x="2350146" y="535621"/>
                  <a:pt x="2364111" y="552558"/>
                </a:cubicBezTo>
                <a:cubicBezTo>
                  <a:pt x="2364111" y="552558"/>
                  <a:pt x="2364111" y="552558"/>
                  <a:pt x="2364111" y="555381"/>
                </a:cubicBezTo>
                <a:cubicBezTo>
                  <a:pt x="2364111" y="563849"/>
                  <a:pt x="2361318" y="575140"/>
                  <a:pt x="2358525" y="583609"/>
                </a:cubicBezTo>
                <a:cubicBezTo>
                  <a:pt x="2358525" y="583609"/>
                  <a:pt x="2358525" y="583609"/>
                  <a:pt x="2355732" y="583609"/>
                </a:cubicBezTo>
                <a:cubicBezTo>
                  <a:pt x="2333388" y="589254"/>
                  <a:pt x="2308251" y="589254"/>
                  <a:pt x="2285907" y="583609"/>
                </a:cubicBezTo>
                <a:cubicBezTo>
                  <a:pt x="2285907" y="586431"/>
                  <a:pt x="2274735" y="606191"/>
                  <a:pt x="2274735" y="611836"/>
                </a:cubicBezTo>
                <a:cubicBezTo>
                  <a:pt x="2294286" y="623127"/>
                  <a:pt x="2313837" y="642887"/>
                  <a:pt x="2325009" y="659824"/>
                </a:cubicBezTo>
                <a:cubicBezTo>
                  <a:pt x="2325009" y="659824"/>
                  <a:pt x="2325009" y="659824"/>
                  <a:pt x="2325009" y="662646"/>
                </a:cubicBezTo>
                <a:cubicBezTo>
                  <a:pt x="2322216" y="671115"/>
                  <a:pt x="2313837" y="682406"/>
                  <a:pt x="2311044" y="688051"/>
                </a:cubicBezTo>
                <a:cubicBezTo>
                  <a:pt x="2311044" y="688051"/>
                  <a:pt x="2311044" y="688051"/>
                  <a:pt x="2308251" y="690874"/>
                </a:cubicBezTo>
                <a:cubicBezTo>
                  <a:pt x="2285907" y="690874"/>
                  <a:pt x="2260770" y="682406"/>
                  <a:pt x="2238425" y="671115"/>
                </a:cubicBezTo>
                <a:cubicBezTo>
                  <a:pt x="2238425" y="673937"/>
                  <a:pt x="2224461" y="693697"/>
                  <a:pt x="2221667" y="696520"/>
                </a:cubicBezTo>
                <a:cubicBezTo>
                  <a:pt x="2238425" y="713456"/>
                  <a:pt x="2252391" y="736038"/>
                  <a:pt x="2257977" y="758621"/>
                </a:cubicBezTo>
                <a:cubicBezTo>
                  <a:pt x="2257977" y="758621"/>
                  <a:pt x="2257977" y="758621"/>
                  <a:pt x="2255184" y="758621"/>
                </a:cubicBezTo>
                <a:cubicBezTo>
                  <a:pt x="2252391" y="767089"/>
                  <a:pt x="2241219" y="775557"/>
                  <a:pt x="2235633" y="781203"/>
                </a:cubicBezTo>
                <a:cubicBezTo>
                  <a:pt x="2235633" y="781203"/>
                  <a:pt x="2235633" y="781203"/>
                  <a:pt x="2232839" y="781203"/>
                </a:cubicBezTo>
                <a:cubicBezTo>
                  <a:pt x="2213288" y="775557"/>
                  <a:pt x="2190944" y="761443"/>
                  <a:pt x="2171393" y="744507"/>
                </a:cubicBezTo>
                <a:cubicBezTo>
                  <a:pt x="2168600" y="747330"/>
                  <a:pt x="2151842" y="761443"/>
                  <a:pt x="2149049" y="764266"/>
                </a:cubicBezTo>
                <a:cubicBezTo>
                  <a:pt x="2160221" y="784026"/>
                  <a:pt x="2168600" y="809431"/>
                  <a:pt x="2168600" y="829190"/>
                </a:cubicBezTo>
                <a:cubicBezTo>
                  <a:pt x="2168600" y="832013"/>
                  <a:pt x="2168600" y="832013"/>
                  <a:pt x="2168600" y="832013"/>
                </a:cubicBezTo>
                <a:cubicBezTo>
                  <a:pt x="2168600" y="832013"/>
                  <a:pt x="2168600" y="832013"/>
                  <a:pt x="2165807" y="834836"/>
                </a:cubicBezTo>
                <a:cubicBezTo>
                  <a:pt x="2160221" y="840481"/>
                  <a:pt x="2149049" y="846127"/>
                  <a:pt x="2140670" y="848949"/>
                </a:cubicBezTo>
                <a:cubicBezTo>
                  <a:pt x="2121119" y="837658"/>
                  <a:pt x="2101568" y="820722"/>
                  <a:pt x="2090396" y="798140"/>
                </a:cubicBezTo>
                <a:cubicBezTo>
                  <a:pt x="2087603" y="800962"/>
                  <a:pt x="2065259" y="809431"/>
                  <a:pt x="2062466" y="809431"/>
                </a:cubicBezTo>
                <a:cubicBezTo>
                  <a:pt x="2065259" y="820722"/>
                  <a:pt x="2065259" y="834836"/>
                  <a:pt x="2065259" y="846127"/>
                </a:cubicBezTo>
                <a:cubicBezTo>
                  <a:pt x="2065259" y="857418"/>
                  <a:pt x="2065259" y="871532"/>
                  <a:pt x="2062466" y="882823"/>
                </a:cubicBezTo>
                <a:cubicBezTo>
                  <a:pt x="2062466" y="882823"/>
                  <a:pt x="2062466" y="882823"/>
                  <a:pt x="2059673" y="882823"/>
                </a:cubicBezTo>
                <a:cubicBezTo>
                  <a:pt x="2054087" y="885646"/>
                  <a:pt x="2040122" y="888468"/>
                  <a:pt x="2031743" y="891291"/>
                </a:cubicBezTo>
                <a:cubicBezTo>
                  <a:pt x="2014985" y="874354"/>
                  <a:pt x="2001020" y="851772"/>
                  <a:pt x="1995434" y="829190"/>
                </a:cubicBezTo>
                <a:cubicBezTo>
                  <a:pt x="1992641" y="829190"/>
                  <a:pt x="1970297" y="832013"/>
                  <a:pt x="1967504" y="832013"/>
                </a:cubicBezTo>
                <a:cubicBezTo>
                  <a:pt x="1964711" y="857418"/>
                  <a:pt x="1959125" y="882823"/>
                  <a:pt x="1947953" y="902582"/>
                </a:cubicBezTo>
                <a:cubicBezTo>
                  <a:pt x="1947953" y="902582"/>
                  <a:pt x="1947953" y="902582"/>
                  <a:pt x="1945160" y="902582"/>
                </a:cubicBezTo>
                <a:cubicBezTo>
                  <a:pt x="1939574" y="902582"/>
                  <a:pt x="1925608" y="902582"/>
                  <a:pt x="1917229" y="902582"/>
                </a:cubicBezTo>
                <a:cubicBezTo>
                  <a:pt x="1917229" y="902582"/>
                  <a:pt x="1917229" y="902582"/>
                  <a:pt x="1914436" y="902582"/>
                </a:cubicBezTo>
                <a:cubicBezTo>
                  <a:pt x="1903264" y="882823"/>
                  <a:pt x="1897678" y="857418"/>
                  <a:pt x="1897678" y="832013"/>
                </a:cubicBezTo>
                <a:cubicBezTo>
                  <a:pt x="1894885" y="832013"/>
                  <a:pt x="1869748" y="829190"/>
                  <a:pt x="1866955" y="829190"/>
                </a:cubicBezTo>
                <a:cubicBezTo>
                  <a:pt x="1861369" y="851772"/>
                  <a:pt x="1847404" y="874354"/>
                  <a:pt x="1833439" y="891291"/>
                </a:cubicBezTo>
                <a:cubicBezTo>
                  <a:pt x="1833439" y="891291"/>
                  <a:pt x="1833439" y="891291"/>
                  <a:pt x="1830646" y="891291"/>
                </a:cubicBezTo>
                <a:cubicBezTo>
                  <a:pt x="1822267" y="888468"/>
                  <a:pt x="1808302" y="885646"/>
                  <a:pt x="1802716" y="882823"/>
                </a:cubicBezTo>
                <a:cubicBezTo>
                  <a:pt x="1802716" y="882823"/>
                  <a:pt x="1802716" y="882823"/>
                  <a:pt x="1799923" y="882823"/>
                </a:cubicBezTo>
                <a:cubicBezTo>
                  <a:pt x="1799923" y="882823"/>
                  <a:pt x="1799923" y="882823"/>
                  <a:pt x="1799923" y="880000"/>
                </a:cubicBezTo>
                <a:cubicBezTo>
                  <a:pt x="1797130" y="871532"/>
                  <a:pt x="1797130" y="857418"/>
                  <a:pt x="1797130" y="846127"/>
                </a:cubicBezTo>
                <a:cubicBezTo>
                  <a:pt x="1797130" y="834836"/>
                  <a:pt x="1797130" y="820722"/>
                  <a:pt x="1799923" y="809431"/>
                </a:cubicBezTo>
                <a:cubicBezTo>
                  <a:pt x="1797130" y="809431"/>
                  <a:pt x="1777579" y="800962"/>
                  <a:pt x="1774786" y="798140"/>
                </a:cubicBezTo>
                <a:cubicBezTo>
                  <a:pt x="1760821" y="820722"/>
                  <a:pt x="1744063" y="837658"/>
                  <a:pt x="1724512" y="848949"/>
                </a:cubicBezTo>
                <a:cubicBezTo>
                  <a:pt x="1724512" y="848949"/>
                  <a:pt x="1724512" y="848949"/>
                  <a:pt x="1721719" y="851772"/>
                </a:cubicBezTo>
                <a:cubicBezTo>
                  <a:pt x="1721719" y="851772"/>
                  <a:pt x="1721719" y="851772"/>
                  <a:pt x="1721719" y="848949"/>
                </a:cubicBezTo>
                <a:cubicBezTo>
                  <a:pt x="1713340" y="846127"/>
                  <a:pt x="1702168" y="840481"/>
                  <a:pt x="1696582" y="834836"/>
                </a:cubicBezTo>
                <a:cubicBezTo>
                  <a:pt x="1696582" y="834836"/>
                  <a:pt x="1696582" y="832013"/>
                  <a:pt x="1696582" y="832013"/>
                </a:cubicBezTo>
                <a:cubicBezTo>
                  <a:pt x="1696582" y="809431"/>
                  <a:pt x="1702168" y="786848"/>
                  <a:pt x="1713340" y="764266"/>
                </a:cubicBezTo>
                <a:cubicBezTo>
                  <a:pt x="1710547" y="761443"/>
                  <a:pt x="1693789" y="747330"/>
                  <a:pt x="1690996" y="744507"/>
                </a:cubicBezTo>
                <a:cubicBezTo>
                  <a:pt x="1671445" y="764266"/>
                  <a:pt x="1649101" y="775557"/>
                  <a:pt x="1629549" y="781203"/>
                </a:cubicBezTo>
                <a:cubicBezTo>
                  <a:pt x="1629549" y="781203"/>
                  <a:pt x="1629549" y="781203"/>
                  <a:pt x="1626756" y="781203"/>
                </a:cubicBezTo>
                <a:cubicBezTo>
                  <a:pt x="1621170" y="775557"/>
                  <a:pt x="1609998" y="767089"/>
                  <a:pt x="1607205" y="761443"/>
                </a:cubicBezTo>
                <a:cubicBezTo>
                  <a:pt x="1607205" y="761443"/>
                  <a:pt x="1607205" y="761443"/>
                  <a:pt x="1604412" y="758621"/>
                </a:cubicBezTo>
                <a:cubicBezTo>
                  <a:pt x="1609998" y="736038"/>
                  <a:pt x="1623963" y="713456"/>
                  <a:pt x="1640722" y="696520"/>
                </a:cubicBezTo>
                <a:cubicBezTo>
                  <a:pt x="1637929" y="693697"/>
                  <a:pt x="1623963" y="673937"/>
                  <a:pt x="1623963" y="671115"/>
                </a:cubicBezTo>
                <a:cubicBezTo>
                  <a:pt x="1601619" y="685229"/>
                  <a:pt x="1576482" y="690874"/>
                  <a:pt x="1554138" y="690874"/>
                </a:cubicBezTo>
                <a:cubicBezTo>
                  <a:pt x="1548552" y="682406"/>
                  <a:pt x="1540173" y="671115"/>
                  <a:pt x="1537380" y="665469"/>
                </a:cubicBezTo>
                <a:cubicBezTo>
                  <a:pt x="1537380" y="665469"/>
                  <a:pt x="1537380" y="665469"/>
                  <a:pt x="1537380" y="662646"/>
                </a:cubicBezTo>
                <a:cubicBezTo>
                  <a:pt x="1548552" y="642887"/>
                  <a:pt x="1568103" y="623127"/>
                  <a:pt x="1587654" y="611836"/>
                </a:cubicBezTo>
                <a:cubicBezTo>
                  <a:pt x="1587654" y="609014"/>
                  <a:pt x="1576482" y="586431"/>
                  <a:pt x="1576482" y="583609"/>
                </a:cubicBezTo>
                <a:cubicBezTo>
                  <a:pt x="1554138" y="589254"/>
                  <a:pt x="1526208" y="592077"/>
                  <a:pt x="1506657" y="583609"/>
                </a:cubicBezTo>
                <a:cubicBezTo>
                  <a:pt x="1506657" y="583609"/>
                  <a:pt x="1506657" y="583609"/>
                  <a:pt x="1503864" y="583609"/>
                </a:cubicBezTo>
                <a:cubicBezTo>
                  <a:pt x="1501071" y="575140"/>
                  <a:pt x="1498278" y="563849"/>
                  <a:pt x="1495485" y="555381"/>
                </a:cubicBezTo>
                <a:cubicBezTo>
                  <a:pt x="1495485" y="555381"/>
                  <a:pt x="1495485" y="555381"/>
                  <a:pt x="1495485" y="552558"/>
                </a:cubicBezTo>
                <a:cubicBezTo>
                  <a:pt x="1495485" y="552558"/>
                  <a:pt x="1495485" y="552558"/>
                  <a:pt x="1498278" y="552558"/>
                </a:cubicBezTo>
                <a:cubicBezTo>
                  <a:pt x="1512243" y="535621"/>
                  <a:pt x="1534587" y="524330"/>
                  <a:pt x="1559724" y="515862"/>
                </a:cubicBezTo>
                <a:cubicBezTo>
                  <a:pt x="1556931" y="513039"/>
                  <a:pt x="1554138" y="490457"/>
                  <a:pt x="1554138" y="484812"/>
                </a:cubicBezTo>
                <a:cubicBezTo>
                  <a:pt x="1529001" y="484812"/>
                  <a:pt x="1503864" y="479166"/>
                  <a:pt x="1487106" y="467875"/>
                </a:cubicBezTo>
                <a:cubicBezTo>
                  <a:pt x="1487106" y="467875"/>
                  <a:pt x="1487106" y="467875"/>
                  <a:pt x="1484313" y="467875"/>
                </a:cubicBezTo>
                <a:cubicBezTo>
                  <a:pt x="1484313" y="467875"/>
                  <a:pt x="1484313" y="467875"/>
                  <a:pt x="1484313" y="465052"/>
                </a:cubicBezTo>
                <a:cubicBezTo>
                  <a:pt x="1484313" y="462229"/>
                  <a:pt x="1484313" y="456584"/>
                  <a:pt x="1484313" y="450938"/>
                </a:cubicBezTo>
                <a:cubicBezTo>
                  <a:pt x="1484313" y="445293"/>
                  <a:pt x="1484313" y="439647"/>
                  <a:pt x="1484313" y="436824"/>
                </a:cubicBezTo>
                <a:cubicBezTo>
                  <a:pt x="1484313" y="436824"/>
                  <a:pt x="1484313" y="436824"/>
                  <a:pt x="1484313" y="434002"/>
                </a:cubicBezTo>
                <a:cubicBezTo>
                  <a:pt x="1484313" y="434002"/>
                  <a:pt x="1484313" y="434002"/>
                  <a:pt x="1487106" y="434002"/>
                </a:cubicBezTo>
                <a:cubicBezTo>
                  <a:pt x="1503864" y="422710"/>
                  <a:pt x="1529001" y="417065"/>
                  <a:pt x="1554138" y="417065"/>
                </a:cubicBezTo>
                <a:cubicBezTo>
                  <a:pt x="1554138" y="414242"/>
                  <a:pt x="1556931" y="388837"/>
                  <a:pt x="1556931" y="386014"/>
                </a:cubicBezTo>
                <a:cubicBezTo>
                  <a:pt x="1534587" y="380369"/>
                  <a:pt x="1512243" y="366255"/>
                  <a:pt x="1498278" y="352141"/>
                </a:cubicBezTo>
                <a:cubicBezTo>
                  <a:pt x="1498278" y="352141"/>
                  <a:pt x="1498278" y="352141"/>
                  <a:pt x="1495485" y="349318"/>
                </a:cubicBezTo>
                <a:cubicBezTo>
                  <a:pt x="1498278" y="340850"/>
                  <a:pt x="1501071" y="329559"/>
                  <a:pt x="1503864" y="321091"/>
                </a:cubicBezTo>
                <a:cubicBezTo>
                  <a:pt x="1503864" y="321091"/>
                  <a:pt x="1503864" y="321091"/>
                  <a:pt x="1503864" y="318268"/>
                </a:cubicBezTo>
                <a:cubicBezTo>
                  <a:pt x="1503864" y="318268"/>
                  <a:pt x="1503864" y="318268"/>
                  <a:pt x="1506657" y="318268"/>
                </a:cubicBezTo>
                <a:cubicBezTo>
                  <a:pt x="1526208" y="312622"/>
                  <a:pt x="1551345" y="312622"/>
                  <a:pt x="1576482" y="318268"/>
                </a:cubicBezTo>
                <a:cubicBezTo>
                  <a:pt x="1576482" y="315445"/>
                  <a:pt x="1584861" y="295686"/>
                  <a:pt x="1587654" y="292863"/>
                </a:cubicBezTo>
                <a:cubicBezTo>
                  <a:pt x="1565310" y="278749"/>
                  <a:pt x="1548552" y="261812"/>
                  <a:pt x="1537380" y="242053"/>
                </a:cubicBezTo>
                <a:cubicBezTo>
                  <a:pt x="1537380" y="242053"/>
                  <a:pt x="1537380" y="242053"/>
                  <a:pt x="1537380" y="239230"/>
                </a:cubicBezTo>
                <a:cubicBezTo>
                  <a:pt x="1540173" y="230762"/>
                  <a:pt x="1545759" y="219471"/>
                  <a:pt x="1551345" y="213825"/>
                </a:cubicBezTo>
                <a:cubicBezTo>
                  <a:pt x="1551345" y="213825"/>
                  <a:pt x="1551345" y="213825"/>
                  <a:pt x="1554138" y="213825"/>
                </a:cubicBezTo>
                <a:cubicBezTo>
                  <a:pt x="1576482" y="213825"/>
                  <a:pt x="1601619" y="219471"/>
                  <a:pt x="1621170" y="230762"/>
                </a:cubicBezTo>
                <a:cubicBezTo>
                  <a:pt x="1623963" y="227939"/>
                  <a:pt x="1637929" y="208180"/>
                  <a:pt x="1640722" y="208180"/>
                </a:cubicBezTo>
                <a:cubicBezTo>
                  <a:pt x="1623963" y="188420"/>
                  <a:pt x="1609998" y="165838"/>
                  <a:pt x="1604412" y="146079"/>
                </a:cubicBezTo>
                <a:cubicBezTo>
                  <a:pt x="1604412" y="146079"/>
                  <a:pt x="1604412" y="146079"/>
                  <a:pt x="1604412" y="143256"/>
                </a:cubicBezTo>
                <a:cubicBezTo>
                  <a:pt x="1609998" y="134787"/>
                  <a:pt x="1618377" y="126319"/>
                  <a:pt x="1626756" y="123496"/>
                </a:cubicBezTo>
                <a:cubicBezTo>
                  <a:pt x="1626756" y="123496"/>
                  <a:pt x="1626756" y="123496"/>
                  <a:pt x="1626756" y="120674"/>
                </a:cubicBezTo>
                <a:cubicBezTo>
                  <a:pt x="1626756" y="120674"/>
                  <a:pt x="1626756" y="120674"/>
                  <a:pt x="1629549" y="120674"/>
                </a:cubicBezTo>
                <a:cubicBezTo>
                  <a:pt x="1649101" y="126319"/>
                  <a:pt x="1671445" y="140433"/>
                  <a:pt x="1688203" y="157370"/>
                </a:cubicBezTo>
                <a:cubicBezTo>
                  <a:pt x="1690996" y="154547"/>
                  <a:pt x="1707754" y="143256"/>
                  <a:pt x="1710547" y="140433"/>
                </a:cubicBezTo>
                <a:cubicBezTo>
                  <a:pt x="1699375" y="117851"/>
                  <a:pt x="1693789" y="95269"/>
                  <a:pt x="1693789" y="72686"/>
                </a:cubicBezTo>
                <a:cubicBezTo>
                  <a:pt x="1693789" y="72686"/>
                  <a:pt x="1693789" y="69864"/>
                  <a:pt x="1693789" y="69864"/>
                </a:cubicBezTo>
                <a:cubicBezTo>
                  <a:pt x="1702168" y="64218"/>
                  <a:pt x="1710547" y="58573"/>
                  <a:pt x="1718926" y="52927"/>
                </a:cubicBezTo>
                <a:cubicBezTo>
                  <a:pt x="1718926" y="52927"/>
                  <a:pt x="1718926" y="52927"/>
                  <a:pt x="1721719" y="52927"/>
                </a:cubicBezTo>
                <a:cubicBezTo>
                  <a:pt x="1721719" y="52927"/>
                  <a:pt x="1721719" y="52927"/>
                  <a:pt x="1721719" y="55750"/>
                </a:cubicBezTo>
                <a:cubicBezTo>
                  <a:pt x="1741270" y="64218"/>
                  <a:pt x="1758028" y="83977"/>
                  <a:pt x="1771993" y="103737"/>
                </a:cubicBezTo>
                <a:cubicBezTo>
                  <a:pt x="1774786" y="103737"/>
                  <a:pt x="1797130" y="92446"/>
                  <a:pt x="1799923" y="92446"/>
                </a:cubicBezTo>
                <a:cubicBezTo>
                  <a:pt x="1797130" y="81155"/>
                  <a:pt x="1794337" y="69864"/>
                  <a:pt x="1794337" y="55750"/>
                </a:cubicBezTo>
                <a:cubicBezTo>
                  <a:pt x="1794337" y="44459"/>
                  <a:pt x="1797130" y="33168"/>
                  <a:pt x="1799923" y="21876"/>
                </a:cubicBezTo>
                <a:cubicBezTo>
                  <a:pt x="1799923" y="21876"/>
                  <a:pt x="1799923" y="21876"/>
                  <a:pt x="1799923" y="19054"/>
                </a:cubicBezTo>
                <a:cubicBezTo>
                  <a:pt x="1808302" y="16231"/>
                  <a:pt x="1819474" y="13408"/>
                  <a:pt x="1827853" y="13408"/>
                </a:cubicBezTo>
                <a:cubicBezTo>
                  <a:pt x="1827853" y="13408"/>
                  <a:pt x="1827853" y="13408"/>
                  <a:pt x="1830646" y="10585"/>
                </a:cubicBezTo>
                <a:cubicBezTo>
                  <a:pt x="1830646" y="10585"/>
                  <a:pt x="1830646" y="10585"/>
                  <a:pt x="1830646" y="13408"/>
                </a:cubicBezTo>
                <a:cubicBezTo>
                  <a:pt x="1847404" y="27522"/>
                  <a:pt x="1858576" y="50104"/>
                  <a:pt x="1866955" y="75509"/>
                </a:cubicBezTo>
                <a:cubicBezTo>
                  <a:pt x="1869748" y="72686"/>
                  <a:pt x="1892092" y="69864"/>
                  <a:pt x="1897678" y="69864"/>
                </a:cubicBezTo>
                <a:cubicBezTo>
                  <a:pt x="1897678" y="47281"/>
                  <a:pt x="1903264" y="21876"/>
                  <a:pt x="1914436" y="2117"/>
                </a:cubicBezTo>
                <a:close/>
              </a:path>
            </a:pathLst>
          </a:custGeom>
          <a:solidFill>
            <a:srgbClr val="FFFFFF"/>
          </a:solidFill>
          <a:ln>
            <a:noFill/>
          </a:ln>
        </p:spPr>
        <p:txBody>
          <a:bodyPr lIns="68580" tIns="34290" rIns="68580" bIns="34290"/>
          <a:lstStyle/>
          <a:p>
            <a:pPr defTabSz="685800" eaLnBrk="1" fontAlgn="auto" hangingPunct="1">
              <a:spcBef>
                <a:spcPts val="0"/>
              </a:spcBef>
              <a:spcAft>
                <a:spcPts val="0"/>
              </a:spcAft>
              <a:defRPr/>
            </a:pPr>
            <a:endParaRPr lang="en-US" sz="1350" dirty="0">
              <a:solidFill>
                <a:prstClr val="black"/>
              </a:solidFill>
              <a:latin typeface="Arial" panose="020B0604020202020204"/>
              <a:ea typeface="+mn-ea"/>
            </a:endParaRPr>
          </a:p>
        </p:txBody>
      </p:sp>
      <p:sp>
        <p:nvSpPr>
          <p:cNvPr id="6" name="TextBox 5" hidden="1">
            <a:extLst>
              <a:ext uri="{FF2B5EF4-FFF2-40B4-BE49-F238E27FC236}">
                <a16:creationId xmlns:a16="http://schemas.microsoft.com/office/drawing/2014/main" id="{34F278A8-D755-FF40-FEDA-8AC053E4AB24}"/>
              </a:ext>
            </a:extLst>
          </p:cNvPr>
          <p:cNvSpPr txBox="1"/>
          <p:nvPr userDrawn="1"/>
        </p:nvSpPr>
        <p:spPr>
          <a:xfrm>
            <a:off x="0" y="5005388"/>
            <a:ext cx="6858000" cy="161925"/>
          </a:xfrm>
          <a:prstGeom prst="rect">
            <a:avLst/>
          </a:prstGeom>
          <a:noFill/>
        </p:spPr>
        <p:txBody>
          <a:bodyPr>
            <a:spAutoFit/>
          </a:bodyPr>
          <a:lstStyle/>
          <a:p>
            <a:pPr defTabSz="685800" eaLnBrk="1" fontAlgn="auto" hangingPunct="1">
              <a:spcBef>
                <a:spcPts val="0"/>
              </a:spcBef>
              <a:spcAft>
                <a:spcPts val="0"/>
              </a:spcAft>
              <a:defRPr/>
            </a:pPr>
            <a:r>
              <a:rPr lang="en-US" sz="450" dirty="0">
                <a:solidFill>
                  <a:prstClr val="white">
                    <a:lumMod val="50000"/>
                  </a:prstClr>
                </a:solidFill>
                <a:latin typeface="Arial" panose="020B0604020202020204"/>
                <a:ea typeface="+mn-ea"/>
              </a:rPr>
              <a:t>© 2019 Rotary International. Internal Use Only. Not For Distribution. Private and Confidential.</a:t>
            </a:r>
          </a:p>
        </p:txBody>
      </p:sp>
      <p:sp>
        <p:nvSpPr>
          <p:cNvPr id="26" name="Picture Placeholder 25"/>
          <p:cNvSpPr>
            <a:spLocks noGrp="1"/>
          </p:cNvSpPr>
          <p:nvPr>
            <p:ph type="pic" sz="quarter" idx="13"/>
          </p:nvPr>
        </p:nvSpPr>
        <p:spPr>
          <a:xfrm>
            <a:off x="0" y="0"/>
            <a:ext cx="9144000" cy="3782785"/>
          </a:xfrm>
          <a:prstGeom prst="rect">
            <a:avLst/>
          </a:prstGeom>
        </p:spPr>
        <p:txBody>
          <a:bodyPr rtlCol="0">
            <a:noAutofit/>
          </a:bodyPr>
          <a:lstStyle/>
          <a:p>
            <a:pPr lvl="0"/>
            <a:endParaRPr lang="en-US" noProof="0" dirty="0"/>
          </a:p>
        </p:txBody>
      </p:sp>
      <p:sp>
        <p:nvSpPr>
          <p:cNvPr id="13" name="Text Placeholder 11"/>
          <p:cNvSpPr>
            <a:spLocks noGrp="1"/>
          </p:cNvSpPr>
          <p:nvPr>
            <p:ph type="body" sz="quarter" idx="14"/>
          </p:nvPr>
        </p:nvSpPr>
        <p:spPr>
          <a:xfrm>
            <a:off x="222250" y="3973285"/>
            <a:ext cx="7299779" cy="476250"/>
          </a:xfrm>
        </p:spPr>
        <p:txBody>
          <a:bodyPr/>
          <a:lstStyle>
            <a:lvl1pPr marL="0" indent="0" algn="l">
              <a:buNone/>
              <a:defRPr sz="3300" b="1" cap="all" baseline="0">
                <a:solidFill>
                  <a:schemeClr val="bg1"/>
                </a:solidFill>
                <a:latin typeface="+mj-lt"/>
              </a:defRPr>
            </a:lvl1pPr>
            <a:lvl2pPr marL="0" indent="0" algn="ctr">
              <a:buNone/>
              <a:defRPr sz="1500">
                <a:solidFill>
                  <a:schemeClr val="bg1"/>
                </a:solidFill>
              </a:defRPr>
            </a:lvl2pPr>
            <a:lvl3pPr>
              <a:defRPr sz="1350"/>
            </a:lvl3pPr>
            <a:lvl4pPr>
              <a:defRPr sz="1200"/>
            </a:lvl4pPr>
            <a:lvl5pPr>
              <a:defRPr sz="1200"/>
            </a:lvl5pPr>
          </a:lstStyle>
          <a:p>
            <a:pPr lvl="0"/>
            <a:r>
              <a:rPr lang="en-US"/>
              <a:t>Click to edit Master text styles</a:t>
            </a:r>
          </a:p>
        </p:txBody>
      </p:sp>
      <p:sp>
        <p:nvSpPr>
          <p:cNvPr id="3" name="Subtitle 2"/>
          <p:cNvSpPr>
            <a:spLocks noGrp="1"/>
          </p:cNvSpPr>
          <p:nvPr>
            <p:ph type="subTitle" idx="1"/>
          </p:nvPr>
        </p:nvSpPr>
        <p:spPr>
          <a:xfrm>
            <a:off x="222250" y="4532085"/>
            <a:ext cx="7299779" cy="349250"/>
          </a:xfrm>
        </p:spPr>
        <p:txBody>
          <a:bodyPr/>
          <a:lstStyle>
            <a:lvl1pPr marL="0" indent="0" algn="l">
              <a:buNone/>
              <a:defRPr sz="1800">
                <a:solidFill>
                  <a:srgbClr val="33333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7" name="Slide Number Placeholder 5">
            <a:extLst>
              <a:ext uri="{FF2B5EF4-FFF2-40B4-BE49-F238E27FC236}">
                <a16:creationId xmlns:a16="http://schemas.microsoft.com/office/drawing/2014/main" id="{65B5A6E3-9322-D113-C03B-97518C02FCC3}"/>
              </a:ext>
            </a:extLst>
          </p:cNvPr>
          <p:cNvSpPr>
            <a:spLocks noGrp="1"/>
          </p:cNvSpPr>
          <p:nvPr>
            <p:ph type="sldNum" sz="quarter" idx="15"/>
          </p:nvPr>
        </p:nvSpPr>
        <p:spPr>
          <a:xfrm>
            <a:off x="8737600" y="87313"/>
            <a:ext cx="317500" cy="273050"/>
          </a:xfrm>
        </p:spPr>
        <p:txBody>
          <a:bodyPr/>
          <a:lstStyle>
            <a:lvl1pPr>
              <a:defRPr lang="en-US">
                <a:solidFill>
                  <a:prstClr val="white"/>
                </a:solidFill>
              </a:defRPr>
            </a:lvl1pPr>
          </a:lstStyle>
          <a:p>
            <a:pPr>
              <a:defRPr/>
            </a:pPr>
            <a:fld id="{AE128DBF-E71C-4088-B792-0C832E2EA21E}" type="slidenum">
              <a:rPr/>
              <a:pPr>
                <a:defRPr/>
              </a:pPr>
              <a:t>‹#›</a:t>
            </a:fld>
            <a:endParaRPr dirty="0"/>
          </a:p>
        </p:txBody>
      </p:sp>
    </p:spTree>
    <p:extLst>
      <p:ext uri="{BB962C8B-B14F-4D97-AF65-F5344CB8AC3E}">
        <p14:creationId xmlns:p14="http://schemas.microsoft.com/office/powerpoint/2010/main" val="142600429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DA6B2F6-73EF-7EEC-CFAE-0065019FDEB8}"/>
              </a:ext>
            </a:extLst>
          </p:cNvPr>
          <p:cNvSpPr/>
          <p:nvPr userDrawn="1"/>
        </p:nvSpPr>
        <p:spPr>
          <a:xfrm>
            <a:off x="0" y="0"/>
            <a:ext cx="9144000" cy="5143500"/>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en-US" sz="1350" dirty="0">
              <a:solidFill>
                <a:prstClr val="white"/>
              </a:solidFill>
            </a:endParaRPr>
          </a:p>
        </p:txBody>
      </p:sp>
      <p:sp>
        <p:nvSpPr>
          <p:cNvPr id="3" name="TextBox 2" hidden="1">
            <a:extLst>
              <a:ext uri="{FF2B5EF4-FFF2-40B4-BE49-F238E27FC236}">
                <a16:creationId xmlns:a16="http://schemas.microsoft.com/office/drawing/2014/main" id="{9B95D6F4-CD3A-485F-79DE-C1B552D97E36}"/>
              </a:ext>
            </a:extLst>
          </p:cNvPr>
          <p:cNvSpPr txBox="1"/>
          <p:nvPr userDrawn="1"/>
        </p:nvSpPr>
        <p:spPr>
          <a:xfrm>
            <a:off x="0" y="5005388"/>
            <a:ext cx="6858000" cy="161925"/>
          </a:xfrm>
          <a:prstGeom prst="rect">
            <a:avLst/>
          </a:prstGeom>
          <a:noFill/>
        </p:spPr>
        <p:txBody>
          <a:bodyPr>
            <a:spAutoFit/>
          </a:bodyPr>
          <a:lstStyle/>
          <a:p>
            <a:pPr defTabSz="685800" eaLnBrk="1" fontAlgn="auto" hangingPunct="1">
              <a:spcBef>
                <a:spcPts val="0"/>
              </a:spcBef>
              <a:spcAft>
                <a:spcPts val="0"/>
              </a:spcAft>
              <a:defRPr/>
            </a:pPr>
            <a:r>
              <a:rPr lang="en-US" sz="450" dirty="0">
                <a:solidFill>
                  <a:srgbClr val="E7E6E6">
                    <a:lumMod val="50000"/>
                  </a:srgbClr>
                </a:solidFill>
                <a:latin typeface="Arial" panose="020B0604020202020204"/>
                <a:ea typeface="+mn-ea"/>
              </a:rPr>
              <a:t>© 2019 Rotary International. Internal Use Only. Not For Distribution. Private and Confidential.</a:t>
            </a:r>
          </a:p>
        </p:txBody>
      </p:sp>
      <p:sp>
        <p:nvSpPr>
          <p:cNvPr id="4" name="Slide Number Placeholder 5">
            <a:extLst>
              <a:ext uri="{FF2B5EF4-FFF2-40B4-BE49-F238E27FC236}">
                <a16:creationId xmlns:a16="http://schemas.microsoft.com/office/drawing/2014/main" id="{C12C6C3D-C8BC-90F2-52DE-25E82B634717}"/>
              </a:ext>
            </a:extLst>
          </p:cNvPr>
          <p:cNvSpPr>
            <a:spLocks noGrp="1"/>
          </p:cNvSpPr>
          <p:nvPr>
            <p:ph type="sldNum" sz="quarter" idx="10"/>
          </p:nvPr>
        </p:nvSpPr>
        <p:spPr>
          <a:xfrm>
            <a:off x="8737600" y="87313"/>
            <a:ext cx="317500" cy="273050"/>
          </a:xfrm>
        </p:spPr>
        <p:txBody>
          <a:bodyPr/>
          <a:lstStyle>
            <a:lvl1pPr>
              <a:defRPr lang="en-US">
                <a:solidFill>
                  <a:prstClr val="white"/>
                </a:solidFill>
              </a:defRPr>
            </a:lvl1pPr>
          </a:lstStyle>
          <a:p>
            <a:pPr>
              <a:defRPr/>
            </a:pPr>
            <a:fld id="{B7D94E98-B8F9-4125-B490-BEA11546B9E6}" type="slidenum">
              <a:rPr/>
              <a:pPr>
                <a:defRPr/>
              </a:pPr>
              <a:t>‹#›</a:t>
            </a:fld>
            <a:endParaRPr dirty="0"/>
          </a:p>
        </p:txBody>
      </p:sp>
    </p:spTree>
    <p:extLst>
      <p:ext uri="{BB962C8B-B14F-4D97-AF65-F5344CB8AC3E}">
        <p14:creationId xmlns:p14="http://schemas.microsoft.com/office/powerpoint/2010/main" val="47837758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4BD73B1-1904-01AD-DFF0-BB9AB1F99490}"/>
              </a:ext>
            </a:extLst>
          </p:cNvPr>
          <p:cNvSpPr/>
          <p:nvPr userDrawn="1"/>
        </p:nvSpPr>
        <p:spPr>
          <a:xfrm>
            <a:off x="0" y="0"/>
            <a:ext cx="9144000" cy="5143500"/>
          </a:xfrm>
          <a:prstGeom prst="rect">
            <a:avLst/>
          </a:pr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en-US" sz="1350" dirty="0">
              <a:solidFill>
                <a:prstClr val="white"/>
              </a:solidFill>
            </a:endParaRPr>
          </a:p>
        </p:txBody>
      </p:sp>
      <p:sp>
        <p:nvSpPr>
          <p:cNvPr id="3" name="TextBox 2" hidden="1">
            <a:extLst>
              <a:ext uri="{FF2B5EF4-FFF2-40B4-BE49-F238E27FC236}">
                <a16:creationId xmlns:a16="http://schemas.microsoft.com/office/drawing/2014/main" id="{550B590D-26F3-D792-1F98-D633AE6C0BB2}"/>
              </a:ext>
            </a:extLst>
          </p:cNvPr>
          <p:cNvSpPr txBox="1"/>
          <p:nvPr userDrawn="1"/>
        </p:nvSpPr>
        <p:spPr>
          <a:xfrm>
            <a:off x="0" y="5005388"/>
            <a:ext cx="6858000" cy="161925"/>
          </a:xfrm>
          <a:prstGeom prst="rect">
            <a:avLst/>
          </a:prstGeom>
          <a:noFill/>
        </p:spPr>
        <p:txBody>
          <a:bodyPr>
            <a:spAutoFit/>
          </a:bodyPr>
          <a:lstStyle/>
          <a:p>
            <a:pPr defTabSz="685800" eaLnBrk="1" fontAlgn="auto" hangingPunct="1">
              <a:spcBef>
                <a:spcPts val="0"/>
              </a:spcBef>
              <a:spcAft>
                <a:spcPts val="0"/>
              </a:spcAft>
              <a:defRPr/>
            </a:pPr>
            <a:r>
              <a:rPr lang="en-US" sz="450" dirty="0">
                <a:solidFill>
                  <a:srgbClr val="E7E6E6">
                    <a:lumMod val="75000"/>
                  </a:srgbClr>
                </a:solidFill>
                <a:latin typeface="Arial" panose="020B0604020202020204"/>
                <a:ea typeface="+mn-ea"/>
              </a:rPr>
              <a:t>© 2019 Rotary International. Internal Use Only. Not For Distribution. Private and Confidential.</a:t>
            </a:r>
          </a:p>
        </p:txBody>
      </p:sp>
      <p:sp>
        <p:nvSpPr>
          <p:cNvPr id="4" name="Slide Number Placeholder 5">
            <a:extLst>
              <a:ext uri="{FF2B5EF4-FFF2-40B4-BE49-F238E27FC236}">
                <a16:creationId xmlns:a16="http://schemas.microsoft.com/office/drawing/2014/main" id="{A4561C83-033B-FCB5-463B-0014DAC0F3DD}"/>
              </a:ext>
            </a:extLst>
          </p:cNvPr>
          <p:cNvSpPr>
            <a:spLocks noGrp="1"/>
          </p:cNvSpPr>
          <p:nvPr>
            <p:ph type="sldNum" sz="quarter" idx="10"/>
          </p:nvPr>
        </p:nvSpPr>
        <p:spPr>
          <a:xfrm>
            <a:off x="8737600" y="87313"/>
            <a:ext cx="317500" cy="273050"/>
          </a:xfrm>
        </p:spPr>
        <p:txBody>
          <a:bodyPr/>
          <a:lstStyle>
            <a:lvl1pPr>
              <a:defRPr lang="en-US">
                <a:solidFill>
                  <a:prstClr val="white"/>
                </a:solidFill>
              </a:defRPr>
            </a:lvl1pPr>
          </a:lstStyle>
          <a:p>
            <a:pPr>
              <a:defRPr/>
            </a:pPr>
            <a:fld id="{766D185D-A8E7-4268-894B-83E2745E6CE7}" type="slidenum">
              <a:rPr/>
              <a:pPr>
                <a:defRPr/>
              </a:pPr>
              <a:t>‹#›</a:t>
            </a:fld>
            <a:endParaRPr dirty="0"/>
          </a:p>
        </p:txBody>
      </p:sp>
    </p:spTree>
    <p:extLst>
      <p:ext uri="{BB962C8B-B14F-4D97-AF65-F5344CB8AC3E}">
        <p14:creationId xmlns:p14="http://schemas.microsoft.com/office/powerpoint/2010/main" val="282600893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0F17800-A1DA-88B9-2056-D547DEE3B643}"/>
              </a:ext>
            </a:extLst>
          </p:cNvPr>
          <p:cNvSpPr/>
          <p:nvPr userDrawn="1"/>
        </p:nvSpPr>
        <p:spPr>
          <a:xfrm flipV="1">
            <a:off x="0" y="0"/>
            <a:ext cx="9144000" cy="1155700"/>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en-US" sz="1350" dirty="0">
              <a:solidFill>
                <a:prstClr val="white"/>
              </a:solidFill>
            </a:endParaRPr>
          </a:p>
        </p:txBody>
      </p:sp>
      <p:sp>
        <p:nvSpPr>
          <p:cNvPr id="4" name="TextBox 3" hidden="1">
            <a:extLst>
              <a:ext uri="{FF2B5EF4-FFF2-40B4-BE49-F238E27FC236}">
                <a16:creationId xmlns:a16="http://schemas.microsoft.com/office/drawing/2014/main" id="{0CEA4458-C335-0C31-7A84-DC2C8DE5A764}"/>
              </a:ext>
            </a:extLst>
          </p:cNvPr>
          <p:cNvSpPr txBox="1"/>
          <p:nvPr userDrawn="1"/>
        </p:nvSpPr>
        <p:spPr>
          <a:xfrm>
            <a:off x="0" y="5005388"/>
            <a:ext cx="6858000" cy="161925"/>
          </a:xfrm>
          <a:prstGeom prst="rect">
            <a:avLst/>
          </a:prstGeom>
          <a:noFill/>
        </p:spPr>
        <p:txBody>
          <a:bodyPr>
            <a:spAutoFit/>
          </a:bodyPr>
          <a:lstStyle/>
          <a:p>
            <a:pPr defTabSz="685800" eaLnBrk="1" fontAlgn="auto" hangingPunct="1">
              <a:spcBef>
                <a:spcPts val="0"/>
              </a:spcBef>
              <a:spcAft>
                <a:spcPts val="0"/>
              </a:spcAft>
              <a:defRPr/>
            </a:pPr>
            <a:r>
              <a:rPr lang="en-US" sz="450" dirty="0">
                <a:solidFill>
                  <a:srgbClr val="E7E6E6">
                    <a:lumMod val="75000"/>
                  </a:srgbClr>
                </a:solidFill>
                <a:latin typeface="Arial" panose="020B0604020202020204"/>
                <a:ea typeface="+mn-ea"/>
              </a:rPr>
              <a:t>© 2019 Rotary International. Internal Use Only. Not For Distribution. Private and Confidential.</a:t>
            </a:r>
          </a:p>
        </p:txBody>
      </p:sp>
      <p:sp>
        <p:nvSpPr>
          <p:cNvPr id="2" name="Title 1"/>
          <p:cNvSpPr>
            <a:spLocks noGrp="1"/>
          </p:cNvSpPr>
          <p:nvPr>
            <p:ph type="title"/>
          </p:nvPr>
        </p:nvSpPr>
        <p:spPr>
          <a:xfrm>
            <a:off x="285750" y="1"/>
            <a:ext cx="8629650" cy="1155032"/>
          </a:xfrm>
        </p:spPr>
        <p:txBody>
          <a:bodyPr tIns="0" bIns="91440" anchor="b"/>
          <a:lstStyle>
            <a:lvl1pPr>
              <a:defRPr cap="all" baseline="0">
                <a:solidFill>
                  <a:schemeClr val="bg1"/>
                </a:solidFill>
              </a:defRPr>
            </a:lvl1pPr>
          </a:lstStyle>
          <a:p>
            <a:r>
              <a:rPr lang="en-US" dirty="0"/>
              <a:t>Click to edit Master title style</a:t>
            </a:r>
          </a:p>
        </p:txBody>
      </p:sp>
      <p:sp>
        <p:nvSpPr>
          <p:cNvPr id="10" name="Content Placeholder 2"/>
          <p:cNvSpPr>
            <a:spLocks noGrp="1"/>
          </p:cNvSpPr>
          <p:nvPr>
            <p:ph idx="1"/>
          </p:nvPr>
        </p:nvSpPr>
        <p:spPr>
          <a:xfrm>
            <a:off x="285750" y="1606550"/>
            <a:ext cx="8629649" cy="3026172"/>
          </a:xfrm>
        </p:spPr>
        <p:txBody>
          <a:bodyPr/>
          <a:lstStyle>
            <a:lvl1pPr>
              <a:defRPr sz="1800">
                <a:solidFill>
                  <a:srgbClr val="333333"/>
                </a:solidFill>
              </a:defRPr>
            </a:lvl1pPr>
            <a:lvl2pPr marL="342900" indent="-171450">
              <a:defRPr sz="1500">
                <a:solidFill>
                  <a:srgbClr val="333333"/>
                </a:solidFill>
              </a:defRPr>
            </a:lvl2pPr>
            <a:lvl3pPr marL="514350" indent="-171450">
              <a:defRPr sz="1350">
                <a:solidFill>
                  <a:srgbClr val="333333"/>
                </a:solidFill>
              </a:defRPr>
            </a:lvl3pPr>
            <a:lvl4pPr marL="685800" indent="-171450">
              <a:defRPr sz="1200">
                <a:solidFill>
                  <a:srgbClr val="333333"/>
                </a:solidFill>
              </a:defRPr>
            </a:lvl4pPr>
            <a:lvl5pPr marL="857250" indent="-171450">
              <a:defRPr sz="1200">
                <a:solidFill>
                  <a:srgbClr val="33333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a:extLst>
              <a:ext uri="{FF2B5EF4-FFF2-40B4-BE49-F238E27FC236}">
                <a16:creationId xmlns:a16="http://schemas.microsoft.com/office/drawing/2014/main" id="{DBBF691E-6EE0-EDE1-85A4-6920509D6530}"/>
              </a:ext>
            </a:extLst>
          </p:cNvPr>
          <p:cNvSpPr>
            <a:spLocks noGrp="1"/>
          </p:cNvSpPr>
          <p:nvPr>
            <p:ph type="sldNum" sz="quarter" idx="10"/>
          </p:nvPr>
        </p:nvSpPr>
        <p:spPr>
          <a:xfrm>
            <a:off x="8737600" y="87313"/>
            <a:ext cx="317500" cy="273050"/>
          </a:xfrm>
        </p:spPr>
        <p:txBody>
          <a:bodyPr/>
          <a:lstStyle>
            <a:lvl1pPr>
              <a:defRPr lang="en-US">
                <a:solidFill>
                  <a:prstClr val="black"/>
                </a:solidFill>
              </a:defRPr>
            </a:lvl1pPr>
          </a:lstStyle>
          <a:p>
            <a:pPr>
              <a:defRPr/>
            </a:pPr>
            <a:fld id="{31FC6946-0A6F-4CF3-813B-984DF0C288FE}" type="slidenum">
              <a:rPr/>
              <a:pPr>
                <a:defRPr/>
              </a:pPr>
              <a:t>‹#›</a:t>
            </a:fld>
            <a:endParaRPr dirty="0"/>
          </a:p>
        </p:txBody>
      </p:sp>
    </p:spTree>
    <p:extLst>
      <p:ext uri="{BB962C8B-B14F-4D97-AF65-F5344CB8AC3E}">
        <p14:creationId xmlns:p14="http://schemas.microsoft.com/office/powerpoint/2010/main" val="145445881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06235C8-5B51-FF51-8955-14DBDE9987C9}"/>
              </a:ext>
            </a:extLst>
          </p:cNvPr>
          <p:cNvSpPr/>
          <p:nvPr userDrawn="1"/>
        </p:nvSpPr>
        <p:spPr>
          <a:xfrm flipV="1">
            <a:off x="0" y="0"/>
            <a:ext cx="9144000" cy="1155700"/>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en-US" sz="1350" dirty="0">
              <a:solidFill>
                <a:prstClr val="white"/>
              </a:solidFill>
            </a:endParaRPr>
          </a:p>
        </p:txBody>
      </p:sp>
      <p:sp>
        <p:nvSpPr>
          <p:cNvPr id="4" name="TextBox 3" hidden="1">
            <a:extLst>
              <a:ext uri="{FF2B5EF4-FFF2-40B4-BE49-F238E27FC236}">
                <a16:creationId xmlns:a16="http://schemas.microsoft.com/office/drawing/2014/main" id="{AD8355B4-D3B2-1F6C-EE06-FF0A368D5D0F}"/>
              </a:ext>
            </a:extLst>
          </p:cNvPr>
          <p:cNvSpPr txBox="1"/>
          <p:nvPr userDrawn="1"/>
        </p:nvSpPr>
        <p:spPr>
          <a:xfrm>
            <a:off x="0" y="5005388"/>
            <a:ext cx="6858000" cy="161925"/>
          </a:xfrm>
          <a:prstGeom prst="rect">
            <a:avLst/>
          </a:prstGeom>
          <a:noFill/>
        </p:spPr>
        <p:txBody>
          <a:bodyPr>
            <a:spAutoFit/>
          </a:bodyPr>
          <a:lstStyle/>
          <a:p>
            <a:pPr defTabSz="685800" eaLnBrk="1" fontAlgn="auto" hangingPunct="1">
              <a:spcBef>
                <a:spcPts val="0"/>
              </a:spcBef>
              <a:spcAft>
                <a:spcPts val="0"/>
              </a:spcAft>
              <a:defRPr/>
            </a:pPr>
            <a:r>
              <a:rPr lang="en-US" sz="450" dirty="0">
                <a:solidFill>
                  <a:srgbClr val="E7E6E6">
                    <a:lumMod val="75000"/>
                  </a:srgbClr>
                </a:solidFill>
                <a:latin typeface="Arial" panose="020B0604020202020204"/>
                <a:ea typeface="+mn-ea"/>
              </a:rPr>
              <a:t>© 2019 Rotary International. Internal Use Only. Not For Distribution. Private and Confidential.</a:t>
            </a:r>
          </a:p>
        </p:txBody>
      </p:sp>
      <p:sp>
        <p:nvSpPr>
          <p:cNvPr id="2" name="Title 1"/>
          <p:cNvSpPr>
            <a:spLocks noGrp="1"/>
          </p:cNvSpPr>
          <p:nvPr>
            <p:ph type="title"/>
          </p:nvPr>
        </p:nvSpPr>
        <p:spPr>
          <a:xfrm>
            <a:off x="285750" y="1"/>
            <a:ext cx="8629650" cy="1155032"/>
          </a:xfrm>
        </p:spPr>
        <p:txBody>
          <a:bodyPr tIns="0" bIns="91440" anchor="b"/>
          <a:lstStyle>
            <a:lvl1pPr>
              <a:defRPr cap="all" baseline="0">
                <a:solidFill>
                  <a:schemeClr val="bg1"/>
                </a:solidFill>
              </a:defRPr>
            </a:lvl1pPr>
          </a:lstStyle>
          <a:p>
            <a:r>
              <a:rPr lang="en-US" dirty="0"/>
              <a:t>Click to edit Master title style</a:t>
            </a:r>
          </a:p>
        </p:txBody>
      </p:sp>
      <p:sp>
        <p:nvSpPr>
          <p:cNvPr id="10" name="Content Placeholder 2"/>
          <p:cNvSpPr>
            <a:spLocks noGrp="1"/>
          </p:cNvSpPr>
          <p:nvPr>
            <p:ph idx="1"/>
          </p:nvPr>
        </p:nvSpPr>
        <p:spPr>
          <a:xfrm>
            <a:off x="285750" y="1827609"/>
            <a:ext cx="8629649" cy="2877742"/>
          </a:xfrm>
        </p:spPr>
        <p:txBody>
          <a:bodyPr/>
          <a:lstStyle>
            <a:lvl1pPr>
              <a:defRPr sz="1800">
                <a:solidFill>
                  <a:srgbClr val="333333"/>
                </a:solidFill>
              </a:defRPr>
            </a:lvl1pPr>
            <a:lvl2pPr marL="342900" indent="-171450">
              <a:defRPr sz="1500">
                <a:solidFill>
                  <a:srgbClr val="333333"/>
                </a:solidFill>
              </a:defRPr>
            </a:lvl2pPr>
            <a:lvl3pPr marL="514350" indent="-171450">
              <a:defRPr sz="1350">
                <a:solidFill>
                  <a:srgbClr val="333333"/>
                </a:solidFill>
              </a:defRPr>
            </a:lvl3pPr>
            <a:lvl4pPr marL="685800" indent="-171450">
              <a:defRPr sz="1200">
                <a:solidFill>
                  <a:srgbClr val="333333"/>
                </a:solidFill>
              </a:defRPr>
            </a:lvl4pPr>
            <a:lvl5pPr marL="857250" indent="-171450">
              <a:defRPr sz="1200">
                <a:solidFill>
                  <a:srgbClr val="33333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Subtitle 2"/>
          <p:cNvSpPr>
            <a:spLocks noGrp="1"/>
          </p:cNvSpPr>
          <p:nvPr>
            <p:ph type="subTitle" idx="13"/>
          </p:nvPr>
        </p:nvSpPr>
        <p:spPr>
          <a:xfrm>
            <a:off x="285750" y="1347100"/>
            <a:ext cx="8629649" cy="461459"/>
          </a:xfrm>
        </p:spPr>
        <p:txBody>
          <a:bodyPr/>
          <a:lstStyle>
            <a:lvl1pPr marL="0" indent="0" algn="l">
              <a:buNone/>
              <a:defRPr sz="1800" b="1" cap="all" baseline="0">
                <a:solidFill>
                  <a:srgbClr val="333333"/>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5" name="Slide Number Placeholder 5">
            <a:extLst>
              <a:ext uri="{FF2B5EF4-FFF2-40B4-BE49-F238E27FC236}">
                <a16:creationId xmlns:a16="http://schemas.microsoft.com/office/drawing/2014/main" id="{71ED84EA-65D7-127E-74B0-40B056871804}"/>
              </a:ext>
            </a:extLst>
          </p:cNvPr>
          <p:cNvSpPr>
            <a:spLocks noGrp="1"/>
          </p:cNvSpPr>
          <p:nvPr>
            <p:ph type="sldNum" sz="quarter" idx="14"/>
          </p:nvPr>
        </p:nvSpPr>
        <p:spPr>
          <a:xfrm>
            <a:off x="8737600" y="87313"/>
            <a:ext cx="317500" cy="273050"/>
          </a:xfrm>
        </p:spPr>
        <p:txBody>
          <a:bodyPr/>
          <a:lstStyle>
            <a:lvl1pPr>
              <a:defRPr lang="en-US">
                <a:solidFill>
                  <a:prstClr val="black"/>
                </a:solidFill>
              </a:defRPr>
            </a:lvl1pPr>
          </a:lstStyle>
          <a:p>
            <a:pPr>
              <a:defRPr/>
            </a:pPr>
            <a:fld id="{ABE6AE2F-5FD0-4AAF-9F49-46FFD8EDB1D5}" type="slidenum">
              <a:rPr/>
              <a:pPr>
                <a:defRPr/>
              </a:pPr>
              <a:t>‹#›</a:t>
            </a:fld>
            <a:endParaRPr dirty="0"/>
          </a:p>
        </p:txBody>
      </p:sp>
    </p:spTree>
    <p:extLst>
      <p:ext uri="{BB962C8B-B14F-4D97-AF65-F5344CB8AC3E}">
        <p14:creationId xmlns:p14="http://schemas.microsoft.com/office/powerpoint/2010/main" val="245173475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5307F5B-D586-25A8-A94B-CB848DEFCA95}"/>
              </a:ext>
            </a:extLst>
          </p:cNvPr>
          <p:cNvSpPr/>
          <p:nvPr userDrawn="1"/>
        </p:nvSpPr>
        <p:spPr>
          <a:xfrm>
            <a:off x="0" y="1155700"/>
            <a:ext cx="9144000" cy="3987800"/>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en-US" sz="1350" dirty="0">
              <a:solidFill>
                <a:prstClr val="white"/>
              </a:solidFill>
            </a:endParaRPr>
          </a:p>
        </p:txBody>
      </p:sp>
      <p:sp>
        <p:nvSpPr>
          <p:cNvPr id="3" name="TextBox 2" hidden="1">
            <a:extLst>
              <a:ext uri="{FF2B5EF4-FFF2-40B4-BE49-F238E27FC236}">
                <a16:creationId xmlns:a16="http://schemas.microsoft.com/office/drawing/2014/main" id="{E780E784-9DF2-5395-B674-4A4855FDC8B6}"/>
              </a:ext>
            </a:extLst>
          </p:cNvPr>
          <p:cNvSpPr txBox="1"/>
          <p:nvPr userDrawn="1"/>
        </p:nvSpPr>
        <p:spPr>
          <a:xfrm>
            <a:off x="0" y="5005388"/>
            <a:ext cx="6858000" cy="161925"/>
          </a:xfrm>
          <a:prstGeom prst="rect">
            <a:avLst/>
          </a:prstGeom>
          <a:noFill/>
        </p:spPr>
        <p:txBody>
          <a:bodyPr>
            <a:spAutoFit/>
          </a:bodyPr>
          <a:lstStyle/>
          <a:p>
            <a:pPr defTabSz="685800" eaLnBrk="1" fontAlgn="auto" hangingPunct="1">
              <a:spcBef>
                <a:spcPts val="0"/>
              </a:spcBef>
              <a:spcAft>
                <a:spcPts val="0"/>
              </a:spcAft>
              <a:defRPr/>
            </a:pPr>
            <a:r>
              <a:rPr lang="en-US" sz="450" dirty="0">
                <a:solidFill>
                  <a:srgbClr val="E7E6E6">
                    <a:lumMod val="50000"/>
                  </a:srgbClr>
                </a:solidFill>
                <a:latin typeface="Arial" panose="020B0604020202020204"/>
                <a:ea typeface="+mn-ea"/>
              </a:rPr>
              <a:t>© 2019 Rotary International. Internal Use Only. Not For Distribution. Private and Confidential.</a:t>
            </a:r>
          </a:p>
        </p:txBody>
      </p:sp>
      <p:sp>
        <p:nvSpPr>
          <p:cNvPr id="4" name="Slide Number Placeholder 5">
            <a:extLst>
              <a:ext uri="{FF2B5EF4-FFF2-40B4-BE49-F238E27FC236}">
                <a16:creationId xmlns:a16="http://schemas.microsoft.com/office/drawing/2014/main" id="{C2FAC869-5AEC-FC58-F261-9D116C3B721F}"/>
              </a:ext>
            </a:extLst>
          </p:cNvPr>
          <p:cNvSpPr txBox="1">
            <a:spLocks/>
          </p:cNvSpPr>
          <p:nvPr userDrawn="1"/>
        </p:nvSpPr>
        <p:spPr>
          <a:xfrm>
            <a:off x="8737600" y="87313"/>
            <a:ext cx="317500" cy="273050"/>
          </a:xfrm>
          <a:prstGeom prst="rect">
            <a:avLst/>
          </a:prstGeom>
        </p:spPr>
        <p:txBody>
          <a:bodyPr lIns="68580" tIns="34290" rIns="68580" bIns="34290" anchor="ctr"/>
          <a:lstStyle>
            <a:defPPr>
              <a:defRPr lang="en-US"/>
            </a:defPPr>
            <a:lvl1pPr marL="0" algn="r" defTabSz="914400" rtl="0" eaLnBrk="1" latinLnBrk="0" hangingPunct="1">
              <a:defRPr lang="en-US" sz="1200" kern="1200" smtClean="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fontAlgn="auto">
              <a:spcBef>
                <a:spcPts val="0"/>
              </a:spcBef>
              <a:spcAft>
                <a:spcPts val="0"/>
              </a:spcAft>
              <a:defRPr/>
            </a:pPr>
            <a:fld id="{3F194EA4-C777-43F8-8E63-41CE186B5678}" type="slidenum">
              <a:rPr sz="900">
                <a:solidFill>
                  <a:prstClr val="black"/>
                </a:solidFill>
              </a:rPr>
              <a:pPr defTabSz="685800" fontAlgn="auto">
                <a:spcBef>
                  <a:spcPts val="0"/>
                </a:spcBef>
                <a:spcAft>
                  <a:spcPts val="0"/>
                </a:spcAft>
                <a:defRPr/>
              </a:pPr>
              <a:t>‹#›</a:t>
            </a:fld>
            <a:endParaRPr sz="900" dirty="0">
              <a:solidFill>
                <a:prstClr val="black"/>
              </a:solidFill>
            </a:endParaRPr>
          </a:p>
        </p:txBody>
      </p:sp>
      <p:sp>
        <p:nvSpPr>
          <p:cNvPr id="8" name="Title 1"/>
          <p:cNvSpPr>
            <a:spLocks noGrp="1"/>
          </p:cNvSpPr>
          <p:nvPr>
            <p:ph type="title"/>
          </p:nvPr>
        </p:nvSpPr>
        <p:spPr>
          <a:xfrm>
            <a:off x="285750" y="1"/>
            <a:ext cx="8629650" cy="1155032"/>
          </a:xfrm>
        </p:spPr>
        <p:txBody>
          <a:bodyPr tIns="0" bIns="91440" anchor="b"/>
          <a:lstStyle>
            <a:lvl1pPr>
              <a:defRPr cap="all" baseline="0">
                <a:solidFill>
                  <a:srgbClr val="48595D"/>
                </a:solidFill>
              </a:defRPr>
            </a:lvl1pPr>
          </a:lstStyle>
          <a:p>
            <a:r>
              <a:rPr lang="en-US" dirty="0"/>
              <a:t>Click to edit Master title style</a:t>
            </a:r>
          </a:p>
        </p:txBody>
      </p:sp>
      <p:sp>
        <p:nvSpPr>
          <p:cNvPr id="5" name="Slide Number Placeholder 5">
            <a:extLst>
              <a:ext uri="{FF2B5EF4-FFF2-40B4-BE49-F238E27FC236}">
                <a16:creationId xmlns:a16="http://schemas.microsoft.com/office/drawing/2014/main" id="{8CCFF3AE-0955-BF32-8449-AF5D3013B2CC}"/>
              </a:ext>
            </a:extLst>
          </p:cNvPr>
          <p:cNvSpPr>
            <a:spLocks noGrp="1"/>
          </p:cNvSpPr>
          <p:nvPr>
            <p:ph type="sldNum" sz="quarter" idx="10"/>
          </p:nvPr>
        </p:nvSpPr>
        <p:spPr>
          <a:xfrm>
            <a:off x="8737600" y="4767263"/>
            <a:ext cx="317500" cy="274637"/>
          </a:xfrm>
        </p:spPr>
        <p:txBody>
          <a:bodyPr/>
          <a:lstStyle>
            <a:lvl1pPr>
              <a:defRPr/>
            </a:lvl1pPr>
          </a:lstStyle>
          <a:p>
            <a:pPr>
              <a:defRPr/>
            </a:pPr>
            <a:fld id="{D369CA3F-C5BB-440E-B23B-D25BF47426FB}" type="slidenum">
              <a:rPr lang="en-US"/>
              <a:pPr>
                <a:defRPr/>
              </a:pPr>
              <a:t>‹#›</a:t>
            </a:fld>
            <a:endParaRPr lang="en-US" dirty="0"/>
          </a:p>
        </p:txBody>
      </p:sp>
    </p:spTree>
    <p:extLst>
      <p:ext uri="{BB962C8B-B14F-4D97-AF65-F5344CB8AC3E}">
        <p14:creationId xmlns:p14="http://schemas.microsoft.com/office/powerpoint/2010/main" val="12254354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2_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B5C83C4-6A01-529B-32FB-FF05F5D0FBAF}"/>
              </a:ext>
            </a:extLst>
          </p:cNvPr>
          <p:cNvSpPr/>
          <p:nvPr userDrawn="1"/>
        </p:nvSpPr>
        <p:spPr>
          <a:xfrm>
            <a:off x="0" y="0"/>
            <a:ext cx="9144000" cy="1155700"/>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en-US" sz="1350" dirty="0">
              <a:solidFill>
                <a:prstClr val="white"/>
              </a:solidFill>
            </a:endParaRPr>
          </a:p>
        </p:txBody>
      </p:sp>
      <p:sp>
        <p:nvSpPr>
          <p:cNvPr id="3" name="TextBox 2" hidden="1">
            <a:extLst>
              <a:ext uri="{FF2B5EF4-FFF2-40B4-BE49-F238E27FC236}">
                <a16:creationId xmlns:a16="http://schemas.microsoft.com/office/drawing/2014/main" id="{3098769F-756B-9DA9-ABC9-43B2905482E7}"/>
              </a:ext>
            </a:extLst>
          </p:cNvPr>
          <p:cNvSpPr txBox="1"/>
          <p:nvPr userDrawn="1"/>
        </p:nvSpPr>
        <p:spPr>
          <a:xfrm>
            <a:off x="0" y="5005388"/>
            <a:ext cx="6858000" cy="161925"/>
          </a:xfrm>
          <a:prstGeom prst="rect">
            <a:avLst/>
          </a:prstGeom>
          <a:noFill/>
        </p:spPr>
        <p:txBody>
          <a:bodyPr>
            <a:spAutoFit/>
          </a:bodyPr>
          <a:lstStyle/>
          <a:p>
            <a:pPr defTabSz="685800" eaLnBrk="1" fontAlgn="auto" hangingPunct="1">
              <a:spcBef>
                <a:spcPts val="0"/>
              </a:spcBef>
              <a:spcAft>
                <a:spcPts val="0"/>
              </a:spcAft>
              <a:defRPr/>
            </a:pPr>
            <a:r>
              <a:rPr lang="en-US" sz="450" dirty="0">
                <a:solidFill>
                  <a:srgbClr val="E7E6E6">
                    <a:lumMod val="75000"/>
                  </a:srgbClr>
                </a:solidFill>
                <a:latin typeface="Arial" panose="020B0604020202020204"/>
                <a:ea typeface="+mn-ea"/>
              </a:rPr>
              <a:t>© 2019 Rotary International. Internal Use Only. Not For Distribution. Private and Confidential.</a:t>
            </a:r>
          </a:p>
        </p:txBody>
      </p:sp>
      <p:sp>
        <p:nvSpPr>
          <p:cNvPr id="5" name="Title 1"/>
          <p:cNvSpPr>
            <a:spLocks noGrp="1"/>
          </p:cNvSpPr>
          <p:nvPr>
            <p:ph type="title"/>
          </p:nvPr>
        </p:nvSpPr>
        <p:spPr>
          <a:xfrm>
            <a:off x="285750" y="1"/>
            <a:ext cx="8629650" cy="1155032"/>
          </a:xfrm>
        </p:spPr>
        <p:txBody>
          <a:bodyPr tIns="0" bIns="91440" anchor="b"/>
          <a:lstStyle>
            <a:lvl1pPr>
              <a:defRPr cap="all" baseline="0">
                <a:solidFill>
                  <a:schemeClr val="bg1"/>
                </a:solidFill>
              </a:defRPr>
            </a:lvl1pPr>
          </a:lstStyle>
          <a:p>
            <a:r>
              <a:rPr lang="en-US" dirty="0"/>
              <a:t>Click to edit Master title style</a:t>
            </a:r>
          </a:p>
        </p:txBody>
      </p:sp>
      <p:sp>
        <p:nvSpPr>
          <p:cNvPr id="4" name="Slide Number Placeholder 5">
            <a:extLst>
              <a:ext uri="{FF2B5EF4-FFF2-40B4-BE49-F238E27FC236}">
                <a16:creationId xmlns:a16="http://schemas.microsoft.com/office/drawing/2014/main" id="{0B8A1329-6C5D-3B13-094B-FA3F5F6055CD}"/>
              </a:ext>
            </a:extLst>
          </p:cNvPr>
          <p:cNvSpPr>
            <a:spLocks noGrp="1"/>
          </p:cNvSpPr>
          <p:nvPr>
            <p:ph type="sldNum" sz="quarter" idx="10"/>
          </p:nvPr>
        </p:nvSpPr>
        <p:spPr>
          <a:xfrm>
            <a:off x="8737600" y="87313"/>
            <a:ext cx="317500" cy="273050"/>
          </a:xfrm>
        </p:spPr>
        <p:txBody>
          <a:bodyPr/>
          <a:lstStyle>
            <a:lvl1pPr>
              <a:defRPr lang="en-US">
                <a:solidFill>
                  <a:prstClr val="black"/>
                </a:solidFill>
              </a:defRPr>
            </a:lvl1pPr>
          </a:lstStyle>
          <a:p>
            <a:pPr>
              <a:defRPr/>
            </a:pPr>
            <a:fld id="{D992FCEE-779C-41EF-BDF4-61C47B512EBD}" type="slidenum">
              <a:rPr/>
              <a:pPr>
                <a:defRPr/>
              </a:pPr>
              <a:t>‹#›</a:t>
            </a:fld>
            <a:endParaRPr dirty="0"/>
          </a:p>
        </p:txBody>
      </p:sp>
    </p:spTree>
    <p:extLst>
      <p:ext uri="{BB962C8B-B14F-4D97-AF65-F5344CB8AC3E}">
        <p14:creationId xmlns:p14="http://schemas.microsoft.com/office/powerpoint/2010/main" val="139073635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08F4895-1ACA-5FEF-D2E5-E3F993B8481B}"/>
              </a:ext>
            </a:extLst>
          </p:cNvPr>
          <p:cNvSpPr/>
          <p:nvPr userDrawn="1"/>
        </p:nvSpPr>
        <p:spPr>
          <a:xfrm>
            <a:off x="0" y="0"/>
            <a:ext cx="4572000" cy="5143500"/>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en-US" sz="1350" dirty="0">
              <a:solidFill>
                <a:prstClr val="white"/>
              </a:solidFill>
            </a:endParaRPr>
          </a:p>
        </p:txBody>
      </p:sp>
      <p:sp>
        <p:nvSpPr>
          <p:cNvPr id="3" name="TextBox 2" hidden="1">
            <a:extLst>
              <a:ext uri="{FF2B5EF4-FFF2-40B4-BE49-F238E27FC236}">
                <a16:creationId xmlns:a16="http://schemas.microsoft.com/office/drawing/2014/main" id="{89FF407B-74D0-194A-CFC0-957C3D0FEB3B}"/>
              </a:ext>
            </a:extLst>
          </p:cNvPr>
          <p:cNvSpPr txBox="1"/>
          <p:nvPr userDrawn="1"/>
        </p:nvSpPr>
        <p:spPr>
          <a:xfrm>
            <a:off x="0" y="5005388"/>
            <a:ext cx="6858000" cy="161925"/>
          </a:xfrm>
          <a:prstGeom prst="rect">
            <a:avLst/>
          </a:prstGeom>
          <a:noFill/>
        </p:spPr>
        <p:txBody>
          <a:bodyPr>
            <a:spAutoFit/>
          </a:bodyPr>
          <a:lstStyle/>
          <a:p>
            <a:pPr defTabSz="685800" eaLnBrk="1" fontAlgn="auto" hangingPunct="1">
              <a:spcBef>
                <a:spcPts val="0"/>
              </a:spcBef>
              <a:spcAft>
                <a:spcPts val="0"/>
              </a:spcAft>
              <a:defRPr/>
            </a:pPr>
            <a:r>
              <a:rPr lang="en-US" sz="450" dirty="0">
                <a:solidFill>
                  <a:srgbClr val="E7E6E6">
                    <a:lumMod val="50000"/>
                  </a:srgbClr>
                </a:solidFill>
                <a:latin typeface="Arial" panose="020B0604020202020204"/>
                <a:ea typeface="+mn-ea"/>
              </a:rPr>
              <a:t>© 2019 Rotary International. Internal Use Only. Not For Distribution. Private and Confidential.</a:t>
            </a:r>
          </a:p>
        </p:txBody>
      </p:sp>
      <p:sp>
        <p:nvSpPr>
          <p:cNvPr id="12" name="Text Placeholder 11"/>
          <p:cNvSpPr>
            <a:spLocks noGrp="1"/>
          </p:cNvSpPr>
          <p:nvPr>
            <p:ph type="body" sz="quarter" idx="12"/>
          </p:nvPr>
        </p:nvSpPr>
        <p:spPr>
          <a:xfrm>
            <a:off x="4762500" y="1606153"/>
            <a:ext cx="4152900" cy="2356247"/>
          </a:xfrm>
        </p:spPr>
        <p:txBody>
          <a:bodyPr/>
          <a:lstStyle>
            <a:lvl1pPr marL="0" indent="0">
              <a:buNone/>
              <a:defRPr sz="1650"/>
            </a:lvl1pPr>
            <a:lvl2pPr marL="171450" indent="-127397">
              <a:lnSpc>
                <a:spcPct val="100000"/>
              </a:lnSpc>
              <a:spcBef>
                <a:spcPts val="900"/>
              </a:spcBef>
              <a:spcAft>
                <a:spcPts val="900"/>
              </a:spcAft>
              <a:defRPr sz="1350"/>
            </a:lvl2pPr>
            <a:lvl3pPr>
              <a:defRPr sz="1350"/>
            </a:lvl3pPr>
            <a:lvl4pPr>
              <a:defRPr sz="1200"/>
            </a:lvl4pPr>
            <a:lvl5pPr>
              <a:defRPr sz="1200"/>
            </a:lvl5pPr>
          </a:lstStyle>
          <a:p>
            <a:pPr lvl="0"/>
            <a:r>
              <a:rPr lang="en-US" dirty="0"/>
              <a:t>Click to edit Master text styles</a:t>
            </a:r>
          </a:p>
          <a:p>
            <a:pPr lvl="1"/>
            <a:r>
              <a:rPr lang="en-US" dirty="0"/>
              <a:t>Second level</a:t>
            </a:r>
          </a:p>
        </p:txBody>
      </p:sp>
      <p:sp>
        <p:nvSpPr>
          <p:cNvPr id="21" name="Text Placeholder 11"/>
          <p:cNvSpPr>
            <a:spLocks noGrp="1"/>
          </p:cNvSpPr>
          <p:nvPr>
            <p:ph type="body" sz="quarter" idx="14"/>
          </p:nvPr>
        </p:nvSpPr>
        <p:spPr>
          <a:xfrm>
            <a:off x="419100" y="1606153"/>
            <a:ext cx="3733800" cy="851297"/>
          </a:xfr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3300" b="1" cap="all" baseline="0">
                <a:solidFill>
                  <a:schemeClr val="bg1"/>
                </a:solidFill>
                <a:latin typeface="+mj-lt"/>
              </a:defRPr>
            </a:lvl1pPr>
            <a:lvl2pPr marL="0" indent="0">
              <a:buNone/>
              <a:defRPr sz="1500">
                <a:solidFill>
                  <a:schemeClr val="bg1"/>
                </a:solidFill>
              </a:defRPr>
            </a:lvl2pPr>
            <a:lvl3pPr>
              <a:defRPr sz="1350"/>
            </a:lvl3pPr>
            <a:lvl4pPr>
              <a:defRPr sz="1200"/>
            </a:lvl4pPr>
            <a:lvl5pPr>
              <a:defRPr sz="1200"/>
            </a:lvl5pPr>
          </a:lstStyle>
          <a:p>
            <a:pPr lvl="0"/>
            <a:r>
              <a:rPr lang="en-US"/>
              <a:t>Click to edit Master text styles</a:t>
            </a:r>
          </a:p>
        </p:txBody>
      </p:sp>
      <p:sp>
        <p:nvSpPr>
          <p:cNvPr id="22" name="Subtitle 2"/>
          <p:cNvSpPr>
            <a:spLocks noGrp="1"/>
          </p:cNvSpPr>
          <p:nvPr>
            <p:ph type="subTitle" idx="1"/>
          </p:nvPr>
        </p:nvSpPr>
        <p:spPr>
          <a:xfrm>
            <a:off x="415926" y="2537724"/>
            <a:ext cx="3740150" cy="1481823"/>
          </a:xfrm>
        </p:spPr>
        <p:txBody>
          <a:bodyPr/>
          <a:lstStyle>
            <a:lvl1pPr marL="0" indent="0" algn="l">
              <a:buNone/>
              <a:defRPr sz="165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Slide Number Placeholder 5">
            <a:extLst>
              <a:ext uri="{FF2B5EF4-FFF2-40B4-BE49-F238E27FC236}">
                <a16:creationId xmlns:a16="http://schemas.microsoft.com/office/drawing/2014/main" id="{CE9BF967-0E7F-E599-9801-769DE073D245}"/>
              </a:ext>
            </a:extLst>
          </p:cNvPr>
          <p:cNvSpPr>
            <a:spLocks noGrp="1"/>
          </p:cNvSpPr>
          <p:nvPr>
            <p:ph type="sldNum" sz="quarter" idx="15"/>
          </p:nvPr>
        </p:nvSpPr>
        <p:spPr>
          <a:xfrm>
            <a:off x="8737600" y="87313"/>
            <a:ext cx="317500" cy="273050"/>
          </a:xfrm>
        </p:spPr>
        <p:txBody>
          <a:bodyPr/>
          <a:lstStyle>
            <a:lvl1pPr>
              <a:defRPr lang="en-US">
                <a:solidFill>
                  <a:prstClr val="black"/>
                </a:solidFill>
              </a:defRPr>
            </a:lvl1pPr>
          </a:lstStyle>
          <a:p>
            <a:pPr>
              <a:defRPr/>
            </a:pPr>
            <a:fld id="{827589CA-565B-42C5-A5E8-BB99F8087FD6}" type="slidenum">
              <a:rPr/>
              <a:pPr>
                <a:defRPr/>
              </a:pPr>
              <a:t>‹#›</a:t>
            </a:fld>
            <a:endParaRPr dirty="0"/>
          </a:p>
        </p:txBody>
      </p:sp>
    </p:spTree>
    <p:extLst>
      <p:ext uri="{BB962C8B-B14F-4D97-AF65-F5344CB8AC3E}">
        <p14:creationId xmlns:p14="http://schemas.microsoft.com/office/powerpoint/2010/main" val="88605172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EEA485C-80BB-F558-13E3-09861E5C6146}"/>
              </a:ext>
            </a:extLst>
          </p:cNvPr>
          <p:cNvSpPr/>
          <p:nvPr userDrawn="1"/>
        </p:nvSpPr>
        <p:spPr>
          <a:xfrm>
            <a:off x="4572000" y="0"/>
            <a:ext cx="4572000" cy="5143500"/>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en-US" sz="1350" dirty="0">
              <a:solidFill>
                <a:prstClr val="white"/>
              </a:solidFill>
            </a:endParaRPr>
          </a:p>
        </p:txBody>
      </p:sp>
      <p:sp>
        <p:nvSpPr>
          <p:cNvPr id="4" name="TextBox 3" hidden="1">
            <a:extLst>
              <a:ext uri="{FF2B5EF4-FFF2-40B4-BE49-F238E27FC236}">
                <a16:creationId xmlns:a16="http://schemas.microsoft.com/office/drawing/2014/main" id="{6AD2CCC6-2C67-B763-1DC7-39E93AC61C1D}"/>
              </a:ext>
            </a:extLst>
          </p:cNvPr>
          <p:cNvSpPr txBox="1"/>
          <p:nvPr userDrawn="1"/>
        </p:nvSpPr>
        <p:spPr>
          <a:xfrm>
            <a:off x="0" y="5005388"/>
            <a:ext cx="6858000" cy="161925"/>
          </a:xfrm>
          <a:prstGeom prst="rect">
            <a:avLst/>
          </a:prstGeom>
          <a:noFill/>
        </p:spPr>
        <p:txBody>
          <a:bodyPr>
            <a:spAutoFit/>
          </a:bodyPr>
          <a:lstStyle/>
          <a:p>
            <a:pPr defTabSz="685800" eaLnBrk="1" fontAlgn="auto" hangingPunct="1">
              <a:spcBef>
                <a:spcPts val="0"/>
              </a:spcBef>
              <a:spcAft>
                <a:spcPts val="0"/>
              </a:spcAft>
              <a:defRPr/>
            </a:pPr>
            <a:r>
              <a:rPr lang="en-US" sz="450" dirty="0">
                <a:solidFill>
                  <a:srgbClr val="E7E6E6">
                    <a:lumMod val="75000"/>
                  </a:srgbClr>
                </a:solidFill>
                <a:latin typeface="Arial" panose="020B0604020202020204"/>
                <a:ea typeface="+mn-ea"/>
              </a:rPr>
              <a:t>© 2019 Rotary International. Internal Use Only. Not For Distribution. Private and Confidential.</a:t>
            </a:r>
          </a:p>
        </p:txBody>
      </p:sp>
      <p:sp>
        <p:nvSpPr>
          <p:cNvPr id="3" name="Picture Placeholder 2"/>
          <p:cNvSpPr>
            <a:spLocks noGrp="1"/>
          </p:cNvSpPr>
          <p:nvPr>
            <p:ph type="pic" sz="quarter" idx="15"/>
          </p:nvPr>
        </p:nvSpPr>
        <p:spPr>
          <a:xfrm>
            <a:off x="4889898" y="298847"/>
            <a:ext cx="3949303" cy="4514850"/>
          </a:xfrm>
        </p:spPr>
        <p:txBody>
          <a:bodyPr rtlCol="0">
            <a:normAutofit/>
          </a:bodyPr>
          <a:lstStyle/>
          <a:p>
            <a:pPr lvl="0"/>
            <a:endParaRPr lang="en-US" noProof="0" dirty="0"/>
          </a:p>
        </p:txBody>
      </p:sp>
      <p:sp>
        <p:nvSpPr>
          <p:cNvPr id="10" name="Text Placeholder 11"/>
          <p:cNvSpPr>
            <a:spLocks noGrp="1"/>
          </p:cNvSpPr>
          <p:nvPr>
            <p:ph type="body" sz="quarter" idx="14"/>
          </p:nvPr>
        </p:nvSpPr>
        <p:spPr>
          <a:xfrm>
            <a:off x="419100" y="1606153"/>
            <a:ext cx="3733800" cy="851297"/>
          </a:xfrm>
          <a:ln w="25400">
            <a:gradFill flip="none" rotWithShape="1">
              <a:gsLst>
                <a:gs pos="100000">
                  <a:srgbClr val="333333"/>
                </a:gs>
                <a:gs pos="97000">
                  <a:schemeClr val="bg1">
                    <a:alpha val="0"/>
                  </a:schemeClr>
                </a:gs>
              </a:gsLst>
              <a:lin ang="5400000" scaled="1"/>
              <a:tileRect/>
            </a:gradFill>
          </a:ln>
        </p:spPr>
        <p:txBody>
          <a:bodyPr anchor="b">
            <a:noAutofit/>
          </a:bodyPr>
          <a:lstStyle>
            <a:lvl1pPr marL="0" indent="0">
              <a:buNone/>
              <a:defRPr sz="3300" b="1" cap="all" baseline="0">
                <a:solidFill>
                  <a:srgbClr val="333333"/>
                </a:solidFill>
                <a:latin typeface="+mj-lt"/>
              </a:defRPr>
            </a:lvl1pPr>
            <a:lvl2pPr marL="0" indent="0">
              <a:buNone/>
              <a:defRPr sz="1500">
                <a:solidFill>
                  <a:schemeClr val="bg1"/>
                </a:solidFill>
              </a:defRPr>
            </a:lvl2pPr>
            <a:lvl3pPr>
              <a:defRPr sz="1350"/>
            </a:lvl3pPr>
            <a:lvl4pPr>
              <a:defRPr sz="1200"/>
            </a:lvl4pPr>
            <a:lvl5pPr>
              <a:defRPr sz="1200"/>
            </a:lvl5pPr>
          </a:lstStyle>
          <a:p>
            <a:pPr lvl="0"/>
            <a:r>
              <a:rPr lang="en-US"/>
              <a:t>Click to edit Master text styles</a:t>
            </a:r>
          </a:p>
        </p:txBody>
      </p:sp>
      <p:sp>
        <p:nvSpPr>
          <p:cNvPr id="11" name="Subtitle 2"/>
          <p:cNvSpPr>
            <a:spLocks noGrp="1"/>
          </p:cNvSpPr>
          <p:nvPr>
            <p:ph type="subTitle" idx="1"/>
          </p:nvPr>
        </p:nvSpPr>
        <p:spPr>
          <a:xfrm>
            <a:off x="415926" y="2537724"/>
            <a:ext cx="3740150" cy="1481823"/>
          </a:xfrm>
        </p:spPr>
        <p:txBody>
          <a:bodyPr/>
          <a:lstStyle>
            <a:lvl1pPr marL="0" indent="0" algn="l">
              <a:buNone/>
              <a:defRPr sz="1650">
                <a:solidFill>
                  <a:srgbClr val="333333"/>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5" name="Slide Number Placeholder 5">
            <a:extLst>
              <a:ext uri="{FF2B5EF4-FFF2-40B4-BE49-F238E27FC236}">
                <a16:creationId xmlns:a16="http://schemas.microsoft.com/office/drawing/2014/main" id="{A0E78F88-9D4B-300D-72B0-958E72B43DF3}"/>
              </a:ext>
            </a:extLst>
          </p:cNvPr>
          <p:cNvSpPr>
            <a:spLocks noGrp="1"/>
          </p:cNvSpPr>
          <p:nvPr>
            <p:ph type="sldNum" sz="quarter" idx="16"/>
          </p:nvPr>
        </p:nvSpPr>
        <p:spPr>
          <a:xfrm>
            <a:off x="8737600" y="87313"/>
            <a:ext cx="317500" cy="273050"/>
          </a:xfrm>
        </p:spPr>
        <p:txBody>
          <a:bodyPr/>
          <a:lstStyle>
            <a:lvl1pPr>
              <a:defRPr>
                <a:solidFill>
                  <a:prstClr val="white"/>
                </a:solidFill>
              </a:defRPr>
            </a:lvl1pPr>
          </a:lstStyle>
          <a:p>
            <a:pPr>
              <a:defRPr/>
            </a:pPr>
            <a:fld id="{5312E2D7-82C5-40B9-A1A8-593ACAF39BF9}" type="slidenum">
              <a:rPr lang="en-US"/>
              <a:pPr>
                <a:defRPr/>
              </a:pPr>
              <a:t>‹#›</a:t>
            </a:fld>
            <a:endParaRPr lang="en-US" dirty="0"/>
          </a:p>
        </p:txBody>
      </p:sp>
    </p:spTree>
    <p:extLst>
      <p:ext uri="{BB962C8B-B14F-4D97-AF65-F5344CB8AC3E}">
        <p14:creationId xmlns:p14="http://schemas.microsoft.com/office/powerpoint/2010/main" val="252109608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2" name="Freeform: Shape 1">
            <a:extLst>
              <a:ext uri="{FF2B5EF4-FFF2-40B4-BE49-F238E27FC236}">
                <a16:creationId xmlns:a16="http://schemas.microsoft.com/office/drawing/2014/main" id="{78593FE4-AF8A-2BA9-DC4E-D4860CA2DC1D}"/>
              </a:ext>
            </a:extLst>
          </p:cNvPr>
          <p:cNvSpPr/>
          <p:nvPr userDrawn="1"/>
        </p:nvSpPr>
        <p:spPr>
          <a:xfrm>
            <a:off x="0" y="0"/>
            <a:ext cx="9144000" cy="5143500"/>
          </a:xfrm>
          <a:custGeom>
            <a:avLst/>
            <a:gdLst>
              <a:gd name="connsiteX0" fmla="*/ 11603402 w 12192000"/>
              <a:gd name="connsiteY0" fmla="*/ 6440005 h 6858000"/>
              <a:gd name="connsiteX1" fmla="*/ 11613605 w 12192000"/>
              <a:gd name="connsiteY1" fmla="*/ 6440005 h 6858000"/>
              <a:gd name="connsiteX2" fmla="*/ 11617686 w 12192000"/>
              <a:gd name="connsiteY2" fmla="*/ 6448343 h 6858000"/>
              <a:gd name="connsiteX3" fmla="*/ 11623808 w 12192000"/>
              <a:gd name="connsiteY3" fmla="*/ 6550487 h 6858000"/>
              <a:gd name="connsiteX4" fmla="*/ 11621767 w 12192000"/>
              <a:gd name="connsiteY4" fmla="*/ 6560909 h 6858000"/>
              <a:gd name="connsiteX5" fmla="*/ 11615645 w 12192000"/>
              <a:gd name="connsiteY5" fmla="*/ 6560909 h 6858000"/>
              <a:gd name="connsiteX6" fmla="*/ 11509533 w 12192000"/>
              <a:gd name="connsiteY6" fmla="*/ 6498373 h 6858000"/>
              <a:gd name="connsiteX7" fmla="*/ 11505451 w 12192000"/>
              <a:gd name="connsiteY7" fmla="*/ 6492120 h 6858000"/>
              <a:gd name="connsiteX8" fmla="*/ 11505451 w 12192000"/>
              <a:gd name="connsiteY8" fmla="*/ 6490034 h 6858000"/>
              <a:gd name="connsiteX9" fmla="*/ 11511573 w 12192000"/>
              <a:gd name="connsiteY9" fmla="*/ 6485865 h 6858000"/>
              <a:gd name="connsiteX10" fmla="*/ 11603402 w 12192000"/>
              <a:gd name="connsiteY10" fmla="*/ 6440005 h 6858000"/>
              <a:gd name="connsiteX11" fmla="*/ 11686136 w 12192000"/>
              <a:gd name="connsiteY11" fmla="*/ 6437921 h 6858000"/>
              <a:gd name="connsiteX12" fmla="*/ 11696438 w 12192000"/>
              <a:gd name="connsiteY12" fmla="*/ 6437921 h 6858000"/>
              <a:gd name="connsiteX13" fmla="*/ 11787097 w 12192000"/>
              <a:gd name="connsiteY13" fmla="*/ 6483687 h 6858000"/>
              <a:gd name="connsiteX14" fmla="*/ 11795339 w 12192000"/>
              <a:gd name="connsiteY14" fmla="*/ 6489928 h 6858000"/>
              <a:gd name="connsiteX15" fmla="*/ 11791218 w 12192000"/>
              <a:gd name="connsiteY15" fmla="*/ 6496168 h 6858000"/>
              <a:gd name="connsiteX16" fmla="*/ 11684076 w 12192000"/>
              <a:gd name="connsiteY16" fmla="*/ 6558576 h 6858000"/>
              <a:gd name="connsiteX17" fmla="*/ 11675833 w 12192000"/>
              <a:gd name="connsiteY17" fmla="*/ 6558576 h 6858000"/>
              <a:gd name="connsiteX18" fmla="*/ 11673773 w 12192000"/>
              <a:gd name="connsiteY18" fmla="*/ 6550255 h 6858000"/>
              <a:gd name="connsiteX19" fmla="*/ 11682015 w 12192000"/>
              <a:gd name="connsiteY19" fmla="*/ 6446242 h 6858000"/>
              <a:gd name="connsiteX20" fmla="*/ 11686136 w 12192000"/>
              <a:gd name="connsiteY20" fmla="*/ 6437921 h 6858000"/>
              <a:gd name="connsiteX21" fmla="*/ 10868401 w 12192000"/>
              <a:gd name="connsiteY21" fmla="*/ 6398178 h 6858000"/>
              <a:gd name="connsiteX22" fmla="*/ 10868401 w 12192000"/>
              <a:gd name="connsiteY22" fmla="*/ 6441381 h 6858000"/>
              <a:gd name="connsiteX23" fmla="*/ 10820512 w 12192000"/>
              <a:gd name="connsiteY23" fmla="*/ 6449610 h 6858000"/>
              <a:gd name="connsiteX24" fmla="*/ 10801773 w 12192000"/>
              <a:gd name="connsiteY24" fmla="*/ 6424923 h 6858000"/>
              <a:gd name="connsiteX25" fmla="*/ 10826759 w 12192000"/>
              <a:gd name="connsiteY25" fmla="*/ 6400236 h 6858000"/>
              <a:gd name="connsiteX26" fmla="*/ 10518900 w 12192000"/>
              <a:gd name="connsiteY26" fmla="*/ 6328044 h 6858000"/>
              <a:gd name="connsiteX27" fmla="*/ 10559811 w 12192000"/>
              <a:gd name="connsiteY27" fmla="*/ 6388243 h 6858000"/>
              <a:gd name="connsiteX28" fmla="*/ 10518900 w 12192000"/>
              <a:gd name="connsiteY28" fmla="*/ 6448441 h 6858000"/>
              <a:gd name="connsiteX29" fmla="*/ 10477988 w 12192000"/>
              <a:gd name="connsiteY29" fmla="*/ 6388243 h 6858000"/>
              <a:gd name="connsiteX30" fmla="*/ 10518900 w 12192000"/>
              <a:gd name="connsiteY30" fmla="*/ 6328044 h 6858000"/>
              <a:gd name="connsiteX31" fmla="*/ 11673123 w 12192000"/>
              <a:gd name="connsiteY31" fmla="*/ 6319732 h 6858000"/>
              <a:gd name="connsiteX32" fmla="*/ 11682116 w 12192000"/>
              <a:gd name="connsiteY32" fmla="*/ 6320771 h 6858000"/>
              <a:gd name="connsiteX33" fmla="*/ 11708840 w 12192000"/>
              <a:gd name="connsiteY33" fmla="*/ 6372722 h 6858000"/>
              <a:gd name="connsiteX34" fmla="*/ 11649226 w 12192000"/>
              <a:gd name="connsiteY34" fmla="*/ 6430907 h 6858000"/>
              <a:gd name="connsiteX35" fmla="*/ 11589612 w 12192000"/>
              <a:gd name="connsiteY35" fmla="*/ 6372722 h 6858000"/>
              <a:gd name="connsiteX36" fmla="*/ 11616336 w 12192000"/>
              <a:gd name="connsiteY36" fmla="*/ 6322850 h 6858000"/>
              <a:gd name="connsiteX37" fmla="*/ 11632781 w 12192000"/>
              <a:gd name="connsiteY37" fmla="*/ 6324927 h 6858000"/>
              <a:gd name="connsiteX38" fmla="*/ 11630725 w 12192000"/>
              <a:gd name="connsiteY38" fmla="*/ 6341552 h 6858000"/>
              <a:gd name="connsiteX39" fmla="*/ 11614280 w 12192000"/>
              <a:gd name="connsiteY39" fmla="*/ 6372722 h 6858000"/>
              <a:gd name="connsiteX40" fmla="*/ 11649226 w 12192000"/>
              <a:gd name="connsiteY40" fmla="*/ 6408049 h 6858000"/>
              <a:gd name="connsiteX41" fmla="*/ 11684172 w 12192000"/>
              <a:gd name="connsiteY41" fmla="*/ 6372722 h 6858000"/>
              <a:gd name="connsiteX42" fmla="*/ 11667727 w 12192000"/>
              <a:gd name="connsiteY42" fmla="*/ 6341552 h 6858000"/>
              <a:gd name="connsiteX43" fmla="*/ 11665671 w 12192000"/>
              <a:gd name="connsiteY43" fmla="*/ 6324927 h 6858000"/>
              <a:gd name="connsiteX44" fmla="*/ 11673123 w 12192000"/>
              <a:gd name="connsiteY44" fmla="*/ 6319732 h 6858000"/>
              <a:gd name="connsiteX45" fmla="*/ 11822057 w 12192000"/>
              <a:gd name="connsiteY45" fmla="*/ 6304666 h 6858000"/>
              <a:gd name="connsiteX46" fmla="*/ 11826190 w 12192000"/>
              <a:gd name="connsiteY46" fmla="*/ 6310895 h 6858000"/>
              <a:gd name="connsiteX47" fmla="*/ 11826190 w 12192000"/>
              <a:gd name="connsiteY47" fmla="*/ 6435462 h 6858000"/>
              <a:gd name="connsiteX48" fmla="*/ 11822057 w 12192000"/>
              <a:gd name="connsiteY48" fmla="*/ 6441690 h 6858000"/>
              <a:gd name="connsiteX49" fmla="*/ 11813791 w 12192000"/>
              <a:gd name="connsiteY49" fmla="*/ 6439614 h 6858000"/>
              <a:gd name="connsiteX50" fmla="*/ 11729066 w 12192000"/>
              <a:gd name="connsiteY50" fmla="*/ 6381482 h 6858000"/>
              <a:gd name="connsiteX51" fmla="*/ 11722867 w 12192000"/>
              <a:gd name="connsiteY51" fmla="*/ 6373178 h 6858000"/>
              <a:gd name="connsiteX52" fmla="*/ 11729066 w 12192000"/>
              <a:gd name="connsiteY52" fmla="*/ 6364874 h 6858000"/>
              <a:gd name="connsiteX53" fmla="*/ 11813791 w 12192000"/>
              <a:gd name="connsiteY53" fmla="*/ 6306743 h 6858000"/>
              <a:gd name="connsiteX54" fmla="*/ 11822057 w 12192000"/>
              <a:gd name="connsiteY54" fmla="*/ 6304666 h 6858000"/>
              <a:gd name="connsiteX55" fmla="*/ 11476229 w 12192000"/>
              <a:gd name="connsiteY55" fmla="*/ 6304666 h 6858000"/>
              <a:gd name="connsiteX56" fmla="*/ 11484412 w 12192000"/>
              <a:gd name="connsiteY56" fmla="*/ 6308818 h 6858000"/>
              <a:gd name="connsiteX57" fmla="*/ 11568280 w 12192000"/>
              <a:gd name="connsiteY57" fmla="*/ 6364874 h 6858000"/>
              <a:gd name="connsiteX58" fmla="*/ 11574417 w 12192000"/>
              <a:gd name="connsiteY58" fmla="*/ 6373178 h 6858000"/>
              <a:gd name="connsiteX59" fmla="*/ 11568280 w 12192000"/>
              <a:gd name="connsiteY59" fmla="*/ 6381482 h 6858000"/>
              <a:gd name="connsiteX60" fmla="*/ 11484412 w 12192000"/>
              <a:gd name="connsiteY60" fmla="*/ 6439614 h 6858000"/>
              <a:gd name="connsiteX61" fmla="*/ 11476229 w 12192000"/>
              <a:gd name="connsiteY61" fmla="*/ 6441690 h 6858000"/>
              <a:gd name="connsiteX62" fmla="*/ 11472138 w 12192000"/>
              <a:gd name="connsiteY62" fmla="*/ 6435462 h 6858000"/>
              <a:gd name="connsiteX63" fmla="*/ 11472138 w 12192000"/>
              <a:gd name="connsiteY63" fmla="*/ 6310895 h 6858000"/>
              <a:gd name="connsiteX64" fmla="*/ 11476229 w 12192000"/>
              <a:gd name="connsiteY64" fmla="*/ 6304666 h 6858000"/>
              <a:gd name="connsiteX65" fmla="*/ 11088184 w 12192000"/>
              <a:gd name="connsiteY65" fmla="*/ 6294146 h 6858000"/>
              <a:gd name="connsiteX66" fmla="*/ 11082024 w 12192000"/>
              <a:gd name="connsiteY66" fmla="*/ 6296224 h 6858000"/>
              <a:gd name="connsiteX67" fmla="*/ 11079972 w 12192000"/>
              <a:gd name="connsiteY67" fmla="*/ 6302454 h 6858000"/>
              <a:gd name="connsiteX68" fmla="*/ 11121033 w 12192000"/>
              <a:gd name="connsiteY68" fmla="*/ 6460305 h 6858000"/>
              <a:gd name="connsiteX69" fmla="*/ 11145670 w 12192000"/>
              <a:gd name="connsiteY69" fmla="*/ 6481074 h 6858000"/>
              <a:gd name="connsiteX70" fmla="*/ 11153882 w 12192000"/>
              <a:gd name="connsiteY70" fmla="*/ 6481074 h 6858000"/>
              <a:gd name="connsiteX71" fmla="*/ 11149776 w 12192000"/>
              <a:gd name="connsiteY71" fmla="*/ 6489382 h 6858000"/>
              <a:gd name="connsiteX72" fmla="*/ 11149776 w 12192000"/>
              <a:gd name="connsiteY72" fmla="*/ 6491459 h 6858000"/>
              <a:gd name="connsiteX73" fmla="*/ 11125139 w 12192000"/>
              <a:gd name="connsiteY73" fmla="*/ 6510152 h 6858000"/>
              <a:gd name="connsiteX74" fmla="*/ 11090237 w 12192000"/>
              <a:gd name="connsiteY74" fmla="*/ 6508075 h 6858000"/>
              <a:gd name="connsiteX75" fmla="*/ 11084078 w 12192000"/>
              <a:gd name="connsiteY75" fmla="*/ 6510152 h 6858000"/>
              <a:gd name="connsiteX76" fmla="*/ 11082024 w 12192000"/>
              <a:gd name="connsiteY76" fmla="*/ 6514306 h 6858000"/>
              <a:gd name="connsiteX77" fmla="*/ 11082024 w 12192000"/>
              <a:gd name="connsiteY77" fmla="*/ 6532999 h 6858000"/>
              <a:gd name="connsiteX78" fmla="*/ 11088184 w 12192000"/>
              <a:gd name="connsiteY78" fmla="*/ 6539230 h 6858000"/>
              <a:gd name="connsiteX79" fmla="*/ 11135404 w 12192000"/>
              <a:gd name="connsiteY79" fmla="*/ 6545460 h 6858000"/>
              <a:gd name="connsiteX80" fmla="*/ 11137458 w 12192000"/>
              <a:gd name="connsiteY80" fmla="*/ 6545460 h 6858000"/>
              <a:gd name="connsiteX81" fmla="*/ 11190838 w 12192000"/>
              <a:gd name="connsiteY81" fmla="*/ 6493536 h 6858000"/>
              <a:gd name="connsiteX82" fmla="*/ 11223687 w 12192000"/>
              <a:gd name="connsiteY82" fmla="*/ 6364764 h 6858000"/>
              <a:gd name="connsiteX83" fmla="*/ 11236005 w 12192000"/>
              <a:gd name="connsiteY83" fmla="*/ 6323224 h 6858000"/>
              <a:gd name="connsiteX84" fmla="*/ 11240111 w 12192000"/>
              <a:gd name="connsiteY84" fmla="*/ 6302454 h 6858000"/>
              <a:gd name="connsiteX85" fmla="*/ 11238058 w 12192000"/>
              <a:gd name="connsiteY85" fmla="*/ 6296224 h 6858000"/>
              <a:gd name="connsiteX86" fmla="*/ 11233952 w 12192000"/>
              <a:gd name="connsiteY86" fmla="*/ 6294146 h 6858000"/>
              <a:gd name="connsiteX87" fmla="*/ 11205209 w 12192000"/>
              <a:gd name="connsiteY87" fmla="*/ 6294146 h 6858000"/>
              <a:gd name="connsiteX88" fmla="*/ 11199050 w 12192000"/>
              <a:gd name="connsiteY88" fmla="*/ 6298301 h 6858000"/>
              <a:gd name="connsiteX89" fmla="*/ 11162094 w 12192000"/>
              <a:gd name="connsiteY89" fmla="*/ 6439535 h 6858000"/>
              <a:gd name="connsiteX90" fmla="*/ 11160041 w 12192000"/>
              <a:gd name="connsiteY90" fmla="*/ 6439535 h 6858000"/>
              <a:gd name="connsiteX91" fmla="*/ 11121033 w 12192000"/>
              <a:gd name="connsiteY91" fmla="*/ 6298301 h 6858000"/>
              <a:gd name="connsiteX92" fmla="*/ 11114874 w 12192000"/>
              <a:gd name="connsiteY92" fmla="*/ 6294146 h 6858000"/>
              <a:gd name="connsiteX93" fmla="*/ 11088184 w 12192000"/>
              <a:gd name="connsiteY93" fmla="*/ 6294146 h 6858000"/>
              <a:gd name="connsiteX94" fmla="*/ 11048412 w 12192000"/>
              <a:gd name="connsiteY94" fmla="*/ 6291809 h 6858000"/>
              <a:gd name="connsiteX95" fmla="*/ 10999317 w 12192000"/>
              <a:gd name="connsiteY95" fmla="*/ 6312618 h 6858000"/>
              <a:gd name="connsiteX96" fmla="*/ 10999317 w 12192000"/>
              <a:gd name="connsiteY96" fmla="*/ 6300133 h 6858000"/>
              <a:gd name="connsiteX97" fmla="*/ 10993181 w 12192000"/>
              <a:gd name="connsiteY97" fmla="*/ 6293890 h 6858000"/>
              <a:gd name="connsiteX98" fmla="*/ 10964542 w 12192000"/>
              <a:gd name="connsiteY98" fmla="*/ 6293890 h 6858000"/>
              <a:gd name="connsiteX99" fmla="*/ 10958406 w 12192000"/>
              <a:gd name="connsiteY99" fmla="*/ 6300133 h 6858000"/>
              <a:gd name="connsiteX100" fmla="*/ 10958406 w 12192000"/>
              <a:gd name="connsiteY100" fmla="*/ 6474928 h 6858000"/>
              <a:gd name="connsiteX101" fmla="*/ 10964542 w 12192000"/>
              <a:gd name="connsiteY101" fmla="*/ 6481171 h 6858000"/>
              <a:gd name="connsiteX102" fmla="*/ 10993181 w 12192000"/>
              <a:gd name="connsiteY102" fmla="*/ 6481171 h 6858000"/>
              <a:gd name="connsiteX103" fmla="*/ 10999317 w 12192000"/>
              <a:gd name="connsiteY103" fmla="*/ 6474928 h 6858000"/>
              <a:gd name="connsiteX104" fmla="*/ 10999317 w 12192000"/>
              <a:gd name="connsiteY104" fmla="*/ 6354236 h 6858000"/>
              <a:gd name="connsiteX105" fmla="*/ 11050457 w 12192000"/>
              <a:gd name="connsiteY105" fmla="*/ 6331346 h 6858000"/>
              <a:gd name="connsiteX106" fmla="*/ 11056594 w 12192000"/>
              <a:gd name="connsiteY106" fmla="*/ 6325103 h 6858000"/>
              <a:gd name="connsiteX107" fmla="*/ 11056594 w 12192000"/>
              <a:gd name="connsiteY107" fmla="*/ 6298052 h 6858000"/>
              <a:gd name="connsiteX108" fmla="*/ 11054548 w 12192000"/>
              <a:gd name="connsiteY108" fmla="*/ 6293890 h 6858000"/>
              <a:gd name="connsiteX109" fmla="*/ 11048412 w 12192000"/>
              <a:gd name="connsiteY109" fmla="*/ 6291809 h 6858000"/>
              <a:gd name="connsiteX110" fmla="*/ 10847504 w 12192000"/>
              <a:gd name="connsiteY110" fmla="*/ 6288302 h 6858000"/>
              <a:gd name="connsiteX111" fmla="*/ 10777148 w 12192000"/>
              <a:gd name="connsiteY111" fmla="*/ 6296620 h 6858000"/>
              <a:gd name="connsiteX112" fmla="*/ 10770940 w 12192000"/>
              <a:gd name="connsiteY112" fmla="*/ 6302858 h 6858000"/>
              <a:gd name="connsiteX113" fmla="*/ 10773009 w 12192000"/>
              <a:gd name="connsiteY113" fmla="*/ 6327811 h 6858000"/>
              <a:gd name="connsiteX114" fmla="*/ 10775079 w 12192000"/>
              <a:gd name="connsiteY114" fmla="*/ 6331970 h 6858000"/>
              <a:gd name="connsiteX115" fmla="*/ 10779217 w 12192000"/>
              <a:gd name="connsiteY115" fmla="*/ 6334049 h 6858000"/>
              <a:gd name="connsiteX116" fmla="*/ 10845434 w 12192000"/>
              <a:gd name="connsiteY116" fmla="*/ 6329890 h 6858000"/>
              <a:gd name="connsiteX117" fmla="*/ 10868196 w 12192000"/>
              <a:gd name="connsiteY117" fmla="*/ 6352764 h 6858000"/>
              <a:gd name="connsiteX118" fmla="*/ 10868196 w 12192000"/>
              <a:gd name="connsiteY118" fmla="*/ 6365240 h 6858000"/>
              <a:gd name="connsiteX119" fmla="*/ 10822672 w 12192000"/>
              <a:gd name="connsiteY119" fmla="*/ 6369399 h 6858000"/>
              <a:gd name="connsiteX120" fmla="*/ 10758524 w 12192000"/>
              <a:gd name="connsiteY120" fmla="*/ 6425543 h 6858000"/>
              <a:gd name="connsiteX121" fmla="*/ 10814395 w 12192000"/>
              <a:gd name="connsiteY121" fmla="*/ 6485846 h 6858000"/>
              <a:gd name="connsiteX122" fmla="*/ 10874404 w 12192000"/>
              <a:gd name="connsiteY122" fmla="*/ 6473370 h 6858000"/>
              <a:gd name="connsiteX123" fmla="*/ 10903374 w 12192000"/>
              <a:gd name="connsiteY123" fmla="*/ 6485846 h 6858000"/>
              <a:gd name="connsiteX124" fmla="*/ 10909582 w 12192000"/>
              <a:gd name="connsiteY124" fmla="*/ 6483767 h 6858000"/>
              <a:gd name="connsiteX125" fmla="*/ 10911651 w 12192000"/>
              <a:gd name="connsiteY125" fmla="*/ 6477529 h 6858000"/>
              <a:gd name="connsiteX126" fmla="*/ 10911651 w 12192000"/>
              <a:gd name="connsiteY126" fmla="*/ 6352764 h 6858000"/>
              <a:gd name="connsiteX127" fmla="*/ 10847504 w 12192000"/>
              <a:gd name="connsiteY127" fmla="*/ 6288302 h 6858000"/>
              <a:gd name="connsiteX128" fmla="*/ 10518899 w 12192000"/>
              <a:gd name="connsiteY128" fmla="*/ 6288302 h 6858000"/>
              <a:gd name="connsiteX129" fmla="*/ 10434738 w 12192000"/>
              <a:gd name="connsiteY129" fmla="*/ 6387074 h 6858000"/>
              <a:gd name="connsiteX130" fmla="*/ 10518899 w 12192000"/>
              <a:gd name="connsiteY130" fmla="*/ 6485846 h 6858000"/>
              <a:gd name="connsiteX131" fmla="*/ 10603060 w 12192000"/>
              <a:gd name="connsiteY131" fmla="*/ 6387074 h 6858000"/>
              <a:gd name="connsiteX132" fmla="*/ 10518899 w 12192000"/>
              <a:gd name="connsiteY132" fmla="*/ 6288302 h 6858000"/>
              <a:gd name="connsiteX133" fmla="*/ 10302945 w 12192000"/>
              <a:gd name="connsiteY133" fmla="*/ 6262586 h 6858000"/>
              <a:gd name="connsiteX134" fmla="*/ 10319310 w 12192000"/>
              <a:gd name="connsiteY134" fmla="*/ 6262586 h 6858000"/>
              <a:gd name="connsiteX135" fmla="*/ 10362267 w 12192000"/>
              <a:gd name="connsiteY135" fmla="*/ 6302328 h 6858000"/>
              <a:gd name="connsiteX136" fmla="*/ 10317264 w 12192000"/>
              <a:gd name="connsiteY136" fmla="*/ 6339979 h 6858000"/>
              <a:gd name="connsiteX137" fmla="*/ 10272261 w 12192000"/>
              <a:gd name="connsiteY137" fmla="*/ 6339979 h 6858000"/>
              <a:gd name="connsiteX138" fmla="*/ 10272261 w 12192000"/>
              <a:gd name="connsiteY138" fmla="*/ 6264678 h 6858000"/>
              <a:gd name="connsiteX139" fmla="*/ 10302945 w 12192000"/>
              <a:gd name="connsiteY139" fmla="*/ 6262586 h 6858000"/>
              <a:gd name="connsiteX140" fmla="*/ 10679182 w 12192000"/>
              <a:gd name="connsiteY140" fmla="*/ 6250897 h 6858000"/>
              <a:gd name="connsiteX141" fmla="*/ 10650472 w 12192000"/>
              <a:gd name="connsiteY141" fmla="*/ 6257141 h 6858000"/>
              <a:gd name="connsiteX142" fmla="*/ 10644320 w 12192000"/>
              <a:gd name="connsiteY142" fmla="*/ 6263385 h 6858000"/>
              <a:gd name="connsiteX143" fmla="*/ 10644320 w 12192000"/>
              <a:gd name="connsiteY143" fmla="*/ 6294607 h 6858000"/>
              <a:gd name="connsiteX144" fmla="*/ 10627914 w 12192000"/>
              <a:gd name="connsiteY144" fmla="*/ 6294607 h 6858000"/>
              <a:gd name="connsiteX145" fmla="*/ 10621762 w 12192000"/>
              <a:gd name="connsiteY145" fmla="*/ 6300852 h 6858000"/>
              <a:gd name="connsiteX146" fmla="*/ 10621762 w 12192000"/>
              <a:gd name="connsiteY146" fmla="*/ 6325830 h 6858000"/>
              <a:gd name="connsiteX147" fmla="*/ 10627914 w 12192000"/>
              <a:gd name="connsiteY147" fmla="*/ 6332074 h 6858000"/>
              <a:gd name="connsiteX148" fmla="*/ 10644320 w 12192000"/>
              <a:gd name="connsiteY148" fmla="*/ 6332074 h 6858000"/>
              <a:gd name="connsiteX149" fmla="*/ 10644320 w 12192000"/>
              <a:gd name="connsiteY149" fmla="*/ 6415333 h 6858000"/>
              <a:gd name="connsiteX150" fmla="*/ 10699689 w 12192000"/>
              <a:gd name="connsiteY150" fmla="*/ 6488184 h 6858000"/>
              <a:gd name="connsiteX151" fmla="*/ 10732500 w 12192000"/>
              <a:gd name="connsiteY151" fmla="*/ 6484021 h 6858000"/>
              <a:gd name="connsiteX152" fmla="*/ 10738652 w 12192000"/>
              <a:gd name="connsiteY152" fmla="*/ 6475695 h 6858000"/>
              <a:gd name="connsiteX153" fmla="*/ 10736602 w 12192000"/>
              <a:gd name="connsiteY153" fmla="*/ 6452799 h 6858000"/>
              <a:gd name="connsiteX154" fmla="*/ 10730449 w 12192000"/>
              <a:gd name="connsiteY154" fmla="*/ 6444473 h 6858000"/>
              <a:gd name="connsiteX155" fmla="*/ 10705841 w 12192000"/>
              <a:gd name="connsiteY155" fmla="*/ 6446555 h 6858000"/>
              <a:gd name="connsiteX156" fmla="*/ 10687385 w 12192000"/>
              <a:gd name="connsiteY156" fmla="*/ 6409088 h 6858000"/>
              <a:gd name="connsiteX157" fmla="*/ 10687385 w 12192000"/>
              <a:gd name="connsiteY157" fmla="*/ 6332074 h 6858000"/>
              <a:gd name="connsiteX158" fmla="*/ 10730449 w 12192000"/>
              <a:gd name="connsiteY158" fmla="*/ 6332074 h 6858000"/>
              <a:gd name="connsiteX159" fmla="*/ 10736602 w 12192000"/>
              <a:gd name="connsiteY159" fmla="*/ 6325830 h 6858000"/>
              <a:gd name="connsiteX160" fmla="*/ 10736602 w 12192000"/>
              <a:gd name="connsiteY160" fmla="*/ 6300852 h 6858000"/>
              <a:gd name="connsiteX161" fmla="*/ 10730449 w 12192000"/>
              <a:gd name="connsiteY161" fmla="*/ 6294607 h 6858000"/>
              <a:gd name="connsiteX162" fmla="*/ 10687385 w 12192000"/>
              <a:gd name="connsiteY162" fmla="*/ 6294607 h 6858000"/>
              <a:gd name="connsiteX163" fmla="*/ 10687385 w 12192000"/>
              <a:gd name="connsiteY163" fmla="*/ 6257141 h 6858000"/>
              <a:gd name="connsiteX164" fmla="*/ 10685334 w 12192000"/>
              <a:gd name="connsiteY164" fmla="*/ 6250897 h 6858000"/>
              <a:gd name="connsiteX165" fmla="*/ 10679182 w 12192000"/>
              <a:gd name="connsiteY165" fmla="*/ 6250897 h 6858000"/>
              <a:gd name="connsiteX166" fmla="*/ 10313278 w 12192000"/>
              <a:gd name="connsiteY166" fmla="*/ 6221675 h 6858000"/>
              <a:gd name="connsiteX167" fmla="*/ 10232861 w 12192000"/>
              <a:gd name="connsiteY167" fmla="*/ 6225827 h 6858000"/>
              <a:gd name="connsiteX168" fmla="*/ 10226674 w 12192000"/>
              <a:gd name="connsiteY168" fmla="*/ 6234131 h 6858000"/>
              <a:gd name="connsiteX169" fmla="*/ 10226674 w 12192000"/>
              <a:gd name="connsiteY169" fmla="*/ 6474943 h 6858000"/>
              <a:gd name="connsiteX170" fmla="*/ 10234922 w 12192000"/>
              <a:gd name="connsiteY170" fmla="*/ 6481171 h 6858000"/>
              <a:gd name="connsiteX171" fmla="*/ 10263790 w 12192000"/>
              <a:gd name="connsiteY171" fmla="*/ 6481171 h 6858000"/>
              <a:gd name="connsiteX172" fmla="*/ 10272038 w 12192000"/>
              <a:gd name="connsiteY172" fmla="*/ 6474943 h 6858000"/>
              <a:gd name="connsiteX173" fmla="*/ 10272038 w 12192000"/>
              <a:gd name="connsiteY173" fmla="*/ 6379449 h 6858000"/>
              <a:gd name="connsiteX174" fmla="*/ 10321526 w 12192000"/>
              <a:gd name="connsiteY174" fmla="*/ 6381524 h 6858000"/>
              <a:gd name="connsiteX175" fmla="*/ 10362766 w 12192000"/>
              <a:gd name="connsiteY175" fmla="*/ 6477018 h 6858000"/>
              <a:gd name="connsiteX176" fmla="*/ 10368952 w 12192000"/>
              <a:gd name="connsiteY176" fmla="*/ 6481171 h 6858000"/>
              <a:gd name="connsiteX177" fmla="*/ 10401944 w 12192000"/>
              <a:gd name="connsiteY177" fmla="*/ 6481171 h 6858000"/>
              <a:gd name="connsiteX178" fmla="*/ 10408130 w 12192000"/>
              <a:gd name="connsiteY178" fmla="*/ 6479095 h 6858000"/>
              <a:gd name="connsiteX179" fmla="*/ 10410192 w 12192000"/>
              <a:gd name="connsiteY179" fmla="*/ 6472867 h 6858000"/>
              <a:gd name="connsiteX180" fmla="*/ 10362766 w 12192000"/>
              <a:gd name="connsiteY180" fmla="*/ 6369069 h 6858000"/>
              <a:gd name="connsiteX181" fmla="*/ 10408130 w 12192000"/>
              <a:gd name="connsiteY181" fmla="*/ 6300561 h 6858000"/>
              <a:gd name="connsiteX182" fmla="*/ 10319464 w 12192000"/>
              <a:gd name="connsiteY182" fmla="*/ 6221675 h 6858000"/>
              <a:gd name="connsiteX183" fmla="*/ 10313278 w 12192000"/>
              <a:gd name="connsiteY183" fmla="*/ 6221675 h 6858000"/>
              <a:gd name="connsiteX184" fmla="*/ 11675833 w 12192000"/>
              <a:gd name="connsiteY184" fmla="*/ 6188669 h 6858000"/>
              <a:gd name="connsiteX185" fmla="*/ 11684076 w 12192000"/>
              <a:gd name="connsiteY185" fmla="*/ 6188669 h 6858000"/>
              <a:gd name="connsiteX186" fmla="*/ 11791218 w 12192000"/>
              <a:gd name="connsiteY186" fmla="*/ 6250482 h 6858000"/>
              <a:gd name="connsiteX187" fmla="*/ 11795339 w 12192000"/>
              <a:gd name="connsiteY187" fmla="*/ 6256663 h 6858000"/>
              <a:gd name="connsiteX188" fmla="*/ 11787097 w 12192000"/>
              <a:gd name="connsiteY188" fmla="*/ 6262844 h 6858000"/>
              <a:gd name="connsiteX189" fmla="*/ 11696438 w 12192000"/>
              <a:gd name="connsiteY189" fmla="*/ 6306113 h 6858000"/>
              <a:gd name="connsiteX190" fmla="*/ 11686136 w 12192000"/>
              <a:gd name="connsiteY190" fmla="*/ 6308173 h 6858000"/>
              <a:gd name="connsiteX191" fmla="*/ 11682015 w 12192000"/>
              <a:gd name="connsiteY191" fmla="*/ 6297871 h 6858000"/>
              <a:gd name="connsiteX192" fmla="*/ 11673773 w 12192000"/>
              <a:gd name="connsiteY192" fmla="*/ 6196910 h 6858000"/>
              <a:gd name="connsiteX193" fmla="*/ 11675833 w 12192000"/>
              <a:gd name="connsiteY193" fmla="*/ 6188669 h 6858000"/>
              <a:gd name="connsiteX194" fmla="*/ 11618498 w 12192000"/>
              <a:gd name="connsiteY194" fmla="*/ 6187898 h 6858000"/>
              <a:gd name="connsiteX195" fmla="*/ 11622619 w 12192000"/>
              <a:gd name="connsiteY195" fmla="*/ 6188673 h 6858000"/>
              <a:gd name="connsiteX196" fmla="*/ 11624679 w 12192000"/>
              <a:gd name="connsiteY196" fmla="*/ 6198998 h 6858000"/>
              <a:gd name="connsiteX197" fmla="*/ 11616438 w 12192000"/>
              <a:gd name="connsiteY197" fmla="*/ 6300186 h 6858000"/>
              <a:gd name="connsiteX198" fmla="*/ 11612316 w 12192000"/>
              <a:gd name="connsiteY198" fmla="*/ 6308446 h 6858000"/>
              <a:gd name="connsiteX199" fmla="*/ 11602015 w 12192000"/>
              <a:gd name="connsiteY199" fmla="*/ 6308446 h 6858000"/>
              <a:gd name="connsiteX200" fmla="*/ 11511355 w 12192000"/>
              <a:gd name="connsiteY200" fmla="*/ 6263015 h 6858000"/>
              <a:gd name="connsiteX201" fmla="*/ 11503114 w 12192000"/>
              <a:gd name="connsiteY201" fmla="*/ 6256820 h 6858000"/>
              <a:gd name="connsiteX202" fmla="*/ 11507235 w 12192000"/>
              <a:gd name="connsiteY202" fmla="*/ 6250624 h 6858000"/>
              <a:gd name="connsiteX203" fmla="*/ 11614377 w 12192000"/>
              <a:gd name="connsiteY203" fmla="*/ 6188673 h 6858000"/>
              <a:gd name="connsiteX204" fmla="*/ 11618498 w 12192000"/>
              <a:gd name="connsiteY204" fmla="*/ 6187898 h 6858000"/>
              <a:gd name="connsiteX205" fmla="*/ 11649811 w 12192000"/>
              <a:gd name="connsiteY205" fmla="*/ 6152709 h 6858000"/>
              <a:gd name="connsiteX206" fmla="*/ 11432980 w 12192000"/>
              <a:gd name="connsiteY206" fmla="*/ 6371879 h 6858000"/>
              <a:gd name="connsiteX207" fmla="*/ 11649811 w 12192000"/>
              <a:gd name="connsiteY207" fmla="*/ 6591048 h 6858000"/>
              <a:gd name="connsiteX208" fmla="*/ 11866643 w 12192000"/>
              <a:gd name="connsiteY208" fmla="*/ 6371879 h 6858000"/>
              <a:gd name="connsiteX209" fmla="*/ 11649811 w 12192000"/>
              <a:gd name="connsiteY209" fmla="*/ 6152709 h 6858000"/>
              <a:gd name="connsiteX210" fmla="*/ 11649226 w 12192000"/>
              <a:gd name="connsiteY210" fmla="*/ 6121150 h 6858000"/>
              <a:gd name="connsiteX211" fmla="*/ 11895865 w 12192000"/>
              <a:gd name="connsiteY211" fmla="*/ 6370711 h 6858000"/>
              <a:gd name="connsiteX212" fmla="*/ 11649226 w 12192000"/>
              <a:gd name="connsiteY212" fmla="*/ 6620272 h 6858000"/>
              <a:gd name="connsiteX213" fmla="*/ 11402588 w 12192000"/>
              <a:gd name="connsiteY213" fmla="*/ 6370711 h 6858000"/>
              <a:gd name="connsiteX214" fmla="*/ 11649226 w 12192000"/>
              <a:gd name="connsiteY214" fmla="*/ 6121150 h 6858000"/>
              <a:gd name="connsiteX215" fmla="*/ 11636303 w 12192000"/>
              <a:gd name="connsiteY215" fmla="*/ 6042574 h 6858000"/>
              <a:gd name="connsiteX216" fmla="*/ 11623964 w 12192000"/>
              <a:gd name="connsiteY216" fmla="*/ 6092457 h 6858000"/>
              <a:gd name="connsiteX217" fmla="*/ 11601342 w 12192000"/>
              <a:gd name="connsiteY217" fmla="*/ 6096614 h 6858000"/>
              <a:gd name="connsiteX218" fmla="*/ 11574607 w 12192000"/>
              <a:gd name="connsiteY218" fmla="*/ 6050888 h 6858000"/>
              <a:gd name="connsiteX219" fmla="*/ 11574607 w 12192000"/>
              <a:gd name="connsiteY219" fmla="*/ 6048809 h 6858000"/>
              <a:gd name="connsiteX220" fmla="*/ 11572550 w 12192000"/>
              <a:gd name="connsiteY220" fmla="*/ 6050888 h 6858000"/>
              <a:gd name="connsiteX221" fmla="*/ 11551985 w 12192000"/>
              <a:gd name="connsiteY221" fmla="*/ 6055045 h 6858000"/>
              <a:gd name="connsiteX222" fmla="*/ 11551985 w 12192000"/>
              <a:gd name="connsiteY222" fmla="*/ 6057123 h 6858000"/>
              <a:gd name="connsiteX223" fmla="*/ 11547872 w 12192000"/>
              <a:gd name="connsiteY223" fmla="*/ 6082065 h 6858000"/>
              <a:gd name="connsiteX224" fmla="*/ 11551985 w 12192000"/>
              <a:gd name="connsiteY224" fmla="*/ 6109085 h 6858000"/>
              <a:gd name="connsiteX225" fmla="*/ 11531420 w 12192000"/>
              <a:gd name="connsiteY225" fmla="*/ 6117398 h 6858000"/>
              <a:gd name="connsiteX226" fmla="*/ 11494402 w 12192000"/>
              <a:gd name="connsiteY226" fmla="*/ 6082065 h 6858000"/>
              <a:gd name="connsiteX227" fmla="*/ 11494402 w 12192000"/>
              <a:gd name="connsiteY227" fmla="*/ 6079986 h 6858000"/>
              <a:gd name="connsiteX228" fmla="*/ 11492346 w 12192000"/>
              <a:gd name="connsiteY228" fmla="*/ 6079986 h 6858000"/>
              <a:gd name="connsiteX229" fmla="*/ 11473837 w 12192000"/>
              <a:gd name="connsiteY229" fmla="*/ 6092457 h 6858000"/>
              <a:gd name="connsiteX230" fmla="*/ 11473837 w 12192000"/>
              <a:gd name="connsiteY230" fmla="*/ 6094535 h 6858000"/>
              <a:gd name="connsiteX231" fmla="*/ 11486176 w 12192000"/>
              <a:gd name="connsiteY231" fmla="*/ 6144418 h 6858000"/>
              <a:gd name="connsiteX232" fmla="*/ 11469724 w 12192000"/>
              <a:gd name="connsiteY232" fmla="*/ 6156889 h 6858000"/>
              <a:gd name="connsiteX233" fmla="*/ 11426536 w 12192000"/>
              <a:gd name="connsiteY233" fmla="*/ 6129869 h 6858000"/>
              <a:gd name="connsiteX234" fmla="*/ 11424480 w 12192000"/>
              <a:gd name="connsiteY234" fmla="*/ 6129869 h 6858000"/>
              <a:gd name="connsiteX235" fmla="*/ 11424480 w 12192000"/>
              <a:gd name="connsiteY235" fmla="*/ 6131947 h 6858000"/>
              <a:gd name="connsiteX236" fmla="*/ 11408027 w 12192000"/>
              <a:gd name="connsiteY236" fmla="*/ 6146497 h 6858000"/>
              <a:gd name="connsiteX237" fmla="*/ 11408027 w 12192000"/>
              <a:gd name="connsiteY237" fmla="*/ 6148575 h 6858000"/>
              <a:gd name="connsiteX238" fmla="*/ 11434763 w 12192000"/>
              <a:gd name="connsiteY238" fmla="*/ 6194301 h 6858000"/>
              <a:gd name="connsiteX239" fmla="*/ 11420366 w 12192000"/>
              <a:gd name="connsiteY239" fmla="*/ 6210929 h 6858000"/>
              <a:gd name="connsiteX240" fmla="*/ 11371010 w 12192000"/>
              <a:gd name="connsiteY240" fmla="*/ 6198458 h 6858000"/>
              <a:gd name="connsiteX241" fmla="*/ 11368953 w 12192000"/>
              <a:gd name="connsiteY241" fmla="*/ 6198458 h 6858000"/>
              <a:gd name="connsiteX242" fmla="*/ 11358671 w 12192000"/>
              <a:gd name="connsiteY242" fmla="*/ 6217164 h 6858000"/>
              <a:gd name="connsiteX243" fmla="*/ 11358671 w 12192000"/>
              <a:gd name="connsiteY243" fmla="*/ 6219243 h 6858000"/>
              <a:gd name="connsiteX244" fmla="*/ 11395688 w 12192000"/>
              <a:gd name="connsiteY244" fmla="*/ 6256655 h 6858000"/>
              <a:gd name="connsiteX245" fmla="*/ 11387462 w 12192000"/>
              <a:gd name="connsiteY245" fmla="*/ 6275361 h 6858000"/>
              <a:gd name="connsiteX246" fmla="*/ 11336049 w 12192000"/>
              <a:gd name="connsiteY246" fmla="*/ 6275361 h 6858000"/>
              <a:gd name="connsiteX247" fmla="*/ 11333992 w 12192000"/>
              <a:gd name="connsiteY247" fmla="*/ 6275361 h 6858000"/>
              <a:gd name="connsiteX248" fmla="*/ 11333992 w 12192000"/>
              <a:gd name="connsiteY248" fmla="*/ 6277439 h 6858000"/>
              <a:gd name="connsiteX249" fmla="*/ 11327823 w 12192000"/>
              <a:gd name="connsiteY249" fmla="*/ 6298223 h 6858000"/>
              <a:gd name="connsiteX250" fmla="*/ 11329879 w 12192000"/>
              <a:gd name="connsiteY250" fmla="*/ 6300302 h 6858000"/>
              <a:gd name="connsiteX251" fmla="*/ 11373066 w 12192000"/>
              <a:gd name="connsiteY251" fmla="*/ 6325243 h 6858000"/>
              <a:gd name="connsiteX252" fmla="*/ 11371010 w 12192000"/>
              <a:gd name="connsiteY252" fmla="*/ 6348107 h 6858000"/>
              <a:gd name="connsiteX253" fmla="*/ 11321653 w 12192000"/>
              <a:gd name="connsiteY253" fmla="*/ 6360578 h 6858000"/>
              <a:gd name="connsiteX254" fmla="*/ 11319596 w 12192000"/>
              <a:gd name="connsiteY254" fmla="*/ 6360578 h 6858000"/>
              <a:gd name="connsiteX255" fmla="*/ 11319596 w 12192000"/>
              <a:gd name="connsiteY255" fmla="*/ 6362655 h 6858000"/>
              <a:gd name="connsiteX256" fmla="*/ 11319596 w 12192000"/>
              <a:gd name="connsiteY256" fmla="*/ 6373048 h 6858000"/>
              <a:gd name="connsiteX257" fmla="*/ 11319596 w 12192000"/>
              <a:gd name="connsiteY257" fmla="*/ 6383440 h 6858000"/>
              <a:gd name="connsiteX258" fmla="*/ 11319596 w 12192000"/>
              <a:gd name="connsiteY258" fmla="*/ 6385519 h 6858000"/>
              <a:gd name="connsiteX259" fmla="*/ 11321653 w 12192000"/>
              <a:gd name="connsiteY259" fmla="*/ 6385519 h 6858000"/>
              <a:gd name="connsiteX260" fmla="*/ 11371010 w 12192000"/>
              <a:gd name="connsiteY260" fmla="*/ 6397990 h 6858000"/>
              <a:gd name="connsiteX261" fmla="*/ 11375123 w 12192000"/>
              <a:gd name="connsiteY261" fmla="*/ 6420852 h 6858000"/>
              <a:gd name="connsiteX262" fmla="*/ 11329879 w 12192000"/>
              <a:gd name="connsiteY262" fmla="*/ 6447872 h 6858000"/>
              <a:gd name="connsiteX263" fmla="*/ 11327823 w 12192000"/>
              <a:gd name="connsiteY263" fmla="*/ 6447872 h 6858000"/>
              <a:gd name="connsiteX264" fmla="*/ 11327823 w 12192000"/>
              <a:gd name="connsiteY264" fmla="*/ 6449951 h 6858000"/>
              <a:gd name="connsiteX265" fmla="*/ 11333992 w 12192000"/>
              <a:gd name="connsiteY265" fmla="*/ 6470736 h 6858000"/>
              <a:gd name="connsiteX266" fmla="*/ 11336049 w 12192000"/>
              <a:gd name="connsiteY266" fmla="*/ 6470736 h 6858000"/>
              <a:gd name="connsiteX267" fmla="*/ 11387462 w 12192000"/>
              <a:gd name="connsiteY267" fmla="*/ 6470736 h 6858000"/>
              <a:gd name="connsiteX268" fmla="*/ 11395688 w 12192000"/>
              <a:gd name="connsiteY268" fmla="*/ 6491519 h 6858000"/>
              <a:gd name="connsiteX269" fmla="*/ 11358671 w 12192000"/>
              <a:gd name="connsiteY269" fmla="*/ 6528932 h 6858000"/>
              <a:gd name="connsiteX270" fmla="*/ 11358671 w 12192000"/>
              <a:gd name="connsiteY270" fmla="*/ 6531010 h 6858000"/>
              <a:gd name="connsiteX271" fmla="*/ 11371010 w 12192000"/>
              <a:gd name="connsiteY271" fmla="*/ 6549716 h 6858000"/>
              <a:gd name="connsiteX272" fmla="*/ 11422423 w 12192000"/>
              <a:gd name="connsiteY272" fmla="*/ 6535168 h 6858000"/>
              <a:gd name="connsiteX273" fmla="*/ 11434763 w 12192000"/>
              <a:gd name="connsiteY273" fmla="*/ 6553874 h 6858000"/>
              <a:gd name="connsiteX274" fmla="*/ 11408027 w 12192000"/>
              <a:gd name="connsiteY274" fmla="*/ 6599600 h 6858000"/>
              <a:gd name="connsiteX275" fmla="*/ 11410084 w 12192000"/>
              <a:gd name="connsiteY275" fmla="*/ 6601677 h 6858000"/>
              <a:gd name="connsiteX276" fmla="*/ 11424480 w 12192000"/>
              <a:gd name="connsiteY276" fmla="*/ 6616227 h 6858000"/>
              <a:gd name="connsiteX277" fmla="*/ 11426536 w 12192000"/>
              <a:gd name="connsiteY277" fmla="*/ 6616227 h 6858000"/>
              <a:gd name="connsiteX278" fmla="*/ 11471780 w 12192000"/>
              <a:gd name="connsiteY278" fmla="*/ 6589207 h 6858000"/>
              <a:gd name="connsiteX279" fmla="*/ 11488233 w 12192000"/>
              <a:gd name="connsiteY279" fmla="*/ 6603756 h 6858000"/>
              <a:gd name="connsiteX280" fmla="*/ 11475894 w 12192000"/>
              <a:gd name="connsiteY280" fmla="*/ 6653639 h 6858000"/>
              <a:gd name="connsiteX281" fmla="*/ 11475894 w 12192000"/>
              <a:gd name="connsiteY281" fmla="*/ 6655718 h 6858000"/>
              <a:gd name="connsiteX282" fmla="*/ 11494402 w 12192000"/>
              <a:gd name="connsiteY282" fmla="*/ 6666109 h 6858000"/>
              <a:gd name="connsiteX283" fmla="*/ 11494402 w 12192000"/>
              <a:gd name="connsiteY283" fmla="*/ 6668188 h 6858000"/>
              <a:gd name="connsiteX284" fmla="*/ 11496459 w 12192000"/>
              <a:gd name="connsiteY284" fmla="*/ 6666109 h 6858000"/>
              <a:gd name="connsiteX285" fmla="*/ 11533476 w 12192000"/>
              <a:gd name="connsiteY285" fmla="*/ 6628698 h 6858000"/>
              <a:gd name="connsiteX286" fmla="*/ 11551985 w 12192000"/>
              <a:gd name="connsiteY286" fmla="*/ 6637012 h 6858000"/>
              <a:gd name="connsiteX287" fmla="*/ 11549928 w 12192000"/>
              <a:gd name="connsiteY287" fmla="*/ 6664032 h 6858000"/>
              <a:gd name="connsiteX288" fmla="*/ 11551985 w 12192000"/>
              <a:gd name="connsiteY288" fmla="*/ 6688973 h 6858000"/>
              <a:gd name="connsiteX289" fmla="*/ 11551985 w 12192000"/>
              <a:gd name="connsiteY289" fmla="*/ 6691051 h 6858000"/>
              <a:gd name="connsiteX290" fmla="*/ 11554042 w 12192000"/>
              <a:gd name="connsiteY290" fmla="*/ 6691051 h 6858000"/>
              <a:gd name="connsiteX291" fmla="*/ 11574607 w 12192000"/>
              <a:gd name="connsiteY291" fmla="*/ 6697286 h 6858000"/>
              <a:gd name="connsiteX292" fmla="*/ 11576663 w 12192000"/>
              <a:gd name="connsiteY292" fmla="*/ 6697286 h 6858000"/>
              <a:gd name="connsiteX293" fmla="*/ 11601342 w 12192000"/>
              <a:gd name="connsiteY293" fmla="*/ 6651561 h 6858000"/>
              <a:gd name="connsiteX294" fmla="*/ 11623964 w 12192000"/>
              <a:gd name="connsiteY294" fmla="*/ 6653639 h 6858000"/>
              <a:gd name="connsiteX295" fmla="*/ 11636303 w 12192000"/>
              <a:gd name="connsiteY295" fmla="*/ 6705600 h 6858000"/>
              <a:gd name="connsiteX296" fmla="*/ 11638359 w 12192000"/>
              <a:gd name="connsiteY296" fmla="*/ 6705600 h 6858000"/>
              <a:gd name="connsiteX297" fmla="*/ 11658925 w 12192000"/>
              <a:gd name="connsiteY297" fmla="*/ 6705600 h 6858000"/>
              <a:gd name="connsiteX298" fmla="*/ 11660982 w 12192000"/>
              <a:gd name="connsiteY298" fmla="*/ 6705600 h 6858000"/>
              <a:gd name="connsiteX299" fmla="*/ 11675378 w 12192000"/>
              <a:gd name="connsiteY299" fmla="*/ 6653639 h 6858000"/>
              <a:gd name="connsiteX300" fmla="*/ 11695943 w 12192000"/>
              <a:gd name="connsiteY300" fmla="*/ 6651561 h 6858000"/>
              <a:gd name="connsiteX301" fmla="*/ 11722678 w 12192000"/>
              <a:gd name="connsiteY301" fmla="*/ 6697286 h 6858000"/>
              <a:gd name="connsiteX302" fmla="*/ 11743243 w 12192000"/>
              <a:gd name="connsiteY302" fmla="*/ 6691051 h 6858000"/>
              <a:gd name="connsiteX303" fmla="*/ 11745300 w 12192000"/>
              <a:gd name="connsiteY303" fmla="*/ 6691051 h 6858000"/>
              <a:gd name="connsiteX304" fmla="*/ 11747356 w 12192000"/>
              <a:gd name="connsiteY304" fmla="*/ 6664032 h 6858000"/>
              <a:gd name="connsiteX305" fmla="*/ 11745300 w 12192000"/>
              <a:gd name="connsiteY305" fmla="*/ 6637012 h 6858000"/>
              <a:gd name="connsiteX306" fmla="*/ 11765865 w 12192000"/>
              <a:gd name="connsiteY306" fmla="*/ 6628698 h 6858000"/>
              <a:gd name="connsiteX307" fmla="*/ 11802882 w 12192000"/>
              <a:gd name="connsiteY307" fmla="*/ 6666109 h 6858000"/>
              <a:gd name="connsiteX308" fmla="*/ 11821391 w 12192000"/>
              <a:gd name="connsiteY308" fmla="*/ 6655718 h 6858000"/>
              <a:gd name="connsiteX309" fmla="*/ 11823448 w 12192000"/>
              <a:gd name="connsiteY309" fmla="*/ 6653639 h 6858000"/>
              <a:gd name="connsiteX310" fmla="*/ 11823448 w 12192000"/>
              <a:gd name="connsiteY310" fmla="*/ 6651561 h 6858000"/>
              <a:gd name="connsiteX311" fmla="*/ 11809052 w 12192000"/>
              <a:gd name="connsiteY311" fmla="*/ 6603756 h 6858000"/>
              <a:gd name="connsiteX312" fmla="*/ 11825504 w 12192000"/>
              <a:gd name="connsiteY312" fmla="*/ 6589207 h 6858000"/>
              <a:gd name="connsiteX313" fmla="*/ 11870748 w 12192000"/>
              <a:gd name="connsiteY313" fmla="*/ 6616227 h 6858000"/>
              <a:gd name="connsiteX314" fmla="*/ 11872805 w 12192000"/>
              <a:gd name="connsiteY314" fmla="*/ 6616227 h 6858000"/>
              <a:gd name="connsiteX315" fmla="*/ 11887201 w 12192000"/>
              <a:gd name="connsiteY315" fmla="*/ 6599600 h 6858000"/>
              <a:gd name="connsiteX316" fmla="*/ 11889257 w 12192000"/>
              <a:gd name="connsiteY316" fmla="*/ 6599600 h 6858000"/>
              <a:gd name="connsiteX317" fmla="*/ 11862522 w 12192000"/>
              <a:gd name="connsiteY317" fmla="*/ 6553874 h 6858000"/>
              <a:gd name="connsiteX318" fmla="*/ 11874861 w 12192000"/>
              <a:gd name="connsiteY318" fmla="*/ 6535168 h 6858000"/>
              <a:gd name="connsiteX319" fmla="*/ 11926275 w 12192000"/>
              <a:gd name="connsiteY319" fmla="*/ 6549716 h 6858000"/>
              <a:gd name="connsiteX320" fmla="*/ 11928331 w 12192000"/>
              <a:gd name="connsiteY320" fmla="*/ 6547638 h 6858000"/>
              <a:gd name="connsiteX321" fmla="*/ 11938614 w 12192000"/>
              <a:gd name="connsiteY321" fmla="*/ 6528932 h 6858000"/>
              <a:gd name="connsiteX322" fmla="*/ 11938614 w 12192000"/>
              <a:gd name="connsiteY322" fmla="*/ 6526854 h 6858000"/>
              <a:gd name="connsiteX323" fmla="*/ 11901596 w 12192000"/>
              <a:gd name="connsiteY323" fmla="*/ 6491519 h 6858000"/>
              <a:gd name="connsiteX324" fmla="*/ 11909822 w 12192000"/>
              <a:gd name="connsiteY324" fmla="*/ 6470736 h 6858000"/>
              <a:gd name="connsiteX325" fmla="*/ 11961236 w 12192000"/>
              <a:gd name="connsiteY325" fmla="*/ 6470736 h 6858000"/>
              <a:gd name="connsiteX326" fmla="*/ 11963292 w 12192000"/>
              <a:gd name="connsiteY326" fmla="*/ 6470736 h 6858000"/>
              <a:gd name="connsiteX327" fmla="*/ 11967405 w 12192000"/>
              <a:gd name="connsiteY327" fmla="*/ 6449951 h 6858000"/>
              <a:gd name="connsiteX328" fmla="*/ 11967405 w 12192000"/>
              <a:gd name="connsiteY328" fmla="*/ 6447872 h 6858000"/>
              <a:gd name="connsiteX329" fmla="*/ 11922162 w 12192000"/>
              <a:gd name="connsiteY329" fmla="*/ 6420852 h 6858000"/>
              <a:gd name="connsiteX330" fmla="*/ 11926275 w 12192000"/>
              <a:gd name="connsiteY330" fmla="*/ 6400068 h 6858000"/>
              <a:gd name="connsiteX331" fmla="*/ 11975632 w 12192000"/>
              <a:gd name="connsiteY331" fmla="*/ 6385519 h 6858000"/>
              <a:gd name="connsiteX332" fmla="*/ 11977688 w 12192000"/>
              <a:gd name="connsiteY332" fmla="*/ 6385519 h 6858000"/>
              <a:gd name="connsiteX333" fmla="*/ 11977688 w 12192000"/>
              <a:gd name="connsiteY333" fmla="*/ 6373048 h 6858000"/>
              <a:gd name="connsiteX334" fmla="*/ 11977688 w 12192000"/>
              <a:gd name="connsiteY334" fmla="*/ 6362655 h 6858000"/>
              <a:gd name="connsiteX335" fmla="*/ 11975632 w 12192000"/>
              <a:gd name="connsiteY335" fmla="*/ 6362655 h 6858000"/>
              <a:gd name="connsiteX336" fmla="*/ 11926275 w 12192000"/>
              <a:gd name="connsiteY336" fmla="*/ 6348107 h 6858000"/>
              <a:gd name="connsiteX337" fmla="*/ 11924218 w 12192000"/>
              <a:gd name="connsiteY337" fmla="*/ 6327322 h 6858000"/>
              <a:gd name="connsiteX338" fmla="*/ 11967405 w 12192000"/>
              <a:gd name="connsiteY338" fmla="*/ 6300302 h 6858000"/>
              <a:gd name="connsiteX339" fmla="*/ 11969462 w 12192000"/>
              <a:gd name="connsiteY339" fmla="*/ 6300302 h 6858000"/>
              <a:gd name="connsiteX340" fmla="*/ 11969462 w 12192000"/>
              <a:gd name="connsiteY340" fmla="*/ 6298223 h 6858000"/>
              <a:gd name="connsiteX341" fmla="*/ 11963292 w 12192000"/>
              <a:gd name="connsiteY341" fmla="*/ 6277439 h 6858000"/>
              <a:gd name="connsiteX342" fmla="*/ 11961236 w 12192000"/>
              <a:gd name="connsiteY342" fmla="*/ 6277439 h 6858000"/>
              <a:gd name="connsiteX343" fmla="*/ 11909822 w 12192000"/>
              <a:gd name="connsiteY343" fmla="*/ 6277439 h 6858000"/>
              <a:gd name="connsiteX344" fmla="*/ 11901596 w 12192000"/>
              <a:gd name="connsiteY344" fmla="*/ 6256655 h 6858000"/>
              <a:gd name="connsiteX345" fmla="*/ 11938614 w 12192000"/>
              <a:gd name="connsiteY345" fmla="*/ 6219243 h 6858000"/>
              <a:gd name="connsiteX346" fmla="*/ 11938614 w 12192000"/>
              <a:gd name="connsiteY346" fmla="*/ 6217164 h 6858000"/>
              <a:gd name="connsiteX347" fmla="*/ 11928331 w 12192000"/>
              <a:gd name="connsiteY347" fmla="*/ 6198458 h 6858000"/>
              <a:gd name="connsiteX348" fmla="*/ 11926275 w 12192000"/>
              <a:gd name="connsiteY348" fmla="*/ 6198458 h 6858000"/>
              <a:gd name="connsiteX349" fmla="*/ 11876918 w 12192000"/>
              <a:gd name="connsiteY349" fmla="*/ 6210929 h 6858000"/>
              <a:gd name="connsiteX350" fmla="*/ 11862522 w 12192000"/>
              <a:gd name="connsiteY350" fmla="*/ 6194301 h 6858000"/>
              <a:gd name="connsiteX351" fmla="*/ 11889257 w 12192000"/>
              <a:gd name="connsiteY351" fmla="*/ 6148575 h 6858000"/>
              <a:gd name="connsiteX352" fmla="*/ 11889257 w 12192000"/>
              <a:gd name="connsiteY352" fmla="*/ 6146497 h 6858000"/>
              <a:gd name="connsiteX353" fmla="*/ 11872805 w 12192000"/>
              <a:gd name="connsiteY353" fmla="*/ 6131947 h 6858000"/>
              <a:gd name="connsiteX354" fmla="*/ 11827561 w 12192000"/>
              <a:gd name="connsiteY354" fmla="*/ 6156889 h 6858000"/>
              <a:gd name="connsiteX355" fmla="*/ 11809052 w 12192000"/>
              <a:gd name="connsiteY355" fmla="*/ 6144418 h 6858000"/>
              <a:gd name="connsiteX356" fmla="*/ 11823448 w 12192000"/>
              <a:gd name="connsiteY356" fmla="*/ 6094535 h 6858000"/>
              <a:gd name="connsiteX357" fmla="*/ 11823448 w 12192000"/>
              <a:gd name="connsiteY357" fmla="*/ 6092457 h 6858000"/>
              <a:gd name="connsiteX358" fmla="*/ 11804939 w 12192000"/>
              <a:gd name="connsiteY358" fmla="*/ 6082065 h 6858000"/>
              <a:gd name="connsiteX359" fmla="*/ 11802882 w 12192000"/>
              <a:gd name="connsiteY359" fmla="*/ 6079986 h 6858000"/>
              <a:gd name="connsiteX360" fmla="*/ 11802882 w 12192000"/>
              <a:gd name="connsiteY360" fmla="*/ 6082065 h 6858000"/>
              <a:gd name="connsiteX361" fmla="*/ 11765865 w 12192000"/>
              <a:gd name="connsiteY361" fmla="*/ 6117398 h 6858000"/>
              <a:gd name="connsiteX362" fmla="*/ 11745300 w 12192000"/>
              <a:gd name="connsiteY362" fmla="*/ 6109085 h 6858000"/>
              <a:gd name="connsiteX363" fmla="*/ 11749412 w 12192000"/>
              <a:gd name="connsiteY363" fmla="*/ 6082065 h 6858000"/>
              <a:gd name="connsiteX364" fmla="*/ 11745300 w 12192000"/>
              <a:gd name="connsiteY364" fmla="*/ 6057123 h 6858000"/>
              <a:gd name="connsiteX365" fmla="*/ 11745300 w 12192000"/>
              <a:gd name="connsiteY365" fmla="*/ 6055045 h 6858000"/>
              <a:gd name="connsiteX366" fmla="*/ 11743243 w 12192000"/>
              <a:gd name="connsiteY366" fmla="*/ 6055045 h 6858000"/>
              <a:gd name="connsiteX367" fmla="*/ 11722678 w 12192000"/>
              <a:gd name="connsiteY367" fmla="*/ 6050888 h 6858000"/>
              <a:gd name="connsiteX368" fmla="*/ 11695943 w 12192000"/>
              <a:gd name="connsiteY368" fmla="*/ 6096614 h 6858000"/>
              <a:gd name="connsiteX369" fmla="*/ 11673321 w 12192000"/>
              <a:gd name="connsiteY369" fmla="*/ 6092457 h 6858000"/>
              <a:gd name="connsiteX370" fmla="*/ 11660982 w 12192000"/>
              <a:gd name="connsiteY370" fmla="*/ 6042574 h 6858000"/>
              <a:gd name="connsiteX371" fmla="*/ 11658925 w 12192000"/>
              <a:gd name="connsiteY371" fmla="*/ 6042574 h 6858000"/>
              <a:gd name="connsiteX372" fmla="*/ 11638359 w 12192000"/>
              <a:gd name="connsiteY372" fmla="*/ 6042574 h 6858000"/>
              <a:gd name="connsiteX373" fmla="*/ 11636303 w 12192000"/>
              <a:gd name="connsiteY373" fmla="*/ 6042574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0005"/>
                </a:moveTo>
                <a:cubicBezTo>
                  <a:pt x="11607483" y="6437921"/>
                  <a:pt x="11609524" y="6437921"/>
                  <a:pt x="11613605" y="6440005"/>
                </a:cubicBezTo>
                <a:cubicBezTo>
                  <a:pt x="11615645" y="6442090"/>
                  <a:pt x="11617686" y="6444174"/>
                  <a:pt x="11617686" y="6448343"/>
                </a:cubicBezTo>
                <a:cubicBezTo>
                  <a:pt x="11623808" y="6550487"/>
                  <a:pt x="11623808" y="6550487"/>
                  <a:pt x="11623808" y="6550487"/>
                </a:cubicBezTo>
                <a:cubicBezTo>
                  <a:pt x="11625848" y="6556740"/>
                  <a:pt x="11623808" y="6558825"/>
                  <a:pt x="11621767" y="6560909"/>
                </a:cubicBezTo>
                <a:cubicBezTo>
                  <a:pt x="11619727" y="6562994"/>
                  <a:pt x="11617686" y="6560909"/>
                  <a:pt x="11615645" y="6560909"/>
                </a:cubicBezTo>
                <a:cubicBezTo>
                  <a:pt x="11570752" y="6550487"/>
                  <a:pt x="11540142" y="6531725"/>
                  <a:pt x="11509533" y="6498373"/>
                </a:cubicBezTo>
                <a:cubicBezTo>
                  <a:pt x="11507492" y="6496289"/>
                  <a:pt x="11505451" y="6494204"/>
                  <a:pt x="11505451" y="6492120"/>
                </a:cubicBezTo>
                <a:cubicBezTo>
                  <a:pt x="11505451" y="6492120"/>
                  <a:pt x="11505451" y="6492120"/>
                  <a:pt x="11505451" y="6490034"/>
                </a:cubicBezTo>
                <a:cubicBezTo>
                  <a:pt x="11505451" y="6487950"/>
                  <a:pt x="11509533" y="6485865"/>
                  <a:pt x="11511573" y="6485865"/>
                </a:cubicBezTo>
                <a:cubicBezTo>
                  <a:pt x="11603402" y="6440005"/>
                  <a:pt x="11603402" y="6440005"/>
                  <a:pt x="11603402" y="6440005"/>
                </a:cubicBezTo>
                <a:close/>
                <a:moveTo>
                  <a:pt x="11686136" y="6437921"/>
                </a:moveTo>
                <a:cubicBezTo>
                  <a:pt x="11690256" y="6437921"/>
                  <a:pt x="11692317" y="6437921"/>
                  <a:pt x="11696438" y="6437921"/>
                </a:cubicBezTo>
                <a:cubicBezTo>
                  <a:pt x="11787097" y="6483687"/>
                  <a:pt x="11787097" y="6483687"/>
                  <a:pt x="11787097" y="6483687"/>
                </a:cubicBezTo>
                <a:cubicBezTo>
                  <a:pt x="11791218" y="6485767"/>
                  <a:pt x="11793278" y="6487847"/>
                  <a:pt x="11795339" y="6489928"/>
                </a:cubicBezTo>
                <a:cubicBezTo>
                  <a:pt x="11795339" y="6492008"/>
                  <a:pt x="11793278" y="6494088"/>
                  <a:pt x="11791218" y="6496168"/>
                </a:cubicBezTo>
                <a:cubicBezTo>
                  <a:pt x="11760312" y="6529452"/>
                  <a:pt x="11727344" y="6548175"/>
                  <a:pt x="11684076" y="6558576"/>
                </a:cubicBezTo>
                <a:cubicBezTo>
                  <a:pt x="11679954" y="6560656"/>
                  <a:pt x="11677894" y="6560656"/>
                  <a:pt x="11675833" y="6558576"/>
                </a:cubicBezTo>
                <a:cubicBezTo>
                  <a:pt x="11673773" y="6556496"/>
                  <a:pt x="11673773" y="6552335"/>
                  <a:pt x="11673773" y="6550255"/>
                </a:cubicBezTo>
                <a:cubicBezTo>
                  <a:pt x="11682015" y="6446242"/>
                  <a:pt x="11682015" y="6446242"/>
                  <a:pt x="11682015" y="6446242"/>
                </a:cubicBezTo>
                <a:cubicBezTo>
                  <a:pt x="11682015" y="6444162"/>
                  <a:pt x="11684076" y="6440001"/>
                  <a:pt x="11686136" y="6437921"/>
                </a:cubicBezTo>
                <a:close/>
                <a:moveTo>
                  <a:pt x="10868401" y="6398178"/>
                </a:moveTo>
                <a:cubicBezTo>
                  <a:pt x="10868401" y="6398178"/>
                  <a:pt x="10868401" y="6398178"/>
                  <a:pt x="10868401" y="6441381"/>
                </a:cubicBezTo>
                <a:cubicBezTo>
                  <a:pt x="10868401" y="6441381"/>
                  <a:pt x="10841333" y="6449610"/>
                  <a:pt x="10820512" y="6449610"/>
                </a:cubicBezTo>
                <a:cubicBezTo>
                  <a:pt x="10803855" y="6449610"/>
                  <a:pt x="10801773" y="6433152"/>
                  <a:pt x="10801773" y="6424923"/>
                </a:cubicBezTo>
                <a:cubicBezTo>
                  <a:pt x="10801773" y="6410522"/>
                  <a:pt x="10810102" y="6402293"/>
                  <a:pt x="10826759" y="6400236"/>
                </a:cubicBezTo>
                <a:close/>
                <a:moveTo>
                  <a:pt x="10518900" y="6328044"/>
                </a:moveTo>
                <a:cubicBezTo>
                  <a:pt x="10547537" y="6328044"/>
                  <a:pt x="10559811" y="6344651"/>
                  <a:pt x="10559811" y="6388243"/>
                </a:cubicBezTo>
                <a:cubicBezTo>
                  <a:pt x="10559811" y="6425607"/>
                  <a:pt x="10553675" y="6448441"/>
                  <a:pt x="10518900" y="6448441"/>
                </a:cubicBezTo>
                <a:cubicBezTo>
                  <a:pt x="10484125" y="6448441"/>
                  <a:pt x="10477988" y="6425607"/>
                  <a:pt x="10477988" y="6388243"/>
                </a:cubicBezTo>
                <a:cubicBezTo>
                  <a:pt x="10477988" y="6344651"/>
                  <a:pt x="10488216" y="6328044"/>
                  <a:pt x="10518900" y="6328044"/>
                </a:cubicBezTo>
                <a:close/>
                <a:moveTo>
                  <a:pt x="11673123" y="6319732"/>
                </a:moveTo>
                <a:cubicBezTo>
                  <a:pt x="11675950" y="6319213"/>
                  <a:pt x="11679033" y="6319732"/>
                  <a:pt x="11682116" y="6320771"/>
                </a:cubicBezTo>
                <a:cubicBezTo>
                  <a:pt x="11698562" y="6333240"/>
                  <a:pt x="11708840" y="6351942"/>
                  <a:pt x="11708840" y="6372722"/>
                </a:cubicBezTo>
                <a:cubicBezTo>
                  <a:pt x="11708840" y="6403893"/>
                  <a:pt x="11682116" y="6430907"/>
                  <a:pt x="11649226" y="6430907"/>
                </a:cubicBezTo>
                <a:cubicBezTo>
                  <a:pt x="11616336" y="6430907"/>
                  <a:pt x="11589612" y="6403893"/>
                  <a:pt x="11589612" y="6372722"/>
                </a:cubicBezTo>
                <a:cubicBezTo>
                  <a:pt x="11589612" y="6351942"/>
                  <a:pt x="11599890" y="6333240"/>
                  <a:pt x="11616336" y="6322850"/>
                </a:cubicBezTo>
                <a:cubicBezTo>
                  <a:pt x="11622503" y="6318693"/>
                  <a:pt x="11628669" y="6318693"/>
                  <a:pt x="11632781" y="6324927"/>
                </a:cubicBezTo>
                <a:cubicBezTo>
                  <a:pt x="11636892" y="6331162"/>
                  <a:pt x="11634837" y="6337395"/>
                  <a:pt x="11630725" y="6341552"/>
                </a:cubicBezTo>
                <a:cubicBezTo>
                  <a:pt x="11620447" y="6347786"/>
                  <a:pt x="11614280" y="6360254"/>
                  <a:pt x="11614280" y="6372722"/>
                </a:cubicBezTo>
                <a:cubicBezTo>
                  <a:pt x="11614280" y="6391425"/>
                  <a:pt x="11630725" y="6408049"/>
                  <a:pt x="11649226" y="6408049"/>
                </a:cubicBezTo>
                <a:cubicBezTo>
                  <a:pt x="11667727" y="6408049"/>
                  <a:pt x="11684172" y="6391425"/>
                  <a:pt x="11684172" y="6372722"/>
                </a:cubicBezTo>
                <a:cubicBezTo>
                  <a:pt x="11684172" y="6360254"/>
                  <a:pt x="11678005" y="6347786"/>
                  <a:pt x="11667727" y="6341552"/>
                </a:cubicBezTo>
                <a:cubicBezTo>
                  <a:pt x="11663616" y="6337395"/>
                  <a:pt x="11661560" y="6331162"/>
                  <a:pt x="11665671" y="6324927"/>
                </a:cubicBezTo>
                <a:cubicBezTo>
                  <a:pt x="11667727" y="6321811"/>
                  <a:pt x="11670297" y="6320252"/>
                  <a:pt x="11673123" y="6319732"/>
                </a:cubicBezTo>
                <a:close/>
                <a:moveTo>
                  <a:pt x="11822057" y="6304666"/>
                </a:moveTo>
                <a:cubicBezTo>
                  <a:pt x="11824124" y="6304666"/>
                  <a:pt x="11826190" y="6308818"/>
                  <a:pt x="11826190" y="6310895"/>
                </a:cubicBezTo>
                <a:cubicBezTo>
                  <a:pt x="11838588" y="6354493"/>
                  <a:pt x="11838588" y="6391863"/>
                  <a:pt x="11826190" y="6435462"/>
                </a:cubicBezTo>
                <a:cubicBezTo>
                  <a:pt x="11824124" y="6439614"/>
                  <a:pt x="11824124" y="6441690"/>
                  <a:pt x="11822057" y="6441690"/>
                </a:cubicBezTo>
                <a:cubicBezTo>
                  <a:pt x="11817924" y="6443766"/>
                  <a:pt x="11815858" y="6441690"/>
                  <a:pt x="11813791" y="6439614"/>
                </a:cubicBezTo>
                <a:cubicBezTo>
                  <a:pt x="11729066" y="6381482"/>
                  <a:pt x="11729066" y="6381482"/>
                  <a:pt x="11729066" y="6381482"/>
                </a:cubicBezTo>
                <a:cubicBezTo>
                  <a:pt x="11724933" y="6379407"/>
                  <a:pt x="11722867" y="6377330"/>
                  <a:pt x="11722867" y="6373178"/>
                </a:cubicBezTo>
                <a:cubicBezTo>
                  <a:pt x="11722867" y="6371102"/>
                  <a:pt x="11724933" y="6366950"/>
                  <a:pt x="11729066" y="6364874"/>
                </a:cubicBezTo>
                <a:cubicBezTo>
                  <a:pt x="11813791" y="6306743"/>
                  <a:pt x="11813791" y="6306743"/>
                  <a:pt x="11813791" y="6306743"/>
                </a:cubicBezTo>
                <a:cubicBezTo>
                  <a:pt x="11815858" y="6304666"/>
                  <a:pt x="11819991" y="6304666"/>
                  <a:pt x="11822057" y="6304666"/>
                </a:cubicBezTo>
                <a:close/>
                <a:moveTo>
                  <a:pt x="11476229" y="6304666"/>
                </a:moveTo>
                <a:cubicBezTo>
                  <a:pt x="11480320" y="6304666"/>
                  <a:pt x="11482366" y="6306743"/>
                  <a:pt x="11484412" y="6308818"/>
                </a:cubicBezTo>
                <a:cubicBezTo>
                  <a:pt x="11568280" y="6364874"/>
                  <a:pt x="11568280" y="6364874"/>
                  <a:pt x="11568280" y="6364874"/>
                </a:cubicBezTo>
                <a:cubicBezTo>
                  <a:pt x="11572371" y="6366950"/>
                  <a:pt x="11574417" y="6371102"/>
                  <a:pt x="11574417" y="6373178"/>
                </a:cubicBezTo>
                <a:cubicBezTo>
                  <a:pt x="11574417" y="6377330"/>
                  <a:pt x="11572371" y="6379407"/>
                  <a:pt x="11568280" y="6381482"/>
                </a:cubicBezTo>
                <a:lnTo>
                  <a:pt x="11484412" y="6439614"/>
                </a:lnTo>
                <a:cubicBezTo>
                  <a:pt x="11480320" y="6441690"/>
                  <a:pt x="11478275" y="6443766"/>
                  <a:pt x="11476229" y="6441690"/>
                </a:cubicBezTo>
                <a:cubicBezTo>
                  <a:pt x="11474184" y="6441690"/>
                  <a:pt x="11472138" y="6439614"/>
                  <a:pt x="11472138" y="6435462"/>
                </a:cubicBezTo>
                <a:cubicBezTo>
                  <a:pt x="11459865" y="6391863"/>
                  <a:pt x="11459865" y="6356569"/>
                  <a:pt x="11472138" y="6310895"/>
                </a:cubicBezTo>
                <a:cubicBezTo>
                  <a:pt x="11472138" y="6308818"/>
                  <a:pt x="11474184" y="6306743"/>
                  <a:pt x="11476229" y="6304666"/>
                </a:cubicBezTo>
                <a:close/>
                <a:moveTo>
                  <a:pt x="11088184" y="6294146"/>
                </a:moveTo>
                <a:cubicBezTo>
                  <a:pt x="11086131" y="6294146"/>
                  <a:pt x="11084078" y="6294146"/>
                  <a:pt x="11082024" y="6296224"/>
                </a:cubicBezTo>
                <a:cubicBezTo>
                  <a:pt x="11079972" y="6298301"/>
                  <a:pt x="11079972" y="6300378"/>
                  <a:pt x="11079972" y="6302454"/>
                </a:cubicBezTo>
                <a:cubicBezTo>
                  <a:pt x="11121033" y="6460305"/>
                  <a:pt x="11121033" y="6460305"/>
                  <a:pt x="11121033" y="6460305"/>
                </a:cubicBezTo>
                <a:cubicBezTo>
                  <a:pt x="11123086" y="6468613"/>
                  <a:pt x="11131299" y="6481074"/>
                  <a:pt x="11145670" y="6481074"/>
                </a:cubicBezTo>
                <a:cubicBezTo>
                  <a:pt x="11153882" y="6481074"/>
                  <a:pt x="11153882" y="6481074"/>
                  <a:pt x="11153882" y="6481074"/>
                </a:cubicBezTo>
                <a:cubicBezTo>
                  <a:pt x="11151829" y="6485228"/>
                  <a:pt x="11151829" y="6487306"/>
                  <a:pt x="11149776" y="6489382"/>
                </a:cubicBezTo>
                <a:cubicBezTo>
                  <a:pt x="11149776" y="6491459"/>
                  <a:pt x="11149776" y="6491459"/>
                  <a:pt x="11149776" y="6491459"/>
                </a:cubicBezTo>
                <a:cubicBezTo>
                  <a:pt x="11147723" y="6497691"/>
                  <a:pt x="11145670" y="6510152"/>
                  <a:pt x="11125139" y="6510152"/>
                </a:cubicBezTo>
                <a:cubicBezTo>
                  <a:pt x="11090237" y="6508075"/>
                  <a:pt x="11090237" y="6508075"/>
                  <a:pt x="11090237" y="6508075"/>
                </a:cubicBezTo>
                <a:cubicBezTo>
                  <a:pt x="11088184" y="6505998"/>
                  <a:pt x="11086131" y="6508075"/>
                  <a:pt x="11084078" y="6510152"/>
                </a:cubicBezTo>
                <a:cubicBezTo>
                  <a:pt x="11082024" y="6510152"/>
                  <a:pt x="11082024" y="6512229"/>
                  <a:pt x="11082024" y="6514306"/>
                </a:cubicBezTo>
                <a:cubicBezTo>
                  <a:pt x="11082024" y="6532999"/>
                  <a:pt x="11082024" y="6532999"/>
                  <a:pt x="11082024" y="6532999"/>
                </a:cubicBezTo>
                <a:cubicBezTo>
                  <a:pt x="11082024" y="6537153"/>
                  <a:pt x="11084078" y="6539230"/>
                  <a:pt x="11088184" y="6539230"/>
                </a:cubicBezTo>
                <a:cubicBezTo>
                  <a:pt x="11098449" y="6543383"/>
                  <a:pt x="11118980" y="6545460"/>
                  <a:pt x="11135404" y="6545460"/>
                </a:cubicBezTo>
                <a:cubicBezTo>
                  <a:pt x="11135404" y="6545460"/>
                  <a:pt x="11135404" y="6545460"/>
                  <a:pt x="11137458" y="6545460"/>
                </a:cubicBezTo>
                <a:cubicBezTo>
                  <a:pt x="11164148" y="6545460"/>
                  <a:pt x="11182625" y="6528845"/>
                  <a:pt x="11190838" y="6493536"/>
                </a:cubicBezTo>
                <a:cubicBezTo>
                  <a:pt x="11201103" y="6454073"/>
                  <a:pt x="11215474" y="6402149"/>
                  <a:pt x="11223687" y="6364764"/>
                </a:cubicBezTo>
                <a:cubicBezTo>
                  <a:pt x="11227793" y="6348148"/>
                  <a:pt x="11231899" y="6333609"/>
                  <a:pt x="11236005" y="6323224"/>
                </a:cubicBezTo>
                <a:cubicBezTo>
                  <a:pt x="11240111" y="6302454"/>
                  <a:pt x="11240111" y="6302454"/>
                  <a:pt x="11240111" y="6302454"/>
                </a:cubicBezTo>
                <a:cubicBezTo>
                  <a:pt x="11240111" y="6300378"/>
                  <a:pt x="11240111" y="6298301"/>
                  <a:pt x="11238058" y="6296224"/>
                </a:cubicBezTo>
                <a:cubicBezTo>
                  <a:pt x="11238058" y="6294146"/>
                  <a:pt x="11236005" y="6294146"/>
                  <a:pt x="11233952" y="6294146"/>
                </a:cubicBezTo>
                <a:cubicBezTo>
                  <a:pt x="11205209" y="6294146"/>
                  <a:pt x="11205209" y="6294146"/>
                  <a:pt x="11205209" y="6294146"/>
                </a:cubicBezTo>
                <a:cubicBezTo>
                  <a:pt x="11203156" y="6294146"/>
                  <a:pt x="11199050" y="6296224"/>
                  <a:pt x="11199050" y="6298301"/>
                </a:cubicBezTo>
                <a:cubicBezTo>
                  <a:pt x="11162094" y="6439535"/>
                  <a:pt x="11162094" y="6439535"/>
                  <a:pt x="11162094" y="6439535"/>
                </a:cubicBezTo>
                <a:cubicBezTo>
                  <a:pt x="11160041" y="6439535"/>
                  <a:pt x="11160041" y="6439535"/>
                  <a:pt x="11160041" y="6439535"/>
                </a:cubicBezTo>
                <a:cubicBezTo>
                  <a:pt x="11121033" y="6298301"/>
                  <a:pt x="11121033" y="6298301"/>
                  <a:pt x="11121033" y="6298301"/>
                </a:cubicBezTo>
                <a:cubicBezTo>
                  <a:pt x="11121033" y="6296224"/>
                  <a:pt x="11118980" y="6294146"/>
                  <a:pt x="11114874" y="6294146"/>
                </a:cubicBezTo>
                <a:cubicBezTo>
                  <a:pt x="11088184" y="6294146"/>
                  <a:pt x="11088184" y="6294146"/>
                  <a:pt x="11088184" y="6294146"/>
                </a:cubicBezTo>
                <a:close/>
                <a:moveTo>
                  <a:pt x="11048412" y="6291809"/>
                </a:moveTo>
                <a:cubicBezTo>
                  <a:pt x="11030001" y="6291809"/>
                  <a:pt x="11011591" y="6304294"/>
                  <a:pt x="10999317" y="6312618"/>
                </a:cubicBezTo>
                <a:cubicBezTo>
                  <a:pt x="10999317" y="6300133"/>
                  <a:pt x="10999317" y="6300133"/>
                  <a:pt x="10999317" y="6300133"/>
                </a:cubicBezTo>
                <a:cubicBezTo>
                  <a:pt x="10999317" y="6295970"/>
                  <a:pt x="10997272" y="6293890"/>
                  <a:pt x="10993181" y="6293890"/>
                </a:cubicBezTo>
                <a:cubicBezTo>
                  <a:pt x="10964542" y="6293890"/>
                  <a:pt x="10964542" y="6293890"/>
                  <a:pt x="10964542" y="6293890"/>
                </a:cubicBezTo>
                <a:cubicBezTo>
                  <a:pt x="10960451" y="6293890"/>
                  <a:pt x="10958406" y="6295970"/>
                  <a:pt x="10958406" y="6300133"/>
                </a:cubicBezTo>
                <a:cubicBezTo>
                  <a:pt x="10958406" y="6474928"/>
                  <a:pt x="10958406" y="6474928"/>
                  <a:pt x="10958406" y="6474928"/>
                </a:cubicBezTo>
                <a:cubicBezTo>
                  <a:pt x="10958406" y="6479090"/>
                  <a:pt x="10960451" y="6481171"/>
                  <a:pt x="10964542" y="6481171"/>
                </a:cubicBezTo>
                <a:cubicBezTo>
                  <a:pt x="10993181" y="6481171"/>
                  <a:pt x="10993181" y="6481171"/>
                  <a:pt x="10993181" y="6481171"/>
                </a:cubicBezTo>
                <a:cubicBezTo>
                  <a:pt x="10997272" y="6481171"/>
                  <a:pt x="10999317" y="6479090"/>
                  <a:pt x="10999317" y="6474928"/>
                </a:cubicBezTo>
                <a:cubicBezTo>
                  <a:pt x="10999317" y="6354236"/>
                  <a:pt x="10999317" y="6354236"/>
                  <a:pt x="10999317" y="6354236"/>
                </a:cubicBezTo>
                <a:cubicBezTo>
                  <a:pt x="11007500" y="6347993"/>
                  <a:pt x="11025910" y="6333427"/>
                  <a:pt x="11050457" y="6331346"/>
                </a:cubicBezTo>
                <a:cubicBezTo>
                  <a:pt x="11054548" y="6331346"/>
                  <a:pt x="11056594" y="6327184"/>
                  <a:pt x="11056594" y="6325103"/>
                </a:cubicBezTo>
                <a:cubicBezTo>
                  <a:pt x="11056594" y="6298052"/>
                  <a:pt x="11056594" y="6298052"/>
                  <a:pt x="11056594" y="6298052"/>
                </a:cubicBezTo>
                <a:cubicBezTo>
                  <a:pt x="11056594" y="6295970"/>
                  <a:pt x="11056594" y="6293890"/>
                  <a:pt x="11054548" y="6293890"/>
                </a:cubicBezTo>
                <a:cubicBezTo>
                  <a:pt x="11052503" y="6291809"/>
                  <a:pt x="11050457" y="6291809"/>
                  <a:pt x="11048412" y="6291809"/>
                </a:cubicBezTo>
                <a:close/>
                <a:moveTo>
                  <a:pt x="10847504" y="6288302"/>
                </a:moveTo>
                <a:cubicBezTo>
                  <a:pt x="10826811" y="6288302"/>
                  <a:pt x="10791633" y="6294540"/>
                  <a:pt x="10777148" y="6296620"/>
                </a:cubicBezTo>
                <a:cubicBezTo>
                  <a:pt x="10773009" y="6296620"/>
                  <a:pt x="10770940" y="6300778"/>
                  <a:pt x="10770940" y="6302858"/>
                </a:cubicBezTo>
                <a:cubicBezTo>
                  <a:pt x="10770940" y="6302858"/>
                  <a:pt x="10770940" y="6302858"/>
                  <a:pt x="10773009" y="6327811"/>
                </a:cubicBezTo>
                <a:cubicBezTo>
                  <a:pt x="10773009" y="6329890"/>
                  <a:pt x="10773009" y="6331970"/>
                  <a:pt x="10775079" y="6331970"/>
                </a:cubicBezTo>
                <a:cubicBezTo>
                  <a:pt x="10777148" y="6334049"/>
                  <a:pt x="10777148" y="6334049"/>
                  <a:pt x="10779217" y="6334049"/>
                </a:cubicBezTo>
                <a:cubicBezTo>
                  <a:pt x="10795771" y="6334049"/>
                  <a:pt x="10824741" y="6329890"/>
                  <a:pt x="10845434" y="6329890"/>
                </a:cubicBezTo>
                <a:cubicBezTo>
                  <a:pt x="10859918" y="6329890"/>
                  <a:pt x="10868196" y="6338208"/>
                  <a:pt x="10868196" y="6352764"/>
                </a:cubicBezTo>
                <a:cubicBezTo>
                  <a:pt x="10868196" y="6352764"/>
                  <a:pt x="10868196" y="6352764"/>
                  <a:pt x="10868196" y="6365240"/>
                </a:cubicBezTo>
                <a:cubicBezTo>
                  <a:pt x="10868196" y="6365240"/>
                  <a:pt x="10868196" y="6365240"/>
                  <a:pt x="10822672" y="6369399"/>
                </a:cubicBezTo>
                <a:cubicBezTo>
                  <a:pt x="10777148" y="6371479"/>
                  <a:pt x="10758524" y="6388114"/>
                  <a:pt x="10758524" y="6425543"/>
                </a:cubicBezTo>
                <a:cubicBezTo>
                  <a:pt x="10758524" y="6465052"/>
                  <a:pt x="10779217" y="6485846"/>
                  <a:pt x="10814395" y="6485846"/>
                </a:cubicBezTo>
                <a:cubicBezTo>
                  <a:pt x="10843365" y="6485846"/>
                  <a:pt x="10874404" y="6473370"/>
                  <a:pt x="10874404" y="6473370"/>
                </a:cubicBezTo>
                <a:cubicBezTo>
                  <a:pt x="10882681" y="6479608"/>
                  <a:pt x="10888889" y="6483767"/>
                  <a:pt x="10903374" y="6485846"/>
                </a:cubicBezTo>
                <a:cubicBezTo>
                  <a:pt x="10905443" y="6485846"/>
                  <a:pt x="10907512" y="6485846"/>
                  <a:pt x="10909582" y="6483767"/>
                </a:cubicBezTo>
                <a:cubicBezTo>
                  <a:pt x="10909582" y="6481687"/>
                  <a:pt x="10911651" y="6479608"/>
                  <a:pt x="10911651" y="6477529"/>
                </a:cubicBezTo>
                <a:cubicBezTo>
                  <a:pt x="10911651" y="6477529"/>
                  <a:pt x="10911651" y="6477529"/>
                  <a:pt x="10911651" y="6352764"/>
                </a:cubicBezTo>
                <a:cubicBezTo>
                  <a:pt x="10911651" y="6309096"/>
                  <a:pt x="10890958" y="6288302"/>
                  <a:pt x="10847504" y="6288302"/>
                </a:cubicBezTo>
                <a:close/>
                <a:moveTo>
                  <a:pt x="10518899" y="6288302"/>
                </a:moveTo>
                <a:cubicBezTo>
                  <a:pt x="10472419" y="6288302"/>
                  <a:pt x="10434738" y="6332523"/>
                  <a:pt x="10434738" y="6387074"/>
                </a:cubicBezTo>
                <a:cubicBezTo>
                  <a:pt x="10434738" y="6441625"/>
                  <a:pt x="10472419" y="6485846"/>
                  <a:pt x="10518899" y="6485846"/>
                </a:cubicBezTo>
                <a:cubicBezTo>
                  <a:pt x="10565380" y="6485846"/>
                  <a:pt x="10603060" y="6441625"/>
                  <a:pt x="10603060" y="6387074"/>
                </a:cubicBezTo>
                <a:cubicBezTo>
                  <a:pt x="10603060" y="6332523"/>
                  <a:pt x="10565380" y="6288302"/>
                  <a:pt x="10518899" y="6288302"/>
                </a:cubicBezTo>
                <a:close/>
                <a:moveTo>
                  <a:pt x="10302945" y="6262586"/>
                </a:moveTo>
                <a:cubicBezTo>
                  <a:pt x="10302945" y="6262586"/>
                  <a:pt x="10302945" y="6262586"/>
                  <a:pt x="10319310" y="6262586"/>
                </a:cubicBezTo>
                <a:cubicBezTo>
                  <a:pt x="10349994" y="6262586"/>
                  <a:pt x="10362267" y="6283503"/>
                  <a:pt x="10362267" y="6302328"/>
                </a:cubicBezTo>
                <a:cubicBezTo>
                  <a:pt x="10362267" y="6325338"/>
                  <a:pt x="10343857" y="6339979"/>
                  <a:pt x="10317264" y="6339979"/>
                </a:cubicBezTo>
                <a:cubicBezTo>
                  <a:pt x="10294763" y="6342071"/>
                  <a:pt x="10280444" y="6339979"/>
                  <a:pt x="10272261" y="6339979"/>
                </a:cubicBezTo>
                <a:cubicBezTo>
                  <a:pt x="10272261" y="6339979"/>
                  <a:pt x="10272261" y="6339979"/>
                  <a:pt x="10272261" y="6264678"/>
                </a:cubicBezTo>
                <a:cubicBezTo>
                  <a:pt x="10276353" y="6262586"/>
                  <a:pt x="10286581" y="6262586"/>
                  <a:pt x="10302945" y="6262586"/>
                </a:cubicBezTo>
                <a:close/>
                <a:moveTo>
                  <a:pt x="10679182" y="6250897"/>
                </a:moveTo>
                <a:cubicBezTo>
                  <a:pt x="10679182" y="6250897"/>
                  <a:pt x="10679182" y="6250897"/>
                  <a:pt x="10650472" y="6257141"/>
                </a:cubicBezTo>
                <a:cubicBezTo>
                  <a:pt x="10646371" y="6259223"/>
                  <a:pt x="10644320" y="6261305"/>
                  <a:pt x="10644320" y="6263385"/>
                </a:cubicBezTo>
                <a:cubicBezTo>
                  <a:pt x="10644320" y="6263385"/>
                  <a:pt x="10644320" y="6263385"/>
                  <a:pt x="10644320" y="6294607"/>
                </a:cubicBezTo>
                <a:cubicBezTo>
                  <a:pt x="10644320" y="6294607"/>
                  <a:pt x="10644320" y="6294607"/>
                  <a:pt x="10627914" y="6294607"/>
                </a:cubicBezTo>
                <a:cubicBezTo>
                  <a:pt x="10623813" y="6294607"/>
                  <a:pt x="10621762" y="6296689"/>
                  <a:pt x="10621762" y="6300852"/>
                </a:cubicBezTo>
                <a:cubicBezTo>
                  <a:pt x="10621762" y="6300852"/>
                  <a:pt x="10621762" y="6300852"/>
                  <a:pt x="10621762" y="6325830"/>
                </a:cubicBezTo>
                <a:cubicBezTo>
                  <a:pt x="10621762" y="6329993"/>
                  <a:pt x="10623813" y="6332074"/>
                  <a:pt x="10627914" y="6332074"/>
                </a:cubicBezTo>
                <a:cubicBezTo>
                  <a:pt x="10627914" y="6332074"/>
                  <a:pt x="10627914" y="6332074"/>
                  <a:pt x="10644320" y="6332074"/>
                </a:cubicBezTo>
                <a:cubicBezTo>
                  <a:pt x="10644320" y="6332074"/>
                  <a:pt x="10644320" y="6332074"/>
                  <a:pt x="10644320" y="6415333"/>
                </a:cubicBezTo>
                <a:cubicBezTo>
                  <a:pt x="10644320" y="6471532"/>
                  <a:pt x="10658675" y="6488184"/>
                  <a:pt x="10699689" y="6488184"/>
                </a:cubicBezTo>
                <a:cubicBezTo>
                  <a:pt x="10709943" y="6488184"/>
                  <a:pt x="10722247" y="6484021"/>
                  <a:pt x="10732500" y="6484021"/>
                </a:cubicBezTo>
                <a:cubicBezTo>
                  <a:pt x="10736602" y="6481940"/>
                  <a:pt x="10738652" y="6479858"/>
                  <a:pt x="10738652" y="6475695"/>
                </a:cubicBezTo>
                <a:cubicBezTo>
                  <a:pt x="10738652" y="6475695"/>
                  <a:pt x="10738652" y="6475695"/>
                  <a:pt x="10736602" y="6452799"/>
                </a:cubicBezTo>
                <a:cubicBezTo>
                  <a:pt x="10736602" y="6448636"/>
                  <a:pt x="10734551" y="6444473"/>
                  <a:pt x="10730449" y="6444473"/>
                </a:cubicBezTo>
                <a:cubicBezTo>
                  <a:pt x="10724297" y="6444473"/>
                  <a:pt x="10714044" y="6446555"/>
                  <a:pt x="10705841" y="6446555"/>
                </a:cubicBezTo>
                <a:cubicBezTo>
                  <a:pt x="10687385" y="6446555"/>
                  <a:pt x="10687385" y="6436148"/>
                  <a:pt x="10687385" y="6409088"/>
                </a:cubicBezTo>
                <a:cubicBezTo>
                  <a:pt x="10687385" y="6409088"/>
                  <a:pt x="10687385" y="6409088"/>
                  <a:pt x="10687385" y="6332074"/>
                </a:cubicBezTo>
                <a:cubicBezTo>
                  <a:pt x="10687385" y="6332074"/>
                  <a:pt x="10687385" y="6332074"/>
                  <a:pt x="10730449" y="6332074"/>
                </a:cubicBezTo>
                <a:cubicBezTo>
                  <a:pt x="10734551" y="6332074"/>
                  <a:pt x="10736602" y="6329993"/>
                  <a:pt x="10736602" y="6325830"/>
                </a:cubicBezTo>
                <a:cubicBezTo>
                  <a:pt x="10736602" y="6325830"/>
                  <a:pt x="10736602" y="6325830"/>
                  <a:pt x="10736602" y="6300852"/>
                </a:cubicBezTo>
                <a:cubicBezTo>
                  <a:pt x="10736602" y="6296689"/>
                  <a:pt x="10734551" y="6294607"/>
                  <a:pt x="10730449" y="6294607"/>
                </a:cubicBezTo>
                <a:cubicBezTo>
                  <a:pt x="10730449" y="6294607"/>
                  <a:pt x="10730449" y="6294607"/>
                  <a:pt x="10687385" y="6294607"/>
                </a:cubicBezTo>
                <a:cubicBezTo>
                  <a:pt x="10687385" y="6294607"/>
                  <a:pt x="10687385" y="6294607"/>
                  <a:pt x="10687385" y="6257141"/>
                </a:cubicBezTo>
                <a:cubicBezTo>
                  <a:pt x="10687385" y="6255060"/>
                  <a:pt x="10685334" y="6252978"/>
                  <a:pt x="10685334" y="6250897"/>
                </a:cubicBezTo>
                <a:cubicBezTo>
                  <a:pt x="10683283" y="6250897"/>
                  <a:pt x="10681232" y="6250897"/>
                  <a:pt x="10679182" y="6250897"/>
                </a:cubicBezTo>
                <a:close/>
                <a:moveTo>
                  <a:pt x="10313278" y="6221675"/>
                </a:moveTo>
                <a:cubicBezTo>
                  <a:pt x="10302968" y="6221675"/>
                  <a:pt x="10272038" y="6221675"/>
                  <a:pt x="10232861" y="6225827"/>
                </a:cubicBezTo>
                <a:cubicBezTo>
                  <a:pt x="10230798" y="6225827"/>
                  <a:pt x="10226674" y="6229979"/>
                  <a:pt x="10226674" y="6234131"/>
                </a:cubicBezTo>
                <a:cubicBezTo>
                  <a:pt x="10226674" y="6234131"/>
                  <a:pt x="10226674" y="6234131"/>
                  <a:pt x="10226674" y="6474943"/>
                </a:cubicBezTo>
                <a:cubicBezTo>
                  <a:pt x="10226674" y="6479095"/>
                  <a:pt x="10230798" y="6481171"/>
                  <a:pt x="10234922" y="6481171"/>
                </a:cubicBezTo>
                <a:cubicBezTo>
                  <a:pt x="10234922" y="6481171"/>
                  <a:pt x="10234922" y="6481171"/>
                  <a:pt x="10263790" y="6481171"/>
                </a:cubicBezTo>
                <a:cubicBezTo>
                  <a:pt x="10267914" y="6481171"/>
                  <a:pt x="10272038" y="6479095"/>
                  <a:pt x="10272038" y="6474943"/>
                </a:cubicBezTo>
                <a:cubicBezTo>
                  <a:pt x="10272038" y="6474943"/>
                  <a:pt x="10272038" y="6474943"/>
                  <a:pt x="10272038" y="6379449"/>
                </a:cubicBezTo>
                <a:cubicBezTo>
                  <a:pt x="10280286" y="6379449"/>
                  <a:pt x="10298844" y="6381524"/>
                  <a:pt x="10321526" y="6381524"/>
                </a:cubicBezTo>
                <a:cubicBezTo>
                  <a:pt x="10321526" y="6381524"/>
                  <a:pt x="10321526" y="6381524"/>
                  <a:pt x="10362766" y="6477018"/>
                </a:cubicBezTo>
                <a:cubicBezTo>
                  <a:pt x="10364828" y="6481171"/>
                  <a:pt x="10366890" y="6481171"/>
                  <a:pt x="10368952" y="6481171"/>
                </a:cubicBezTo>
                <a:cubicBezTo>
                  <a:pt x="10368952" y="6481171"/>
                  <a:pt x="10368952" y="6481171"/>
                  <a:pt x="10401944" y="6481171"/>
                </a:cubicBezTo>
                <a:cubicBezTo>
                  <a:pt x="10406068" y="6481171"/>
                  <a:pt x="10408130" y="6481171"/>
                  <a:pt x="10408130" y="6479095"/>
                </a:cubicBezTo>
                <a:cubicBezTo>
                  <a:pt x="10410192" y="6477018"/>
                  <a:pt x="10410192" y="6474943"/>
                  <a:pt x="10410192" y="6472867"/>
                </a:cubicBezTo>
                <a:lnTo>
                  <a:pt x="10362766" y="6369069"/>
                </a:lnTo>
                <a:cubicBezTo>
                  <a:pt x="10393696" y="6354537"/>
                  <a:pt x="10408130" y="6331701"/>
                  <a:pt x="10408130" y="6300561"/>
                </a:cubicBezTo>
                <a:cubicBezTo>
                  <a:pt x="10408130" y="6265270"/>
                  <a:pt x="10391634" y="6221675"/>
                  <a:pt x="10319464" y="6221675"/>
                </a:cubicBezTo>
                <a:cubicBezTo>
                  <a:pt x="10319464" y="6221675"/>
                  <a:pt x="10317402" y="6221675"/>
                  <a:pt x="10313278" y="6221675"/>
                </a:cubicBezTo>
                <a:close/>
                <a:moveTo>
                  <a:pt x="11675833" y="6188669"/>
                </a:moveTo>
                <a:cubicBezTo>
                  <a:pt x="11677894" y="6186608"/>
                  <a:pt x="11682015" y="6186608"/>
                  <a:pt x="11684076" y="6188669"/>
                </a:cubicBezTo>
                <a:cubicBezTo>
                  <a:pt x="11727344" y="6198970"/>
                  <a:pt x="11760312" y="6217514"/>
                  <a:pt x="11791218" y="6250482"/>
                </a:cubicBezTo>
                <a:cubicBezTo>
                  <a:pt x="11793278" y="6252542"/>
                  <a:pt x="11795339" y="6254602"/>
                  <a:pt x="11795339" y="6256663"/>
                </a:cubicBezTo>
                <a:cubicBezTo>
                  <a:pt x="11793278" y="6260783"/>
                  <a:pt x="11791218" y="6260783"/>
                  <a:pt x="11787097" y="6262844"/>
                </a:cubicBezTo>
                <a:cubicBezTo>
                  <a:pt x="11696438" y="6306113"/>
                  <a:pt x="11696438" y="6306113"/>
                  <a:pt x="11696438" y="6306113"/>
                </a:cubicBezTo>
                <a:cubicBezTo>
                  <a:pt x="11692317" y="6308173"/>
                  <a:pt x="11688196" y="6308173"/>
                  <a:pt x="11686136" y="6308173"/>
                </a:cubicBezTo>
                <a:cubicBezTo>
                  <a:pt x="11684076" y="6306113"/>
                  <a:pt x="11682015" y="6301992"/>
                  <a:pt x="11682015" y="6297871"/>
                </a:cubicBezTo>
                <a:cubicBezTo>
                  <a:pt x="11673773" y="6196910"/>
                  <a:pt x="11673773" y="6196910"/>
                  <a:pt x="11673773" y="6196910"/>
                </a:cubicBezTo>
                <a:cubicBezTo>
                  <a:pt x="11673773" y="6192789"/>
                  <a:pt x="11673773" y="6190729"/>
                  <a:pt x="11675833" y="6188669"/>
                </a:cubicBezTo>
                <a:close/>
                <a:moveTo>
                  <a:pt x="11618498" y="6187898"/>
                </a:moveTo>
                <a:cubicBezTo>
                  <a:pt x="11620043" y="6187641"/>
                  <a:pt x="11621589" y="6187641"/>
                  <a:pt x="11622619" y="6188673"/>
                </a:cubicBezTo>
                <a:cubicBezTo>
                  <a:pt x="11622619" y="6190738"/>
                  <a:pt x="11624679" y="6192803"/>
                  <a:pt x="11624679" y="6198998"/>
                </a:cubicBezTo>
                <a:cubicBezTo>
                  <a:pt x="11616438" y="6300186"/>
                  <a:pt x="11616438" y="6300186"/>
                  <a:pt x="11616438" y="6300186"/>
                </a:cubicBezTo>
                <a:cubicBezTo>
                  <a:pt x="11616438" y="6304316"/>
                  <a:pt x="11614377" y="6306381"/>
                  <a:pt x="11612316" y="6308446"/>
                </a:cubicBezTo>
                <a:cubicBezTo>
                  <a:pt x="11608196" y="6310511"/>
                  <a:pt x="11606135" y="6310511"/>
                  <a:pt x="11602015" y="6308446"/>
                </a:cubicBezTo>
                <a:cubicBezTo>
                  <a:pt x="11511355" y="6263015"/>
                  <a:pt x="11511355" y="6263015"/>
                  <a:pt x="11511355" y="6263015"/>
                </a:cubicBezTo>
                <a:cubicBezTo>
                  <a:pt x="11507235" y="6263015"/>
                  <a:pt x="11505174" y="6260950"/>
                  <a:pt x="11503114" y="6256820"/>
                </a:cubicBezTo>
                <a:cubicBezTo>
                  <a:pt x="11503114" y="6254754"/>
                  <a:pt x="11505174" y="6252690"/>
                  <a:pt x="11507235" y="6250624"/>
                </a:cubicBezTo>
                <a:cubicBezTo>
                  <a:pt x="11538141" y="6217584"/>
                  <a:pt x="11571108" y="6198998"/>
                  <a:pt x="11614377" y="6188673"/>
                </a:cubicBezTo>
                <a:cubicBezTo>
                  <a:pt x="11615407" y="6188673"/>
                  <a:pt x="11616952" y="6188157"/>
                  <a:pt x="11618498" y="6187898"/>
                </a:cubicBezTo>
                <a:close/>
                <a:moveTo>
                  <a:pt x="11649811" y="6152709"/>
                </a:moveTo>
                <a:cubicBezTo>
                  <a:pt x="11530058" y="6152709"/>
                  <a:pt x="11432980" y="6250835"/>
                  <a:pt x="11432980" y="6371879"/>
                </a:cubicBezTo>
                <a:cubicBezTo>
                  <a:pt x="11432980" y="6492922"/>
                  <a:pt x="11530058" y="6591048"/>
                  <a:pt x="11649811" y="6591048"/>
                </a:cubicBezTo>
                <a:cubicBezTo>
                  <a:pt x="11769564" y="6591048"/>
                  <a:pt x="11866643" y="6492922"/>
                  <a:pt x="11866643" y="6371879"/>
                </a:cubicBezTo>
                <a:cubicBezTo>
                  <a:pt x="11866643" y="6250835"/>
                  <a:pt x="11769564" y="6152709"/>
                  <a:pt x="11649811" y="6152709"/>
                </a:cubicBezTo>
                <a:close/>
                <a:moveTo>
                  <a:pt x="11649226" y="6121150"/>
                </a:moveTo>
                <a:cubicBezTo>
                  <a:pt x="11785441" y="6121150"/>
                  <a:pt x="11895865" y="6232882"/>
                  <a:pt x="11895865" y="6370711"/>
                </a:cubicBezTo>
                <a:cubicBezTo>
                  <a:pt x="11895865" y="6508539"/>
                  <a:pt x="11785441" y="6620272"/>
                  <a:pt x="11649226" y="6620272"/>
                </a:cubicBezTo>
                <a:cubicBezTo>
                  <a:pt x="11513012" y="6620272"/>
                  <a:pt x="11402588" y="6508539"/>
                  <a:pt x="11402588" y="6370711"/>
                </a:cubicBezTo>
                <a:cubicBezTo>
                  <a:pt x="11402588" y="6232882"/>
                  <a:pt x="11513012" y="6121150"/>
                  <a:pt x="11649226" y="6121150"/>
                </a:cubicBezTo>
                <a:close/>
                <a:moveTo>
                  <a:pt x="11636303" y="6042574"/>
                </a:moveTo>
                <a:cubicBezTo>
                  <a:pt x="11628077" y="6057123"/>
                  <a:pt x="11623964" y="6075829"/>
                  <a:pt x="11623964" y="6092457"/>
                </a:cubicBezTo>
                <a:cubicBezTo>
                  <a:pt x="11619850" y="6092457"/>
                  <a:pt x="11603398" y="6094535"/>
                  <a:pt x="11601342" y="6096614"/>
                </a:cubicBezTo>
                <a:cubicBezTo>
                  <a:pt x="11595172" y="6077908"/>
                  <a:pt x="11586946" y="6061280"/>
                  <a:pt x="11574607" y="6050888"/>
                </a:cubicBezTo>
                <a:cubicBezTo>
                  <a:pt x="11574607" y="6048809"/>
                  <a:pt x="11574607" y="6048809"/>
                  <a:pt x="11574607" y="6048809"/>
                </a:cubicBezTo>
                <a:cubicBezTo>
                  <a:pt x="11572550" y="6050888"/>
                  <a:pt x="11572550" y="6050888"/>
                  <a:pt x="11572550" y="6050888"/>
                </a:cubicBezTo>
                <a:cubicBezTo>
                  <a:pt x="11566381" y="6050888"/>
                  <a:pt x="11558155" y="6052966"/>
                  <a:pt x="11551985" y="6055045"/>
                </a:cubicBezTo>
                <a:cubicBezTo>
                  <a:pt x="11551985" y="6057123"/>
                  <a:pt x="11551985" y="6057123"/>
                  <a:pt x="11551985" y="6057123"/>
                </a:cubicBezTo>
                <a:cubicBezTo>
                  <a:pt x="11549928" y="6065437"/>
                  <a:pt x="11547872" y="6073751"/>
                  <a:pt x="11547872" y="6082065"/>
                </a:cubicBezTo>
                <a:cubicBezTo>
                  <a:pt x="11547872" y="6092457"/>
                  <a:pt x="11549928" y="6100771"/>
                  <a:pt x="11551985" y="6109085"/>
                </a:cubicBezTo>
                <a:cubicBezTo>
                  <a:pt x="11549928" y="6109085"/>
                  <a:pt x="11533476" y="6117398"/>
                  <a:pt x="11531420" y="6117398"/>
                </a:cubicBezTo>
                <a:cubicBezTo>
                  <a:pt x="11521137" y="6102849"/>
                  <a:pt x="11508798" y="6088300"/>
                  <a:pt x="11494402" y="6082065"/>
                </a:cubicBezTo>
                <a:cubicBezTo>
                  <a:pt x="11494402" y="6079986"/>
                  <a:pt x="11494402" y="6079986"/>
                  <a:pt x="11494402" y="6079986"/>
                </a:cubicBezTo>
                <a:cubicBezTo>
                  <a:pt x="11492346" y="6079986"/>
                  <a:pt x="11492346" y="6079986"/>
                  <a:pt x="11492346" y="6079986"/>
                </a:cubicBezTo>
                <a:cubicBezTo>
                  <a:pt x="11486176" y="6084143"/>
                  <a:pt x="11480006" y="6088300"/>
                  <a:pt x="11473837" y="6092457"/>
                </a:cubicBezTo>
                <a:cubicBezTo>
                  <a:pt x="11473837" y="6092457"/>
                  <a:pt x="11473837" y="6094535"/>
                  <a:pt x="11473837" y="6094535"/>
                </a:cubicBezTo>
                <a:cubicBezTo>
                  <a:pt x="11473837" y="6111163"/>
                  <a:pt x="11477950" y="6127791"/>
                  <a:pt x="11486176" y="6144418"/>
                </a:cubicBezTo>
                <a:cubicBezTo>
                  <a:pt x="11484120" y="6146497"/>
                  <a:pt x="11471780" y="6154811"/>
                  <a:pt x="11469724" y="6156889"/>
                </a:cubicBezTo>
                <a:cubicBezTo>
                  <a:pt x="11457385" y="6144418"/>
                  <a:pt x="11440932" y="6134026"/>
                  <a:pt x="11426536" y="6129869"/>
                </a:cubicBezTo>
                <a:cubicBezTo>
                  <a:pt x="11424480" y="6129869"/>
                  <a:pt x="11424480" y="6129869"/>
                  <a:pt x="11424480" y="6129869"/>
                </a:cubicBezTo>
                <a:cubicBezTo>
                  <a:pt x="11424480" y="6131947"/>
                  <a:pt x="11424480" y="6131947"/>
                  <a:pt x="11424480" y="6131947"/>
                </a:cubicBezTo>
                <a:cubicBezTo>
                  <a:pt x="11418310" y="6134026"/>
                  <a:pt x="11412140" y="6140261"/>
                  <a:pt x="11408027" y="6146497"/>
                </a:cubicBezTo>
                <a:cubicBezTo>
                  <a:pt x="11408027" y="6148575"/>
                  <a:pt x="11408027" y="6148575"/>
                  <a:pt x="11408027" y="6148575"/>
                </a:cubicBezTo>
                <a:cubicBezTo>
                  <a:pt x="11412140" y="6163124"/>
                  <a:pt x="11422423" y="6179752"/>
                  <a:pt x="11434763" y="6194301"/>
                </a:cubicBezTo>
                <a:cubicBezTo>
                  <a:pt x="11432706" y="6194301"/>
                  <a:pt x="11422423" y="6208850"/>
                  <a:pt x="11420366" y="6210929"/>
                </a:cubicBezTo>
                <a:cubicBezTo>
                  <a:pt x="11405971" y="6202615"/>
                  <a:pt x="11387462" y="6198458"/>
                  <a:pt x="11371010" y="6198458"/>
                </a:cubicBezTo>
                <a:cubicBezTo>
                  <a:pt x="11368953" y="6198458"/>
                  <a:pt x="11368953" y="6198458"/>
                  <a:pt x="11368953" y="6198458"/>
                </a:cubicBezTo>
                <a:cubicBezTo>
                  <a:pt x="11364840" y="6202615"/>
                  <a:pt x="11360727" y="6210929"/>
                  <a:pt x="11358671" y="6217164"/>
                </a:cubicBezTo>
                <a:cubicBezTo>
                  <a:pt x="11358671" y="6219243"/>
                  <a:pt x="11358671" y="6219243"/>
                  <a:pt x="11358671" y="6219243"/>
                </a:cubicBezTo>
                <a:cubicBezTo>
                  <a:pt x="11366897" y="6233791"/>
                  <a:pt x="11379236" y="6246262"/>
                  <a:pt x="11395688" y="6256655"/>
                </a:cubicBezTo>
                <a:cubicBezTo>
                  <a:pt x="11393632" y="6258733"/>
                  <a:pt x="11387462" y="6273282"/>
                  <a:pt x="11387462" y="6275361"/>
                </a:cubicBezTo>
                <a:cubicBezTo>
                  <a:pt x="11368953" y="6271204"/>
                  <a:pt x="11350444" y="6271204"/>
                  <a:pt x="11336049" y="6275361"/>
                </a:cubicBezTo>
                <a:cubicBezTo>
                  <a:pt x="11333992" y="6275361"/>
                  <a:pt x="11333992" y="6275361"/>
                  <a:pt x="11333992" y="6275361"/>
                </a:cubicBezTo>
                <a:cubicBezTo>
                  <a:pt x="11333992" y="6277439"/>
                  <a:pt x="11333992" y="6277439"/>
                  <a:pt x="11333992" y="6277439"/>
                </a:cubicBezTo>
                <a:cubicBezTo>
                  <a:pt x="11331936" y="6283675"/>
                  <a:pt x="11329879" y="6291988"/>
                  <a:pt x="11327823" y="6298223"/>
                </a:cubicBezTo>
                <a:cubicBezTo>
                  <a:pt x="11329879" y="6300302"/>
                  <a:pt x="11329879" y="6300302"/>
                  <a:pt x="11329879" y="6300302"/>
                </a:cubicBezTo>
                <a:cubicBezTo>
                  <a:pt x="11340162" y="6310694"/>
                  <a:pt x="11356614" y="6321087"/>
                  <a:pt x="11373066" y="6325243"/>
                </a:cubicBezTo>
                <a:cubicBezTo>
                  <a:pt x="11373066" y="6327322"/>
                  <a:pt x="11371010" y="6346028"/>
                  <a:pt x="11371010" y="6348107"/>
                </a:cubicBezTo>
                <a:cubicBezTo>
                  <a:pt x="11352501" y="6348107"/>
                  <a:pt x="11333992" y="6352263"/>
                  <a:pt x="11321653" y="6360578"/>
                </a:cubicBezTo>
                <a:cubicBezTo>
                  <a:pt x="11319596" y="6360578"/>
                  <a:pt x="11319596" y="6360578"/>
                  <a:pt x="11319596" y="6360578"/>
                </a:cubicBezTo>
                <a:cubicBezTo>
                  <a:pt x="11319596" y="6362655"/>
                  <a:pt x="11319596" y="6362655"/>
                  <a:pt x="11319596" y="6362655"/>
                </a:cubicBezTo>
                <a:cubicBezTo>
                  <a:pt x="11319596" y="6364734"/>
                  <a:pt x="11319596" y="6368891"/>
                  <a:pt x="11319596" y="6373048"/>
                </a:cubicBezTo>
                <a:cubicBezTo>
                  <a:pt x="11319596" y="6377205"/>
                  <a:pt x="11319596" y="6381362"/>
                  <a:pt x="11319596" y="6383440"/>
                </a:cubicBezTo>
                <a:cubicBezTo>
                  <a:pt x="11319596" y="6385519"/>
                  <a:pt x="11319596" y="6385519"/>
                  <a:pt x="11319596" y="6385519"/>
                </a:cubicBezTo>
                <a:cubicBezTo>
                  <a:pt x="11321653" y="6385519"/>
                  <a:pt x="11321653" y="6385519"/>
                  <a:pt x="11321653" y="6385519"/>
                </a:cubicBezTo>
                <a:cubicBezTo>
                  <a:pt x="11333992" y="6393833"/>
                  <a:pt x="11352501" y="6397990"/>
                  <a:pt x="11371010" y="6397990"/>
                </a:cubicBezTo>
                <a:cubicBezTo>
                  <a:pt x="11371010" y="6402146"/>
                  <a:pt x="11373066" y="6418774"/>
                  <a:pt x="11375123" y="6420852"/>
                </a:cubicBezTo>
                <a:cubicBezTo>
                  <a:pt x="11356614" y="6427087"/>
                  <a:pt x="11340162" y="6435401"/>
                  <a:pt x="11329879" y="6447872"/>
                </a:cubicBezTo>
                <a:cubicBezTo>
                  <a:pt x="11327823" y="6447872"/>
                  <a:pt x="11327823" y="6447872"/>
                  <a:pt x="11327823" y="6447872"/>
                </a:cubicBezTo>
                <a:cubicBezTo>
                  <a:pt x="11327823" y="6449951"/>
                  <a:pt x="11327823" y="6449951"/>
                  <a:pt x="11327823" y="6449951"/>
                </a:cubicBezTo>
                <a:cubicBezTo>
                  <a:pt x="11329879" y="6456186"/>
                  <a:pt x="11331936" y="6464500"/>
                  <a:pt x="11333992" y="6470736"/>
                </a:cubicBezTo>
                <a:cubicBezTo>
                  <a:pt x="11336049" y="6470736"/>
                  <a:pt x="11336049" y="6470736"/>
                  <a:pt x="11336049" y="6470736"/>
                </a:cubicBezTo>
                <a:cubicBezTo>
                  <a:pt x="11350444" y="6476971"/>
                  <a:pt x="11371010" y="6474892"/>
                  <a:pt x="11387462" y="6470736"/>
                </a:cubicBezTo>
                <a:cubicBezTo>
                  <a:pt x="11387462" y="6472813"/>
                  <a:pt x="11395688" y="6489442"/>
                  <a:pt x="11395688" y="6491519"/>
                </a:cubicBezTo>
                <a:cubicBezTo>
                  <a:pt x="11381292" y="6499833"/>
                  <a:pt x="11366897" y="6514383"/>
                  <a:pt x="11358671" y="6528932"/>
                </a:cubicBezTo>
                <a:cubicBezTo>
                  <a:pt x="11358671" y="6531010"/>
                  <a:pt x="11358671" y="6531010"/>
                  <a:pt x="11358671" y="6531010"/>
                </a:cubicBezTo>
                <a:cubicBezTo>
                  <a:pt x="11360727" y="6535168"/>
                  <a:pt x="11366897" y="6543481"/>
                  <a:pt x="11371010" y="6549716"/>
                </a:cubicBezTo>
                <a:cubicBezTo>
                  <a:pt x="11387462" y="6549716"/>
                  <a:pt x="11405971" y="6545560"/>
                  <a:pt x="11422423" y="6535168"/>
                </a:cubicBezTo>
                <a:cubicBezTo>
                  <a:pt x="11422423" y="6537245"/>
                  <a:pt x="11432706" y="6551795"/>
                  <a:pt x="11434763" y="6553874"/>
                </a:cubicBezTo>
                <a:cubicBezTo>
                  <a:pt x="11422423" y="6566344"/>
                  <a:pt x="11412140" y="6582971"/>
                  <a:pt x="11408027" y="6599600"/>
                </a:cubicBezTo>
                <a:cubicBezTo>
                  <a:pt x="11410084" y="6601677"/>
                  <a:pt x="11410084" y="6601677"/>
                  <a:pt x="11410084" y="6601677"/>
                </a:cubicBezTo>
                <a:cubicBezTo>
                  <a:pt x="11412140" y="6605835"/>
                  <a:pt x="11420366" y="6612070"/>
                  <a:pt x="11424480" y="6616227"/>
                </a:cubicBezTo>
                <a:cubicBezTo>
                  <a:pt x="11426536" y="6616227"/>
                  <a:pt x="11426536" y="6616227"/>
                  <a:pt x="11426536" y="6616227"/>
                </a:cubicBezTo>
                <a:cubicBezTo>
                  <a:pt x="11440932" y="6612070"/>
                  <a:pt x="11457385" y="6603756"/>
                  <a:pt x="11471780" y="6589207"/>
                </a:cubicBezTo>
                <a:cubicBezTo>
                  <a:pt x="11473837" y="6591286"/>
                  <a:pt x="11486176" y="6601677"/>
                  <a:pt x="11488233" y="6603756"/>
                </a:cubicBezTo>
                <a:cubicBezTo>
                  <a:pt x="11480006" y="6620383"/>
                  <a:pt x="11475894" y="6637012"/>
                  <a:pt x="11475894" y="6653639"/>
                </a:cubicBezTo>
                <a:cubicBezTo>
                  <a:pt x="11475894" y="6653639"/>
                  <a:pt x="11475894" y="6655718"/>
                  <a:pt x="11475894" y="6655718"/>
                </a:cubicBezTo>
                <a:cubicBezTo>
                  <a:pt x="11480006" y="6659874"/>
                  <a:pt x="11488233" y="6664032"/>
                  <a:pt x="11494402" y="6666109"/>
                </a:cubicBezTo>
                <a:cubicBezTo>
                  <a:pt x="11494402" y="6668188"/>
                  <a:pt x="11494402" y="6668188"/>
                  <a:pt x="11494402" y="6668188"/>
                </a:cubicBezTo>
                <a:cubicBezTo>
                  <a:pt x="11496459" y="6666109"/>
                  <a:pt x="11496459" y="6666109"/>
                  <a:pt x="11496459" y="6666109"/>
                </a:cubicBezTo>
                <a:cubicBezTo>
                  <a:pt x="11510854" y="6657796"/>
                  <a:pt x="11523194" y="6645325"/>
                  <a:pt x="11533476" y="6628698"/>
                </a:cubicBezTo>
                <a:cubicBezTo>
                  <a:pt x="11535533" y="6630776"/>
                  <a:pt x="11549928" y="6637012"/>
                  <a:pt x="11551985" y="6637012"/>
                </a:cubicBezTo>
                <a:cubicBezTo>
                  <a:pt x="11549928" y="6645325"/>
                  <a:pt x="11549928" y="6655718"/>
                  <a:pt x="11549928" y="6664032"/>
                </a:cubicBezTo>
                <a:cubicBezTo>
                  <a:pt x="11549928" y="6672345"/>
                  <a:pt x="11549928" y="6682738"/>
                  <a:pt x="11551985" y="6688973"/>
                </a:cubicBezTo>
                <a:cubicBezTo>
                  <a:pt x="11551985" y="6691051"/>
                  <a:pt x="11551985" y="6691051"/>
                  <a:pt x="11551985" y="6691051"/>
                </a:cubicBezTo>
                <a:cubicBezTo>
                  <a:pt x="11554042" y="6691051"/>
                  <a:pt x="11554042" y="6691051"/>
                  <a:pt x="11554042" y="6691051"/>
                </a:cubicBezTo>
                <a:cubicBezTo>
                  <a:pt x="11558155" y="6693130"/>
                  <a:pt x="11568437" y="6695208"/>
                  <a:pt x="11574607" y="6697286"/>
                </a:cubicBezTo>
                <a:cubicBezTo>
                  <a:pt x="11576663" y="6697286"/>
                  <a:pt x="11576663" y="6697286"/>
                  <a:pt x="11576663" y="6697286"/>
                </a:cubicBezTo>
                <a:cubicBezTo>
                  <a:pt x="11586946" y="6684816"/>
                  <a:pt x="11597229" y="6668188"/>
                  <a:pt x="11601342" y="6651561"/>
                </a:cubicBezTo>
                <a:cubicBezTo>
                  <a:pt x="11603398" y="6651561"/>
                  <a:pt x="11621907" y="6653639"/>
                  <a:pt x="11623964" y="6653639"/>
                </a:cubicBezTo>
                <a:cubicBezTo>
                  <a:pt x="11623964" y="6672345"/>
                  <a:pt x="11628077" y="6691051"/>
                  <a:pt x="11636303" y="6705600"/>
                </a:cubicBezTo>
                <a:cubicBezTo>
                  <a:pt x="11638359" y="6705600"/>
                  <a:pt x="11638359" y="6705600"/>
                  <a:pt x="11638359" y="6705600"/>
                </a:cubicBezTo>
                <a:cubicBezTo>
                  <a:pt x="11644529" y="6705600"/>
                  <a:pt x="11654812" y="6705600"/>
                  <a:pt x="11658925" y="6705600"/>
                </a:cubicBezTo>
                <a:cubicBezTo>
                  <a:pt x="11660982" y="6705600"/>
                  <a:pt x="11660982" y="6705600"/>
                  <a:pt x="11660982" y="6705600"/>
                </a:cubicBezTo>
                <a:cubicBezTo>
                  <a:pt x="11669208" y="6691051"/>
                  <a:pt x="11673321" y="6672345"/>
                  <a:pt x="11675378" y="6653639"/>
                </a:cubicBezTo>
                <a:cubicBezTo>
                  <a:pt x="11677434" y="6653639"/>
                  <a:pt x="11693886" y="6651561"/>
                  <a:pt x="11695943" y="6651561"/>
                </a:cubicBezTo>
                <a:cubicBezTo>
                  <a:pt x="11700056" y="6668188"/>
                  <a:pt x="11710338" y="6684816"/>
                  <a:pt x="11722678" y="6697286"/>
                </a:cubicBezTo>
                <a:cubicBezTo>
                  <a:pt x="11728847" y="6695208"/>
                  <a:pt x="11739130" y="6693130"/>
                  <a:pt x="11743243" y="6691051"/>
                </a:cubicBezTo>
                <a:cubicBezTo>
                  <a:pt x="11745300" y="6691051"/>
                  <a:pt x="11745300" y="6691051"/>
                  <a:pt x="11745300" y="6691051"/>
                </a:cubicBezTo>
                <a:cubicBezTo>
                  <a:pt x="11747356" y="6682738"/>
                  <a:pt x="11747356" y="6672345"/>
                  <a:pt x="11747356" y="6664032"/>
                </a:cubicBezTo>
                <a:cubicBezTo>
                  <a:pt x="11747356" y="6655718"/>
                  <a:pt x="11747356" y="6645325"/>
                  <a:pt x="11745300" y="6637012"/>
                </a:cubicBezTo>
                <a:cubicBezTo>
                  <a:pt x="11747356" y="6637012"/>
                  <a:pt x="11763808" y="6630776"/>
                  <a:pt x="11765865" y="6628698"/>
                </a:cubicBezTo>
                <a:cubicBezTo>
                  <a:pt x="11774091" y="6645325"/>
                  <a:pt x="11788487" y="6657796"/>
                  <a:pt x="11802882" y="6666109"/>
                </a:cubicBezTo>
                <a:cubicBezTo>
                  <a:pt x="11809052" y="6664032"/>
                  <a:pt x="11817278" y="6659874"/>
                  <a:pt x="11821391" y="6655718"/>
                </a:cubicBezTo>
                <a:cubicBezTo>
                  <a:pt x="11823448" y="6653639"/>
                  <a:pt x="11823448" y="6653639"/>
                  <a:pt x="11823448" y="6653639"/>
                </a:cubicBezTo>
                <a:cubicBezTo>
                  <a:pt x="11823448" y="6653639"/>
                  <a:pt x="11823448" y="6653639"/>
                  <a:pt x="11823448" y="6651561"/>
                </a:cubicBezTo>
                <a:cubicBezTo>
                  <a:pt x="11823448" y="6637012"/>
                  <a:pt x="11817278" y="6618306"/>
                  <a:pt x="11809052" y="6603756"/>
                </a:cubicBezTo>
                <a:cubicBezTo>
                  <a:pt x="11811108" y="6601677"/>
                  <a:pt x="11823448" y="6591286"/>
                  <a:pt x="11825504" y="6589207"/>
                </a:cubicBezTo>
                <a:cubicBezTo>
                  <a:pt x="11839900" y="6601677"/>
                  <a:pt x="11856352" y="6612070"/>
                  <a:pt x="11870748" y="6616227"/>
                </a:cubicBezTo>
                <a:cubicBezTo>
                  <a:pt x="11872805" y="6616227"/>
                  <a:pt x="11872805" y="6616227"/>
                  <a:pt x="11872805" y="6616227"/>
                </a:cubicBezTo>
                <a:cubicBezTo>
                  <a:pt x="11876918" y="6612070"/>
                  <a:pt x="11885144" y="6605835"/>
                  <a:pt x="11887201" y="6599600"/>
                </a:cubicBezTo>
                <a:cubicBezTo>
                  <a:pt x="11889257" y="6599600"/>
                  <a:pt x="11889257" y="6599600"/>
                  <a:pt x="11889257" y="6599600"/>
                </a:cubicBezTo>
                <a:cubicBezTo>
                  <a:pt x="11885144" y="6582971"/>
                  <a:pt x="11874861" y="6566344"/>
                  <a:pt x="11862522" y="6553874"/>
                </a:cubicBezTo>
                <a:cubicBezTo>
                  <a:pt x="11864579" y="6551795"/>
                  <a:pt x="11874861" y="6537245"/>
                  <a:pt x="11874861" y="6535168"/>
                </a:cubicBezTo>
                <a:cubicBezTo>
                  <a:pt x="11891314" y="6543481"/>
                  <a:pt x="11909822" y="6549716"/>
                  <a:pt x="11926275" y="6549716"/>
                </a:cubicBezTo>
                <a:cubicBezTo>
                  <a:pt x="11928331" y="6547638"/>
                  <a:pt x="11928331" y="6547638"/>
                  <a:pt x="11928331" y="6547638"/>
                </a:cubicBezTo>
                <a:cubicBezTo>
                  <a:pt x="11930388" y="6543481"/>
                  <a:pt x="11936557" y="6535168"/>
                  <a:pt x="11938614" y="6528932"/>
                </a:cubicBezTo>
                <a:cubicBezTo>
                  <a:pt x="11938614" y="6526854"/>
                  <a:pt x="11938614" y="6526854"/>
                  <a:pt x="11938614" y="6526854"/>
                </a:cubicBezTo>
                <a:cubicBezTo>
                  <a:pt x="11930388" y="6514383"/>
                  <a:pt x="11915992" y="6499833"/>
                  <a:pt x="11901596" y="6491519"/>
                </a:cubicBezTo>
                <a:cubicBezTo>
                  <a:pt x="11901596" y="6487363"/>
                  <a:pt x="11909822" y="6472813"/>
                  <a:pt x="11909822" y="6470736"/>
                </a:cubicBezTo>
                <a:cubicBezTo>
                  <a:pt x="11926275" y="6474892"/>
                  <a:pt x="11944784" y="6474892"/>
                  <a:pt x="11961236" y="6470736"/>
                </a:cubicBezTo>
                <a:cubicBezTo>
                  <a:pt x="11963292" y="6470736"/>
                  <a:pt x="11963292" y="6470736"/>
                  <a:pt x="11963292" y="6470736"/>
                </a:cubicBezTo>
                <a:cubicBezTo>
                  <a:pt x="11965349" y="6464500"/>
                  <a:pt x="11967405" y="6456186"/>
                  <a:pt x="11967405" y="6449951"/>
                </a:cubicBezTo>
                <a:cubicBezTo>
                  <a:pt x="11967405" y="6447872"/>
                  <a:pt x="11967405" y="6447872"/>
                  <a:pt x="11967405" y="6447872"/>
                </a:cubicBezTo>
                <a:cubicBezTo>
                  <a:pt x="11957123" y="6435401"/>
                  <a:pt x="11940670" y="6427087"/>
                  <a:pt x="11922162" y="6420852"/>
                </a:cubicBezTo>
                <a:cubicBezTo>
                  <a:pt x="11924218" y="6418774"/>
                  <a:pt x="11926275" y="6402146"/>
                  <a:pt x="11926275" y="6400068"/>
                </a:cubicBezTo>
                <a:cubicBezTo>
                  <a:pt x="11944784" y="6400068"/>
                  <a:pt x="11963292" y="6393833"/>
                  <a:pt x="11975632" y="6385519"/>
                </a:cubicBezTo>
                <a:cubicBezTo>
                  <a:pt x="11977688" y="6385519"/>
                  <a:pt x="11977688" y="6385519"/>
                  <a:pt x="11977688" y="6385519"/>
                </a:cubicBezTo>
                <a:cubicBezTo>
                  <a:pt x="11977688" y="6381362"/>
                  <a:pt x="11977688" y="6377205"/>
                  <a:pt x="11977688" y="6373048"/>
                </a:cubicBezTo>
                <a:cubicBezTo>
                  <a:pt x="11977688" y="6370969"/>
                  <a:pt x="11977688" y="6366813"/>
                  <a:pt x="11977688" y="6362655"/>
                </a:cubicBezTo>
                <a:cubicBezTo>
                  <a:pt x="11975632" y="6362655"/>
                  <a:pt x="11975632" y="6362655"/>
                  <a:pt x="11975632" y="6362655"/>
                </a:cubicBezTo>
                <a:cubicBezTo>
                  <a:pt x="11963292" y="6354342"/>
                  <a:pt x="11944784" y="6348107"/>
                  <a:pt x="11926275" y="6348107"/>
                </a:cubicBezTo>
                <a:cubicBezTo>
                  <a:pt x="11926275" y="6346028"/>
                  <a:pt x="11924218" y="6329401"/>
                  <a:pt x="11924218" y="6327322"/>
                </a:cubicBezTo>
                <a:cubicBezTo>
                  <a:pt x="11940670" y="6321087"/>
                  <a:pt x="11957123" y="6312773"/>
                  <a:pt x="11967405" y="6300302"/>
                </a:cubicBezTo>
                <a:cubicBezTo>
                  <a:pt x="11969462" y="6300302"/>
                  <a:pt x="11969462" y="6300302"/>
                  <a:pt x="11969462" y="6300302"/>
                </a:cubicBezTo>
                <a:cubicBezTo>
                  <a:pt x="11969462" y="6298223"/>
                  <a:pt x="11969462" y="6298223"/>
                  <a:pt x="11969462" y="6298223"/>
                </a:cubicBezTo>
                <a:cubicBezTo>
                  <a:pt x="11967405" y="6291988"/>
                  <a:pt x="11965349" y="6283675"/>
                  <a:pt x="11963292" y="6277439"/>
                </a:cubicBezTo>
                <a:cubicBezTo>
                  <a:pt x="11961236" y="6277439"/>
                  <a:pt x="11961236" y="6277439"/>
                  <a:pt x="11961236" y="6277439"/>
                </a:cubicBezTo>
                <a:cubicBezTo>
                  <a:pt x="11946840" y="6271204"/>
                  <a:pt x="11928331" y="6273282"/>
                  <a:pt x="11909822" y="6277439"/>
                </a:cubicBezTo>
                <a:cubicBezTo>
                  <a:pt x="11909822" y="6275361"/>
                  <a:pt x="11903653" y="6258733"/>
                  <a:pt x="11901596" y="6256655"/>
                </a:cubicBezTo>
                <a:cubicBezTo>
                  <a:pt x="11918049" y="6248341"/>
                  <a:pt x="11930388" y="6233791"/>
                  <a:pt x="11938614" y="6219243"/>
                </a:cubicBezTo>
                <a:cubicBezTo>
                  <a:pt x="11938614" y="6217164"/>
                  <a:pt x="11938614" y="6217164"/>
                  <a:pt x="11938614" y="6217164"/>
                </a:cubicBezTo>
                <a:cubicBezTo>
                  <a:pt x="11936557" y="6213007"/>
                  <a:pt x="11932444" y="6204693"/>
                  <a:pt x="11928331" y="6198458"/>
                </a:cubicBezTo>
                <a:cubicBezTo>
                  <a:pt x="11926275" y="6198458"/>
                  <a:pt x="11926275" y="6198458"/>
                  <a:pt x="11926275" y="6198458"/>
                </a:cubicBezTo>
                <a:cubicBezTo>
                  <a:pt x="11909822" y="6198458"/>
                  <a:pt x="11891314" y="6202615"/>
                  <a:pt x="11876918" y="6210929"/>
                </a:cubicBezTo>
                <a:cubicBezTo>
                  <a:pt x="11874861" y="6210929"/>
                  <a:pt x="11864579" y="6196379"/>
                  <a:pt x="11862522" y="6194301"/>
                </a:cubicBezTo>
                <a:cubicBezTo>
                  <a:pt x="11874861" y="6181830"/>
                  <a:pt x="11885144" y="6165203"/>
                  <a:pt x="11889257" y="6148575"/>
                </a:cubicBezTo>
                <a:cubicBezTo>
                  <a:pt x="11889257" y="6146497"/>
                  <a:pt x="11889257" y="6146497"/>
                  <a:pt x="11889257" y="6146497"/>
                </a:cubicBezTo>
                <a:cubicBezTo>
                  <a:pt x="11885144" y="6142340"/>
                  <a:pt x="11878975" y="6136104"/>
                  <a:pt x="11872805" y="6131947"/>
                </a:cubicBezTo>
                <a:cubicBezTo>
                  <a:pt x="11856352" y="6136104"/>
                  <a:pt x="11839900" y="6144418"/>
                  <a:pt x="11827561" y="6156889"/>
                </a:cubicBezTo>
                <a:cubicBezTo>
                  <a:pt x="11825504" y="6156889"/>
                  <a:pt x="11811108" y="6146497"/>
                  <a:pt x="11809052" y="6144418"/>
                </a:cubicBezTo>
                <a:cubicBezTo>
                  <a:pt x="11819334" y="6127791"/>
                  <a:pt x="11823448" y="6111163"/>
                  <a:pt x="11823448" y="6094535"/>
                </a:cubicBezTo>
                <a:cubicBezTo>
                  <a:pt x="11823448" y="6094535"/>
                  <a:pt x="11823448" y="6092457"/>
                  <a:pt x="11823448" y="6092457"/>
                </a:cubicBezTo>
                <a:cubicBezTo>
                  <a:pt x="11817278" y="6088300"/>
                  <a:pt x="11809052" y="6084143"/>
                  <a:pt x="11804939" y="6082065"/>
                </a:cubicBezTo>
                <a:cubicBezTo>
                  <a:pt x="11802882" y="6079986"/>
                  <a:pt x="11802882" y="6079986"/>
                  <a:pt x="11802882" y="6079986"/>
                </a:cubicBezTo>
                <a:cubicBezTo>
                  <a:pt x="11802882" y="6082065"/>
                  <a:pt x="11802882" y="6082065"/>
                  <a:pt x="11802882" y="6082065"/>
                </a:cubicBezTo>
                <a:cubicBezTo>
                  <a:pt x="11788487" y="6088300"/>
                  <a:pt x="11776147" y="6102849"/>
                  <a:pt x="11765865" y="6117398"/>
                </a:cubicBezTo>
                <a:cubicBezTo>
                  <a:pt x="11763808" y="6117398"/>
                  <a:pt x="11747356" y="6111163"/>
                  <a:pt x="11745300" y="6109085"/>
                </a:cubicBezTo>
                <a:cubicBezTo>
                  <a:pt x="11747356" y="6100771"/>
                  <a:pt x="11749412" y="6092457"/>
                  <a:pt x="11749412" y="6082065"/>
                </a:cubicBezTo>
                <a:cubicBezTo>
                  <a:pt x="11749412" y="6073751"/>
                  <a:pt x="11747356" y="6065437"/>
                  <a:pt x="11745300" y="6057123"/>
                </a:cubicBezTo>
                <a:cubicBezTo>
                  <a:pt x="11745300" y="6055045"/>
                  <a:pt x="11745300" y="6055045"/>
                  <a:pt x="11745300" y="6055045"/>
                </a:cubicBezTo>
                <a:cubicBezTo>
                  <a:pt x="11743243" y="6055045"/>
                  <a:pt x="11743243" y="6055045"/>
                  <a:pt x="11743243" y="6055045"/>
                </a:cubicBezTo>
                <a:cubicBezTo>
                  <a:pt x="11739130" y="6052966"/>
                  <a:pt x="11730904" y="6050888"/>
                  <a:pt x="11722678" y="6050888"/>
                </a:cubicBezTo>
                <a:cubicBezTo>
                  <a:pt x="11710338" y="6061280"/>
                  <a:pt x="11700056" y="6077908"/>
                  <a:pt x="11695943" y="6096614"/>
                </a:cubicBezTo>
                <a:cubicBezTo>
                  <a:pt x="11693886" y="6094535"/>
                  <a:pt x="11677434" y="6092457"/>
                  <a:pt x="11673321" y="6092457"/>
                </a:cubicBezTo>
                <a:cubicBezTo>
                  <a:pt x="11673321" y="6075829"/>
                  <a:pt x="11669208" y="6057123"/>
                  <a:pt x="11660982" y="6042574"/>
                </a:cubicBezTo>
                <a:cubicBezTo>
                  <a:pt x="11658925" y="6042574"/>
                  <a:pt x="11658925" y="6042574"/>
                  <a:pt x="11658925" y="6042574"/>
                </a:cubicBezTo>
                <a:cubicBezTo>
                  <a:pt x="11652756" y="6040495"/>
                  <a:pt x="11644529" y="6040495"/>
                  <a:pt x="11638359" y="6042574"/>
                </a:cubicBezTo>
                <a:cubicBezTo>
                  <a:pt x="11636303" y="6042574"/>
                  <a:pt x="11636303" y="6042574"/>
                  <a:pt x="11636303" y="6042574"/>
                </a:cubicBezTo>
                <a:close/>
                <a:moveTo>
                  <a:pt x="0" y="0"/>
                </a:moveTo>
                <a:lnTo>
                  <a:pt x="12192000" y="0"/>
                </a:lnTo>
                <a:lnTo>
                  <a:pt x="12192000" y="6858000"/>
                </a:lnTo>
                <a:lnTo>
                  <a:pt x="4539049" y="6858000"/>
                </a:lnTo>
                <a:lnTo>
                  <a:pt x="0" y="6858000"/>
                </a:lnTo>
                <a:lnTo>
                  <a:pt x="0" y="6273113"/>
                </a:lnTo>
                <a:close/>
              </a:path>
            </a:pathLst>
          </a:cu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205740" anchor="b"/>
          <a:lstStyle/>
          <a:p>
            <a:pPr defTabSz="685800" eaLnBrk="1" fontAlgn="auto" hangingPunct="1">
              <a:spcBef>
                <a:spcPts val="0"/>
              </a:spcBef>
              <a:spcAft>
                <a:spcPts val="0"/>
              </a:spcAft>
              <a:defRPr/>
            </a:pPr>
            <a:r>
              <a:rPr lang="en-US" sz="1350" dirty="0">
                <a:solidFill>
                  <a:prstClr val="white">
                    <a:alpha val="0"/>
                  </a:prstClr>
                </a:solidFill>
              </a:rPr>
              <a:t>z</a:t>
            </a:r>
          </a:p>
        </p:txBody>
      </p:sp>
      <p:sp>
        <p:nvSpPr>
          <p:cNvPr id="18" name="Picture Placeholder 17"/>
          <p:cNvSpPr>
            <a:spLocks noGrp="1"/>
          </p:cNvSpPr>
          <p:nvPr>
            <p:ph type="pic" sz="quarter" idx="13"/>
          </p:nvPr>
        </p:nvSpPr>
        <p:spPr>
          <a:xfrm>
            <a:off x="0" y="0"/>
            <a:ext cx="9144000" cy="5143500"/>
          </a:xfrm>
          <a:custGeom>
            <a:avLst/>
            <a:gdLst>
              <a:gd name="connsiteX0" fmla="*/ 11603402 w 12192000"/>
              <a:gd name="connsiteY0" fmla="*/ 6440005 h 6858000"/>
              <a:gd name="connsiteX1" fmla="*/ 11613605 w 12192000"/>
              <a:gd name="connsiteY1" fmla="*/ 6440005 h 6858000"/>
              <a:gd name="connsiteX2" fmla="*/ 11617686 w 12192000"/>
              <a:gd name="connsiteY2" fmla="*/ 6448343 h 6858000"/>
              <a:gd name="connsiteX3" fmla="*/ 11623808 w 12192000"/>
              <a:gd name="connsiteY3" fmla="*/ 6550487 h 6858000"/>
              <a:gd name="connsiteX4" fmla="*/ 11621767 w 12192000"/>
              <a:gd name="connsiteY4" fmla="*/ 6560909 h 6858000"/>
              <a:gd name="connsiteX5" fmla="*/ 11615645 w 12192000"/>
              <a:gd name="connsiteY5" fmla="*/ 6560909 h 6858000"/>
              <a:gd name="connsiteX6" fmla="*/ 11509533 w 12192000"/>
              <a:gd name="connsiteY6" fmla="*/ 6498373 h 6858000"/>
              <a:gd name="connsiteX7" fmla="*/ 11505451 w 12192000"/>
              <a:gd name="connsiteY7" fmla="*/ 6492120 h 6858000"/>
              <a:gd name="connsiteX8" fmla="*/ 11505451 w 12192000"/>
              <a:gd name="connsiteY8" fmla="*/ 6490034 h 6858000"/>
              <a:gd name="connsiteX9" fmla="*/ 11511573 w 12192000"/>
              <a:gd name="connsiteY9" fmla="*/ 6485865 h 6858000"/>
              <a:gd name="connsiteX10" fmla="*/ 11603402 w 12192000"/>
              <a:gd name="connsiteY10" fmla="*/ 6440005 h 6858000"/>
              <a:gd name="connsiteX11" fmla="*/ 11686136 w 12192000"/>
              <a:gd name="connsiteY11" fmla="*/ 6437921 h 6858000"/>
              <a:gd name="connsiteX12" fmla="*/ 11696438 w 12192000"/>
              <a:gd name="connsiteY12" fmla="*/ 6437921 h 6858000"/>
              <a:gd name="connsiteX13" fmla="*/ 11787097 w 12192000"/>
              <a:gd name="connsiteY13" fmla="*/ 6483687 h 6858000"/>
              <a:gd name="connsiteX14" fmla="*/ 11795339 w 12192000"/>
              <a:gd name="connsiteY14" fmla="*/ 6489928 h 6858000"/>
              <a:gd name="connsiteX15" fmla="*/ 11791218 w 12192000"/>
              <a:gd name="connsiteY15" fmla="*/ 6496168 h 6858000"/>
              <a:gd name="connsiteX16" fmla="*/ 11684076 w 12192000"/>
              <a:gd name="connsiteY16" fmla="*/ 6558576 h 6858000"/>
              <a:gd name="connsiteX17" fmla="*/ 11675833 w 12192000"/>
              <a:gd name="connsiteY17" fmla="*/ 6558576 h 6858000"/>
              <a:gd name="connsiteX18" fmla="*/ 11673773 w 12192000"/>
              <a:gd name="connsiteY18" fmla="*/ 6550255 h 6858000"/>
              <a:gd name="connsiteX19" fmla="*/ 11682015 w 12192000"/>
              <a:gd name="connsiteY19" fmla="*/ 6446242 h 6858000"/>
              <a:gd name="connsiteX20" fmla="*/ 11686136 w 12192000"/>
              <a:gd name="connsiteY20" fmla="*/ 6437921 h 6858000"/>
              <a:gd name="connsiteX21" fmla="*/ 10868401 w 12192000"/>
              <a:gd name="connsiteY21" fmla="*/ 6398178 h 6858000"/>
              <a:gd name="connsiteX22" fmla="*/ 10868401 w 12192000"/>
              <a:gd name="connsiteY22" fmla="*/ 6441381 h 6858000"/>
              <a:gd name="connsiteX23" fmla="*/ 10820512 w 12192000"/>
              <a:gd name="connsiteY23" fmla="*/ 6449610 h 6858000"/>
              <a:gd name="connsiteX24" fmla="*/ 10801773 w 12192000"/>
              <a:gd name="connsiteY24" fmla="*/ 6424923 h 6858000"/>
              <a:gd name="connsiteX25" fmla="*/ 10826759 w 12192000"/>
              <a:gd name="connsiteY25" fmla="*/ 6400236 h 6858000"/>
              <a:gd name="connsiteX26" fmla="*/ 10518900 w 12192000"/>
              <a:gd name="connsiteY26" fmla="*/ 6328044 h 6858000"/>
              <a:gd name="connsiteX27" fmla="*/ 10559811 w 12192000"/>
              <a:gd name="connsiteY27" fmla="*/ 6388243 h 6858000"/>
              <a:gd name="connsiteX28" fmla="*/ 10518900 w 12192000"/>
              <a:gd name="connsiteY28" fmla="*/ 6448441 h 6858000"/>
              <a:gd name="connsiteX29" fmla="*/ 10477988 w 12192000"/>
              <a:gd name="connsiteY29" fmla="*/ 6388243 h 6858000"/>
              <a:gd name="connsiteX30" fmla="*/ 10518900 w 12192000"/>
              <a:gd name="connsiteY30" fmla="*/ 6328044 h 6858000"/>
              <a:gd name="connsiteX31" fmla="*/ 11673123 w 12192000"/>
              <a:gd name="connsiteY31" fmla="*/ 6319732 h 6858000"/>
              <a:gd name="connsiteX32" fmla="*/ 11682116 w 12192000"/>
              <a:gd name="connsiteY32" fmla="*/ 6320771 h 6858000"/>
              <a:gd name="connsiteX33" fmla="*/ 11708840 w 12192000"/>
              <a:gd name="connsiteY33" fmla="*/ 6372722 h 6858000"/>
              <a:gd name="connsiteX34" fmla="*/ 11649226 w 12192000"/>
              <a:gd name="connsiteY34" fmla="*/ 6430907 h 6858000"/>
              <a:gd name="connsiteX35" fmla="*/ 11589612 w 12192000"/>
              <a:gd name="connsiteY35" fmla="*/ 6372722 h 6858000"/>
              <a:gd name="connsiteX36" fmla="*/ 11616336 w 12192000"/>
              <a:gd name="connsiteY36" fmla="*/ 6322850 h 6858000"/>
              <a:gd name="connsiteX37" fmla="*/ 11632781 w 12192000"/>
              <a:gd name="connsiteY37" fmla="*/ 6324927 h 6858000"/>
              <a:gd name="connsiteX38" fmla="*/ 11630725 w 12192000"/>
              <a:gd name="connsiteY38" fmla="*/ 6341552 h 6858000"/>
              <a:gd name="connsiteX39" fmla="*/ 11614280 w 12192000"/>
              <a:gd name="connsiteY39" fmla="*/ 6372722 h 6858000"/>
              <a:gd name="connsiteX40" fmla="*/ 11649226 w 12192000"/>
              <a:gd name="connsiteY40" fmla="*/ 6408049 h 6858000"/>
              <a:gd name="connsiteX41" fmla="*/ 11684172 w 12192000"/>
              <a:gd name="connsiteY41" fmla="*/ 6372722 h 6858000"/>
              <a:gd name="connsiteX42" fmla="*/ 11667727 w 12192000"/>
              <a:gd name="connsiteY42" fmla="*/ 6341552 h 6858000"/>
              <a:gd name="connsiteX43" fmla="*/ 11665671 w 12192000"/>
              <a:gd name="connsiteY43" fmla="*/ 6324927 h 6858000"/>
              <a:gd name="connsiteX44" fmla="*/ 11673123 w 12192000"/>
              <a:gd name="connsiteY44" fmla="*/ 6319732 h 6858000"/>
              <a:gd name="connsiteX45" fmla="*/ 11822057 w 12192000"/>
              <a:gd name="connsiteY45" fmla="*/ 6304666 h 6858000"/>
              <a:gd name="connsiteX46" fmla="*/ 11826190 w 12192000"/>
              <a:gd name="connsiteY46" fmla="*/ 6310895 h 6858000"/>
              <a:gd name="connsiteX47" fmla="*/ 11826190 w 12192000"/>
              <a:gd name="connsiteY47" fmla="*/ 6435462 h 6858000"/>
              <a:gd name="connsiteX48" fmla="*/ 11822057 w 12192000"/>
              <a:gd name="connsiteY48" fmla="*/ 6441690 h 6858000"/>
              <a:gd name="connsiteX49" fmla="*/ 11813791 w 12192000"/>
              <a:gd name="connsiteY49" fmla="*/ 6439614 h 6858000"/>
              <a:gd name="connsiteX50" fmla="*/ 11729066 w 12192000"/>
              <a:gd name="connsiteY50" fmla="*/ 6381482 h 6858000"/>
              <a:gd name="connsiteX51" fmla="*/ 11722867 w 12192000"/>
              <a:gd name="connsiteY51" fmla="*/ 6373178 h 6858000"/>
              <a:gd name="connsiteX52" fmla="*/ 11729066 w 12192000"/>
              <a:gd name="connsiteY52" fmla="*/ 6364874 h 6858000"/>
              <a:gd name="connsiteX53" fmla="*/ 11813791 w 12192000"/>
              <a:gd name="connsiteY53" fmla="*/ 6306743 h 6858000"/>
              <a:gd name="connsiteX54" fmla="*/ 11822057 w 12192000"/>
              <a:gd name="connsiteY54" fmla="*/ 6304666 h 6858000"/>
              <a:gd name="connsiteX55" fmla="*/ 11476229 w 12192000"/>
              <a:gd name="connsiteY55" fmla="*/ 6304666 h 6858000"/>
              <a:gd name="connsiteX56" fmla="*/ 11484412 w 12192000"/>
              <a:gd name="connsiteY56" fmla="*/ 6308818 h 6858000"/>
              <a:gd name="connsiteX57" fmla="*/ 11568280 w 12192000"/>
              <a:gd name="connsiteY57" fmla="*/ 6364874 h 6858000"/>
              <a:gd name="connsiteX58" fmla="*/ 11574417 w 12192000"/>
              <a:gd name="connsiteY58" fmla="*/ 6373178 h 6858000"/>
              <a:gd name="connsiteX59" fmla="*/ 11568280 w 12192000"/>
              <a:gd name="connsiteY59" fmla="*/ 6381482 h 6858000"/>
              <a:gd name="connsiteX60" fmla="*/ 11484412 w 12192000"/>
              <a:gd name="connsiteY60" fmla="*/ 6439614 h 6858000"/>
              <a:gd name="connsiteX61" fmla="*/ 11476229 w 12192000"/>
              <a:gd name="connsiteY61" fmla="*/ 6441690 h 6858000"/>
              <a:gd name="connsiteX62" fmla="*/ 11472138 w 12192000"/>
              <a:gd name="connsiteY62" fmla="*/ 6435462 h 6858000"/>
              <a:gd name="connsiteX63" fmla="*/ 11472138 w 12192000"/>
              <a:gd name="connsiteY63" fmla="*/ 6310895 h 6858000"/>
              <a:gd name="connsiteX64" fmla="*/ 11476229 w 12192000"/>
              <a:gd name="connsiteY64" fmla="*/ 6304666 h 6858000"/>
              <a:gd name="connsiteX65" fmla="*/ 11088184 w 12192000"/>
              <a:gd name="connsiteY65" fmla="*/ 6294146 h 6858000"/>
              <a:gd name="connsiteX66" fmla="*/ 11082024 w 12192000"/>
              <a:gd name="connsiteY66" fmla="*/ 6296224 h 6858000"/>
              <a:gd name="connsiteX67" fmla="*/ 11079972 w 12192000"/>
              <a:gd name="connsiteY67" fmla="*/ 6302454 h 6858000"/>
              <a:gd name="connsiteX68" fmla="*/ 11121033 w 12192000"/>
              <a:gd name="connsiteY68" fmla="*/ 6460305 h 6858000"/>
              <a:gd name="connsiteX69" fmla="*/ 11145670 w 12192000"/>
              <a:gd name="connsiteY69" fmla="*/ 6481074 h 6858000"/>
              <a:gd name="connsiteX70" fmla="*/ 11153882 w 12192000"/>
              <a:gd name="connsiteY70" fmla="*/ 6481074 h 6858000"/>
              <a:gd name="connsiteX71" fmla="*/ 11149776 w 12192000"/>
              <a:gd name="connsiteY71" fmla="*/ 6489382 h 6858000"/>
              <a:gd name="connsiteX72" fmla="*/ 11149776 w 12192000"/>
              <a:gd name="connsiteY72" fmla="*/ 6491459 h 6858000"/>
              <a:gd name="connsiteX73" fmla="*/ 11125139 w 12192000"/>
              <a:gd name="connsiteY73" fmla="*/ 6510152 h 6858000"/>
              <a:gd name="connsiteX74" fmla="*/ 11090237 w 12192000"/>
              <a:gd name="connsiteY74" fmla="*/ 6508075 h 6858000"/>
              <a:gd name="connsiteX75" fmla="*/ 11084078 w 12192000"/>
              <a:gd name="connsiteY75" fmla="*/ 6510152 h 6858000"/>
              <a:gd name="connsiteX76" fmla="*/ 11082024 w 12192000"/>
              <a:gd name="connsiteY76" fmla="*/ 6514306 h 6858000"/>
              <a:gd name="connsiteX77" fmla="*/ 11082024 w 12192000"/>
              <a:gd name="connsiteY77" fmla="*/ 6532999 h 6858000"/>
              <a:gd name="connsiteX78" fmla="*/ 11088184 w 12192000"/>
              <a:gd name="connsiteY78" fmla="*/ 6539230 h 6858000"/>
              <a:gd name="connsiteX79" fmla="*/ 11135404 w 12192000"/>
              <a:gd name="connsiteY79" fmla="*/ 6545460 h 6858000"/>
              <a:gd name="connsiteX80" fmla="*/ 11137458 w 12192000"/>
              <a:gd name="connsiteY80" fmla="*/ 6545460 h 6858000"/>
              <a:gd name="connsiteX81" fmla="*/ 11190838 w 12192000"/>
              <a:gd name="connsiteY81" fmla="*/ 6493536 h 6858000"/>
              <a:gd name="connsiteX82" fmla="*/ 11223687 w 12192000"/>
              <a:gd name="connsiteY82" fmla="*/ 6364764 h 6858000"/>
              <a:gd name="connsiteX83" fmla="*/ 11236005 w 12192000"/>
              <a:gd name="connsiteY83" fmla="*/ 6323224 h 6858000"/>
              <a:gd name="connsiteX84" fmla="*/ 11240111 w 12192000"/>
              <a:gd name="connsiteY84" fmla="*/ 6302454 h 6858000"/>
              <a:gd name="connsiteX85" fmla="*/ 11238058 w 12192000"/>
              <a:gd name="connsiteY85" fmla="*/ 6296224 h 6858000"/>
              <a:gd name="connsiteX86" fmla="*/ 11233952 w 12192000"/>
              <a:gd name="connsiteY86" fmla="*/ 6294146 h 6858000"/>
              <a:gd name="connsiteX87" fmla="*/ 11205209 w 12192000"/>
              <a:gd name="connsiteY87" fmla="*/ 6294146 h 6858000"/>
              <a:gd name="connsiteX88" fmla="*/ 11199050 w 12192000"/>
              <a:gd name="connsiteY88" fmla="*/ 6298301 h 6858000"/>
              <a:gd name="connsiteX89" fmla="*/ 11162094 w 12192000"/>
              <a:gd name="connsiteY89" fmla="*/ 6439535 h 6858000"/>
              <a:gd name="connsiteX90" fmla="*/ 11160041 w 12192000"/>
              <a:gd name="connsiteY90" fmla="*/ 6439535 h 6858000"/>
              <a:gd name="connsiteX91" fmla="*/ 11121033 w 12192000"/>
              <a:gd name="connsiteY91" fmla="*/ 6298301 h 6858000"/>
              <a:gd name="connsiteX92" fmla="*/ 11114874 w 12192000"/>
              <a:gd name="connsiteY92" fmla="*/ 6294146 h 6858000"/>
              <a:gd name="connsiteX93" fmla="*/ 11088184 w 12192000"/>
              <a:gd name="connsiteY93" fmla="*/ 6294146 h 6858000"/>
              <a:gd name="connsiteX94" fmla="*/ 11048412 w 12192000"/>
              <a:gd name="connsiteY94" fmla="*/ 6291809 h 6858000"/>
              <a:gd name="connsiteX95" fmla="*/ 10999317 w 12192000"/>
              <a:gd name="connsiteY95" fmla="*/ 6312618 h 6858000"/>
              <a:gd name="connsiteX96" fmla="*/ 10999317 w 12192000"/>
              <a:gd name="connsiteY96" fmla="*/ 6300133 h 6858000"/>
              <a:gd name="connsiteX97" fmla="*/ 10993181 w 12192000"/>
              <a:gd name="connsiteY97" fmla="*/ 6293890 h 6858000"/>
              <a:gd name="connsiteX98" fmla="*/ 10964542 w 12192000"/>
              <a:gd name="connsiteY98" fmla="*/ 6293890 h 6858000"/>
              <a:gd name="connsiteX99" fmla="*/ 10958406 w 12192000"/>
              <a:gd name="connsiteY99" fmla="*/ 6300133 h 6858000"/>
              <a:gd name="connsiteX100" fmla="*/ 10958406 w 12192000"/>
              <a:gd name="connsiteY100" fmla="*/ 6474928 h 6858000"/>
              <a:gd name="connsiteX101" fmla="*/ 10964542 w 12192000"/>
              <a:gd name="connsiteY101" fmla="*/ 6481171 h 6858000"/>
              <a:gd name="connsiteX102" fmla="*/ 10993181 w 12192000"/>
              <a:gd name="connsiteY102" fmla="*/ 6481171 h 6858000"/>
              <a:gd name="connsiteX103" fmla="*/ 10999317 w 12192000"/>
              <a:gd name="connsiteY103" fmla="*/ 6474928 h 6858000"/>
              <a:gd name="connsiteX104" fmla="*/ 10999317 w 12192000"/>
              <a:gd name="connsiteY104" fmla="*/ 6354236 h 6858000"/>
              <a:gd name="connsiteX105" fmla="*/ 11050457 w 12192000"/>
              <a:gd name="connsiteY105" fmla="*/ 6331346 h 6858000"/>
              <a:gd name="connsiteX106" fmla="*/ 11056594 w 12192000"/>
              <a:gd name="connsiteY106" fmla="*/ 6325103 h 6858000"/>
              <a:gd name="connsiteX107" fmla="*/ 11056594 w 12192000"/>
              <a:gd name="connsiteY107" fmla="*/ 6298052 h 6858000"/>
              <a:gd name="connsiteX108" fmla="*/ 11054548 w 12192000"/>
              <a:gd name="connsiteY108" fmla="*/ 6293890 h 6858000"/>
              <a:gd name="connsiteX109" fmla="*/ 11048412 w 12192000"/>
              <a:gd name="connsiteY109" fmla="*/ 6291809 h 6858000"/>
              <a:gd name="connsiteX110" fmla="*/ 10847504 w 12192000"/>
              <a:gd name="connsiteY110" fmla="*/ 6288302 h 6858000"/>
              <a:gd name="connsiteX111" fmla="*/ 10777148 w 12192000"/>
              <a:gd name="connsiteY111" fmla="*/ 6296620 h 6858000"/>
              <a:gd name="connsiteX112" fmla="*/ 10770940 w 12192000"/>
              <a:gd name="connsiteY112" fmla="*/ 6302858 h 6858000"/>
              <a:gd name="connsiteX113" fmla="*/ 10773009 w 12192000"/>
              <a:gd name="connsiteY113" fmla="*/ 6327811 h 6858000"/>
              <a:gd name="connsiteX114" fmla="*/ 10775079 w 12192000"/>
              <a:gd name="connsiteY114" fmla="*/ 6331970 h 6858000"/>
              <a:gd name="connsiteX115" fmla="*/ 10779217 w 12192000"/>
              <a:gd name="connsiteY115" fmla="*/ 6334049 h 6858000"/>
              <a:gd name="connsiteX116" fmla="*/ 10845434 w 12192000"/>
              <a:gd name="connsiteY116" fmla="*/ 6329890 h 6858000"/>
              <a:gd name="connsiteX117" fmla="*/ 10868196 w 12192000"/>
              <a:gd name="connsiteY117" fmla="*/ 6352764 h 6858000"/>
              <a:gd name="connsiteX118" fmla="*/ 10868196 w 12192000"/>
              <a:gd name="connsiteY118" fmla="*/ 6365240 h 6858000"/>
              <a:gd name="connsiteX119" fmla="*/ 10822672 w 12192000"/>
              <a:gd name="connsiteY119" fmla="*/ 6369399 h 6858000"/>
              <a:gd name="connsiteX120" fmla="*/ 10758524 w 12192000"/>
              <a:gd name="connsiteY120" fmla="*/ 6425543 h 6858000"/>
              <a:gd name="connsiteX121" fmla="*/ 10814395 w 12192000"/>
              <a:gd name="connsiteY121" fmla="*/ 6485846 h 6858000"/>
              <a:gd name="connsiteX122" fmla="*/ 10874404 w 12192000"/>
              <a:gd name="connsiteY122" fmla="*/ 6473370 h 6858000"/>
              <a:gd name="connsiteX123" fmla="*/ 10903374 w 12192000"/>
              <a:gd name="connsiteY123" fmla="*/ 6485846 h 6858000"/>
              <a:gd name="connsiteX124" fmla="*/ 10909582 w 12192000"/>
              <a:gd name="connsiteY124" fmla="*/ 6483767 h 6858000"/>
              <a:gd name="connsiteX125" fmla="*/ 10911651 w 12192000"/>
              <a:gd name="connsiteY125" fmla="*/ 6477529 h 6858000"/>
              <a:gd name="connsiteX126" fmla="*/ 10911651 w 12192000"/>
              <a:gd name="connsiteY126" fmla="*/ 6352764 h 6858000"/>
              <a:gd name="connsiteX127" fmla="*/ 10847504 w 12192000"/>
              <a:gd name="connsiteY127" fmla="*/ 6288302 h 6858000"/>
              <a:gd name="connsiteX128" fmla="*/ 10518899 w 12192000"/>
              <a:gd name="connsiteY128" fmla="*/ 6288302 h 6858000"/>
              <a:gd name="connsiteX129" fmla="*/ 10434738 w 12192000"/>
              <a:gd name="connsiteY129" fmla="*/ 6387074 h 6858000"/>
              <a:gd name="connsiteX130" fmla="*/ 10518899 w 12192000"/>
              <a:gd name="connsiteY130" fmla="*/ 6485846 h 6858000"/>
              <a:gd name="connsiteX131" fmla="*/ 10603060 w 12192000"/>
              <a:gd name="connsiteY131" fmla="*/ 6387074 h 6858000"/>
              <a:gd name="connsiteX132" fmla="*/ 10518899 w 12192000"/>
              <a:gd name="connsiteY132" fmla="*/ 6288302 h 6858000"/>
              <a:gd name="connsiteX133" fmla="*/ 10302945 w 12192000"/>
              <a:gd name="connsiteY133" fmla="*/ 6262586 h 6858000"/>
              <a:gd name="connsiteX134" fmla="*/ 10319310 w 12192000"/>
              <a:gd name="connsiteY134" fmla="*/ 6262586 h 6858000"/>
              <a:gd name="connsiteX135" fmla="*/ 10362267 w 12192000"/>
              <a:gd name="connsiteY135" fmla="*/ 6302328 h 6858000"/>
              <a:gd name="connsiteX136" fmla="*/ 10317264 w 12192000"/>
              <a:gd name="connsiteY136" fmla="*/ 6339979 h 6858000"/>
              <a:gd name="connsiteX137" fmla="*/ 10272261 w 12192000"/>
              <a:gd name="connsiteY137" fmla="*/ 6339979 h 6858000"/>
              <a:gd name="connsiteX138" fmla="*/ 10272261 w 12192000"/>
              <a:gd name="connsiteY138" fmla="*/ 6264678 h 6858000"/>
              <a:gd name="connsiteX139" fmla="*/ 10302945 w 12192000"/>
              <a:gd name="connsiteY139" fmla="*/ 6262586 h 6858000"/>
              <a:gd name="connsiteX140" fmla="*/ 10679182 w 12192000"/>
              <a:gd name="connsiteY140" fmla="*/ 6250897 h 6858000"/>
              <a:gd name="connsiteX141" fmla="*/ 10650472 w 12192000"/>
              <a:gd name="connsiteY141" fmla="*/ 6257141 h 6858000"/>
              <a:gd name="connsiteX142" fmla="*/ 10644320 w 12192000"/>
              <a:gd name="connsiteY142" fmla="*/ 6263385 h 6858000"/>
              <a:gd name="connsiteX143" fmla="*/ 10644320 w 12192000"/>
              <a:gd name="connsiteY143" fmla="*/ 6294607 h 6858000"/>
              <a:gd name="connsiteX144" fmla="*/ 10627914 w 12192000"/>
              <a:gd name="connsiteY144" fmla="*/ 6294607 h 6858000"/>
              <a:gd name="connsiteX145" fmla="*/ 10621762 w 12192000"/>
              <a:gd name="connsiteY145" fmla="*/ 6300852 h 6858000"/>
              <a:gd name="connsiteX146" fmla="*/ 10621762 w 12192000"/>
              <a:gd name="connsiteY146" fmla="*/ 6325830 h 6858000"/>
              <a:gd name="connsiteX147" fmla="*/ 10627914 w 12192000"/>
              <a:gd name="connsiteY147" fmla="*/ 6332074 h 6858000"/>
              <a:gd name="connsiteX148" fmla="*/ 10644320 w 12192000"/>
              <a:gd name="connsiteY148" fmla="*/ 6332074 h 6858000"/>
              <a:gd name="connsiteX149" fmla="*/ 10644320 w 12192000"/>
              <a:gd name="connsiteY149" fmla="*/ 6415333 h 6858000"/>
              <a:gd name="connsiteX150" fmla="*/ 10699689 w 12192000"/>
              <a:gd name="connsiteY150" fmla="*/ 6488184 h 6858000"/>
              <a:gd name="connsiteX151" fmla="*/ 10732500 w 12192000"/>
              <a:gd name="connsiteY151" fmla="*/ 6484021 h 6858000"/>
              <a:gd name="connsiteX152" fmla="*/ 10738652 w 12192000"/>
              <a:gd name="connsiteY152" fmla="*/ 6475695 h 6858000"/>
              <a:gd name="connsiteX153" fmla="*/ 10736602 w 12192000"/>
              <a:gd name="connsiteY153" fmla="*/ 6452799 h 6858000"/>
              <a:gd name="connsiteX154" fmla="*/ 10730449 w 12192000"/>
              <a:gd name="connsiteY154" fmla="*/ 6444473 h 6858000"/>
              <a:gd name="connsiteX155" fmla="*/ 10705841 w 12192000"/>
              <a:gd name="connsiteY155" fmla="*/ 6446555 h 6858000"/>
              <a:gd name="connsiteX156" fmla="*/ 10687385 w 12192000"/>
              <a:gd name="connsiteY156" fmla="*/ 6409088 h 6858000"/>
              <a:gd name="connsiteX157" fmla="*/ 10687385 w 12192000"/>
              <a:gd name="connsiteY157" fmla="*/ 6332074 h 6858000"/>
              <a:gd name="connsiteX158" fmla="*/ 10730449 w 12192000"/>
              <a:gd name="connsiteY158" fmla="*/ 6332074 h 6858000"/>
              <a:gd name="connsiteX159" fmla="*/ 10736602 w 12192000"/>
              <a:gd name="connsiteY159" fmla="*/ 6325830 h 6858000"/>
              <a:gd name="connsiteX160" fmla="*/ 10736602 w 12192000"/>
              <a:gd name="connsiteY160" fmla="*/ 6300852 h 6858000"/>
              <a:gd name="connsiteX161" fmla="*/ 10730449 w 12192000"/>
              <a:gd name="connsiteY161" fmla="*/ 6294607 h 6858000"/>
              <a:gd name="connsiteX162" fmla="*/ 10687385 w 12192000"/>
              <a:gd name="connsiteY162" fmla="*/ 6294607 h 6858000"/>
              <a:gd name="connsiteX163" fmla="*/ 10687385 w 12192000"/>
              <a:gd name="connsiteY163" fmla="*/ 6257141 h 6858000"/>
              <a:gd name="connsiteX164" fmla="*/ 10685334 w 12192000"/>
              <a:gd name="connsiteY164" fmla="*/ 6250897 h 6858000"/>
              <a:gd name="connsiteX165" fmla="*/ 10679182 w 12192000"/>
              <a:gd name="connsiteY165" fmla="*/ 6250897 h 6858000"/>
              <a:gd name="connsiteX166" fmla="*/ 10313278 w 12192000"/>
              <a:gd name="connsiteY166" fmla="*/ 6221675 h 6858000"/>
              <a:gd name="connsiteX167" fmla="*/ 10232861 w 12192000"/>
              <a:gd name="connsiteY167" fmla="*/ 6225827 h 6858000"/>
              <a:gd name="connsiteX168" fmla="*/ 10226674 w 12192000"/>
              <a:gd name="connsiteY168" fmla="*/ 6234131 h 6858000"/>
              <a:gd name="connsiteX169" fmla="*/ 10226674 w 12192000"/>
              <a:gd name="connsiteY169" fmla="*/ 6474943 h 6858000"/>
              <a:gd name="connsiteX170" fmla="*/ 10234922 w 12192000"/>
              <a:gd name="connsiteY170" fmla="*/ 6481171 h 6858000"/>
              <a:gd name="connsiteX171" fmla="*/ 10263790 w 12192000"/>
              <a:gd name="connsiteY171" fmla="*/ 6481171 h 6858000"/>
              <a:gd name="connsiteX172" fmla="*/ 10272038 w 12192000"/>
              <a:gd name="connsiteY172" fmla="*/ 6474943 h 6858000"/>
              <a:gd name="connsiteX173" fmla="*/ 10272038 w 12192000"/>
              <a:gd name="connsiteY173" fmla="*/ 6379449 h 6858000"/>
              <a:gd name="connsiteX174" fmla="*/ 10321526 w 12192000"/>
              <a:gd name="connsiteY174" fmla="*/ 6381524 h 6858000"/>
              <a:gd name="connsiteX175" fmla="*/ 10362766 w 12192000"/>
              <a:gd name="connsiteY175" fmla="*/ 6477018 h 6858000"/>
              <a:gd name="connsiteX176" fmla="*/ 10368952 w 12192000"/>
              <a:gd name="connsiteY176" fmla="*/ 6481171 h 6858000"/>
              <a:gd name="connsiteX177" fmla="*/ 10401944 w 12192000"/>
              <a:gd name="connsiteY177" fmla="*/ 6481171 h 6858000"/>
              <a:gd name="connsiteX178" fmla="*/ 10408130 w 12192000"/>
              <a:gd name="connsiteY178" fmla="*/ 6479095 h 6858000"/>
              <a:gd name="connsiteX179" fmla="*/ 10410192 w 12192000"/>
              <a:gd name="connsiteY179" fmla="*/ 6472867 h 6858000"/>
              <a:gd name="connsiteX180" fmla="*/ 10362766 w 12192000"/>
              <a:gd name="connsiteY180" fmla="*/ 6369069 h 6858000"/>
              <a:gd name="connsiteX181" fmla="*/ 10408130 w 12192000"/>
              <a:gd name="connsiteY181" fmla="*/ 6300561 h 6858000"/>
              <a:gd name="connsiteX182" fmla="*/ 10319464 w 12192000"/>
              <a:gd name="connsiteY182" fmla="*/ 6221675 h 6858000"/>
              <a:gd name="connsiteX183" fmla="*/ 10313278 w 12192000"/>
              <a:gd name="connsiteY183" fmla="*/ 6221675 h 6858000"/>
              <a:gd name="connsiteX184" fmla="*/ 11675833 w 12192000"/>
              <a:gd name="connsiteY184" fmla="*/ 6188669 h 6858000"/>
              <a:gd name="connsiteX185" fmla="*/ 11684076 w 12192000"/>
              <a:gd name="connsiteY185" fmla="*/ 6188669 h 6858000"/>
              <a:gd name="connsiteX186" fmla="*/ 11791218 w 12192000"/>
              <a:gd name="connsiteY186" fmla="*/ 6250482 h 6858000"/>
              <a:gd name="connsiteX187" fmla="*/ 11795339 w 12192000"/>
              <a:gd name="connsiteY187" fmla="*/ 6256663 h 6858000"/>
              <a:gd name="connsiteX188" fmla="*/ 11787097 w 12192000"/>
              <a:gd name="connsiteY188" fmla="*/ 6262844 h 6858000"/>
              <a:gd name="connsiteX189" fmla="*/ 11696438 w 12192000"/>
              <a:gd name="connsiteY189" fmla="*/ 6306113 h 6858000"/>
              <a:gd name="connsiteX190" fmla="*/ 11686136 w 12192000"/>
              <a:gd name="connsiteY190" fmla="*/ 6308173 h 6858000"/>
              <a:gd name="connsiteX191" fmla="*/ 11682015 w 12192000"/>
              <a:gd name="connsiteY191" fmla="*/ 6297871 h 6858000"/>
              <a:gd name="connsiteX192" fmla="*/ 11673773 w 12192000"/>
              <a:gd name="connsiteY192" fmla="*/ 6196910 h 6858000"/>
              <a:gd name="connsiteX193" fmla="*/ 11675833 w 12192000"/>
              <a:gd name="connsiteY193" fmla="*/ 6188669 h 6858000"/>
              <a:gd name="connsiteX194" fmla="*/ 11618498 w 12192000"/>
              <a:gd name="connsiteY194" fmla="*/ 6187898 h 6858000"/>
              <a:gd name="connsiteX195" fmla="*/ 11622619 w 12192000"/>
              <a:gd name="connsiteY195" fmla="*/ 6188673 h 6858000"/>
              <a:gd name="connsiteX196" fmla="*/ 11624679 w 12192000"/>
              <a:gd name="connsiteY196" fmla="*/ 6198998 h 6858000"/>
              <a:gd name="connsiteX197" fmla="*/ 11616438 w 12192000"/>
              <a:gd name="connsiteY197" fmla="*/ 6300186 h 6858000"/>
              <a:gd name="connsiteX198" fmla="*/ 11612316 w 12192000"/>
              <a:gd name="connsiteY198" fmla="*/ 6308446 h 6858000"/>
              <a:gd name="connsiteX199" fmla="*/ 11602015 w 12192000"/>
              <a:gd name="connsiteY199" fmla="*/ 6308446 h 6858000"/>
              <a:gd name="connsiteX200" fmla="*/ 11511355 w 12192000"/>
              <a:gd name="connsiteY200" fmla="*/ 6263015 h 6858000"/>
              <a:gd name="connsiteX201" fmla="*/ 11503114 w 12192000"/>
              <a:gd name="connsiteY201" fmla="*/ 6256820 h 6858000"/>
              <a:gd name="connsiteX202" fmla="*/ 11507235 w 12192000"/>
              <a:gd name="connsiteY202" fmla="*/ 6250624 h 6858000"/>
              <a:gd name="connsiteX203" fmla="*/ 11614377 w 12192000"/>
              <a:gd name="connsiteY203" fmla="*/ 6188673 h 6858000"/>
              <a:gd name="connsiteX204" fmla="*/ 11618498 w 12192000"/>
              <a:gd name="connsiteY204" fmla="*/ 6187898 h 6858000"/>
              <a:gd name="connsiteX205" fmla="*/ 11649811 w 12192000"/>
              <a:gd name="connsiteY205" fmla="*/ 6152709 h 6858000"/>
              <a:gd name="connsiteX206" fmla="*/ 11432980 w 12192000"/>
              <a:gd name="connsiteY206" fmla="*/ 6371879 h 6858000"/>
              <a:gd name="connsiteX207" fmla="*/ 11649811 w 12192000"/>
              <a:gd name="connsiteY207" fmla="*/ 6591048 h 6858000"/>
              <a:gd name="connsiteX208" fmla="*/ 11866643 w 12192000"/>
              <a:gd name="connsiteY208" fmla="*/ 6371879 h 6858000"/>
              <a:gd name="connsiteX209" fmla="*/ 11649811 w 12192000"/>
              <a:gd name="connsiteY209" fmla="*/ 6152709 h 6858000"/>
              <a:gd name="connsiteX210" fmla="*/ 11649226 w 12192000"/>
              <a:gd name="connsiteY210" fmla="*/ 6121150 h 6858000"/>
              <a:gd name="connsiteX211" fmla="*/ 11895865 w 12192000"/>
              <a:gd name="connsiteY211" fmla="*/ 6370711 h 6858000"/>
              <a:gd name="connsiteX212" fmla="*/ 11649226 w 12192000"/>
              <a:gd name="connsiteY212" fmla="*/ 6620272 h 6858000"/>
              <a:gd name="connsiteX213" fmla="*/ 11402588 w 12192000"/>
              <a:gd name="connsiteY213" fmla="*/ 6370711 h 6858000"/>
              <a:gd name="connsiteX214" fmla="*/ 11649226 w 12192000"/>
              <a:gd name="connsiteY214" fmla="*/ 6121150 h 6858000"/>
              <a:gd name="connsiteX215" fmla="*/ 11636303 w 12192000"/>
              <a:gd name="connsiteY215" fmla="*/ 6042574 h 6858000"/>
              <a:gd name="connsiteX216" fmla="*/ 11623964 w 12192000"/>
              <a:gd name="connsiteY216" fmla="*/ 6092457 h 6858000"/>
              <a:gd name="connsiteX217" fmla="*/ 11601342 w 12192000"/>
              <a:gd name="connsiteY217" fmla="*/ 6096614 h 6858000"/>
              <a:gd name="connsiteX218" fmla="*/ 11574607 w 12192000"/>
              <a:gd name="connsiteY218" fmla="*/ 6050888 h 6858000"/>
              <a:gd name="connsiteX219" fmla="*/ 11574607 w 12192000"/>
              <a:gd name="connsiteY219" fmla="*/ 6048809 h 6858000"/>
              <a:gd name="connsiteX220" fmla="*/ 11572550 w 12192000"/>
              <a:gd name="connsiteY220" fmla="*/ 6050888 h 6858000"/>
              <a:gd name="connsiteX221" fmla="*/ 11551985 w 12192000"/>
              <a:gd name="connsiteY221" fmla="*/ 6055045 h 6858000"/>
              <a:gd name="connsiteX222" fmla="*/ 11551985 w 12192000"/>
              <a:gd name="connsiteY222" fmla="*/ 6057123 h 6858000"/>
              <a:gd name="connsiteX223" fmla="*/ 11547872 w 12192000"/>
              <a:gd name="connsiteY223" fmla="*/ 6082065 h 6858000"/>
              <a:gd name="connsiteX224" fmla="*/ 11551985 w 12192000"/>
              <a:gd name="connsiteY224" fmla="*/ 6109085 h 6858000"/>
              <a:gd name="connsiteX225" fmla="*/ 11531420 w 12192000"/>
              <a:gd name="connsiteY225" fmla="*/ 6117398 h 6858000"/>
              <a:gd name="connsiteX226" fmla="*/ 11494402 w 12192000"/>
              <a:gd name="connsiteY226" fmla="*/ 6082065 h 6858000"/>
              <a:gd name="connsiteX227" fmla="*/ 11494402 w 12192000"/>
              <a:gd name="connsiteY227" fmla="*/ 6079986 h 6858000"/>
              <a:gd name="connsiteX228" fmla="*/ 11492346 w 12192000"/>
              <a:gd name="connsiteY228" fmla="*/ 6079986 h 6858000"/>
              <a:gd name="connsiteX229" fmla="*/ 11473837 w 12192000"/>
              <a:gd name="connsiteY229" fmla="*/ 6092457 h 6858000"/>
              <a:gd name="connsiteX230" fmla="*/ 11473837 w 12192000"/>
              <a:gd name="connsiteY230" fmla="*/ 6094535 h 6858000"/>
              <a:gd name="connsiteX231" fmla="*/ 11486176 w 12192000"/>
              <a:gd name="connsiteY231" fmla="*/ 6144418 h 6858000"/>
              <a:gd name="connsiteX232" fmla="*/ 11469724 w 12192000"/>
              <a:gd name="connsiteY232" fmla="*/ 6156889 h 6858000"/>
              <a:gd name="connsiteX233" fmla="*/ 11426536 w 12192000"/>
              <a:gd name="connsiteY233" fmla="*/ 6129869 h 6858000"/>
              <a:gd name="connsiteX234" fmla="*/ 11424480 w 12192000"/>
              <a:gd name="connsiteY234" fmla="*/ 6129869 h 6858000"/>
              <a:gd name="connsiteX235" fmla="*/ 11424480 w 12192000"/>
              <a:gd name="connsiteY235" fmla="*/ 6131947 h 6858000"/>
              <a:gd name="connsiteX236" fmla="*/ 11408027 w 12192000"/>
              <a:gd name="connsiteY236" fmla="*/ 6146497 h 6858000"/>
              <a:gd name="connsiteX237" fmla="*/ 11408027 w 12192000"/>
              <a:gd name="connsiteY237" fmla="*/ 6148575 h 6858000"/>
              <a:gd name="connsiteX238" fmla="*/ 11434763 w 12192000"/>
              <a:gd name="connsiteY238" fmla="*/ 6194301 h 6858000"/>
              <a:gd name="connsiteX239" fmla="*/ 11420366 w 12192000"/>
              <a:gd name="connsiteY239" fmla="*/ 6210929 h 6858000"/>
              <a:gd name="connsiteX240" fmla="*/ 11371010 w 12192000"/>
              <a:gd name="connsiteY240" fmla="*/ 6198458 h 6858000"/>
              <a:gd name="connsiteX241" fmla="*/ 11368953 w 12192000"/>
              <a:gd name="connsiteY241" fmla="*/ 6198458 h 6858000"/>
              <a:gd name="connsiteX242" fmla="*/ 11358671 w 12192000"/>
              <a:gd name="connsiteY242" fmla="*/ 6217164 h 6858000"/>
              <a:gd name="connsiteX243" fmla="*/ 11358671 w 12192000"/>
              <a:gd name="connsiteY243" fmla="*/ 6219243 h 6858000"/>
              <a:gd name="connsiteX244" fmla="*/ 11395688 w 12192000"/>
              <a:gd name="connsiteY244" fmla="*/ 6256655 h 6858000"/>
              <a:gd name="connsiteX245" fmla="*/ 11387462 w 12192000"/>
              <a:gd name="connsiteY245" fmla="*/ 6275361 h 6858000"/>
              <a:gd name="connsiteX246" fmla="*/ 11336049 w 12192000"/>
              <a:gd name="connsiteY246" fmla="*/ 6275361 h 6858000"/>
              <a:gd name="connsiteX247" fmla="*/ 11333992 w 12192000"/>
              <a:gd name="connsiteY247" fmla="*/ 6275361 h 6858000"/>
              <a:gd name="connsiteX248" fmla="*/ 11333992 w 12192000"/>
              <a:gd name="connsiteY248" fmla="*/ 6277439 h 6858000"/>
              <a:gd name="connsiteX249" fmla="*/ 11327823 w 12192000"/>
              <a:gd name="connsiteY249" fmla="*/ 6298223 h 6858000"/>
              <a:gd name="connsiteX250" fmla="*/ 11329879 w 12192000"/>
              <a:gd name="connsiteY250" fmla="*/ 6300302 h 6858000"/>
              <a:gd name="connsiteX251" fmla="*/ 11373066 w 12192000"/>
              <a:gd name="connsiteY251" fmla="*/ 6325243 h 6858000"/>
              <a:gd name="connsiteX252" fmla="*/ 11371010 w 12192000"/>
              <a:gd name="connsiteY252" fmla="*/ 6348107 h 6858000"/>
              <a:gd name="connsiteX253" fmla="*/ 11321653 w 12192000"/>
              <a:gd name="connsiteY253" fmla="*/ 6360578 h 6858000"/>
              <a:gd name="connsiteX254" fmla="*/ 11319596 w 12192000"/>
              <a:gd name="connsiteY254" fmla="*/ 6360578 h 6858000"/>
              <a:gd name="connsiteX255" fmla="*/ 11319596 w 12192000"/>
              <a:gd name="connsiteY255" fmla="*/ 6362655 h 6858000"/>
              <a:gd name="connsiteX256" fmla="*/ 11319596 w 12192000"/>
              <a:gd name="connsiteY256" fmla="*/ 6373048 h 6858000"/>
              <a:gd name="connsiteX257" fmla="*/ 11319596 w 12192000"/>
              <a:gd name="connsiteY257" fmla="*/ 6383440 h 6858000"/>
              <a:gd name="connsiteX258" fmla="*/ 11319596 w 12192000"/>
              <a:gd name="connsiteY258" fmla="*/ 6385519 h 6858000"/>
              <a:gd name="connsiteX259" fmla="*/ 11321653 w 12192000"/>
              <a:gd name="connsiteY259" fmla="*/ 6385519 h 6858000"/>
              <a:gd name="connsiteX260" fmla="*/ 11371010 w 12192000"/>
              <a:gd name="connsiteY260" fmla="*/ 6397990 h 6858000"/>
              <a:gd name="connsiteX261" fmla="*/ 11375123 w 12192000"/>
              <a:gd name="connsiteY261" fmla="*/ 6420852 h 6858000"/>
              <a:gd name="connsiteX262" fmla="*/ 11329879 w 12192000"/>
              <a:gd name="connsiteY262" fmla="*/ 6447872 h 6858000"/>
              <a:gd name="connsiteX263" fmla="*/ 11327823 w 12192000"/>
              <a:gd name="connsiteY263" fmla="*/ 6447872 h 6858000"/>
              <a:gd name="connsiteX264" fmla="*/ 11327823 w 12192000"/>
              <a:gd name="connsiteY264" fmla="*/ 6449951 h 6858000"/>
              <a:gd name="connsiteX265" fmla="*/ 11333992 w 12192000"/>
              <a:gd name="connsiteY265" fmla="*/ 6470736 h 6858000"/>
              <a:gd name="connsiteX266" fmla="*/ 11336049 w 12192000"/>
              <a:gd name="connsiteY266" fmla="*/ 6470736 h 6858000"/>
              <a:gd name="connsiteX267" fmla="*/ 11387462 w 12192000"/>
              <a:gd name="connsiteY267" fmla="*/ 6470736 h 6858000"/>
              <a:gd name="connsiteX268" fmla="*/ 11395688 w 12192000"/>
              <a:gd name="connsiteY268" fmla="*/ 6491519 h 6858000"/>
              <a:gd name="connsiteX269" fmla="*/ 11358671 w 12192000"/>
              <a:gd name="connsiteY269" fmla="*/ 6528932 h 6858000"/>
              <a:gd name="connsiteX270" fmla="*/ 11358671 w 12192000"/>
              <a:gd name="connsiteY270" fmla="*/ 6531010 h 6858000"/>
              <a:gd name="connsiteX271" fmla="*/ 11371010 w 12192000"/>
              <a:gd name="connsiteY271" fmla="*/ 6549716 h 6858000"/>
              <a:gd name="connsiteX272" fmla="*/ 11422423 w 12192000"/>
              <a:gd name="connsiteY272" fmla="*/ 6535168 h 6858000"/>
              <a:gd name="connsiteX273" fmla="*/ 11434763 w 12192000"/>
              <a:gd name="connsiteY273" fmla="*/ 6553874 h 6858000"/>
              <a:gd name="connsiteX274" fmla="*/ 11408027 w 12192000"/>
              <a:gd name="connsiteY274" fmla="*/ 6599600 h 6858000"/>
              <a:gd name="connsiteX275" fmla="*/ 11410084 w 12192000"/>
              <a:gd name="connsiteY275" fmla="*/ 6601677 h 6858000"/>
              <a:gd name="connsiteX276" fmla="*/ 11424480 w 12192000"/>
              <a:gd name="connsiteY276" fmla="*/ 6616227 h 6858000"/>
              <a:gd name="connsiteX277" fmla="*/ 11426536 w 12192000"/>
              <a:gd name="connsiteY277" fmla="*/ 6616227 h 6858000"/>
              <a:gd name="connsiteX278" fmla="*/ 11471780 w 12192000"/>
              <a:gd name="connsiteY278" fmla="*/ 6589207 h 6858000"/>
              <a:gd name="connsiteX279" fmla="*/ 11488233 w 12192000"/>
              <a:gd name="connsiteY279" fmla="*/ 6603756 h 6858000"/>
              <a:gd name="connsiteX280" fmla="*/ 11475894 w 12192000"/>
              <a:gd name="connsiteY280" fmla="*/ 6653639 h 6858000"/>
              <a:gd name="connsiteX281" fmla="*/ 11475894 w 12192000"/>
              <a:gd name="connsiteY281" fmla="*/ 6655718 h 6858000"/>
              <a:gd name="connsiteX282" fmla="*/ 11494402 w 12192000"/>
              <a:gd name="connsiteY282" fmla="*/ 6666109 h 6858000"/>
              <a:gd name="connsiteX283" fmla="*/ 11494402 w 12192000"/>
              <a:gd name="connsiteY283" fmla="*/ 6668188 h 6858000"/>
              <a:gd name="connsiteX284" fmla="*/ 11496459 w 12192000"/>
              <a:gd name="connsiteY284" fmla="*/ 6666109 h 6858000"/>
              <a:gd name="connsiteX285" fmla="*/ 11533476 w 12192000"/>
              <a:gd name="connsiteY285" fmla="*/ 6628698 h 6858000"/>
              <a:gd name="connsiteX286" fmla="*/ 11551985 w 12192000"/>
              <a:gd name="connsiteY286" fmla="*/ 6637012 h 6858000"/>
              <a:gd name="connsiteX287" fmla="*/ 11549928 w 12192000"/>
              <a:gd name="connsiteY287" fmla="*/ 6664032 h 6858000"/>
              <a:gd name="connsiteX288" fmla="*/ 11551985 w 12192000"/>
              <a:gd name="connsiteY288" fmla="*/ 6688973 h 6858000"/>
              <a:gd name="connsiteX289" fmla="*/ 11551985 w 12192000"/>
              <a:gd name="connsiteY289" fmla="*/ 6691051 h 6858000"/>
              <a:gd name="connsiteX290" fmla="*/ 11554042 w 12192000"/>
              <a:gd name="connsiteY290" fmla="*/ 6691051 h 6858000"/>
              <a:gd name="connsiteX291" fmla="*/ 11574607 w 12192000"/>
              <a:gd name="connsiteY291" fmla="*/ 6697286 h 6858000"/>
              <a:gd name="connsiteX292" fmla="*/ 11576663 w 12192000"/>
              <a:gd name="connsiteY292" fmla="*/ 6697286 h 6858000"/>
              <a:gd name="connsiteX293" fmla="*/ 11601342 w 12192000"/>
              <a:gd name="connsiteY293" fmla="*/ 6651561 h 6858000"/>
              <a:gd name="connsiteX294" fmla="*/ 11623964 w 12192000"/>
              <a:gd name="connsiteY294" fmla="*/ 6653639 h 6858000"/>
              <a:gd name="connsiteX295" fmla="*/ 11636303 w 12192000"/>
              <a:gd name="connsiteY295" fmla="*/ 6705600 h 6858000"/>
              <a:gd name="connsiteX296" fmla="*/ 11638359 w 12192000"/>
              <a:gd name="connsiteY296" fmla="*/ 6705600 h 6858000"/>
              <a:gd name="connsiteX297" fmla="*/ 11658925 w 12192000"/>
              <a:gd name="connsiteY297" fmla="*/ 6705600 h 6858000"/>
              <a:gd name="connsiteX298" fmla="*/ 11660982 w 12192000"/>
              <a:gd name="connsiteY298" fmla="*/ 6705600 h 6858000"/>
              <a:gd name="connsiteX299" fmla="*/ 11675378 w 12192000"/>
              <a:gd name="connsiteY299" fmla="*/ 6653639 h 6858000"/>
              <a:gd name="connsiteX300" fmla="*/ 11695943 w 12192000"/>
              <a:gd name="connsiteY300" fmla="*/ 6651561 h 6858000"/>
              <a:gd name="connsiteX301" fmla="*/ 11722678 w 12192000"/>
              <a:gd name="connsiteY301" fmla="*/ 6697286 h 6858000"/>
              <a:gd name="connsiteX302" fmla="*/ 11743243 w 12192000"/>
              <a:gd name="connsiteY302" fmla="*/ 6691051 h 6858000"/>
              <a:gd name="connsiteX303" fmla="*/ 11745300 w 12192000"/>
              <a:gd name="connsiteY303" fmla="*/ 6691051 h 6858000"/>
              <a:gd name="connsiteX304" fmla="*/ 11747356 w 12192000"/>
              <a:gd name="connsiteY304" fmla="*/ 6664032 h 6858000"/>
              <a:gd name="connsiteX305" fmla="*/ 11745300 w 12192000"/>
              <a:gd name="connsiteY305" fmla="*/ 6637012 h 6858000"/>
              <a:gd name="connsiteX306" fmla="*/ 11765865 w 12192000"/>
              <a:gd name="connsiteY306" fmla="*/ 6628698 h 6858000"/>
              <a:gd name="connsiteX307" fmla="*/ 11802882 w 12192000"/>
              <a:gd name="connsiteY307" fmla="*/ 6666109 h 6858000"/>
              <a:gd name="connsiteX308" fmla="*/ 11821391 w 12192000"/>
              <a:gd name="connsiteY308" fmla="*/ 6655718 h 6858000"/>
              <a:gd name="connsiteX309" fmla="*/ 11823448 w 12192000"/>
              <a:gd name="connsiteY309" fmla="*/ 6653639 h 6858000"/>
              <a:gd name="connsiteX310" fmla="*/ 11823448 w 12192000"/>
              <a:gd name="connsiteY310" fmla="*/ 6651561 h 6858000"/>
              <a:gd name="connsiteX311" fmla="*/ 11809052 w 12192000"/>
              <a:gd name="connsiteY311" fmla="*/ 6603756 h 6858000"/>
              <a:gd name="connsiteX312" fmla="*/ 11825504 w 12192000"/>
              <a:gd name="connsiteY312" fmla="*/ 6589207 h 6858000"/>
              <a:gd name="connsiteX313" fmla="*/ 11870748 w 12192000"/>
              <a:gd name="connsiteY313" fmla="*/ 6616227 h 6858000"/>
              <a:gd name="connsiteX314" fmla="*/ 11872805 w 12192000"/>
              <a:gd name="connsiteY314" fmla="*/ 6616227 h 6858000"/>
              <a:gd name="connsiteX315" fmla="*/ 11887201 w 12192000"/>
              <a:gd name="connsiteY315" fmla="*/ 6599600 h 6858000"/>
              <a:gd name="connsiteX316" fmla="*/ 11889257 w 12192000"/>
              <a:gd name="connsiteY316" fmla="*/ 6599600 h 6858000"/>
              <a:gd name="connsiteX317" fmla="*/ 11862522 w 12192000"/>
              <a:gd name="connsiteY317" fmla="*/ 6553874 h 6858000"/>
              <a:gd name="connsiteX318" fmla="*/ 11874861 w 12192000"/>
              <a:gd name="connsiteY318" fmla="*/ 6535168 h 6858000"/>
              <a:gd name="connsiteX319" fmla="*/ 11926275 w 12192000"/>
              <a:gd name="connsiteY319" fmla="*/ 6549716 h 6858000"/>
              <a:gd name="connsiteX320" fmla="*/ 11928331 w 12192000"/>
              <a:gd name="connsiteY320" fmla="*/ 6547638 h 6858000"/>
              <a:gd name="connsiteX321" fmla="*/ 11938614 w 12192000"/>
              <a:gd name="connsiteY321" fmla="*/ 6528932 h 6858000"/>
              <a:gd name="connsiteX322" fmla="*/ 11938614 w 12192000"/>
              <a:gd name="connsiteY322" fmla="*/ 6526854 h 6858000"/>
              <a:gd name="connsiteX323" fmla="*/ 11901596 w 12192000"/>
              <a:gd name="connsiteY323" fmla="*/ 6491519 h 6858000"/>
              <a:gd name="connsiteX324" fmla="*/ 11909822 w 12192000"/>
              <a:gd name="connsiteY324" fmla="*/ 6470736 h 6858000"/>
              <a:gd name="connsiteX325" fmla="*/ 11961236 w 12192000"/>
              <a:gd name="connsiteY325" fmla="*/ 6470736 h 6858000"/>
              <a:gd name="connsiteX326" fmla="*/ 11963292 w 12192000"/>
              <a:gd name="connsiteY326" fmla="*/ 6470736 h 6858000"/>
              <a:gd name="connsiteX327" fmla="*/ 11967405 w 12192000"/>
              <a:gd name="connsiteY327" fmla="*/ 6449951 h 6858000"/>
              <a:gd name="connsiteX328" fmla="*/ 11967405 w 12192000"/>
              <a:gd name="connsiteY328" fmla="*/ 6447872 h 6858000"/>
              <a:gd name="connsiteX329" fmla="*/ 11922162 w 12192000"/>
              <a:gd name="connsiteY329" fmla="*/ 6420852 h 6858000"/>
              <a:gd name="connsiteX330" fmla="*/ 11926275 w 12192000"/>
              <a:gd name="connsiteY330" fmla="*/ 6400068 h 6858000"/>
              <a:gd name="connsiteX331" fmla="*/ 11975632 w 12192000"/>
              <a:gd name="connsiteY331" fmla="*/ 6385519 h 6858000"/>
              <a:gd name="connsiteX332" fmla="*/ 11977688 w 12192000"/>
              <a:gd name="connsiteY332" fmla="*/ 6385519 h 6858000"/>
              <a:gd name="connsiteX333" fmla="*/ 11977688 w 12192000"/>
              <a:gd name="connsiteY333" fmla="*/ 6373048 h 6858000"/>
              <a:gd name="connsiteX334" fmla="*/ 11977688 w 12192000"/>
              <a:gd name="connsiteY334" fmla="*/ 6362655 h 6858000"/>
              <a:gd name="connsiteX335" fmla="*/ 11975632 w 12192000"/>
              <a:gd name="connsiteY335" fmla="*/ 6362655 h 6858000"/>
              <a:gd name="connsiteX336" fmla="*/ 11926275 w 12192000"/>
              <a:gd name="connsiteY336" fmla="*/ 6348107 h 6858000"/>
              <a:gd name="connsiteX337" fmla="*/ 11924218 w 12192000"/>
              <a:gd name="connsiteY337" fmla="*/ 6327322 h 6858000"/>
              <a:gd name="connsiteX338" fmla="*/ 11967405 w 12192000"/>
              <a:gd name="connsiteY338" fmla="*/ 6300302 h 6858000"/>
              <a:gd name="connsiteX339" fmla="*/ 11969462 w 12192000"/>
              <a:gd name="connsiteY339" fmla="*/ 6300302 h 6858000"/>
              <a:gd name="connsiteX340" fmla="*/ 11969462 w 12192000"/>
              <a:gd name="connsiteY340" fmla="*/ 6298223 h 6858000"/>
              <a:gd name="connsiteX341" fmla="*/ 11963292 w 12192000"/>
              <a:gd name="connsiteY341" fmla="*/ 6277439 h 6858000"/>
              <a:gd name="connsiteX342" fmla="*/ 11961236 w 12192000"/>
              <a:gd name="connsiteY342" fmla="*/ 6277439 h 6858000"/>
              <a:gd name="connsiteX343" fmla="*/ 11909822 w 12192000"/>
              <a:gd name="connsiteY343" fmla="*/ 6277439 h 6858000"/>
              <a:gd name="connsiteX344" fmla="*/ 11901596 w 12192000"/>
              <a:gd name="connsiteY344" fmla="*/ 6256655 h 6858000"/>
              <a:gd name="connsiteX345" fmla="*/ 11938614 w 12192000"/>
              <a:gd name="connsiteY345" fmla="*/ 6219243 h 6858000"/>
              <a:gd name="connsiteX346" fmla="*/ 11938614 w 12192000"/>
              <a:gd name="connsiteY346" fmla="*/ 6217164 h 6858000"/>
              <a:gd name="connsiteX347" fmla="*/ 11928331 w 12192000"/>
              <a:gd name="connsiteY347" fmla="*/ 6198458 h 6858000"/>
              <a:gd name="connsiteX348" fmla="*/ 11926275 w 12192000"/>
              <a:gd name="connsiteY348" fmla="*/ 6198458 h 6858000"/>
              <a:gd name="connsiteX349" fmla="*/ 11876918 w 12192000"/>
              <a:gd name="connsiteY349" fmla="*/ 6210929 h 6858000"/>
              <a:gd name="connsiteX350" fmla="*/ 11862522 w 12192000"/>
              <a:gd name="connsiteY350" fmla="*/ 6194301 h 6858000"/>
              <a:gd name="connsiteX351" fmla="*/ 11889257 w 12192000"/>
              <a:gd name="connsiteY351" fmla="*/ 6148575 h 6858000"/>
              <a:gd name="connsiteX352" fmla="*/ 11889257 w 12192000"/>
              <a:gd name="connsiteY352" fmla="*/ 6146497 h 6858000"/>
              <a:gd name="connsiteX353" fmla="*/ 11872805 w 12192000"/>
              <a:gd name="connsiteY353" fmla="*/ 6131947 h 6858000"/>
              <a:gd name="connsiteX354" fmla="*/ 11827561 w 12192000"/>
              <a:gd name="connsiteY354" fmla="*/ 6156889 h 6858000"/>
              <a:gd name="connsiteX355" fmla="*/ 11809052 w 12192000"/>
              <a:gd name="connsiteY355" fmla="*/ 6144418 h 6858000"/>
              <a:gd name="connsiteX356" fmla="*/ 11823448 w 12192000"/>
              <a:gd name="connsiteY356" fmla="*/ 6094535 h 6858000"/>
              <a:gd name="connsiteX357" fmla="*/ 11823448 w 12192000"/>
              <a:gd name="connsiteY357" fmla="*/ 6092457 h 6858000"/>
              <a:gd name="connsiteX358" fmla="*/ 11804939 w 12192000"/>
              <a:gd name="connsiteY358" fmla="*/ 6082065 h 6858000"/>
              <a:gd name="connsiteX359" fmla="*/ 11802882 w 12192000"/>
              <a:gd name="connsiteY359" fmla="*/ 6079986 h 6858000"/>
              <a:gd name="connsiteX360" fmla="*/ 11802882 w 12192000"/>
              <a:gd name="connsiteY360" fmla="*/ 6082065 h 6858000"/>
              <a:gd name="connsiteX361" fmla="*/ 11765865 w 12192000"/>
              <a:gd name="connsiteY361" fmla="*/ 6117398 h 6858000"/>
              <a:gd name="connsiteX362" fmla="*/ 11745300 w 12192000"/>
              <a:gd name="connsiteY362" fmla="*/ 6109085 h 6858000"/>
              <a:gd name="connsiteX363" fmla="*/ 11749412 w 12192000"/>
              <a:gd name="connsiteY363" fmla="*/ 6082065 h 6858000"/>
              <a:gd name="connsiteX364" fmla="*/ 11745300 w 12192000"/>
              <a:gd name="connsiteY364" fmla="*/ 6057123 h 6858000"/>
              <a:gd name="connsiteX365" fmla="*/ 11745300 w 12192000"/>
              <a:gd name="connsiteY365" fmla="*/ 6055045 h 6858000"/>
              <a:gd name="connsiteX366" fmla="*/ 11743243 w 12192000"/>
              <a:gd name="connsiteY366" fmla="*/ 6055045 h 6858000"/>
              <a:gd name="connsiteX367" fmla="*/ 11722678 w 12192000"/>
              <a:gd name="connsiteY367" fmla="*/ 6050888 h 6858000"/>
              <a:gd name="connsiteX368" fmla="*/ 11695943 w 12192000"/>
              <a:gd name="connsiteY368" fmla="*/ 6096614 h 6858000"/>
              <a:gd name="connsiteX369" fmla="*/ 11673321 w 12192000"/>
              <a:gd name="connsiteY369" fmla="*/ 6092457 h 6858000"/>
              <a:gd name="connsiteX370" fmla="*/ 11660982 w 12192000"/>
              <a:gd name="connsiteY370" fmla="*/ 6042574 h 6858000"/>
              <a:gd name="connsiteX371" fmla="*/ 11658925 w 12192000"/>
              <a:gd name="connsiteY371" fmla="*/ 6042574 h 6858000"/>
              <a:gd name="connsiteX372" fmla="*/ 11638359 w 12192000"/>
              <a:gd name="connsiteY372" fmla="*/ 6042574 h 6858000"/>
              <a:gd name="connsiteX373" fmla="*/ 11636303 w 12192000"/>
              <a:gd name="connsiteY373" fmla="*/ 6042574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0005"/>
                </a:moveTo>
                <a:cubicBezTo>
                  <a:pt x="11607483" y="6437921"/>
                  <a:pt x="11609524" y="6437921"/>
                  <a:pt x="11613605" y="6440005"/>
                </a:cubicBezTo>
                <a:cubicBezTo>
                  <a:pt x="11615645" y="6442090"/>
                  <a:pt x="11617686" y="6444174"/>
                  <a:pt x="11617686" y="6448343"/>
                </a:cubicBezTo>
                <a:cubicBezTo>
                  <a:pt x="11623808" y="6550487"/>
                  <a:pt x="11623808" y="6550487"/>
                  <a:pt x="11623808" y="6550487"/>
                </a:cubicBezTo>
                <a:cubicBezTo>
                  <a:pt x="11625848" y="6556740"/>
                  <a:pt x="11623808" y="6558825"/>
                  <a:pt x="11621767" y="6560909"/>
                </a:cubicBezTo>
                <a:cubicBezTo>
                  <a:pt x="11619727" y="6562994"/>
                  <a:pt x="11617686" y="6560909"/>
                  <a:pt x="11615645" y="6560909"/>
                </a:cubicBezTo>
                <a:cubicBezTo>
                  <a:pt x="11570752" y="6550487"/>
                  <a:pt x="11540142" y="6531725"/>
                  <a:pt x="11509533" y="6498373"/>
                </a:cubicBezTo>
                <a:cubicBezTo>
                  <a:pt x="11507492" y="6496289"/>
                  <a:pt x="11505451" y="6494204"/>
                  <a:pt x="11505451" y="6492120"/>
                </a:cubicBezTo>
                <a:cubicBezTo>
                  <a:pt x="11505451" y="6492120"/>
                  <a:pt x="11505451" y="6492120"/>
                  <a:pt x="11505451" y="6490034"/>
                </a:cubicBezTo>
                <a:cubicBezTo>
                  <a:pt x="11505451" y="6487950"/>
                  <a:pt x="11509533" y="6485865"/>
                  <a:pt x="11511573" y="6485865"/>
                </a:cubicBezTo>
                <a:cubicBezTo>
                  <a:pt x="11603402" y="6440005"/>
                  <a:pt x="11603402" y="6440005"/>
                  <a:pt x="11603402" y="6440005"/>
                </a:cubicBezTo>
                <a:close/>
                <a:moveTo>
                  <a:pt x="11686136" y="6437921"/>
                </a:moveTo>
                <a:cubicBezTo>
                  <a:pt x="11690256" y="6437921"/>
                  <a:pt x="11692317" y="6437921"/>
                  <a:pt x="11696438" y="6437921"/>
                </a:cubicBezTo>
                <a:cubicBezTo>
                  <a:pt x="11787097" y="6483687"/>
                  <a:pt x="11787097" y="6483687"/>
                  <a:pt x="11787097" y="6483687"/>
                </a:cubicBezTo>
                <a:cubicBezTo>
                  <a:pt x="11791218" y="6485767"/>
                  <a:pt x="11793278" y="6487847"/>
                  <a:pt x="11795339" y="6489928"/>
                </a:cubicBezTo>
                <a:cubicBezTo>
                  <a:pt x="11795339" y="6492008"/>
                  <a:pt x="11793278" y="6494088"/>
                  <a:pt x="11791218" y="6496168"/>
                </a:cubicBezTo>
                <a:cubicBezTo>
                  <a:pt x="11760312" y="6529452"/>
                  <a:pt x="11727344" y="6548175"/>
                  <a:pt x="11684076" y="6558576"/>
                </a:cubicBezTo>
                <a:cubicBezTo>
                  <a:pt x="11679954" y="6560656"/>
                  <a:pt x="11677894" y="6560656"/>
                  <a:pt x="11675833" y="6558576"/>
                </a:cubicBezTo>
                <a:cubicBezTo>
                  <a:pt x="11673773" y="6556496"/>
                  <a:pt x="11673773" y="6552335"/>
                  <a:pt x="11673773" y="6550255"/>
                </a:cubicBezTo>
                <a:cubicBezTo>
                  <a:pt x="11682015" y="6446242"/>
                  <a:pt x="11682015" y="6446242"/>
                  <a:pt x="11682015" y="6446242"/>
                </a:cubicBezTo>
                <a:cubicBezTo>
                  <a:pt x="11682015" y="6444162"/>
                  <a:pt x="11684076" y="6440001"/>
                  <a:pt x="11686136" y="6437921"/>
                </a:cubicBezTo>
                <a:close/>
                <a:moveTo>
                  <a:pt x="10868401" y="6398178"/>
                </a:moveTo>
                <a:cubicBezTo>
                  <a:pt x="10868401" y="6398178"/>
                  <a:pt x="10868401" y="6398178"/>
                  <a:pt x="10868401" y="6441381"/>
                </a:cubicBezTo>
                <a:cubicBezTo>
                  <a:pt x="10868401" y="6441381"/>
                  <a:pt x="10841333" y="6449610"/>
                  <a:pt x="10820512" y="6449610"/>
                </a:cubicBezTo>
                <a:cubicBezTo>
                  <a:pt x="10803855" y="6449610"/>
                  <a:pt x="10801773" y="6433152"/>
                  <a:pt x="10801773" y="6424923"/>
                </a:cubicBezTo>
                <a:cubicBezTo>
                  <a:pt x="10801773" y="6410522"/>
                  <a:pt x="10810102" y="6402293"/>
                  <a:pt x="10826759" y="6400236"/>
                </a:cubicBezTo>
                <a:close/>
                <a:moveTo>
                  <a:pt x="10518900" y="6328044"/>
                </a:moveTo>
                <a:cubicBezTo>
                  <a:pt x="10547537" y="6328044"/>
                  <a:pt x="10559811" y="6344651"/>
                  <a:pt x="10559811" y="6388243"/>
                </a:cubicBezTo>
                <a:cubicBezTo>
                  <a:pt x="10559811" y="6425607"/>
                  <a:pt x="10553675" y="6448441"/>
                  <a:pt x="10518900" y="6448441"/>
                </a:cubicBezTo>
                <a:cubicBezTo>
                  <a:pt x="10484125" y="6448441"/>
                  <a:pt x="10477988" y="6425607"/>
                  <a:pt x="10477988" y="6388243"/>
                </a:cubicBezTo>
                <a:cubicBezTo>
                  <a:pt x="10477988" y="6344651"/>
                  <a:pt x="10488216" y="6328044"/>
                  <a:pt x="10518900" y="6328044"/>
                </a:cubicBezTo>
                <a:close/>
                <a:moveTo>
                  <a:pt x="11673123" y="6319732"/>
                </a:moveTo>
                <a:cubicBezTo>
                  <a:pt x="11675950" y="6319213"/>
                  <a:pt x="11679033" y="6319732"/>
                  <a:pt x="11682116" y="6320771"/>
                </a:cubicBezTo>
                <a:cubicBezTo>
                  <a:pt x="11698562" y="6333240"/>
                  <a:pt x="11708840" y="6351942"/>
                  <a:pt x="11708840" y="6372722"/>
                </a:cubicBezTo>
                <a:cubicBezTo>
                  <a:pt x="11708840" y="6403893"/>
                  <a:pt x="11682116" y="6430907"/>
                  <a:pt x="11649226" y="6430907"/>
                </a:cubicBezTo>
                <a:cubicBezTo>
                  <a:pt x="11616336" y="6430907"/>
                  <a:pt x="11589612" y="6403893"/>
                  <a:pt x="11589612" y="6372722"/>
                </a:cubicBezTo>
                <a:cubicBezTo>
                  <a:pt x="11589612" y="6351942"/>
                  <a:pt x="11599890" y="6333240"/>
                  <a:pt x="11616336" y="6322850"/>
                </a:cubicBezTo>
                <a:cubicBezTo>
                  <a:pt x="11622503" y="6318693"/>
                  <a:pt x="11628669" y="6318693"/>
                  <a:pt x="11632781" y="6324927"/>
                </a:cubicBezTo>
                <a:cubicBezTo>
                  <a:pt x="11636892" y="6331162"/>
                  <a:pt x="11634837" y="6337395"/>
                  <a:pt x="11630725" y="6341552"/>
                </a:cubicBezTo>
                <a:cubicBezTo>
                  <a:pt x="11620447" y="6347786"/>
                  <a:pt x="11614280" y="6360254"/>
                  <a:pt x="11614280" y="6372722"/>
                </a:cubicBezTo>
                <a:cubicBezTo>
                  <a:pt x="11614280" y="6391425"/>
                  <a:pt x="11630725" y="6408049"/>
                  <a:pt x="11649226" y="6408049"/>
                </a:cubicBezTo>
                <a:cubicBezTo>
                  <a:pt x="11667727" y="6408049"/>
                  <a:pt x="11684172" y="6391425"/>
                  <a:pt x="11684172" y="6372722"/>
                </a:cubicBezTo>
                <a:cubicBezTo>
                  <a:pt x="11684172" y="6360254"/>
                  <a:pt x="11678005" y="6347786"/>
                  <a:pt x="11667727" y="6341552"/>
                </a:cubicBezTo>
                <a:cubicBezTo>
                  <a:pt x="11663616" y="6337395"/>
                  <a:pt x="11661560" y="6331162"/>
                  <a:pt x="11665671" y="6324927"/>
                </a:cubicBezTo>
                <a:cubicBezTo>
                  <a:pt x="11667727" y="6321811"/>
                  <a:pt x="11670297" y="6320252"/>
                  <a:pt x="11673123" y="6319732"/>
                </a:cubicBezTo>
                <a:close/>
                <a:moveTo>
                  <a:pt x="11822057" y="6304666"/>
                </a:moveTo>
                <a:cubicBezTo>
                  <a:pt x="11824124" y="6304666"/>
                  <a:pt x="11826190" y="6308818"/>
                  <a:pt x="11826190" y="6310895"/>
                </a:cubicBezTo>
                <a:cubicBezTo>
                  <a:pt x="11838588" y="6354493"/>
                  <a:pt x="11838588" y="6391863"/>
                  <a:pt x="11826190" y="6435462"/>
                </a:cubicBezTo>
                <a:cubicBezTo>
                  <a:pt x="11824124" y="6439614"/>
                  <a:pt x="11824124" y="6441690"/>
                  <a:pt x="11822057" y="6441690"/>
                </a:cubicBezTo>
                <a:cubicBezTo>
                  <a:pt x="11817924" y="6443766"/>
                  <a:pt x="11815858" y="6441690"/>
                  <a:pt x="11813791" y="6439614"/>
                </a:cubicBezTo>
                <a:cubicBezTo>
                  <a:pt x="11729066" y="6381482"/>
                  <a:pt x="11729066" y="6381482"/>
                  <a:pt x="11729066" y="6381482"/>
                </a:cubicBezTo>
                <a:cubicBezTo>
                  <a:pt x="11724933" y="6379407"/>
                  <a:pt x="11722867" y="6377330"/>
                  <a:pt x="11722867" y="6373178"/>
                </a:cubicBezTo>
                <a:cubicBezTo>
                  <a:pt x="11722867" y="6371102"/>
                  <a:pt x="11724933" y="6366950"/>
                  <a:pt x="11729066" y="6364874"/>
                </a:cubicBezTo>
                <a:cubicBezTo>
                  <a:pt x="11813791" y="6306743"/>
                  <a:pt x="11813791" y="6306743"/>
                  <a:pt x="11813791" y="6306743"/>
                </a:cubicBezTo>
                <a:cubicBezTo>
                  <a:pt x="11815858" y="6304666"/>
                  <a:pt x="11819991" y="6304666"/>
                  <a:pt x="11822057" y="6304666"/>
                </a:cubicBezTo>
                <a:close/>
                <a:moveTo>
                  <a:pt x="11476229" y="6304666"/>
                </a:moveTo>
                <a:cubicBezTo>
                  <a:pt x="11480320" y="6304666"/>
                  <a:pt x="11482366" y="6306743"/>
                  <a:pt x="11484412" y="6308818"/>
                </a:cubicBezTo>
                <a:cubicBezTo>
                  <a:pt x="11568280" y="6364874"/>
                  <a:pt x="11568280" y="6364874"/>
                  <a:pt x="11568280" y="6364874"/>
                </a:cubicBezTo>
                <a:cubicBezTo>
                  <a:pt x="11572371" y="6366950"/>
                  <a:pt x="11574417" y="6371102"/>
                  <a:pt x="11574417" y="6373178"/>
                </a:cubicBezTo>
                <a:cubicBezTo>
                  <a:pt x="11574417" y="6377330"/>
                  <a:pt x="11572371" y="6379407"/>
                  <a:pt x="11568280" y="6381482"/>
                </a:cubicBezTo>
                <a:lnTo>
                  <a:pt x="11484412" y="6439614"/>
                </a:lnTo>
                <a:cubicBezTo>
                  <a:pt x="11480320" y="6441690"/>
                  <a:pt x="11478275" y="6443766"/>
                  <a:pt x="11476229" y="6441690"/>
                </a:cubicBezTo>
                <a:cubicBezTo>
                  <a:pt x="11474184" y="6441690"/>
                  <a:pt x="11472138" y="6439614"/>
                  <a:pt x="11472138" y="6435462"/>
                </a:cubicBezTo>
                <a:cubicBezTo>
                  <a:pt x="11459865" y="6391863"/>
                  <a:pt x="11459865" y="6356569"/>
                  <a:pt x="11472138" y="6310895"/>
                </a:cubicBezTo>
                <a:cubicBezTo>
                  <a:pt x="11472138" y="6308818"/>
                  <a:pt x="11474184" y="6306743"/>
                  <a:pt x="11476229" y="6304666"/>
                </a:cubicBezTo>
                <a:close/>
                <a:moveTo>
                  <a:pt x="11088184" y="6294146"/>
                </a:moveTo>
                <a:cubicBezTo>
                  <a:pt x="11086131" y="6294146"/>
                  <a:pt x="11084078" y="6294146"/>
                  <a:pt x="11082024" y="6296224"/>
                </a:cubicBezTo>
                <a:cubicBezTo>
                  <a:pt x="11079972" y="6298301"/>
                  <a:pt x="11079972" y="6300378"/>
                  <a:pt x="11079972" y="6302454"/>
                </a:cubicBezTo>
                <a:cubicBezTo>
                  <a:pt x="11121033" y="6460305"/>
                  <a:pt x="11121033" y="6460305"/>
                  <a:pt x="11121033" y="6460305"/>
                </a:cubicBezTo>
                <a:cubicBezTo>
                  <a:pt x="11123086" y="6468613"/>
                  <a:pt x="11131299" y="6481074"/>
                  <a:pt x="11145670" y="6481074"/>
                </a:cubicBezTo>
                <a:cubicBezTo>
                  <a:pt x="11153882" y="6481074"/>
                  <a:pt x="11153882" y="6481074"/>
                  <a:pt x="11153882" y="6481074"/>
                </a:cubicBezTo>
                <a:cubicBezTo>
                  <a:pt x="11151829" y="6485228"/>
                  <a:pt x="11151829" y="6487306"/>
                  <a:pt x="11149776" y="6489382"/>
                </a:cubicBezTo>
                <a:cubicBezTo>
                  <a:pt x="11149776" y="6491459"/>
                  <a:pt x="11149776" y="6491459"/>
                  <a:pt x="11149776" y="6491459"/>
                </a:cubicBezTo>
                <a:cubicBezTo>
                  <a:pt x="11147723" y="6497691"/>
                  <a:pt x="11145670" y="6510152"/>
                  <a:pt x="11125139" y="6510152"/>
                </a:cubicBezTo>
                <a:cubicBezTo>
                  <a:pt x="11090237" y="6508075"/>
                  <a:pt x="11090237" y="6508075"/>
                  <a:pt x="11090237" y="6508075"/>
                </a:cubicBezTo>
                <a:cubicBezTo>
                  <a:pt x="11088184" y="6505998"/>
                  <a:pt x="11086131" y="6508075"/>
                  <a:pt x="11084078" y="6510152"/>
                </a:cubicBezTo>
                <a:cubicBezTo>
                  <a:pt x="11082024" y="6510152"/>
                  <a:pt x="11082024" y="6512229"/>
                  <a:pt x="11082024" y="6514306"/>
                </a:cubicBezTo>
                <a:cubicBezTo>
                  <a:pt x="11082024" y="6532999"/>
                  <a:pt x="11082024" y="6532999"/>
                  <a:pt x="11082024" y="6532999"/>
                </a:cubicBezTo>
                <a:cubicBezTo>
                  <a:pt x="11082024" y="6537153"/>
                  <a:pt x="11084078" y="6539230"/>
                  <a:pt x="11088184" y="6539230"/>
                </a:cubicBezTo>
                <a:cubicBezTo>
                  <a:pt x="11098449" y="6543383"/>
                  <a:pt x="11118980" y="6545460"/>
                  <a:pt x="11135404" y="6545460"/>
                </a:cubicBezTo>
                <a:cubicBezTo>
                  <a:pt x="11135404" y="6545460"/>
                  <a:pt x="11135404" y="6545460"/>
                  <a:pt x="11137458" y="6545460"/>
                </a:cubicBezTo>
                <a:cubicBezTo>
                  <a:pt x="11164148" y="6545460"/>
                  <a:pt x="11182625" y="6528845"/>
                  <a:pt x="11190838" y="6493536"/>
                </a:cubicBezTo>
                <a:cubicBezTo>
                  <a:pt x="11201103" y="6454073"/>
                  <a:pt x="11215474" y="6402149"/>
                  <a:pt x="11223687" y="6364764"/>
                </a:cubicBezTo>
                <a:cubicBezTo>
                  <a:pt x="11227793" y="6348148"/>
                  <a:pt x="11231899" y="6333609"/>
                  <a:pt x="11236005" y="6323224"/>
                </a:cubicBezTo>
                <a:cubicBezTo>
                  <a:pt x="11240111" y="6302454"/>
                  <a:pt x="11240111" y="6302454"/>
                  <a:pt x="11240111" y="6302454"/>
                </a:cubicBezTo>
                <a:cubicBezTo>
                  <a:pt x="11240111" y="6300378"/>
                  <a:pt x="11240111" y="6298301"/>
                  <a:pt x="11238058" y="6296224"/>
                </a:cubicBezTo>
                <a:cubicBezTo>
                  <a:pt x="11238058" y="6294146"/>
                  <a:pt x="11236005" y="6294146"/>
                  <a:pt x="11233952" y="6294146"/>
                </a:cubicBezTo>
                <a:cubicBezTo>
                  <a:pt x="11205209" y="6294146"/>
                  <a:pt x="11205209" y="6294146"/>
                  <a:pt x="11205209" y="6294146"/>
                </a:cubicBezTo>
                <a:cubicBezTo>
                  <a:pt x="11203156" y="6294146"/>
                  <a:pt x="11199050" y="6296224"/>
                  <a:pt x="11199050" y="6298301"/>
                </a:cubicBezTo>
                <a:cubicBezTo>
                  <a:pt x="11162094" y="6439535"/>
                  <a:pt x="11162094" y="6439535"/>
                  <a:pt x="11162094" y="6439535"/>
                </a:cubicBezTo>
                <a:cubicBezTo>
                  <a:pt x="11160041" y="6439535"/>
                  <a:pt x="11160041" y="6439535"/>
                  <a:pt x="11160041" y="6439535"/>
                </a:cubicBezTo>
                <a:cubicBezTo>
                  <a:pt x="11121033" y="6298301"/>
                  <a:pt x="11121033" y="6298301"/>
                  <a:pt x="11121033" y="6298301"/>
                </a:cubicBezTo>
                <a:cubicBezTo>
                  <a:pt x="11121033" y="6296224"/>
                  <a:pt x="11118980" y="6294146"/>
                  <a:pt x="11114874" y="6294146"/>
                </a:cubicBezTo>
                <a:cubicBezTo>
                  <a:pt x="11088184" y="6294146"/>
                  <a:pt x="11088184" y="6294146"/>
                  <a:pt x="11088184" y="6294146"/>
                </a:cubicBezTo>
                <a:close/>
                <a:moveTo>
                  <a:pt x="11048412" y="6291809"/>
                </a:moveTo>
                <a:cubicBezTo>
                  <a:pt x="11030001" y="6291809"/>
                  <a:pt x="11011591" y="6304294"/>
                  <a:pt x="10999317" y="6312618"/>
                </a:cubicBezTo>
                <a:cubicBezTo>
                  <a:pt x="10999317" y="6300133"/>
                  <a:pt x="10999317" y="6300133"/>
                  <a:pt x="10999317" y="6300133"/>
                </a:cubicBezTo>
                <a:cubicBezTo>
                  <a:pt x="10999317" y="6295970"/>
                  <a:pt x="10997272" y="6293890"/>
                  <a:pt x="10993181" y="6293890"/>
                </a:cubicBezTo>
                <a:cubicBezTo>
                  <a:pt x="10964542" y="6293890"/>
                  <a:pt x="10964542" y="6293890"/>
                  <a:pt x="10964542" y="6293890"/>
                </a:cubicBezTo>
                <a:cubicBezTo>
                  <a:pt x="10960451" y="6293890"/>
                  <a:pt x="10958406" y="6295970"/>
                  <a:pt x="10958406" y="6300133"/>
                </a:cubicBezTo>
                <a:cubicBezTo>
                  <a:pt x="10958406" y="6474928"/>
                  <a:pt x="10958406" y="6474928"/>
                  <a:pt x="10958406" y="6474928"/>
                </a:cubicBezTo>
                <a:cubicBezTo>
                  <a:pt x="10958406" y="6479090"/>
                  <a:pt x="10960451" y="6481171"/>
                  <a:pt x="10964542" y="6481171"/>
                </a:cubicBezTo>
                <a:cubicBezTo>
                  <a:pt x="10993181" y="6481171"/>
                  <a:pt x="10993181" y="6481171"/>
                  <a:pt x="10993181" y="6481171"/>
                </a:cubicBezTo>
                <a:cubicBezTo>
                  <a:pt x="10997272" y="6481171"/>
                  <a:pt x="10999317" y="6479090"/>
                  <a:pt x="10999317" y="6474928"/>
                </a:cubicBezTo>
                <a:cubicBezTo>
                  <a:pt x="10999317" y="6354236"/>
                  <a:pt x="10999317" y="6354236"/>
                  <a:pt x="10999317" y="6354236"/>
                </a:cubicBezTo>
                <a:cubicBezTo>
                  <a:pt x="11007500" y="6347993"/>
                  <a:pt x="11025910" y="6333427"/>
                  <a:pt x="11050457" y="6331346"/>
                </a:cubicBezTo>
                <a:cubicBezTo>
                  <a:pt x="11054548" y="6331346"/>
                  <a:pt x="11056594" y="6327184"/>
                  <a:pt x="11056594" y="6325103"/>
                </a:cubicBezTo>
                <a:cubicBezTo>
                  <a:pt x="11056594" y="6298052"/>
                  <a:pt x="11056594" y="6298052"/>
                  <a:pt x="11056594" y="6298052"/>
                </a:cubicBezTo>
                <a:cubicBezTo>
                  <a:pt x="11056594" y="6295970"/>
                  <a:pt x="11056594" y="6293890"/>
                  <a:pt x="11054548" y="6293890"/>
                </a:cubicBezTo>
                <a:cubicBezTo>
                  <a:pt x="11052503" y="6291809"/>
                  <a:pt x="11050457" y="6291809"/>
                  <a:pt x="11048412" y="6291809"/>
                </a:cubicBezTo>
                <a:close/>
                <a:moveTo>
                  <a:pt x="10847504" y="6288302"/>
                </a:moveTo>
                <a:cubicBezTo>
                  <a:pt x="10826811" y="6288302"/>
                  <a:pt x="10791633" y="6294540"/>
                  <a:pt x="10777148" y="6296620"/>
                </a:cubicBezTo>
                <a:cubicBezTo>
                  <a:pt x="10773009" y="6296620"/>
                  <a:pt x="10770940" y="6300778"/>
                  <a:pt x="10770940" y="6302858"/>
                </a:cubicBezTo>
                <a:cubicBezTo>
                  <a:pt x="10770940" y="6302858"/>
                  <a:pt x="10770940" y="6302858"/>
                  <a:pt x="10773009" y="6327811"/>
                </a:cubicBezTo>
                <a:cubicBezTo>
                  <a:pt x="10773009" y="6329890"/>
                  <a:pt x="10773009" y="6331970"/>
                  <a:pt x="10775079" y="6331970"/>
                </a:cubicBezTo>
                <a:cubicBezTo>
                  <a:pt x="10777148" y="6334049"/>
                  <a:pt x="10777148" y="6334049"/>
                  <a:pt x="10779217" y="6334049"/>
                </a:cubicBezTo>
                <a:cubicBezTo>
                  <a:pt x="10795771" y="6334049"/>
                  <a:pt x="10824741" y="6329890"/>
                  <a:pt x="10845434" y="6329890"/>
                </a:cubicBezTo>
                <a:cubicBezTo>
                  <a:pt x="10859918" y="6329890"/>
                  <a:pt x="10868196" y="6338208"/>
                  <a:pt x="10868196" y="6352764"/>
                </a:cubicBezTo>
                <a:cubicBezTo>
                  <a:pt x="10868196" y="6352764"/>
                  <a:pt x="10868196" y="6352764"/>
                  <a:pt x="10868196" y="6365240"/>
                </a:cubicBezTo>
                <a:cubicBezTo>
                  <a:pt x="10868196" y="6365240"/>
                  <a:pt x="10868196" y="6365240"/>
                  <a:pt x="10822672" y="6369399"/>
                </a:cubicBezTo>
                <a:cubicBezTo>
                  <a:pt x="10777148" y="6371479"/>
                  <a:pt x="10758524" y="6388114"/>
                  <a:pt x="10758524" y="6425543"/>
                </a:cubicBezTo>
                <a:cubicBezTo>
                  <a:pt x="10758524" y="6465052"/>
                  <a:pt x="10779217" y="6485846"/>
                  <a:pt x="10814395" y="6485846"/>
                </a:cubicBezTo>
                <a:cubicBezTo>
                  <a:pt x="10843365" y="6485846"/>
                  <a:pt x="10874404" y="6473370"/>
                  <a:pt x="10874404" y="6473370"/>
                </a:cubicBezTo>
                <a:cubicBezTo>
                  <a:pt x="10882681" y="6479608"/>
                  <a:pt x="10888889" y="6483767"/>
                  <a:pt x="10903374" y="6485846"/>
                </a:cubicBezTo>
                <a:cubicBezTo>
                  <a:pt x="10905443" y="6485846"/>
                  <a:pt x="10907512" y="6485846"/>
                  <a:pt x="10909582" y="6483767"/>
                </a:cubicBezTo>
                <a:cubicBezTo>
                  <a:pt x="10909582" y="6481687"/>
                  <a:pt x="10911651" y="6479608"/>
                  <a:pt x="10911651" y="6477529"/>
                </a:cubicBezTo>
                <a:cubicBezTo>
                  <a:pt x="10911651" y="6477529"/>
                  <a:pt x="10911651" y="6477529"/>
                  <a:pt x="10911651" y="6352764"/>
                </a:cubicBezTo>
                <a:cubicBezTo>
                  <a:pt x="10911651" y="6309096"/>
                  <a:pt x="10890958" y="6288302"/>
                  <a:pt x="10847504" y="6288302"/>
                </a:cubicBezTo>
                <a:close/>
                <a:moveTo>
                  <a:pt x="10518899" y="6288302"/>
                </a:moveTo>
                <a:cubicBezTo>
                  <a:pt x="10472419" y="6288302"/>
                  <a:pt x="10434738" y="6332523"/>
                  <a:pt x="10434738" y="6387074"/>
                </a:cubicBezTo>
                <a:cubicBezTo>
                  <a:pt x="10434738" y="6441625"/>
                  <a:pt x="10472419" y="6485846"/>
                  <a:pt x="10518899" y="6485846"/>
                </a:cubicBezTo>
                <a:cubicBezTo>
                  <a:pt x="10565380" y="6485846"/>
                  <a:pt x="10603060" y="6441625"/>
                  <a:pt x="10603060" y="6387074"/>
                </a:cubicBezTo>
                <a:cubicBezTo>
                  <a:pt x="10603060" y="6332523"/>
                  <a:pt x="10565380" y="6288302"/>
                  <a:pt x="10518899" y="6288302"/>
                </a:cubicBezTo>
                <a:close/>
                <a:moveTo>
                  <a:pt x="10302945" y="6262586"/>
                </a:moveTo>
                <a:cubicBezTo>
                  <a:pt x="10302945" y="6262586"/>
                  <a:pt x="10302945" y="6262586"/>
                  <a:pt x="10319310" y="6262586"/>
                </a:cubicBezTo>
                <a:cubicBezTo>
                  <a:pt x="10349994" y="6262586"/>
                  <a:pt x="10362267" y="6283503"/>
                  <a:pt x="10362267" y="6302328"/>
                </a:cubicBezTo>
                <a:cubicBezTo>
                  <a:pt x="10362267" y="6325338"/>
                  <a:pt x="10343857" y="6339979"/>
                  <a:pt x="10317264" y="6339979"/>
                </a:cubicBezTo>
                <a:cubicBezTo>
                  <a:pt x="10294763" y="6342071"/>
                  <a:pt x="10280444" y="6339979"/>
                  <a:pt x="10272261" y="6339979"/>
                </a:cubicBezTo>
                <a:cubicBezTo>
                  <a:pt x="10272261" y="6339979"/>
                  <a:pt x="10272261" y="6339979"/>
                  <a:pt x="10272261" y="6264678"/>
                </a:cubicBezTo>
                <a:cubicBezTo>
                  <a:pt x="10276353" y="6262586"/>
                  <a:pt x="10286581" y="6262586"/>
                  <a:pt x="10302945" y="6262586"/>
                </a:cubicBezTo>
                <a:close/>
                <a:moveTo>
                  <a:pt x="10679182" y="6250897"/>
                </a:moveTo>
                <a:cubicBezTo>
                  <a:pt x="10679182" y="6250897"/>
                  <a:pt x="10679182" y="6250897"/>
                  <a:pt x="10650472" y="6257141"/>
                </a:cubicBezTo>
                <a:cubicBezTo>
                  <a:pt x="10646371" y="6259223"/>
                  <a:pt x="10644320" y="6261305"/>
                  <a:pt x="10644320" y="6263385"/>
                </a:cubicBezTo>
                <a:cubicBezTo>
                  <a:pt x="10644320" y="6263385"/>
                  <a:pt x="10644320" y="6263385"/>
                  <a:pt x="10644320" y="6294607"/>
                </a:cubicBezTo>
                <a:cubicBezTo>
                  <a:pt x="10644320" y="6294607"/>
                  <a:pt x="10644320" y="6294607"/>
                  <a:pt x="10627914" y="6294607"/>
                </a:cubicBezTo>
                <a:cubicBezTo>
                  <a:pt x="10623813" y="6294607"/>
                  <a:pt x="10621762" y="6296689"/>
                  <a:pt x="10621762" y="6300852"/>
                </a:cubicBezTo>
                <a:cubicBezTo>
                  <a:pt x="10621762" y="6300852"/>
                  <a:pt x="10621762" y="6300852"/>
                  <a:pt x="10621762" y="6325830"/>
                </a:cubicBezTo>
                <a:cubicBezTo>
                  <a:pt x="10621762" y="6329993"/>
                  <a:pt x="10623813" y="6332074"/>
                  <a:pt x="10627914" y="6332074"/>
                </a:cubicBezTo>
                <a:cubicBezTo>
                  <a:pt x="10627914" y="6332074"/>
                  <a:pt x="10627914" y="6332074"/>
                  <a:pt x="10644320" y="6332074"/>
                </a:cubicBezTo>
                <a:cubicBezTo>
                  <a:pt x="10644320" y="6332074"/>
                  <a:pt x="10644320" y="6332074"/>
                  <a:pt x="10644320" y="6415333"/>
                </a:cubicBezTo>
                <a:cubicBezTo>
                  <a:pt x="10644320" y="6471532"/>
                  <a:pt x="10658675" y="6488184"/>
                  <a:pt x="10699689" y="6488184"/>
                </a:cubicBezTo>
                <a:cubicBezTo>
                  <a:pt x="10709943" y="6488184"/>
                  <a:pt x="10722247" y="6484021"/>
                  <a:pt x="10732500" y="6484021"/>
                </a:cubicBezTo>
                <a:cubicBezTo>
                  <a:pt x="10736602" y="6481940"/>
                  <a:pt x="10738652" y="6479858"/>
                  <a:pt x="10738652" y="6475695"/>
                </a:cubicBezTo>
                <a:cubicBezTo>
                  <a:pt x="10738652" y="6475695"/>
                  <a:pt x="10738652" y="6475695"/>
                  <a:pt x="10736602" y="6452799"/>
                </a:cubicBezTo>
                <a:cubicBezTo>
                  <a:pt x="10736602" y="6448636"/>
                  <a:pt x="10734551" y="6444473"/>
                  <a:pt x="10730449" y="6444473"/>
                </a:cubicBezTo>
                <a:cubicBezTo>
                  <a:pt x="10724297" y="6444473"/>
                  <a:pt x="10714044" y="6446555"/>
                  <a:pt x="10705841" y="6446555"/>
                </a:cubicBezTo>
                <a:cubicBezTo>
                  <a:pt x="10687385" y="6446555"/>
                  <a:pt x="10687385" y="6436148"/>
                  <a:pt x="10687385" y="6409088"/>
                </a:cubicBezTo>
                <a:cubicBezTo>
                  <a:pt x="10687385" y="6409088"/>
                  <a:pt x="10687385" y="6409088"/>
                  <a:pt x="10687385" y="6332074"/>
                </a:cubicBezTo>
                <a:cubicBezTo>
                  <a:pt x="10687385" y="6332074"/>
                  <a:pt x="10687385" y="6332074"/>
                  <a:pt x="10730449" y="6332074"/>
                </a:cubicBezTo>
                <a:cubicBezTo>
                  <a:pt x="10734551" y="6332074"/>
                  <a:pt x="10736602" y="6329993"/>
                  <a:pt x="10736602" y="6325830"/>
                </a:cubicBezTo>
                <a:cubicBezTo>
                  <a:pt x="10736602" y="6325830"/>
                  <a:pt x="10736602" y="6325830"/>
                  <a:pt x="10736602" y="6300852"/>
                </a:cubicBezTo>
                <a:cubicBezTo>
                  <a:pt x="10736602" y="6296689"/>
                  <a:pt x="10734551" y="6294607"/>
                  <a:pt x="10730449" y="6294607"/>
                </a:cubicBezTo>
                <a:cubicBezTo>
                  <a:pt x="10730449" y="6294607"/>
                  <a:pt x="10730449" y="6294607"/>
                  <a:pt x="10687385" y="6294607"/>
                </a:cubicBezTo>
                <a:cubicBezTo>
                  <a:pt x="10687385" y="6294607"/>
                  <a:pt x="10687385" y="6294607"/>
                  <a:pt x="10687385" y="6257141"/>
                </a:cubicBezTo>
                <a:cubicBezTo>
                  <a:pt x="10687385" y="6255060"/>
                  <a:pt x="10685334" y="6252978"/>
                  <a:pt x="10685334" y="6250897"/>
                </a:cubicBezTo>
                <a:cubicBezTo>
                  <a:pt x="10683283" y="6250897"/>
                  <a:pt x="10681232" y="6250897"/>
                  <a:pt x="10679182" y="6250897"/>
                </a:cubicBezTo>
                <a:close/>
                <a:moveTo>
                  <a:pt x="10313278" y="6221675"/>
                </a:moveTo>
                <a:cubicBezTo>
                  <a:pt x="10302968" y="6221675"/>
                  <a:pt x="10272038" y="6221675"/>
                  <a:pt x="10232861" y="6225827"/>
                </a:cubicBezTo>
                <a:cubicBezTo>
                  <a:pt x="10230798" y="6225827"/>
                  <a:pt x="10226674" y="6229979"/>
                  <a:pt x="10226674" y="6234131"/>
                </a:cubicBezTo>
                <a:cubicBezTo>
                  <a:pt x="10226674" y="6234131"/>
                  <a:pt x="10226674" y="6234131"/>
                  <a:pt x="10226674" y="6474943"/>
                </a:cubicBezTo>
                <a:cubicBezTo>
                  <a:pt x="10226674" y="6479095"/>
                  <a:pt x="10230798" y="6481171"/>
                  <a:pt x="10234922" y="6481171"/>
                </a:cubicBezTo>
                <a:cubicBezTo>
                  <a:pt x="10234922" y="6481171"/>
                  <a:pt x="10234922" y="6481171"/>
                  <a:pt x="10263790" y="6481171"/>
                </a:cubicBezTo>
                <a:cubicBezTo>
                  <a:pt x="10267914" y="6481171"/>
                  <a:pt x="10272038" y="6479095"/>
                  <a:pt x="10272038" y="6474943"/>
                </a:cubicBezTo>
                <a:cubicBezTo>
                  <a:pt x="10272038" y="6474943"/>
                  <a:pt x="10272038" y="6474943"/>
                  <a:pt x="10272038" y="6379449"/>
                </a:cubicBezTo>
                <a:cubicBezTo>
                  <a:pt x="10280286" y="6379449"/>
                  <a:pt x="10298844" y="6381524"/>
                  <a:pt x="10321526" y="6381524"/>
                </a:cubicBezTo>
                <a:cubicBezTo>
                  <a:pt x="10321526" y="6381524"/>
                  <a:pt x="10321526" y="6381524"/>
                  <a:pt x="10362766" y="6477018"/>
                </a:cubicBezTo>
                <a:cubicBezTo>
                  <a:pt x="10364828" y="6481171"/>
                  <a:pt x="10366890" y="6481171"/>
                  <a:pt x="10368952" y="6481171"/>
                </a:cubicBezTo>
                <a:cubicBezTo>
                  <a:pt x="10368952" y="6481171"/>
                  <a:pt x="10368952" y="6481171"/>
                  <a:pt x="10401944" y="6481171"/>
                </a:cubicBezTo>
                <a:cubicBezTo>
                  <a:pt x="10406068" y="6481171"/>
                  <a:pt x="10408130" y="6481171"/>
                  <a:pt x="10408130" y="6479095"/>
                </a:cubicBezTo>
                <a:cubicBezTo>
                  <a:pt x="10410192" y="6477018"/>
                  <a:pt x="10410192" y="6474943"/>
                  <a:pt x="10410192" y="6472867"/>
                </a:cubicBezTo>
                <a:lnTo>
                  <a:pt x="10362766" y="6369069"/>
                </a:lnTo>
                <a:cubicBezTo>
                  <a:pt x="10393696" y="6354537"/>
                  <a:pt x="10408130" y="6331701"/>
                  <a:pt x="10408130" y="6300561"/>
                </a:cubicBezTo>
                <a:cubicBezTo>
                  <a:pt x="10408130" y="6265270"/>
                  <a:pt x="10391634" y="6221675"/>
                  <a:pt x="10319464" y="6221675"/>
                </a:cubicBezTo>
                <a:cubicBezTo>
                  <a:pt x="10319464" y="6221675"/>
                  <a:pt x="10317402" y="6221675"/>
                  <a:pt x="10313278" y="6221675"/>
                </a:cubicBezTo>
                <a:close/>
                <a:moveTo>
                  <a:pt x="11675833" y="6188669"/>
                </a:moveTo>
                <a:cubicBezTo>
                  <a:pt x="11677894" y="6186608"/>
                  <a:pt x="11682015" y="6186608"/>
                  <a:pt x="11684076" y="6188669"/>
                </a:cubicBezTo>
                <a:cubicBezTo>
                  <a:pt x="11727344" y="6198970"/>
                  <a:pt x="11760312" y="6217514"/>
                  <a:pt x="11791218" y="6250482"/>
                </a:cubicBezTo>
                <a:cubicBezTo>
                  <a:pt x="11793278" y="6252542"/>
                  <a:pt x="11795339" y="6254602"/>
                  <a:pt x="11795339" y="6256663"/>
                </a:cubicBezTo>
                <a:cubicBezTo>
                  <a:pt x="11793278" y="6260783"/>
                  <a:pt x="11791218" y="6260783"/>
                  <a:pt x="11787097" y="6262844"/>
                </a:cubicBezTo>
                <a:cubicBezTo>
                  <a:pt x="11696438" y="6306113"/>
                  <a:pt x="11696438" y="6306113"/>
                  <a:pt x="11696438" y="6306113"/>
                </a:cubicBezTo>
                <a:cubicBezTo>
                  <a:pt x="11692317" y="6308173"/>
                  <a:pt x="11688196" y="6308173"/>
                  <a:pt x="11686136" y="6308173"/>
                </a:cubicBezTo>
                <a:cubicBezTo>
                  <a:pt x="11684076" y="6306113"/>
                  <a:pt x="11682015" y="6301992"/>
                  <a:pt x="11682015" y="6297871"/>
                </a:cubicBezTo>
                <a:cubicBezTo>
                  <a:pt x="11673773" y="6196910"/>
                  <a:pt x="11673773" y="6196910"/>
                  <a:pt x="11673773" y="6196910"/>
                </a:cubicBezTo>
                <a:cubicBezTo>
                  <a:pt x="11673773" y="6192789"/>
                  <a:pt x="11673773" y="6190729"/>
                  <a:pt x="11675833" y="6188669"/>
                </a:cubicBezTo>
                <a:close/>
                <a:moveTo>
                  <a:pt x="11618498" y="6187898"/>
                </a:moveTo>
                <a:cubicBezTo>
                  <a:pt x="11620043" y="6187641"/>
                  <a:pt x="11621589" y="6187641"/>
                  <a:pt x="11622619" y="6188673"/>
                </a:cubicBezTo>
                <a:cubicBezTo>
                  <a:pt x="11622619" y="6190738"/>
                  <a:pt x="11624679" y="6192803"/>
                  <a:pt x="11624679" y="6198998"/>
                </a:cubicBezTo>
                <a:cubicBezTo>
                  <a:pt x="11616438" y="6300186"/>
                  <a:pt x="11616438" y="6300186"/>
                  <a:pt x="11616438" y="6300186"/>
                </a:cubicBezTo>
                <a:cubicBezTo>
                  <a:pt x="11616438" y="6304316"/>
                  <a:pt x="11614377" y="6306381"/>
                  <a:pt x="11612316" y="6308446"/>
                </a:cubicBezTo>
                <a:cubicBezTo>
                  <a:pt x="11608196" y="6310511"/>
                  <a:pt x="11606135" y="6310511"/>
                  <a:pt x="11602015" y="6308446"/>
                </a:cubicBezTo>
                <a:cubicBezTo>
                  <a:pt x="11511355" y="6263015"/>
                  <a:pt x="11511355" y="6263015"/>
                  <a:pt x="11511355" y="6263015"/>
                </a:cubicBezTo>
                <a:cubicBezTo>
                  <a:pt x="11507235" y="6263015"/>
                  <a:pt x="11505174" y="6260950"/>
                  <a:pt x="11503114" y="6256820"/>
                </a:cubicBezTo>
                <a:cubicBezTo>
                  <a:pt x="11503114" y="6254754"/>
                  <a:pt x="11505174" y="6252690"/>
                  <a:pt x="11507235" y="6250624"/>
                </a:cubicBezTo>
                <a:cubicBezTo>
                  <a:pt x="11538141" y="6217584"/>
                  <a:pt x="11571108" y="6198998"/>
                  <a:pt x="11614377" y="6188673"/>
                </a:cubicBezTo>
                <a:cubicBezTo>
                  <a:pt x="11615407" y="6188673"/>
                  <a:pt x="11616952" y="6188157"/>
                  <a:pt x="11618498" y="6187898"/>
                </a:cubicBezTo>
                <a:close/>
                <a:moveTo>
                  <a:pt x="11649811" y="6152709"/>
                </a:moveTo>
                <a:cubicBezTo>
                  <a:pt x="11530058" y="6152709"/>
                  <a:pt x="11432980" y="6250835"/>
                  <a:pt x="11432980" y="6371879"/>
                </a:cubicBezTo>
                <a:cubicBezTo>
                  <a:pt x="11432980" y="6492922"/>
                  <a:pt x="11530058" y="6591048"/>
                  <a:pt x="11649811" y="6591048"/>
                </a:cubicBezTo>
                <a:cubicBezTo>
                  <a:pt x="11769564" y="6591048"/>
                  <a:pt x="11866643" y="6492922"/>
                  <a:pt x="11866643" y="6371879"/>
                </a:cubicBezTo>
                <a:cubicBezTo>
                  <a:pt x="11866643" y="6250835"/>
                  <a:pt x="11769564" y="6152709"/>
                  <a:pt x="11649811" y="6152709"/>
                </a:cubicBezTo>
                <a:close/>
                <a:moveTo>
                  <a:pt x="11649226" y="6121150"/>
                </a:moveTo>
                <a:cubicBezTo>
                  <a:pt x="11785441" y="6121150"/>
                  <a:pt x="11895865" y="6232882"/>
                  <a:pt x="11895865" y="6370711"/>
                </a:cubicBezTo>
                <a:cubicBezTo>
                  <a:pt x="11895865" y="6508539"/>
                  <a:pt x="11785441" y="6620272"/>
                  <a:pt x="11649226" y="6620272"/>
                </a:cubicBezTo>
                <a:cubicBezTo>
                  <a:pt x="11513012" y="6620272"/>
                  <a:pt x="11402588" y="6508539"/>
                  <a:pt x="11402588" y="6370711"/>
                </a:cubicBezTo>
                <a:cubicBezTo>
                  <a:pt x="11402588" y="6232882"/>
                  <a:pt x="11513012" y="6121150"/>
                  <a:pt x="11649226" y="6121150"/>
                </a:cubicBezTo>
                <a:close/>
                <a:moveTo>
                  <a:pt x="11636303" y="6042574"/>
                </a:moveTo>
                <a:cubicBezTo>
                  <a:pt x="11628077" y="6057123"/>
                  <a:pt x="11623964" y="6075829"/>
                  <a:pt x="11623964" y="6092457"/>
                </a:cubicBezTo>
                <a:cubicBezTo>
                  <a:pt x="11619850" y="6092457"/>
                  <a:pt x="11603398" y="6094535"/>
                  <a:pt x="11601342" y="6096614"/>
                </a:cubicBezTo>
                <a:cubicBezTo>
                  <a:pt x="11595172" y="6077908"/>
                  <a:pt x="11586946" y="6061280"/>
                  <a:pt x="11574607" y="6050888"/>
                </a:cubicBezTo>
                <a:cubicBezTo>
                  <a:pt x="11574607" y="6048809"/>
                  <a:pt x="11574607" y="6048809"/>
                  <a:pt x="11574607" y="6048809"/>
                </a:cubicBezTo>
                <a:cubicBezTo>
                  <a:pt x="11572550" y="6050888"/>
                  <a:pt x="11572550" y="6050888"/>
                  <a:pt x="11572550" y="6050888"/>
                </a:cubicBezTo>
                <a:cubicBezTo>
                  <a:pt x="11566381" y="6050888"/>
                  <a:pt x="11558155" y="6052966"/>
                  <a:pt x="11551985" y="6055045"/>
                </a:cubicBezTo>
                <a:cubicBezTo>
                  <a:pt x="11551985" y="6057123"/>
                  <a:pt x="11551985" y="6057123"/>
                  <a:pt x="11551985" y="6057123"/>
                </a:cubicBezTo>
                <a:cubicBezTo>
                  <a:pt x="11549928" y="6065437"/>
                  <a:pt x="11547872" y="6073751"/>
                  <a:pt x="11547872" y="6082065"/>
                </a:cubicBezTo>
                <a:cubicBezTo>
                  <a:pt x="11547872" y="6092457"/>
                  <a:pt x="11549928" y="6100771"/>
                  <a:pt x="11551985" y="6109085"/>
                </a:cubicBezTo>
                <a:cubicBezTo>
                  <a:pt x="11549928" y="6109085"/>
                  <a:pt x="11533476" y="6117398"/>
                  <a:pt x="11531420" y="6117398"/>
                </a:cubicBezTo>
                <a:cubicBezTo>
                  <a:pt x="11521137" y="6102849"/>
                  <a:pt x="11508798" y="6088300"/>
                  <a:pt x="11494402" y="6082065"/>
                </a:cubicBezTo>
                <a:cubicBezTo>
                  <a:pt x="11494402" y="6079986"/>
                  <a:pt x="11494402" y="6079986"/>
                  <a:pt x="11494402" y="6079986"/>
                </a:cubicBezTo>
                <a:cubicBezTo>
                  <a:pt x="11492346" y="6079986"/>
                  <a:pt x="11492346" y="6079986"/>
                  <a:pt x="11492346" y="6079986"/>
                </a:cubicBezTo>
                <a:cubicBezTo>
                  <a:pt x="11486176" y="6084143"/>
                  <a:pt x="11480006" y="6088300"/>
                  <a:pt x="11473837" y="6092457"/>
                </a:cubicBezTo>
                <a:cubicBezTo>
                  <a:pt x="11473837" y="6092457"/>
                  <a:pt x="11473837" y="6094535"/>
                  <a:pt x="11473837" y="6094535"/>
                </a:cubicBezTo>
                <a:cubicBezTo>
                  <a:pt x="11473837" y="6111163"/>
                  <a:pt x="11477950" y="6127791"/>
                  <a:pt x="11486176" y="6144418"/>
                </a:cubicBezTo>
                <a:cubicBezTo>
                  <a:pt x="11484120" y="6146497"/>
                  <a:pt x="11471780" y="6154811"/>
                  <a:pt x="11469724" y="6156889"/>
                </a:cubicBezTo>
                <a:cubicBezTo>
                  <a:pt x="11457385" y="6144418"/>
                  <a:pt x="11440932" y="6134026"/>
                  <a:pt x="11426536" y="6129869"/>
                </a:cubicBezTo>
                <a:cubicBezTo>
                  <a:pt x="11424480" y="6129869"/>
                  <a:pt x="11424480" y="6129869"/>
                  <a:pt x="11424480" y="6129869"/>
                </a:cubicBezTo>
                <a:cubicBezTo>
                  <a:pt x="11424480" y="6131947"/>
                  <a:pt x="11424480" y="6131947"/>
                  <a:pt x="11424480" y="6131947"/>
                </a:cubicBezTo>
                <a:cubicBezTo>
                  <a:pt x="11418310" y="6134026"/>
                  <a:pt x="11412140" y="6140261"/>
                  <a:pt x="11408027" y="6146497"/>
                </a:cubicBezTo>
                <a:cubicBezTo>
                  <a:pt x="11408027" y="6148575"/>
                  <a:pt x="11408027" y="6148575"/>
                  <a:pt x="11408027" y="6148575"/>
                </a:cubicBezTo>
                <a:cubicBezTo>
                  <a:pt x="11412140" y="6163124"/>
                  <a:pt x="11422423" y="6179752"/>
                  <a:pt x="11434763" y="6194301"/>
                </a:cubicBezTo>
                <a:cubicBezTo>
                  <a:pt x="11432706" y="6194301"/>
                  <a:pt x="11422423" y="6208850"/>
                  <a:pt x="11420366" y="6210929"/>
                </a:cubicBezTo>
                <a:cubicBezTo>
                  <a:pt x="11405971" y="6202615"/>
                  <a:pt x="11387462" y="6198458"/>
                  <a:pt x="11371010" y="6198458"/>
                </a:cubicBezTo>
                <a:cubicBezTo>
                  <a:pt x="11368953" y="6198458"/>
                  <a:pt x="11368953" y="6198458"/>
                  <a:pt x="11368953" y="6198458"/>
                </a:cubicBezTo>
                <a:cubicBezTo>
                  <a:pt x="11364840" y="6202615"/>
                  <a:pt x="11360727" y="6210929"/>
                  <a:pt x="11358671" y="6217164"/>
                </a:cubicBezTo>
                <a:cubicBezTo>
                  <a:pt x="11358671" y="6219243"/>
                  <a:pt x="11358671" y="6219243"/>
                  <a:pt x="11358671" y="6219243"/>
                </a:cubicBezTo>
                <a:cubicBezTo>
                  <a:pt x="11366897" y="6233791"/>
                  <a:pt x="11379236" y="6246262"/>
                  <a:pt x="11395688" y="6256655"/>
                </a:cubicBezTo>
                <a:cubicBezTo>
                  <a:pt x="11393632" y="6258733"/>
                  <a:pt x="11387462" y="6273282"/>
                  <a:pt x="11387462" y="6275361"/>
                </a:cubicBezTo>
                <a:cubicBezTo>
                  <a:pt x="11368953" y="6271204"/>
                  <a:pt x="11350444" y="6271204"/>
                  <a:pt x="11336049" y="6275361"/>
                </a:cubicBezTo>
                <a:cubicBezTo>
                  <a:pt x="11333992" y="6275361"/>
                  <a:pt x="11333992" y="6275361"/>
                  <a:pt x="11333992" y="6275361"/>
                </a:cubicBezTo>
                <a:cubicBezTo>
                  <a:pt x="11333992" y="6277439"/>
                  <a:pt x="11333992" y="6277439"/>
                  <a:pt x="11333992" y="6277439"/>
                </a:cubicBezTo>
                <a:cubicBezTo>
                  <a:pt x="11331936" y="6283675"/>
                  <a:pt x="11329879" y="6291988"/>
                  <a:pt x="11327823" y="6298223"/>
                </a:cubicBezTo>
                <a:cubicBezTo>
                  <a:pt x="11329879" y="6300302"/>
                  <a:pt x="11329879" y="6300302"/>
                  <a:pt x="11329879" y="6300302"/>
                </a:cubicBezTo>
                <a:cubicBezTo>
                  <a:pt x="11340162" y="6310694"/>
                  <a:pt x="11356614" y="6321087"/>
                  <a:pt x="11373066" y="6325243"/>
                </a:cubicBezTo>
                <a:cubicBezTo>
                  <a:pt x="11373066" y="6327322"/>
                  <a:pt x="11371010" y="6346028"/>
                  <a:pt x="11371010" y="6348107"/>
                </a:cubicBezTo>
                <a:cubicBezTo>
                  <a:pt x="11352501" y="6348107"/>
                  <a:pt x="11333992" y="6352263"/>
                  <a:pt x="11321653" y="6360578"/>
                </a:cubicBezTo>
                <a:cubicBezTo>
                  <a:pt x="11319596" y="6360578"/>
                  <a:pt x="11319596" y="6360578"/>
                  <a:pt x="11319596" y="6360578"/>
                </a:cubicBezTo>
                <a:cubicBezTo>
                  <a:pt x="11319596" y="6362655"/>
                  <a:pt x="11319596" y="6362655"/>
                  <a:pt x="11319596" y="6362655"/>
                </a:cubicBezTo>
                <a:cubicBezTo>
                  <a:pt x="11319596" y="6364734"/>
                  <a:pt x="11319596" y="6368891"/>
                  <a:pt x="11319596" y="6373048"/>
                </a:cubicBezTo>
                <a:cubicBezTo>
                  <a:pt x="11319596" y="6377205"/>
                  <a:pt x="11319596" y="6381362"/>
                  <a:pt x="11319596" y="6383440"/>
                </a:cubicBezTo>
                <a:cubicBezTo>
                  <a:pt x="11319596" y="6385519"/>
                  <a:pt x="11319596" y="6385519"/>
                  <a:pt x="11319596" y="6385519"/>
                </a:cubicBezTo>
                <a:cubicBezTo>
                  <a:pt x="11321653" y="6385519"/>
                  <a:pt x="11321653" y="6385519"/>
                  <a:pt x="11321653" y="6385519"/>
                </a:cubicBezTo>
                <a:cubicBezTo>
                  <a:pt x="11333992" y="6393833"/>
                  <a:pt x="11352501" y="6397990"/>
                  <a:pt x="11371010" y="6397990"/>
                </a:cubicBezTo>
                <a:cubicBezTo>
                  <a:pt x="11371010" y="6402146"/>
                  <a:pt x="11373066" y="6418774"/>
                  <a:pt x="11375123" y="6420852"/>
                </a:cubicBezTo>
                <a:cubicBezTo>
                  <a:pt x="11356614" y="6427087"/>
                  <a:pt x="11340162" y="6435401"/>
                  <a:pt x="11329879" y="6447872"/>
                </a:cubicBezTo>
                <a:cubicBezTo>
                  <a:pt x="11327823" y="6447872"/>
                  <a:pt x="11327823" y="6447872"/>
                  <a:pt x="11327823" y="6447872"/>
                </a:cubicBezTo>
                <a:cubicBezTo>
                  <a:pt x="11327823" y="6449951"/>
                  <a:pt x="11327823" y="6449951"/>
                  <a:pt x="11327823" y="6449951"/>
                </a:cubicBezTo>
                <a:cubicBezTo>
                  <a:pt x="11329879" y="6456186"/>
                  <a:pt x="11331936" y="6464500"/>
                  <a:pt x="11333992" y="6470736"/>
                </a:cubicBezTo>
                <a:cubicBezTo>
                  <a:pt x="11336049" y="6470736"/>
                  <a:pt x="11336049" y="6470736"/>
                  <a:pt x="11336049" y="6470736"/>
                </a:cubicBezTo>
                <a:cubicBezTo>
                  <a:pt x="11350444" y="6476971"/>
                  <a:pt x="11371010" y="6474892"/>
                  <a:pt x="11387462" y="6470736"/>
                </a:cubicBezTo>
                <a:cubicBezTo>
                  <a:pt x="11387462" y="6472813"/>
                  <a:pt x="11395688" y="6489442"/>
                  <a:pt x="11395688" y="6491519"/>
                </a:cubicBezTo>
                <a:cubicBezTo>
                  <a:pt x="11381292" y="6499833"/>
                  <a:pt x="11366897" y="6514383"/>
                  <a:pt x="11358671" y="6528932"/>
                </a:cubicBezTo>
                <a:cubicBezTo>
                  <a:pt x="11358671" y="6531010"/>
                  <a:pt x="11358671" y="6531010"/>
                  <a:pt x="11358671" y="6531010"/>
                </a:cubicBezTo>
                <a:cubicBezTo>
                  <a:pt x="11360727" y="6535168"/>
                  <a:pt x="11366897" y="6543481"/>
                  <a:pt x="11371010" y="6549716"/>
                </a:cubicBezTo>
                <a:cubicBezTo>
                  <a:pt x="11387462" y="6549716"/>
                  <a:pt x="11405971" y="6545560"/>
                  <a:pt x="11422423" y="6535168"/>
                </a:cubicBezTo>
                <a:cubicBezTo>
                  <a:pt x="11422423" y="6537245"/>
                  <a:pt x="11432706" y="6551795"/>
                  <a:pt x="11434763" y="6553874"/>
                </a:cubicBezTo>
                <a:cubicBezTo>
                  <a:pt x="11422423" y="6566344"/>
                  <a:pt x="11412140" y="6582971"/>
                  <a:pt x="11408027" y="6599600"/>
                </a:cubicBezTo>
                <a:cubicBezTo>
                  <a:pt x="11410084" y="6601677"/>
                  <a:pt x="11410084" y="6601677"/>
                  <a:pt x="11410084" y="6601677"/>
                </a:cubicBezTo>
                <a:cubicBezTo>
                  <a:pt x="11412140" y="6605835"/>
                  <a:pt x="11420366" y="6612070"/>
                  <a:pt x="11424480" y="6616227"/>
                </a:cubicBezTo>
                <a:cubicBezTo>
                  <a:pt x="11426536" y="6616227"/>
                  <a:pt x="11426536" y="6616227"/>
                  <a:pt x="11426536" y="6616227"/>
                </a:cubicBezTo>
                <a:cubicBezTo>
                  <a:pt x="11440932" y="6612070"/>
                  <a:pt x="11457385" y="6603756"/>
                  <a:pt x="11471780" y="6589207"/>
                </a:cubicBezTo>
                <a:cubicBezTo>
                  <a:pt x="11473837" y="6591286"/>
                  <a:pt x="11486176" y="6601677"/>
                  <a:pt x="11488233" y="6603756"/>
                </a:cubicBezTo>
                <a:cubicBezTo>
                  <a:pt x="11480006" y="6620383"/>
                  <a:pt x="11475894" y="6637012"/>
                  <a:pt x="11475894" y="6653639"/>
                </a:cubicBezTo>
                <a:cubicBezTo>
                  <a:pt x="11475894" y="6653639"/>
                  <a:pt x="11475894" y="6655718"/>
                  <a:pt x="11475894" y="6655718"/>
                </a:cubicBezTo>
                <a:cubicBezTo>
                  <a:pt x="11480006" y="6659874"/>
                  <a:pt x="11488233" y="6664032"/>
                  <a:pt x="11494402" y="6666109"/>
                </a:cubicBezTo>
                <a:cubicBezTo>
                  <a:pt x="11494402" y="6668188"/>
                  <a:pt x="11494402" y="6668188"/>
                  <a:pt x="11494402" y="6668188"/>
                </a:cubicBezTo>
                <a:cubicBezTo>
                  <a:pt x="11496459" y="6666109"/>
                  <a:pt x="11496459" y="6666109"/>
                  <a:pt x="11496459" y="6666109"/>
                </a:cubicBezTo>
                <a:cubicBezTo>
                  <a:pt x="11510854" y="6657796"/>
                  <a:pt x="11523194" y="6645325"/>
                  <a:pt x="11533476" y="6628698"/>
                </a:cubicBezTo>
                <a:cubicBezTo>
                  <a:pt x="11535533" y="6630776"/>
                  <a:pt x="11549928" y="6637012"/>
                  <a:pt x="11551985" y="6637012"/>
                </a:cubicBezTo>
                <a:cubicBezTo>
                  <a:pt x="11549928" y="6645325"/>
                  <a:pt x="11549928" y="6655718"/>
                  <a:pt x="11549928" y="6664032"/>
                </a:cubicBezTo>
                <a:cubicBezTo>
                  <a:pt x="11549928" y="6672345"/>
                  <a:pt x="11549928" y="6682738"/>
                  <a:pt x="11551985" y="6688973"/>
                </a:cubicBezTo>
                <a:cubicBezTo>
                  <a:pt x="11551985" y="6691051"/>
                  <a:pt x="11551985" y="6691051"/>
                  <a:pt x="11551985" y="6691051"/>
                </a:cubicBezTo>
                <a:cubicBezTo>
                  <a:pt x="11554042" y="6691051"/>
                  <a:pt x="11554042" y="6691051"/>
                  <a:pt x="11554042" y="6691051"/>
                </a:cubicBezTo>
                <a:cubicBezTo>
                  <a:pt x="11558155" y="6693130"/>
                  <a:pt x="11568437" y="6695208"/>
                  <a:pt x="11574607" y="6697286"/>
                </a:cubicBezTo>
                <a:cubicBezTo>
                  <a:pt x="11576663" y="6697286"/>
                  <a:pt x="11576663" y="6697286"/>
                  <a:pt x="11576663" y="6697286"/>
                </a:cubicBezTo>
                <a:cubicBezTo>
                  <a:pt x="11586946" y="6684816"/>
                  <a:pt x="11597229" y="6668188"/>
                  <a:pt x="11601342" y="6651561"/>
                </a:cubicBezTo>
                <a:cubicBezTo>
                  <a:pt x="11603398" y="6651561"/>
                  <a:pt x="11621907" y="6653639"/>
                  <a:pt x="11623964" y="6653639"/>
                </a:cubicBezTo>
                <a:cubicBezTo>
                  <a:pt x="11623964" y="6672345"/>
                  <a:pt x="11628077" y="6691051"/>
                  <a:pt x="11636303" y="6705600"/>
                </a:cubicBezTo>
                <a:cubicBezTo>
                  <a:pt x="11638359" y="6705600"/>
                  <a:pt x="11638359" y="6705600"/>
                  <a:pt x="11638359" y="6705600"/>
                </a:cubicBezTo>
                <a:cubicBezTo>
                  <a:pt x="11644529" y="6705600"/>
                  <a:pt x="11654812" y="6705600"/>
                  <a:pt x="11658925" y="6705600"/>
                </a:cubicBezTo>
                <a:cubicBezTo>
                  <a:pt x="11660982" y="6705600"/>
                  <a:pt x="11660982" y="6705600"/>
                  <a:pt x="11660982" y="6705600"/>
                </a:cubicBezTo>
                <a:cubicBezTo>
                  <a:pt x="11669208" y="6691051"/>
                  <a:pt x="11673321" y="6672345"/>
                  <a:pt x="11675378" y="6653639"/>
                </a:cubicBezTo>
                <a:cubicBezTo>
                  <a:pt x="11677434" y="6653639"/>
                  <a:pt x="11693886" y="6651561"/>
                  <a:pt x="11695943" y="6651561"/>
                </a:cubicBezTo>
                <a:cubicBezTo>
                  <a:pt x="11700056" y="6668188"/>
                  <a:pt x="11710338" y="6684816"/>
                  <a:pt x="11722678" y="6697286"/>
                </a:cubicBezTo>
                <a:cubicBezTo>
                  <a:pt x="11728847" y="6695208"/>
                  <a:pt x="11739130" y="6693130"/>
                  <a:pt x="11743243" y="6691051"/>
                </a:cubicBezTo>
                <a:cubicBezTo>
                  <a:pt x="11745300" y="6691051"/>
                  <a:pt x="11745300" y="6691051"/>
                  <a:pt x="11745300" y="6691051"/>
                </a:cubicBezTo>
                <a:cubicBezTo>
                  <a:pt x="11747356" y="6682738"/>
                  <a:pt x="11747356" y="6672345"/>
                  <a:pt x="11747356" y="6664032"/>
                </a:cubicBezTo>
                <a:cubicBezTo>
                  <a:pt x="11747356" y="6655718"/>
                  <a:pt x="11747356" y="6645325"/>
                  <a:pt x="11745300" y="6637012"/>
                </a:cubicBezTo>
                <a:cubicBezTo>
                  <a:pt x="11747356" y="6637012"/>
                  <a:pt x="11763808" y="6630776"/>
                  <a:pt x="11765865" y="6628698"/>
                </a:cubicBezTo>
                <a:cubicBezTo>
                  <a:pt x="11774091" y="6645325"/>
                  <a:pt x="11788487" y="6657796"/>
                  <a:pt x="11802882" y="6666109"/>
                </a:cubicBezTo>
                <a:cubicBezTo>
                  <a:pt x="11809052" y="6664032"/>
                  <a:pt x="11817278" y="6659874"/>
                  <a:pt x="11821391" y="6655718"/>
                </a:cubicBezTo>
                <a:cubicBezTo>
                  <a:pt x="11823448" y="6653639"/>
                  <a:pt x="11823448" y="6653639"/>
                  <a:pt x="11823448" y="6653639"/>
                </a:cubicBezTo>
                <a:cubicBezTo>
                  <a:pt x="11823448" y="6653639"/>
                  <a:pt x="11823448" y="6653639"/>
                  <a:pt x="11823448" y="6651561"/>
                </a:cubicBezTo>
                <a:cubicBezTo>
                  <a:pt x="11823448" y="6637012"/>
                  <a:pt x="11817278" y="6618306"/>
                  <a:pt x="11809052" y="6603756"/>
                </a:cubicBezTo>
                <a:cubicBezTo>
                  <a:pt x="11811108" y="6601677"/>
                  <a:pt x="11823448" y="6591286"/>
                  <a:pt x="11825504" y="6589207"/>
                </a:cubicBezTo>
                <a:cubicBezTo>
                  <a:pt x="11839900" y="6601677"/>
                  <a:pt x="11856352" y="6612070"/>
                  <a:pt x="11870748" y="6616227"/>
                </a:cubicBezTo>
                <a:cubicBezTo>
                  <a:pt x="11872805" y="6616227"/>
                  <a:pt x="11872805" y="6616227"/>
                  <a:pt x="11872805" y="6616227"/>
                </a:cubicBezTo>
                <a:cubicBezTo>
                  <a:pt x="11876918" y="6612070"/>
                  <a:pt x="11885144" y="6605835"/>
                  <a:pt x="11887201" y="6599600"/>
                </a:cubicBezTo>
                <a:cubicBezTo>
                  <a:pt x="11889257" y="6599600"/>
                  <a:pt x="11889257" y="6599600"/>
                  <a:pt x="11889257" y="6599600"/>
                </a:cubicBezTo>
                <a:cubicBezTo>
                  <a:pt x="11885144" y="6582971"/>
                  <a:pt x="11874861" y="6566344"/>
                  <a:pt x="11862522" y="6553874"/>
                </a:cubicBezTo>
                <a:cubicBezTo>
                  <a:pt x="11864579" y="6551795"/>
                  <a:pt x="11874861" y="6537245"/>
                  <a:pt x="11874861" y="6535168"/>
                </a:cubicBezTo>
                <a:cubicBezTo>
                  <a:pt x="11891314" y="6543481"/>
                  <a:pt x="11909822" y="6549716"/>
                  <a:pt x="11926275" y="6549716"/>
                </a:cubicBezTo>
                <a:cubicBezTo>
                  <a:pt x="11928331" y="6547638"/>
                  <a:pt x="11928331" y="6547638"/>
                  <a:pt x="11928331" y="6547638"/>
                </a:cubicBezTo>
                <a:cubicBezTo>
                  <a:pt x="11930388" y="6543481"/>
                  <a:pt x="11936557" y="6535168"/>
                  <a:pt x="11938614" y="6528932"/>
                </a:cubicBezTo>
                <a:cubicBezTo>
                  <a:pt x="11938614" y="6526854"/>
                  <a:pt x="11938614" y="6526854"/>
                  <a:pt x="11938614" y="6526854"/>
                </a:cubicBezTo>
                <a:cubicBezTo>
                  <a:pt x="11930388" y="6514383"/>
                  <a:pt x="11915992" y="6499833"/>
                  <a:pt x="11901596" y="6491519"/>
                </a:cubicBezTo>
                <a:cubicBezTo>
                  <a:pt x="11901596" y="6487363"/>
                  <a:pt x="11909822" y="6472813"/>
                  <a:pt x="11909822" y="6470736"/>
                </a:cubicBezTo>
                <a:cubicBezTo>
                  <a:pt x="11926275" y="6474892"/>
                  <a:pt x="11944784" y="6474892"/>
                  <a:pt x="11961236" y="6470736"/>
                </a:cubicBezTo>
                <a:cubicBezTo>
                  <a:pt x="11963292" y="6470736"/>
                  <a:pt x="11963292" y="6470736"/>
                  <a:pt x="11963292" y="6470736"/>
                </a:cubicBezTo>
                <a:cubicBezTo>
                  <a:pt x="11965349" y="6464500"/>
                  <a:pt x="11967405" y="6456186"/>
                  <a:pt x="11967405" y="6449951"/>
                </a:cubicBezTo>
                <a:cubicBezTo>
                  <a:pt x="11967405" y="6447872"/>
                  <a:pt x="11967405" y="6447872"/>
                  <a:pt x="11967405" y="6447872"/>
                </a:cubicBezTo>
                <a:cubicBezTo>
                  <a:pt x="11957123" y="6435401"/>
                  <a:pt x="11940670" y="6427087"/>
                  <a:pt x="11922162" y="6420852"/>
                </a:cubicBezTo>
                <a:cubicBezTo>
                  <a:pt x="11924218" y="6418774"/>
                  <a:pt x="11926275" y="6402146"/>
                  <a:pt x="11926275" y="6400068"/>
                </a:cubicBezTo>
                <a:cubicBezTo>
                  <a:pt x="11944784" y="6400068"/>
                  <a:pt x="11963292" y="6393833"/>
                  <a:pt x="11975632" y="6385519"/>
                </a:cubicBezTo>
                <a:cubicBezTo>
                  <a:pt x="11977688" y="6385519"/>
                  <a:pt x="11977688" y="6385519"/>
                  <a:pt x="11977688" y="6385519"/>
                </a:cubicBezTo>
                <a:cubicBezTo>
                  <a:pt x="11977688" y="6381362"/>
                  <a:pt x="11977688" y="6377205"/>
                  <a:pt x="11977688" y="6373048"/>
                </a:cubicBezTo>
                <a:cubicBezTo>
                  <a:pt x="11977688" y="6370969"/>
                  <a:pt x="11977688" y="6366813"/>
                  <a:pt x="11977688" y="6362655"/>
                </a:cubicBezTo>
                <a:cubicBezTo>
                  <a:pt x="11975632" y="6362655"/>
                  <a:pt x="11975632" y="6362655"/>
                  <a:pt x="11975632" y="6362655"/>
                </a:cubicBezTo>
                <a:cubicBezTo>
                  <a:pt x="11963292" y="6354342"/>
                  <a:pt x="11944784" y="6348107"/>
                  <a:pt x="11926275" y="6348107"/>
                </a:cubicBezTo>
                <a:cubicBezTo>
                  <a:pt x="11926275" y="6346028"/>
                  <a:pt x="11924218" y="6329401"/>
                  <a:pt x="11924218" y="6327322"/>
                </a:cubicBezTo>
                <a:cubicBezTo>
                  <a:pt x="11940670" y="6321087"/>
                  <a:pt x="11957123" y="6312773"/>
                  <a:pt x="11967405" y="6300302"/>
                </a:cubicBezTo>
                <a:cubicBezTo>
                  <a:pt x="11969462" y="6300302"/>
                  <a:pt x="11969462" y="6300302"/>
                  <a:pt x="11969462" y="6300302"/>
                </a:cubicBezTo>
                <a:cubicBezTo>
                  <a:pt x="11969462" y="6298223"/>
                  <a:pt x="11969462" y="6298223"/>
                  <a:pt x="11969462" y="6298223"/>
                </a:cubicBezTo>
                <a:cubicBezTo>
                  <a:pt x="11967405" y="6291988"/>
                  <a:pt x="11965349" y="6283675"/>
                  <a:pt x="11963292" y="6277439"/>
                </a:cubicBezTo>
                <a:cubicBezTo>
                  <a:pt x="11961236" y="6277439"/>
                  <a:pt x="11961236" y="6277439"/>
                  <a:pt x="11961236" y="6277439"/>
                </a:cubicBezTo>
                <a:cubicBezTo>
                  <a:pt x="11946840" y="6271204"/>
                  <a:pt x="11928331" y="6273282"/>
                  <a:pt x="11909822" y="6277439"/>
                </a:cubicBezTo>
                <a:cubicBezTo>
                  <a:pt x="11909822" y="6275361"/>
                  <a:pt x="11903653" y="6258733"/>
                  <a:pt x="11901596" y="6256655"/>
                </a:cubicBezTo>
                <a:cubicBezTo>
                  <a:pt x="11918049" y="6248341"/>
                  <a:pt x="11930388" y="6233791"/>
                  <a:pt x="11938614" y="6219243"/>
                </a:cubicBezTo>
                <a:cubicBezTo>
                  <a:pt x="11938614" y="6217164"/>
                  <a:pt x="11938614" y="6217164"/>
                  <a:pt x="11938614" y="6217164"/>
                </a:cubicBezTo>
                <a:cubicBezTo>
                  <a:pt x="11936557" y="6213007"/>
                  <a:pt x="11932444" y="6204693"/>
                  <a:pt x="11928331" y="6198458"/>
                </a:cubicBezTo>
                <a:cubicBezTo>
                  <a:pt x="11926275" y="6198458"/>
                  <a:pt x="11926275" y="6198458"/>
                  <a:pt x="11926275" y="6198458"/>
                </a:cubicBezTo>
                <a:cubicBezTo>
                  <a:pt x="11909822" y="6198458"/>
                  <a:pt x="11891314" y="6202615"/>
                  <a:pt x="11876918" y="6210929"/>
                </a:cubicBezTo>
                <a:cubicBezTo>
                  <a:pt x="11874861" y="6210929"/>
                  <a:pt x="11864579" y="6196379"/>
                  <a:pt x="11862522" y="6194301"/>
                </a:cubicBezTo>
                <a:cubicBezTo>
                  <a:pt x="11874861" y="6181830"/>
                  <a:pt x="11885144" y="6165203"/>
                  <a:pt x="11889257" y="6148575"/>
                </a:cubicBezTo>
                <a:cubicBezTo>
                  <a:pt x="11889257" y="6146497"/>
                  <a:pt x="11889257" y="6146497"/>
                  <a:pt x="11889257" y="6146497"/>
                </a:cubicBezTo>
                <a:cubicBezTo>
                  <a:pt x="11885144" y="6142340"/>
                  <a:pt x="11878975" y="6136104"/>
                  <a:pt x="11872805" y="6131947"/>
                </a:cubicBezTo>
                <a:cubicBezTo>
                  <a:pt x="11856352" y="6136104"/>
                  <a:pt x="11839900" y="6144418"/>
                  <a:pt x="11827561" y="6156889"/>
                </a:cubicBezTo>
                <a:cubicBezTo>
                  <a:pt x="11825504" y="6156889"/>
                  <a:pt x="11811108" y="6146497"/>
                  <a:pt x="11809052" y="6144418"/>
                </a:cubicBezTo>
                <a:cubicBezTo>
                  <a:pt x="11819334" y="6127791"/>
                  <a:pt x="11823448" y="6111163"/>
                  <a:pt x="11823448" y="6094535"/>
                </a:cubicBezTo>
                <a:cubicBezTo>
                  <a:pt x="11823448" y="6094535"/>
                  <a:pt x="11823448" y="6092457"/>
                  <a:pt x="11823448" y="6092457"/>
                </a:cubicBezTo>
                <a:cubicBezTo>
                  <a:pt x="11817278" y="6088300"/>
                  <a:pt x="11809052" y="6084143"/>
                  <a:pt x="11804939" y="6082065"/>
                </a:cubicBezTo>
                <a:cubicBezTo>
                  <a:pt x="11802882" y="6079986"/>
                  <a:pt x="11802882" y="6079986"/>
                  <a:pt x="11802882" y="6079986"/>
                </a:cubicBezTo>
                <a:cubicBezTo>
                  <a:pt x="11802882" y="6082065"/>
                  <a:pt x="11802882" y="6082065"/>
                  <a:pt x="11802882" y="6082065"/>
                </a:cubicBezTo>
                <a:cubicBezTo>
                  <a:pt x="11788487" y="6088300"/>
                  <a:pt x="11776147" y="6102849"/>
                  <a:pt x="11765865" y="6117398"/>
                </a:cubicBezTo>
                <a:cubicBezTo>
                  <a:pt x="11763808" y="6117398"/>
                  <a:pt x="11747356" y="6111163"/>
                  <a:pt x="11745300" y="6109085"/>
                </a:cubicBezTo>
                <a:cubicBezTo>
                  <a:pt x="11747356" y="6100771"/>
                  <a:pt x="11749412" y="6092457"/>
                  <a:pt x="11749412" y="6082065"/>
                </a:cubicBezTo>
                <a:cubicBezTo>
                  <a:pt x="11749412" y="6073751"/>
                  <a:pt x="11747356" y="6065437"/>
                  <a:pt x="11745300" y="6057123"/>
                </a:cubicBezTo>
                <a:cubicBezTo>
                  <a:pt x="11745300" y="6055045"/>
                  <a:pt x="11745300" y="6055045"/>
                  <a:pt x="11745300" y="6055045"/>
                </a:cubicBezTo>
                <a:cubicBezTo>
                  <a:pt x="11743243" y="6055045"/>
                  <a:pt x="11743243" y="6055045"/>
                  <a:pt x="11743243" y="6055045"/>
                </a:cubicBezTo>
                <a:cubicBezTo>
                  <a:pt x="11739130" y="6052966"/>
                  <a:pt x="11730904" y="6050888"/>
                  <a:pt x="11722678" y="6050888"/>
                </a:cubicBezTo>
                <a:cubicBezTo>
                  <a:pt x="11710338" y="6061280"/>
                  <a:pt x="11700056" y="6077908"/>
                  <a:pt x="11695943" y="6096614"/>
                </a:cubicBezTo>
                <a:cubicBezTo>
                  <a:pt x="11693886" y="6094535"/>
                  <a:pt x="11677434" y="6092457"/>
                  <a:pt x="11673321" y="6092457"/>
                </a:cubicBezTo>
                <a:cubicBezTo>
                  <a:pt x="11673321" y="6075829"/>
                  <a:pt x="11669208" y="6057123"/>
                  <a:pt x="11660982" y="6042574"/>
                </a:cubicBezTo>
                <a:cubicBezTo>
                  <a:pt x="11658925" y="6042574"/>
                  <a:pt x="11658925" y="6042574"/>
                  <a:pt x="11658925" y="6042574"/>
                </a:cubicBezTo>
                <a:cubicBezTo>
                  <a:pt x="11652756" y="6040495"/>
                  <a:pt x="11644529" y="6040495"/>
                  <a:pt x="11638359" y="6042574"/>
                </a:cubicBezTo>
                <a:cubicBezTo>
                  <a:pt x="11636303" y="6042574"/>
                  <a:pt x="11636303" y="6042574"/>
                  <a:pt x="11636303" y="6042574"/>
                </a:cubicBezTo>
                <a:close/>
                <a:moveTo>
                  <a:pt x="0" y="0"/>
                </a:moveTo>
                <a:lnTo>
                  <a:pt x="12192000" y="0"/>
                </a:lnTo>
                <a:lnTo>
                  <a:pt x="12192000" y="6858000"/>
                </a:lnTo>
                <a:lnTo>
                  <a:pt x="4539049" y="6858000"/>
                </a:lnTo>
                <a:lnTo>
                  <a:pt x="0" y="6858000"/>
                </a:lnTo>
                <a:lnTo>
                  <a:pt x="0" y="6273113"/>
                </a:lnTo>
                <a:close/>
              </a:path>
            </a:pathLst>
          </a:custGeom>
        </p:spPr>
        <p:txBody>
          <a:bodyPr rtlCol="0">
            <a:noAutofit/>
          </a:bodyPr>
          <a:lstStyle/>
          <a:p>
            <a:pPr lvl="0"/>
            <a:endParaRPr lang="en-US" noProof="0" dirty="0"/>
          </a:p>
        </p:txBody>
      </p:sp>
      <p:sp>
        <p:nvSpPr>
          <p:cNvPr id="9" name="Text Placeholder 8"/>
          <p:cNvSpPr>
            <a:spLocks noGrp="1"/>
          </p:cNvSpPr>
          <p:nvPr>
            <p:ph type="body" sz="quarter" idx="16"/>
          </p:nvPr>
        </p:nvSpPr>
        <p:spPr>
          <a:xfrm>
            <a:off x="0" y="0"/>
            <a:ext cx="4572000" cy="5143500"/>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4539049 w 6096000"/>
              <a:gd name="connsiteY3" fmla="*/ 6858000 h 6858000"/>
              <a:gd name="connsiteX4" fmla="*/ 0 w 6096000"/>
              <a:gd name="connsiteY4" fmla="*/ 6858000 h 6858000"/>
              <a:gd name="connsiteX5" fmla="*/ 0 w 6096000"/>
              <a:gd name="connsiteY5"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6858000">
                <a:moveTo>
                  <a:pt x="0" y="0"/>
                </a:moveTo>
                <a:lnTo>
                  <a:pt x="6096000" y="0"/>
                </a:lnTo>
                <a:lnTo>
                  <a:pt x="6096000" y="6858000"/>
                </a:lnTo>
                <a:lnTo>
                  <a:pt x="4539049" y="6858000"/>
                </a:lnTo>
                <a:lnTo>
                  <a:pt x="0" y="6858000"/>
                </a:lnTo>
                <a:lnTo>
                  <a:pt x="0" y="6273113"/>
                </a:lnTo>
                <a:close/>
              </a:path>
            </a:pathLst>
          </a:custGeom>
          <a:solidFill>
            <a:srgbClr val="01B4E7">
              <a:alpha val="38000"/>
            </a:srgbClr>
          </a:solidFill>
        </p:spPr>
        <p:txBody>
          <a:bodyPr anchor="b">
            <a:noAutofit/>
          </a:bodyPr>
          <a:lstStyle>
            <a:lvl1pPr marL="0" indent="0" algn="r">
              <a:buNone/>
              <a:defRPr>
                <a:solidFill>
                  <a:schemeClr val="tx1">
                    <a:alpha val="0"/>
                  </a:schemeClr>
                </a:solidFill>
              </a:defRPr>
            </a:lvl1pPr>
          </a:lstStyle>
          <a:p>
            <a:pPr lvl="0"/>
            <a:r>
              <a:rPr lang="en-US"/>
              <a:t>Click to edit Master text styles</a:t>
            </a:r>
          </a:p>
        </p:txBody>
      </p:sp>
      <p:sp>
        <p:nvSpPr>
          <p:cNvPr id="25" name="Text Placeholder 11"/>
          <p:cNvSpPr>
            <a:spLocks noGrp="1"/>
          </p:cNvSpPr>
          <p:nvPr>
            <p:ph type="body" sz="quarter" idx="14"/>
          </p:nvPr>
        </p:nvSpPr>
        <p:spPr>
          <a:xfrm>
            <a:off x="419100" y="1606153"/>
            <a:ext cx="3733800" cy="851297"/>
          </a:xfr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3300" b="1" cap="all" baseline="0">
                <a:solidFill>
                  <a:schemeClr val="bg1"/>
                </a:solidFill>
                <a:latin typeface="+mj-lt"/>
              </a:defRPr>
            </a:lvl1pPr>
            <a:lvl2pPr marL="0" indent="0">
              <a:buNone/>
              <a:defRPr sz="1500">
                <a:solidFill>
                  <a:schemeClr val="bg1"/>
                </a:solidFill>
              </a:defRPr>
            </a:lvl2pPr>
            <a:lvl3pPr>
              <a:defRPr sz="1350"/>
            </a:lvl3pPr>
            <a:lvl4pPr>
              <a:defRPr sz="1200"/>
            </a:lvl4pPr>
            <a:lvl5pPr>
              <a:defRPr sz="1200"/>
            </a:lvl5pPr>
          </a:lstStyle>
          <a:p>
            <a:pPr lvl="0"/>
            <a:r>
              <a:rPr lang="en-US"/>
              <a:t>Click to edit Master text styles</a:t>
            </a:r>
          </a:p>
        </p:txBody>
      </p:sp>
      <p:sp>
        <p:nvSpPr>
          <p:cNvPr id="26" name="Subtitle 2"/>
          <p:cNvSpPr>
            <a:spLocks noGrp="1"/>
          </p:cNvSpPr>
          <p:nvPr>
            <p:ph type="subTitle" idx="1"/>
          </p:nvPr>
        </p:nvSpPr>
        <p:spPr>
          <a:xfrm>
            <a:off x="415926" y="2537724"/>
            <a:ext cx="3740150" cy="1481823"/>
          </a:xfrm>
        </p:spPr>
        <p:txBody>
          <a:bodyPr/>
          <a:lstStyle>
            <a:lvl1pPr marL="0" indent="0" algn="l">
              <a:buNone/>
              <a:defRPr sz="165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3" name="Slide Number Placeholder 5">
            <a:extLst>
              <a:ext uri="{FF2B5EF4-FFF2-40B4-BE49-F238E27FC236}">
                <a16:creationId xmlns:a16="http://schemas.microsoft.com/office/drawing/2014/main" id="{EE1A3694-9560-C2A1-83D0-B525F8F9B7B0}"/>
              </a:ext>
            </a:extLst>
          </p:cNvPr>
          <p:cNvSpPr>
            <a:spLocks noGrp="1"/>
          </p:cNvSpPr>
          <p:nvPr>
            <p:ph type="sldNum" sz="quarter" idx="17"/>
          </p:nvPr>
        </p:nvSpPr>
        <p:spPr>
          <a:xfrm>
            <a:off x="8737600" y="87313"/>
            <a:ext cx="317500" cy="273050"/>
          </a:xfrm>
        </p:spPr>
        <p:txBody>
          <a:bodyPr/>
          <a:lstStyle>
            <a:lvl1pPr>
              <a:defRPr>
                <a:solidFill>
                  <a:prstClr val="white"/>
                </a:solidFill>
              </a:defRPr>
            </a:lvl1pPr>
          </a:lstStyle>
          <a:p>
            <a:pPr>
              <a:defRPr/>
            </a:pPr>
            <a:fld id="{895B5D36-7DF1-4F15-989B-56CD5DB288D1}" type="slidenum">
              <a:rPr lang="en-US"/>
              <a:pPr>
                <a:defRPr/>
              </a:pPr>
              <a:t>‹#›</a:t>
            </a:fld>
            <a:endParaRPr lang="en-US" dirty="0"/>
          </a:p>
        </p:txBody>
      </p:sp>
    </p:spTree>
    <p:extLst>
      <p:ext uri="{BB962C8B-B14F-4D97-AF65-F5344CB8AC3E}">
        <p14:creationId xmlns:p14="http://schemas.microsoft.com/office/powerpoint/2010/main" val="273330199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9" name="Picture Placeholder 8"/>
          <p:cNvSpPr>
            <a:spLocks noGrp="1"/>
          </p:cNvSpPr>
          <p:nvPr>
            <p:ph type="pic" sz="quarter" idx="17"/>
          </p:nvPr>
        </p:nvSpPr>
        <p:spPr>
          <a:xfrm>
            <a:off x="0" y="0"/>
            <a:ext cx="9144000" cy="5143500"/>
          </a:xfrm>
          <a:custGeom>
            <a:avLst/>
            <a:gdLst>
              <a:gd name="connsiteX0" fmla="*/ 11603402 w 12192000"/>
              <a:gd name="connsiteY0" fmla="*/ 6440005 h 6858000"/>
              <a:gd name="connsiteX1" fmla="*/ 11613605 w 12192000"/>
              <a:gd name="connsiteY1" fmla="*/ 6440005 h 6858000"/>
              <a:gd name="connsiteX2" fmla="*/ 11617686 w 12192000"/>
              <a:gd name="connsiteY2" fmla="*/ 6448343 h 6858000"/>
              <a:gd name="connsiteX3" fmla="*/ 11623808 w 12192000"/>
              <a:gd name="connsiteY3" fmla="*/ 6550487 h 6858000"/>
              <a:gd name="connsiteX4" fmla="*/ 11621767 w 12192000"/>
              <a:gd name="connsiteY4" fmla="*/ 6560909 h 6858000"/>
              <a:gd name="connsiteX5" fmla="*/ 11615645 w 12192000"/>
              <a:gd name="connsiteY5" fmla="*/ 6560909 h 6858000"/>
              <a:gd name="connsiteX6" fmla="*/ 11509533 w 12192000"/>
              <a:gd name="connsiteY6" fmla="*/ 6498373 h 6858000"/>
              <a:gd name="connsiteX7" fmla="*/ 11505451 w 12192000"/>
              <a:gd name="connsiteY7" fmla="*/ 6492120 h 6858000"/>
              <a:gd name="connsiteX8" fmla="*/ 11505451 w 12192000"/>
              <a:gd name="connsiteY8" fmla="*/ 6490034 h 6858000"/>
              <a:gd name="connsiteX9" fmla="*/ 11511573 w 12192000"/>
              <a:gd name="connsiteY9" fmla="*/ 6485865 h 6858000"/>
              <a:gd name="connsiteX10" fmla="*/ 11603402 w 12192000"/>
              <a:gd name="connsiteY10" fmla="*/ 6440005 h 6858000"/>
              <a:gd name="connsiteX11" fmla="*/ 11686136 w 12192000"/>
              <a:gd name="connsiteY11" fmla="*/ 6437921 h 6858000"/>
              <a:gd name="connsiteX12" fmla="*/ 11696438 w 12192000"/>
              <a:gd name="connsiteY12" fmla="*/ 6437921 h 6858000"/>
              <a:gd name="connsiteX13" fmla="*/ 11787097 w 12192000"/>
              <a:gd name="connsiteY13" fmla="*/ 6483687 h 6858000"/>
              <a:gd name="connsiteX14" fmla="*/ 11795339 w 12192000"/>
              <a:gd name="connsiteY14" fmla="*/ 6489928 h 6858000"/>
              <a:gd name="connsiteX15" fmla="*/ 11791218 w 12192000"/>
              <a:gd name="connsiteY15" fmla="*/ 6496168 h 6858000"/>
              <a:gd name="connsiteX16" fmla="*/ 11684076 w 12192000"/>
              <a:gd name="connsiteY16" fmla="*/ 6558576 h 6858000"/>
              <a:gd name="connsiteX17" fmla="*/ 11675833 w 12192000"/>
              <a:gd name="connsiteY17" fmla="*/ 6558576 h 6858000"/>
              <a:gd name="connsiteX18" fmla="*/ 11673773 w 12192000"/>
              <a:gd name="connsiteY18" fmla="*/ 6550255 h 6858000"/>
              <a:gd name="connsiteX19" fmla="*/ 11682015 w 12192000"/>
              <a:gd name="connsiteY19" fmla="*/ 6446242 h 6858000"/>
              <a:gd name="connsiteX20" fmla="*/ 11686136 w 12192000"/>
              <a:gd name="connsiteY20" fmla="*/ 6437921 h 6858000"/>
              <a:gd name="connsiteX21" fmla="*/ 10868401 w 12192000"/>
              <a:gd name="connsiteY21" fmla="*/ 6398178 h 6858000"/>
              <a:gd name="connsiteX22" fmla="*/ 10868401 w 12192000"/>
              <a:gd name="connsiteY22" fmla="*/ 6441381 h 6858000"/>
              <a:gd name="connsiteX23" fmla="*/ 10820512 w 12192000"/>
              <a:gd name="connsiteY23" fmla="*/ 6449610 h 6858000"/>
              <a:gd name="connsiteX24" fmla="*/ 10801773 w 12192000"/>
              <a:gd name="connsiteY24" fmla="*/ 6424923 h 6858000"/>
              <a:gd name="connsiteX25" fmla="*/ 10826759 w 12192000"/>
              <a:gd name="connsiteY25" fmla="*/ 6400236 h 6858000"/>
              <a:gd name="connsiteX26" fmla="*/ 10518900 w 12192000"/>
              <a:gd name="connsiteY26" fmla="*/ 6328044 h 6858000"/>
              <a:gd name="connsiteX27" fmla="*/ 10559811 w 12192000"/>
              <a:gd name="connsiteY27" fmla="*/ 6388243 h 6858000"/>
              <a:gd name="connsiteX28" fmla="*/ 10518900 w 12192000"/>
              <a:gd name="connsiteY28" fmla="*/ 6448441 h 6858000"/>
              <a:gd name="connsiteX29" fmla="*/ 10477988 w 12192000"/>
              <a:gd name="connsiteY29" fmla="*/ 6388243 h 6858000"/>
              <a:gd name="connsiteX30" fmla="*/ 10518900 w 12192000"/>
              <a:gd name="connsiteY30" fmla="*/ 6328044 h 6858000"/>
              <a:gd name="connsiteX31" fmla="*/ 11673123 w 12192000"/>
              <a:gd name="connsiteY31" fmla="*/ 6319732 h 6858000"/>
              <a:gd name="connsiteX32" fmla="*/ 11682116 w 12192000"/>
              <a:gd name="connsiteY32" fmla="*/ 6320771 h 6858000"/>
              <a:gd name="connsiteX33" fmla="*/ 11708840 w 12192000"/>
              <a:gd name="connsiteY33" fmla="*/ 6372722 h 6858000"/>
              <a:gd name="connsiteX34" fmla="*/ 11649226 w 12192000"/>
              <a:gd name="connsiteY34" fmla="*/ 6430907 h 6858000"/>
              <a:gd name="connsiteX35" fmla="*/ 11589612 w 12192000"/>
              <a:gd name="connsiteY35" fmla="*/ 6372722 h 6858000"/>
              <a:gd name="connsiteX36" fmla="*/ 11616336 w 12192000"/>
              <a:gd name="connsiteY36" fmla="*/ 6322850 h 6858000"/>
              <a:gd name="connsiteX37" fmla="*/ 11632781 w 12192000"/>
              <a:gd name="connsiteY37" fmla="*/ 6324927 h 6858000"/>
              <a:gd name="connsiteX38" fmla="*/ 11630725 w 12192000"/>
              <a:gd name="connsiteY38" fmla="*/ 6341552 h 6858000"/>
              <a:gd name="connsiteX39" fmla="*/ 11614280 w 12192000"/>
              <a:gd name="connsiteY39" fmla="*/ 6372722 h 6858000"/>
              <a:gd name="connsiteX40" fmla="*/ 11649226 w 12192000"/>
              <a:gd name="connsiteY40" fmla="*/ 6408049 h 6858000"/>
              <a:gd name="connsiteX41" fmla="*/ 11684172 w 12192000"/>
              <a:gd name="connsiteY41" fmla="*/ 6372722 h 6858000"/>
              <a:gd name="connsiteX42" fmla="*/ 11667727 w 12192000"/>
              <a:gd name="connsiteY42" fmla="*/ 6341552 h 6858000"/>
              <a:gd name="connsiteX43" fmla="*/ 11665671 w 12192000"/>
              <a:gd name="connsiteY43" fmla="*/ 6324927 h 6858000"/>
              <a:gd name="connsiteX44" fmla="*/ 11673123 w 12192000"/>
              <a:gd name="connsiteY44" fmla="*/ 6319732 h 6858000"/>
              <a:gd name="connsiteX45" fmla="*/ 11822057 w 12192000"/>
              <a:gd name="connsiteY45" fmla="*/ 6304666 h 6858000"/>
              <a:gd name="connsiteX46" fmla="*/ 11826190 w 12192000"/>
              <a:gd name="connsiteY46" fmla="*/ 6310895 h 6858000"/>
              <a:gd name="connsiteX47" fmla="*/ 11826190 w 12192000"/>
              <a:gd name="connsiteY47" fmla="*/ 6435462 h 6858000"/>
              <a:gd name="connsiteX48" fmla="*/ 11822057 w 12192000"/>
              <a:gd name="connsiteY48" fmla="*/ 6441690 h 6858000"/>
              <a:gd name="connsiteX49" fmla="*/ 11813791 w 12192000"/>
              <a:gd name="connsiteY49" fmla="*/ 6439614 h 6858000"/>
              <a:gd name="connsiteX50" fmla="*/ 11729066 w 12192000"/>
              <a:gd name="connsiteY50" fmla="*/ 6381482 h 6858000"/>
              <a:gd name="connsiteX51" fmla="*/ 11722867 w 12192000"/>
              <a:gd name="connsiteY51" fmla="*/ 6373178 h 6858000"/>
              <a:gd name="connsiteX52" fmla="*/ 11729066 w 12192000"/>
              <a:gd name="connsiteY52" fmla="*/ 6364874 h 6858000"/>
              <a:gd name="connsiteX53" fmla="*/ 11813791 w 12192000"/>
              <a:gd name="connsiteY53" fmla="*/ 6306743 h 6858000"/>
              <a:gd name="connsiteX54" fmla="*/ 11822057 w 12192000"/>
              <a:gd name="connsiteY54" fmla="*/ 6304666 h 6858000"/>
              <a:gd name="connsiteX55" fmla="*/ 11476229 w 12192000"/>
              <a:gd name="connsiteY55" fmla="*/ 6304666 h 6858000"/>
              <a:gd name="connsiteX56" fmla="*/ 11484412 w 12192000"/>
              <a:gd name="connsiteY56" fmla="*/ 6308818 h 6858000"/>
              <a:gd name="connsiteX57" fmla="*/ 11568280 w 12192000"/>
              <a:gd name="connsiteY57" fmla="*/ 6364874 h 6858000"/>
              <a:gd name="connsiteX58" fmla="*/ 11574417 w 12192000"/>
              <a:gd name="connsiteY58" fmla="*/ 6373178 h 6858000"/>
              <a:gd name="connsiteX59" fmla="*/ 11568280 w 12192000"/>
              <a:gd name="connsiteY59" fmla="*/ 6381482 h 6858000"/>
              <a:gd name="connsiteX60" fmla="*/ 11484412 w 12192000"/>
              <a:gd name="connsiteY60" fmla="*/ 6439614 h 6858000"/>
              <a:gd name="connsiteX61" fmla="*/ 11476229 w 12192000"/>
              <a:gd name="connsiteY61" fmla="*/ 6441690 h 6858000"/>
              <a:gd name="connsiteX62" fmla="*/ 11472138 w 12192000"/>
              <a:gd name="connsiteY62" fmla="*/ 6435462 h 6858000"/>
              <a:gd name="connsiteX63" fmla="*/ 11472138 w 12192000"/>
              <a:gd name="connsiteY63" fmla="*/ 6310895 h 6858000"/>
              <a:gd name="connsiteX64" fmla="*/ 11476229 w 12192000"/>
              <a:gd name="connsiteY64" fmla="*/ 6304666 h 6858000"/>
              <a:gd name="connsiteX65" fmla="*/ 11088184 w 12192000"/>
              <a:gd name="connsiteY65" fmla="*/ 6294146 h 6858000"/>
              <a:gd name="connsiteX66" fmla="*/ 11082024 w 12192000"/>
              <a:gd name="connsiteY66" fmla="*/ 6296224 h 6858000"/>
              <a:gd name="connsiteX67" fmla="*/ 11079972 w 12192000"/>
              <a:gd name="connsiteY67" fmla="*/ 6302454 h 6858000"/>
              <a:gd name="connsiteX68" fmla="*/ 11121033 w 12192000"/>
              <a:gd name="connsiteY68" fmla="*/ 6460305 h 6858000"/>
              <a:gd name="connsiteX69" fmla="*/ 11145670 w 12192000"/>
              <a:gd name="connsiteY69" fmla="*/ 6481074 h 6858000"/>
              <a:gd name="connsiteX70" fmla="*/ 11153882 w 12192000"/>
              <a:gd name="connsiteY70" fmla="*/ 6481074 h 6858000"/>
              <a:gd name="connsiteX71" fmla="*/ 11149776 w 12192000"/>
              <a:gd name="connsiteY71" fmla="*/ 6489382 h 6858000"/>
              <a:gd name="connsiteX72" fmla="*/ 11149776 w 12192000"/>
              <a:gd name="connsiteY72" fmla="*/ 6491459 h 6858000"/>
              <a:gd name="connsiteX73" fmla="*/ 11125139 w 12192000"/>
              <a:gd name="connsiteY73" fmla="*/ 6510152 h 6858000"/>
              <a:gd name="connsiteX74" fmla="*/ 11090237 w 12192000"/>
              <a:gd name="connsiteY74" fmla="*/ 6508075 h 6858000"/>
              <a:gd name="connsiteX75" fmla="*/ 11084078 w 12192000"/>
              <a:gd name="connsiteY75" fmla="*/ 6510152 h 6858000"/>
              <a:gd name="connsiteX76" fmla="*/ 11082024 w 12192000"/>
              <a:gd name="connsiteY76" fmla="*/ 6514306 h 6858000"/>
              <a:gd name="connsiteX77" fmla="*/ 11082024 w 12192000"/>
              <a:gd name="connsiteY77" fmla="*/ 6532999 h 6858000"/>
              <a:gd name="connsiteX78" fmla="*/ 11088184 w 12192000"/>
              <a:gd name="connsiteY78" fmla="*/ 6539230 h 6858000"/>
              <a:gd name="connsiteX79" fmla="*/ 11135404 w 12192000"/>
              <a:gd name="connsiteY79" fmla="*/ 6545460 h 6858000"/>
              <a:gd name="connsiteX80" fmla="*/ 11137458 w 12192000"/>
              <a:gd name="connsiteY80" fmla="*/ 6545460 h 6858000"/>
              <a:gd name="connsiteX81" fmla="*/ 11190838 w 12192000"/>
              <a:gd name="connsiteY81" fmla="*/ 6493536 h 6858000"/>
              <a:gd name="connsiteX82" fmla="*/ 11223687 w 12192000"/>
              <a:gd name="connsiteY82" fmla="*/ 6364764 h 6858000"/>
              <a:gd name="connsiteX83" fmla="*/ 11236005 w 12192000"/>
              <a:gd name="connsiteY83" fmla="*/ 6323224 h 6858000"/>
              <a:gd name="connsiteX84" fmla="*/ 11240111 w 12192000"/>
              <a:gd name="connsiteY84" fmla="*/ 6302454 h 6858000"/>
              <a:gd name="connsiteX85" fmla="*/ 11238058 w 12192000"/>
              <a:gd name="connsiteY85" fmla="*/ 6296224 h 6858000"/>
              <a:gd name="connsiteX86" fmla="*/ 11233952 w 12192000"/>
              <a:gd name="connsiteY86" fmla="*/ 6294146 h 6858000"/>
              <a:gd name="connsiteX87" fmla="*/ 11205209 w 12192000"/>
              <a:gd name="connsiteY87" fmla="*/ 6294146 h 6858000"/>
              <a:gd name="connsiteX88" fmla="*/ 11199050 w 12192000"/>
              <a:gd name="connsiteY88" fmla="*/ 6298301 h 6858000"/>
              <a:gd name="connsiteX89" fmla="*/ 11162094 w 12192000"/>
              <a:gd name="connsiteY89" fmla="*/ 6439535 h 6858000"/>
              <a:gd name="connsiteX90" fmla="*/ 11160041 w 12192000"/>
              <a:gd name="connsiteY90" fmla="*/ 6439535 h 6858000"/>
              <a:gd name="connsiteX91" fmla="*/ 11121033 w 12192000"/>
              <a:gd name="connsiteY91" fmla="*/ 6298301 h 6858000"/>
              <a:gd name="connsiteX92" fmla="*/ 11114874 w 12192000"/>
              <a:gd name="connsiteY92" fmla="*/ 6294146 h 6858000"/>
              <a:gd name="connsiteX93" fmla="*/ 11088184 w 12192000"/>
              <a:gd name="connsiteY93" fmla="*/ 6294146 h 6858000"/>
              <a:gd name="connsiteX94" fmla="*/ 11048412 w 12192000"/>
              <a:gd name="connsiteY94" fmla="*/ 6291809 h 6858000"/>
              <a:gd name="connsiteX95" fmla="*/ 10999317 w 12192000"/>
              <a:gd name="connsiteY95" fmla="*/ 6312618 h 6858000"/>
              <a:gd name="connsiteX96" fmla="*/ 10999317 w 12192000"/>
              <a:gd name="connsiteY96" fmla="*/ 6300133 h 6858000"/>
              <a:gd name="connsiteX97" fmla="*/ 10993181 w 12192000"/>
              <a:gd name="connsiteY97" fmla="*/ 6293890 h 6858000"/>
              <a:gd name="connsiteX98" fmla="*/ 10964542 w 12192000"/>
              <a:gd name="connsiteY98" fmla="*/ 6293890 h 6858000"/>
              <a:gd name="connsiteX99" fmla="*/ 10958406 w 12192000"/>
              <a:gd name="connsiteY99" fmla="*/ 6300133 h 6858000"/>
              <a:gd name="connsiteX100" fmla="*/ 10958406 w 12192000"/>
              <a:gd name="connsiteY100" fmla="*/ 6474928 h 6858000"/>
              <a:gd name="connsiteX101" fmla="*/ 10964542 w 12192000"/>
              <a:gd name="connsiteY101" fmla="*/ 6481171 h 6858000"/>
              <a:gd name="connsiteX102" fmla="*/ 10993181 w 12192000"/>
              <a:gd name="connsiteY102" fmla="*/ 6481171 h 6858000"/>
              <a:gd name="connsiteX103" fmla="*/ 10999317 w 12192000"/>
              <a:gd name="connsiteY103" fmla="*/ 6474928 h 6858000"/>
              <a:gd name="connsiteX104" fmla="*/ 10999317 w 12192000"/>
              <a:gd name="connsiteY104" fmla="*/ 6354236 h 6858000"/>
              <a:gd name="connsiteX105" fmla="*/ 11050457 w 12192000"/>
              <a:gd name="connsiteY105" fmla="*/ 6331346 h 6858000"/>
              <a:gd name="connsiteX106" fmla="*/ 11056594 w 12192000"/>
              <a:gd name="connsiteY106" fmla="*/ 6325103 h 6858000"/>
              <a:gd name="connsiteX107" fmla="*/ 11056594 w 12192000"/>
              <a:gd name="connsiteY107" fmla="*/ 6298052 h 6858000"/>
              <a:gd name="connsiteX108" fmla="*/ 11054548 w 12192000"/>
              <a:gd name="connsiteY108" fmla="*/ 6293890 h 6858000"/>
              <a:gd name="connsiteX109" fmla="*/ 11048412 w 12192000"/>
              <a:gd name="connsiteY109" fmla="*/ 6291809 h 6858000"/>
              <a:gd name="connsiteX110" fmla="*/ 10847504 w 12192000"/>
              <a:gd name="connsiteY110" fmla="*/ 6288302 h 6858000"/>
              <a:gd name="connsiteX111" fmla="*/ 10777148 w 12192000"/>
              <a:gd name="connsiteY111" fmla="*/ 6296620 h 6858000"/>
              <a:gd name="connsiteX112" fmla="*/ 10770940 w 12192000"/>
              <a:gd name="connsiteY112" fmla="*/ 6302858 h 6858000"/>
              <a:gd name="connsiteX113" fmla="*/ 10773009 w 12192000"/>
              <a:gd name="connsiteY113" fmla="*/ 6327811 h 6858000"/>
              <a:gd name="connsiteX114" fmla="*/ 10775079 w 12192000"/>
              <a:gd name="connsiteY114" fmla="*/ 6331970 h 6858000"/>
              <a:gd name="connsiteX115" fmla="*/ 10779217 w 12192000"/>
              <a:gd name="connsiteY115" fmla="*/ 6334049 h 6858000"/>
              <a:gd name="connsiteX116" fmla="*/ 10845434 w 12192000"/>
              <a:gd name="connsiteY116" fmla="*/ 6329890 h 6858000"/>
              <a:gd name="connsiteX117" fmla="*/ 10868196 w 12192000"/>
              <a:gd name="connsiteY117" fmla="*/ 6352764 h 6858000"/>
              <a:gd name="connsiteX118" fmla="*/ 10868196 w 12192000"/>
              <a:gd name="connsiteY118" fmla="*/ 6365240 h 6858000"/>
              <a:gd name="connsiteX119" fmla="*/ 10822672 w 12192000"/>
              <a:gd name="connsiteY119" fmla="*/ 6369399 h 6858000"/>
              <a:gd name="connsiteX120" fmla="*/ 10758524 w 12192000"/>
              <a:gd name="connsiteY120" fmla="*/ 6425543 h 6858000"/>
              <a:gd name="connsiteX121" fmla="*/ 10814395 w 12192000"/>
              <a:gd name="connsiteY121" fmla="*/ 6485846 h 6858000"/>
              <a:gd name="connsiteX122" fmla="*/ 10874404 w 12192000"/>
              <a:gd name="connsiteY122" fmla="*/ 6473370 h 6858000"/>
              <a:gd name="connsiteX123" fmla="*/ 10903374 w 12192000"/>
              <a:gd name="connsiteY123" fmla="*/ 6485846 h 6858000"/>
              <a:gd name="connsiteX124" fmla="*/ 10909582 w 12192000"/>
              <a:gd name="connsiteY124" fmla="*/ 6483767 h 6858000"/>
              <a:gd name="connsiteX125" fmla="*/ 10911651 w 12192000"/>
              <a:gd name="connsiteY125" fmla="*/ 6477529 h 6858000"/>
              <a:gd name="connsiteX126" fmla="*/ 10911651 w 12192000"/>
              <a:gd name="connsiteY126" fmla="*/ 6352764 h 6858000"/>
              <a:gd name="connsiteX127" fmla="*/ 10847504 w 12192000"/>
              <a:gd name="connsiteY127" fmla="*/ 6288302 h 6858000"/>
              <a:gd name="connsiteX128" fmla="*/ 10518899 w 12192000"/>
              <a:gd name="connsiteY128" fmla="*/ 6288302 h 6858000"/>
              <a:gd name="connsiteX129" fmla="*/ 10434738 w 12192000"/>
              <a:gd name="connsiteY129" fmla="*/ 6387074 h 6858000"/>
              <a:gd name="connsiteX130" fmla="*/ 10518899 w 12192000"/>
              <a:gd name="connsiteY130" fmla="*/ 6485846 h 6858000"/>
              <a:gd name="connsiteX131" fmla="*/ 10603060 w 12192000"/>
              <a:gd name="connsiteY131" fmla="*/ 6387074 h 6858000"/>
              <a:gd name="connsiteX132" fmla="*/ 10518899 w 12192000"/>
              <a:gd name="connsiteY132" fmla="*/ 6288302 h 6858000"/>
              <a:gd name="connsiteX133" fmla="*/ 10302945 w 12192000"/>
              <a:gd name="connsiteY133" fmla="*/ 6262586 h 6858000"/>
              <a:gd name="connsiteX134" fmla="*/ 10319310 w 12192000"/>
              <a:gd name="connsiteY134" fmla="*/ 6262586 h 6858000"/>
              <a:gd name="connsiteX135" fmla="*/ 10362267 w 12192000"/>
              <a:gd name="connsiteY135" fmla="*/ 6302328 h 6858000"/>
              <a:gd name="connsiteX136" fmla="*/ 10317264 w 12192000"/>
              <a:gd name="connsiteY136" fmla="*/ 6339979 h 6858000"/>
              <a:gd name="connsiteX137" fmla="*/ 10272261 w 12192000"/>
              <a:gd name="connsiteY137" fmla="*/ 6339979 h 6858000"/>
              <a:gd name="connsiteX138" fmla="*/ 10272261 w 12192000"/>
              <a:gd name="connsiteY138" fmla="*/ 6264678 h 6858000"/>
              <a:gd name="connsiteX139" fmla="*/ 10302945 w 12192000"/>
              <a:gd name="connsiteY139" fmla="*/ 6262586 h 6858000"/>
              <a:gd name="connsiteX140" fmla="*/ 10679182 w 12192000"/>
              <a:gd name="connsiteY140" fmla="*/ 6250897 h 6858000"/>
              <a:gd name="connsiteX141" fmla="*/ 10650472 w 12192000"/>
              <a:gd name="connsiteY141" fmla="*/ 6257141 h 6858000"/>
              <a:gd name="connsiteX142" fmla="*/ 10644320 w 12192000"/>
              <a:gd name="connsiteY142" fmla="*/ 6263385 h 6858000"/>
              <a:gd name="connsiteX143" fmla="*/ 10644320 w 12192000"/>
              <a:gd name="connsiteY143" fmla="*/ 6294607 h 6858000"/>
              <a:gd name="connsiteX144" fmla="*/ 10627914 w 12192000"/>
              <a:gd name="connsiteY144" fmla="*/ 6294607 h 6858000"/>
              <a:gd name="connsiteX145" fmla="*/ 10621762 w 12192000"/>
              <a:gd name="connsiteY145" fmla="*/ 6300852 h 6858000"/>
              <a:gd name="connsiteX146" fmla="*/ 10621762 w 12192000"/>
              <a:gd name="connsiteY146" fmla="*/ 6325830 h 6858000"/>
              <a:gd name="connsiteX147" fmla="*/ 10627914 w 12192000"/>
              <a:gd name="connsiteY147" fmla="*/ 6332074 h 6858000"/>
              <a:gd name="connsiteX148" fmla="*/ 10644320 w 12192000"/>
              <a:gd name="connsiteY148" fmla="*/ 6332074 h 6858000"/>
              <a:gd name="connsiteX149" fmla="*/ 10644320 w 12192000"/>
              <a:gd name="connsiteY149" fmla="*/ 6415333 h 6858000"/>
              <a:gd name="connsiteX150" fmla="*/ 10699689 w 12192000"/>
              <a:gd name="connsiteY150" fmla="*/ 6488184 h 6858000"/>
              <a:gd name="connsiteX151" fmla="*/ 10732500 w 12192000"/>
              <a:gd name="connsiteY151" fmla="*/ 6484021 h 6858000"/>
              <a:gd name="connsiteX152" fmla="*/ 10738652 w 12192000"/>
              <a:gd name="connsiteY152" fmla="*/ 6475695 h 6858000"/>
              <a:gd name="connsiteX153" fmla="*/ 10736602 w 12192000"/>
              <a:gd name="connsiteY153" fmla="*/ 6452799 h 6858000"/>
              <a:gd name="connsiteX154" fmla="*/ 10730449 w 12192000"/>
              <a:gd name="connsiteY154" fmla="*/ 6444473 h 6858000"/>
              <a:gd name="connsiteX155" fmla="*/ 10705841 w 12192000"/>
              <a:gd name="connsiteY155" fmla="*/ 6446555 h 6858000"/>
              <a:gd name="connsiteX156" fmla="*/ 10687385 w 12192000"/>
              <a:gd name="connsiteY156" fmla="*/ 6409088 h 6858000"/>
              <a:gd name="connsiteX157" fmla="*/ 10687385 w 12192000"/>
              <a:gd name="connsiteY157" fmla="*/ 6332074 h 6858000"/>
              <a:gd name="connsiteX158" fmla="*/ 10730449 w 12192000"/>
              <a:gd name="connsiteY158" fmla="*/ 6332074 h 6858000"/>
              <a:gd name="connsiteX159" fmla="*/ 10736602 w 12192000"/>
              <a:gd name="connsiteY159" fmla="*/ 6325830 h 6858000"/>
              <a:gd name="connsiteX160" fmla="*/ 10736602 w 12192000"/>
              <a:gd name="connsiteY160" fmla="*/ 6300852 h 6858000"/>
              <a:gd name="connsiteX161" fmla="*/ 10730449 w 12192000"/>
              <a:gd name="connsiteY161" fmla="*/ 6294607 h 6858000"/>
              <a:gd name="connsiteX162" fmla="*/ 10687385 w 12192000"/>
              <a:gd name="connsiteY162" fmla="*/ 6294607 h 6858000"/>
              <a:gd name="connsiteX163" fmla="*/ 10687385 w 12192000"/>
              <a:gd name="connsiteY163" fmla="*/ 6257141 h 6858000"/>
              <a:gd name="connsiteX164" fmla="*/ 10685334 w 12192000"/>
              <a:gd name="connsiteY164" fmla="*/ 6250897 h 6858000"/>
              <a:gd name="connsiteX165" fmla="*/ 10679182 w 12192000"/>
              <a:gd name="connsiteY165" fmla="*/ 6250897 h 6858000"/>
              <a:gd name="connsiteX166" fmla="*/ 10313278 w 12192000"/>
              <a:gd name="connsiteY166" fmla="*/ 6221675 h 6858000"/>
              <a:gd name="connsiteX167" fmla="*/ 10232861 w 12192000"/>
              <a:gd name="connsiteY167" fmla="*/ 6225827 h 6858000"/>
              <a:gd name="connsiteX168" fmla="*/ 10226674 w 12192000"/>
              <a:gd name="connsiteY168" fmla="*/ 6234131 h 6858000"/>
              <a:gd name="connsiteX169" fmla="*/ 10226674 w 12192000"/>
              <a:gd name="connsiteY169" fmla="*/ 6474943 h 6858000"/>
              <a:gd name="connsiteX170" fmla="*/ 10234922 w 12192000"/>
              <a:gd name="connsiteY170" fmla="*/ 6481171 h 6858000"/>
              <a:gd name="connsiteX171" fmla="*/ 10263790 w 12192000"/>
              <a:gd name="connsiteY171" fmla="*/ 6481171 h 6858000"/>
              <a:gd name="connsiteX172" fmla="*/ 10272038 w 12192000"/>
              <a:gd name="connsiteY172" fmla="*/ 6474943 h 6858000"/>
              <a:gd name="connsiteX173" fmla="*/ 10272038 w 12192000"/>
              <a:gd name="connsiteY173" fmla="*/ 6379449 h 6858000"/>
              <a:gd name="connsiteX174" fmla="*/ 10321526 w 12192000"/>
              <a:gd name="connsiteY174" fmla="*/ 6381524 h 6858000"/>
              <a:gd name="connsiteX175" fmla="*/ 10362766 w 12192000"/>
              <a:gd name="connsiteY175" fmla="*/ 6477018 h 6858000"/>
              <a:gd name="connsiteX176" fmla="*/ 10368952 w 12192000"/>
              <a:gd name="connsiteY176" fmla="*/ 6481171 h 6858000"/>
              <a:gd name="connsiteX177" fmla="*/ 10401944 w 12192000"/>
              <a:gd name="connsiteY177" fmla="*/ 6481171 h 6858000"/>
              <a:gd name="connsiteX178" fmla="*/ 10408130 w 12192000"/>
              <a:gd name="connsiteY178" fmla="*/ 6479095 h 6858000"/>
              <a:gd name="connsiteX179" fmla="*/ 10410192 w 12192000"/>
              <a:gd name="connsiteY179" fmla="*/ 6472867 h 6858000"/>
              <a:gd name="connsiteX180" fmla="*/ 10362766 w 12192000"/>
              <a:gd name="connsiteY180" fmla="*/ 6369069 h 6858000"/>
              <a:gd name="connsiteX181" fmla="*/ 10408130 w 12192000"/>
              <a:gd name="connsiteY181" fmla="*/ 6300561 h 6858000"/>
              <a:gd name="connsiteX182" fmla="*/ 10319464 w 12192000"/>
              <a:gd name="connsiteY182" fmla="*/ 6221675 h 6858000"/>
              <a:gd name="connsiteX183" fmla="*/ 10313278 w 12192000"/>
              <a:gd name="connsiteY183" fmla="*/ 6221675 h 6858000"/>
              <a:gd name="connsiteX184" fmla="*/ 11675833 w 12192000"/>
              <a:gd name="connsiteY184" fmla="*/ 6188669 h 6858000"/>
              <a:gd name="connsiteX185" fmla="*/ 11684076 w 12192000"/>
              <a:gd name="connsiteY185" fmla="*/ 6188669 h 6858000"/>
              <a:gd name="connsiteX186" fmla="*/ 11791218 w 12192000"/>
              <a:gd name="connsiteY186" fmla="*/ 6250482 h 6858000"/>
              <a:gd name="connsiteX187" fmla="*/ 11795339 w 12192000"/>
              <a:gd name="connsiteY187" fmla="*/ 6256663 h 6858000"/>
              <a:gd name="connsiteX188" fmla="*/ 11787097 w 12192000"/>
              <a:gd name="connsiteY188" fmla="*/ 6262844 h 6858000"/>
              <a:gd name="connsiteX189" fmla="*/ 11696438 w 12192000"/>
              <a:gd name="connsiteY189" fmla="*/ 6306113 h 6858000"/>
              <a:gd name="connsiteX190" fmla="*/ 11686136 w 12192000"/>
              <a:gd name="connsiteY190" fmla="*/ 6308173 h 6858000"/>
              <a:gd name="connsiteX191" fmla="*/ 11682015 w 12192000"/>
              <a:gd name="connsiteY191" fmla="*/ 6297871 h 6858000"/>
              <a:gd name="connsiteX192" fmla="*/ 11673773 w 12192000"/>
              <a:gd name="connsiteY192" fmla="*/ 6196910 h 6858000"/>
              <a:gd name="connsiteX193" fmla="*/ 11675833 w 12192000"/>
              <a:gd name="connsiteY193" fmla="*/ 6188669 h 6858000"/>
              <a:gd name="connsiteX194" fmla="*/ 11618498 w 12192000"/>
              <a:gd name="connsiteY194" fmla="*/ 6187898 h 6858000"/>
              <a:gd name="connsiteX195" fmla="*/ 11622619 w 12192000"/>
              <a:gd name="connsiteY195" fmla="*/ 6188673 h 6858000"/>
              <a:gd name="connsiteX196" fmla="*/ 11624679 w 12192000"/>
              <a:gd name="connsiteY196" fmla="*/ 6198998 h 6858000"/>
              <a:gd name="connsiteX197" fmla="*/ 11616438 w 12192000"/>
              <a:gd name="connsiteY197" fmla="*/ 6300186 h 6858000"/>
              <a:gd name="connsiteX198" fmla="*/ 11612316 w 12192000"/>
              <a:gd name="connsiteY198" fmla="*/ 6308446 h 6858000"/>
              <a:gd name="connsiteX199" fmla="*/ 11602015 w 12192000"/>
              <a:gd name="connsiteY199" fmla="*/ 6308446 h 6858000"/>
              <a:gd name="connsiteX200" fmla="*/ 11511355 w 12192000"/>
              <a:gd name="connsiteY200" fmla="*/ 6263015 h 6858000"/>
              <a:gd name="connsiteX201" fmla="*/ 11503114 w 12192000"/>
              <a:gd name="connsiteY201" fmla="*/ 6256820 h 6858000"/>
              <a:gd name="connsiteX202" fmla="*/ 11507235 w 12192000"/>
              <a:gd name="connsiteY202" fmla="*/ 6250624 h 6858000"/>
              <a:gd name="connsiteX203" fmla="*/ 11614377 w 12192000"/>
              <a:gd name="connsiteY203" fmla="*/ 6188673 h 6858000"/>
              <a:gd name="connsiteX204" fmla="*/ 11618498 w 12192000"/>
              <a:gd name="connsiteY204" fmla="*/ 6187898 h 6858000"/>
              <a:gd name="connsiteX205" fmla="*/ 11649811 w 12192000"/>
              <a:gd name="connsiteY205" fmla="*/ 6152709 h 6858000"/>
              <a:gd name="connsiteX206" fmla="*/ 11432980 w 12192000"/>
              <a:gd name="connsiteY206" fmla="*/ 6371879 h 6858000"/>
              <a:gd name="connsiteX207" fmla="*/ 11649811 w 12192000"/>
              <a:gd name="connsiteY207" fmla="*/ 6591048 h 6858000"/>
              <a:gd name="connsiteX208" fmla="*/ 11866643 w 12192000"/>
              <a:gd name="connsiteY208" fmla="*/ 6371879 h 6858000"/>
              <a:gd name="connsiteX209" fmla="*/ 11649811 w 12192000"/>
              <a:gd name="connsiteY209" fmla="*/ 6152709 h 6858000"/>
              <a:gd name="connsiteX210" fmla="*/ 11649226 w 12192000"/>
              <a:gd name="connsiteY210" fmla="*/ 6121150 h 6858000"/>
              <a:gd name="connsiteX211" fmla="*/ 11895865 w 12192000"/>
              <a:gd name="connsiteY211" fmla="*/ 6370711 h 6858000"/>
              <a:gd name="connsiteX212" fmla="*/ 11649226 w 12192000"/>
              <a:gd name="connsiteY212" fmla="*/ 6620272 h 6858000"/>
              <a:gd name="connsiteX213" fmla="*/ 11402588 w 12192000"/>
              <a:gd name="connsiteY213" fmla="*/ 6370711 h 6858000"/>
              <a:gd name="connsiteX214" fmla="*/ 11649226 w 12192000"/>
              <a:gd name="connsiteY214" fmla="*/ 6121150 h 6858000"/>
              <a:gd name="connsiteX215" fmla="*/ 11636303 w 12192000"/>
              <a:gd name="connsiteY215" fmla="*/ 6042574 h 6858000"/>
              <a:gd name="connsiteX216" fmla="*/ 11623964 w 12192000"/>
              <a:gd name="connsiteY216" fmla="*/ 6092457 h 6858000"/>
              <a:gd name="connsiteX217" fmla="*/ 11601342 w 12192000"/>
              <a:gd name="connsiteY217" fmla="*/ 6096614 h 6858000"/>
              <a:gd name="connsiteX218" fmla="*/ 11574607 w 12192000"/>
              <a:gd name="connsiteY218" fmla="*/ 6050888 h 6858000"/>
              <a:gd name="connsiteX219" fmla="*/ 11574607 w 12192000"/>
              <a:gd name="connsiteY219" fmla="*/ 6048809 h 6858000"/>
              <a:gd name="connsiteX220" fmla="*/ 11572550 w 12192000"/>
              <a:gd name="connsiteY220" fmla="*/ 6050888 h 6858000"/>
              <a:gd name="connsiteX221" fmla="*/ 11551985 w 12192000"/>
              <a:gd name="connsiteY221" fmla="*/ 6055045 h 6858000"/>
              <a:gd name="connsiteX222" fmla="*/ 11551985 w 12192000"/>
              <a:gd name="connsiteY222" fmla="*/ 6057123 h 6858000"/>
              <a:gd name="connsiteX223" fmla="*/ 11547872 w 12192000"/>
              <a:gd name="connsiteY223" fmla="*/ 6082065 h 6858000"/>
              <a:gd name="connsiteX224" fmla="*/ 11551985 w 12192000"/>
              <a:gd name="connsiteY224" fmla="*/ 6109085 h 6858000"/>
              <a:gd name="connsiteX225" fmla="*/ 11531420 w 12192000"/>
              <a:gd name="connsiteY225" fmla="*/ 6117398 h 6858000"/>
              <a:gd name="connsiteX226" fmla="*/ 11494402 w 12192000"/>
              <a:gd name="connsiteY226" fmla="*/ 6082065 h 6858000"/>
              <a:gd name="connsiteX227" fmla="*/ 11494402 w 12192000"/>
              <a:gd name="connsiteY227" fmla="*/ 6079986 h 6858000"/>
              <a:gd name="connsiteX228" fmla="*/ 11492346 w 12192000"/>
              <a:gd name="connsiteY228" fmla="*/ 6079986 h 6858000"/>
              <a:gd name="connsiteX229" fmla="*/ 11473837 w 12192000"/>
              <a:gd name="connsiteY229" fmla="*/ 6092457 h 6858000"/>
              <a:gd name="connsiteX230" fmla="*/ 11473837 w 12192000"/>
              <a:gd name="connsiteY230" fmla="*/ 6094535 h 6858000"/>
              <a:gd name="connsiteX231" fmla="*/ 11486176 w 12192000"/>
              <a:gd name="connsiteY231" fmla="*/ 6144418 h 6858000"/>
              <a:gd name="connsiteX232" fmla="*/ 11469724 w 12192000"/>
              <a:gd name="connsiteY232" fmla="*/ 6156889 h 6858000"/>
              <a:gd name="connsiteX233" fmla="*/ 11426536 w 12192000"/>
              <a:gd name="connsiteY233" fmla="*/ 6129869 h 6858000"/>
              <a:gd name="connsiteX234" fmla="*/ 11424480 w 12192000"/>
              <a:gd name="connsiteY234" fmla="*/ 6129869 h 6858000"/>
              <a:gd name="connsiteX235" fmla="*/ 11424480 w 12192000"/>
              <a:gd name="connsiteY235" fmla="*/ 6131947 h 6858000"/>
              <a:gd name="connsiteX236" fmla="*/ 11408027 w 12192000"/>
              <a:gd name="connsiteY236" fmla="*/ 6146497 h 6858000"/>
              <a:gd name="connsiteX237" fmla="*/ 11408027 w 12192000"/>
              <a:gd name="connsiteY237" fmla="*/ 6148575 h 6858000"/>
              <a:gd name="connsiteX238" fmla="*/ 11434763 w 12192000"/>
              <a:gd name="connsiteY238" fmla="*/ 6194301 h 6858000"/>
              <a:gd name="connsiteX239" fmla="*/ 11420366 w 12192000"/>
              <a:gd name="connsiteY239" fmla="*/ 6210929 h 6858000"/>
              <a:gd name="connsiteX240" fmla="*/ 11371010 w 12192000"/>
              <a:gd name="connsiteY240" fmla="*/ 6198458 h 6858000"/>
              <a:gd name="connsiteX241" fmla="*/ 11368953 w 12192000"/>
              <a:gd name="connsiteY241" fmla="*/ 6198458 h 6858000"/>
              <a:gd name="connsiteX242" fmla="*/ 11358671 w 12192000"/>
              <a:gd name="connsiteY242" fmla="*/ 6217164 h 6858000"/>
              <a:gd name="connsiteX243" fmla="*/ 11358671 w 12192000"/>
              <a:gd name="connsiteY243" fmla="*/ 6219243 h 6858000"/>
              <a:gd name="connsiteX244" fmla="*/ 11395688 w 12192000"/>
              <a:gd name="connsiteY244" fmla="*/ 6256655 h 6858000"/>
              <a:gd name="connsiteX245" fmla="*/ 11387462 w 12192000"/>
              <a:gd name="connsiteY245" fmla="*/ 6275361 h 6858000"/>
              <a:gd name="connsiteX246" fmla="*/ 11336049 w 12192000"/>
              <a:gd name="connsiteY246" fmla="*/ 6275361 h 6858000"/>
              <a:gd name="connsiteX247" fmla="*/ 11333992 w 12192000"/>
              <a:gd name="connsiteY247" fmla="*/ 6275361 h 6858000"/>
              <a:gd name="connsiteX248" fmla="*/ 11333992 w 12192000"/>
              <a:gd name="connsiteY248" fmla="*/ 6277439 h 6858000"/>
              <a:gd name="connsiteX249" fmla="*/ 11327823 w 12192000"/>
              <a:gd name="connsiteY249" fmla="*/ 6298223 h 6858000"/>
              <a:gd name="connsiteX250" fmla="*/ 11329879 w 12192000"/>
              <a:gd name="connsiteY250" fmla="*/ 6300302 h 6858000"/>
              <a:gd name="connsiteX251" fmla="*/ 11373066 w 12192000"/>
              <a:gd name="connsiteY251" fmla="*/ 6325243 h 6858000"/>
              <a:gd name="connsiteX252" fmla="*/ 11371010 w 12192000"/>
              <a:gd name="connsiteY252" fmla="*/ 6348107 h 6858000"/>
              <a:gd name="connsiteX253" fmla="*/ 11321653 w 12192000"/>
              <a:gd name="connsiteY253" fmla="*/ 6360578 h 6858000"/>
              <a:gd name="connsiteX254" fmla="*/ 11319596 w 12192000"/>
              <a:gd name="connsiteY254" fmla="*/ 6360578 h 6858000"/>
              <a:gd name="connsiteX255" fmla="*/ 11319596 w 12192000"/>
              <a:gd name="connsiteY255" fmla="*/ 6362655 h 6858000"/>
              <a:gd name="connsiteX256" fmla="*/ 11319596 w 12192000"/>
              <a:gd name="connsiteY256" fmla="*/ 6373048 h 6858000"/>
              <a:gd name="connsiteX257" fmla="*/ 11319596 w 12192000"/>
              <a:gd name="connsiteY257" fmla="*/ 6383440 h 6858000"/>
              <a:gd name="connsiteX258" fmla="*/ 11319596 w 12192000"/>
              <a:gd name="connsiteY258" fmla="*/ 6385519 h 6858000"/>
              <a:gd name="connsiteX259" fmla="*/ 11321653 w 12192000"/>
              <a:gd name="connsiteY259" fmla="*/ 6385519 h 6858000"/>
              <a:gd name="connsiteX260" fmla="*/ 11371010 w 12192000"/>
              <a:gd name="connsiteY260" fmla="*/ 6397990 h 6858000"/>
              <a:gd name="connsiteX261" fmla="*/ 11375123 w 12192000"/>
              <a:gd name="connsiteY261" fmla="*/ 6420852 h 6858000"/>
              <a:gd name="connsiteX262" fmla="*/ 11329879 w 12192000"/>
              <a:gd name="connsiteY262" fmla="*/ 6447872 h 6858000"/>
              <a:gd name="connsiteX263" fmla="*/ 11327823 w 12192000"/>
              <a:gd name="connsiteY263" fmla="*/ 6447872 h 6858000"/>
              <a:gd name="connsiteX264" fmla="*/ 11327823 w 12192000"/>
              <a:gd name="connsiteY264" fmla="*/ 6449951 h 6858000"/>
              <a:gd name="connsiteX265" fmla="*/ 11333992 w 12192000"/>
              <a:gd name="connsiteY265" fmla="*/ 6470736 h 6858000"/>
              <a:gd name="connsiteX266" fmla="*/ 11336049 w 12192000"/>
              <a:gd name="connsiteY266" fmla="*/ 6470736 h 6858000"/>
              <a:gd name="connsiteX267" fmla="*/ 11387462 w 12192000"/>
              <a:gd name="connsiteY267" fmla="*/ 6470736 h 6858000"/>
              <a:gd name="connsiteX268" fmla="*/ 11395688 w 12192000"/>
              <a:gd name="connsiteY268" fmla="*/ 6491519 h 6858000"/>
              <a:gd name="connsiteX269" fmla="*/ 11358671 w 12192000"/>
              <a:gd name="connsiteY269" fmla="*/ 6528932 h 6858000"/>
              <a:gd name="connsiteX270" fmla="*/ 11358671 w 12192000"/>
              <a:gd name="connsiteY270" fmla="*/ 6531010 h 6858000"/>
              <a:gd name="connsiteX271" fmla="*/ 11371010 w 12192000"/>
              <a:gd name="connsiteY271" fmla="*/ 6549716 h 6858000"/>
              <a:gd name="connsiteX272" fmla="*/ 11422423 w 12192000"/>
              <a:gd name="connsiteY272" fmla="*/ 6535168 h 6858000"/>
              <a:gd name="connsiteX273" fmla="*/ 11434763 w 12192000"/>
              <a:gd name="connsiteY273" fmla="*/ 6553874 h 6858000"/>
              <a:gd name="connsiteX274" fmla="*/ 11408027 w 12192000"/>
              <a:gd name="connsiteY274" fmla="*/ 6599600 h 6858000"/>
              <a:gd name="connsiteX275" fmla="*/ 11410084 w 12192000"/>
              <a:gd name="connsiteY275" fmla="*/ 6601677 h 6858000"/>
              <a:gd name="connsiteX276" fmla="*/ 11424480 w 12192000"/>
              <a:gd name="connsiteY276" fmla="*/ 6616227 h 6858000"/>
              <a:gd name="connsiteX277" fmla="*/ 11426536 w 12192000"/>
              <a:gd name="connsiteY277" fmla="*/ 6616227 h 6858000"/>
              <a:gd name="connsiteX278" fmla="*/ 11471780 w 12192000"/>
              <a:gd name="connsiteY278" fmla="*/ 6589207 h 6858000"/>
              <a:gd name="connsiteX279" fmla="*/ 11488233 w 12192000"/>
              <a:gd name="connsiteY279" fmla="*/ 6603756 h 6858000"/>
              <a:gd name="connsiteX280" fmla="*/ 11475894 w 12192000"/>
              <a:gd name="connsiteY280" fmla="*/ 6653639 h 6858000"/>
              <a:gd name="connsiteX281" fmla="*/ 11475894 w 12192000"/>
              <a:gd name="connsiteY281" fmla="*/ 6655718 h 6858000"/>
              <a:gd name="connsiteX282" fmla="*/ 11494402 w 12192000"/>
              <a:gd name="connsiteY282" fmla="*/ 6666109 h 6858000"/>
              <a:gd name="connsiteX283" fmla="*/ 11494402 w 12192000"/>
              <a:gd name="connsiteY283" fmla="*/ 6668188 h 6858000"/>
              <a:gd name="connsiteX284" fmla="*/ 11496459 w 12192000"/>
              <a:gd name="connsiteY284" fmla="*/ 6666109 h 6858000"/>
              <a:gd name="connsiteX285" fmla="*/ 11533476 w 12192000"/>
              <a:gd name="connsiteY285" fmla="*/ 6628698 h 6858000"/>
              <a:gd name="connsiteX286" fmla="*/ 11551985 w 12192000"/>
              <a:gd name="connsiteY286" fmla="*/ 6637012 h 6858000"/>
              <a:gd name="connsiteX287" fmla="*/ 11549928 w 12192000"/>
              <a:gd name="connsiteY287" fmla="*/ 6664032 h 6858000"/>
              <a:gd name="connsiteX288" fmla="*/ 11551985 w 12192000"/>
              <a:gd name="connsiteY288" fmla="*/ 6688973 h 6858000"/>
              <a:gd name="connsiteX289" fmla="*/ 11551985 w 12192000"/>
              <a:gd name="connsiteY289" fmla="*/ 6691051 h 6858000"/>
              <a:gd name="connsiteX290" fmla="*/ 11554042 w 12192000"/>
              <a:gd name="connsiteY290" fmla="*/ 6691051 h 6858000"/>
              <a:gd name="connsiteX291" fmla="*/ 11574607 w 12192000"/>
              <a:gd name="connsiteY291" fmla="*/ 6697286 h 6858000"/>
              <a:gd name="connsiteX292" fmla="*/ 11576663 w 12192000"/>
              <a:gd name="connsiteY292" fmla="*/ 6697286 h 6858000"/>
              <a:gd name="connsiteX293" fmla="*/ 11601342 w 12192000"/>
              <a:gd name="connsiteY293" fmla="*/ 6651561 h 6858000"/>
              <a:gd name="connsiteX294" fmla="*/ 11623964 w 12192000"/>
              <a:gd name="connsiteY294" fmla="*/ 6653639 h 6858000"/>
              <a:gd name="connsiteX295" fmla="*/ 11636303 w 12192000"/>
              <a:gd name="connsiteY295" fmla="*/ 6705600 h 6858000"/>
              <a:gd name="connsiteX296" fmla="*/ 11638359 w 12192000"/>
              <a:gd name="connsiteY296" fmla="*/ 6705600 h 6858000"/>
              <a:gd name="connsiteX297" fmla="*/ 11658925 w 12192000"/>
              <a:gd name="connsiteY297" fmla="*/ 6705600 h 6858000"/>
              <a:gd name="connsiteX298" fmla="*/ 11660982 w 12192000"/>
              <a:gd name="connsiteY298" fmla="*/ 6705600 h 6858000"/>
              <a:gd name="connsiteX299" fmla="*/ 11675378 w 12192000"/>
              <a:gd name="connsiteY299" fmla="*/ 6653639 h 6858000"/>
              <a:gd name="connsiteX300" fmla="*/ 11695943 w 12192000"/>
              <a:gd name="connsiteY300" fmla="*/ 6651561 h 6858000"/>
              <a:gd name="connsiteX301" fmla="*/ 11722678 w 12192000"/>
              <a:gd name="connsiteY301" fmla="*/ 6697286 h 6858000"/>
              <a:gd name="connsiteX302" fmla="*/ 11743243 w 12192000"/>
              <a:gd name="connsiteY302" fmla="*/ 6691051 h 6858000"/>
              <a:gd name="connsiteX303" fmla="*/ 11745300 w 12192000"/>
              <a:gd name="connsiteY303" fmla="*/ 6691051 h 6858000"/>
              <a:gd name="connsiteX304" fmla="*/ 11747356 w 12192000"/>
              <a:gd name="connsiteY304" fmla="*/ 6664032 h 6858000"/>
              <a:gd name="connsiteX305" fmla="*/ 11745300 w 12192000"/>
              <a:gd name="connsiteY305" fmla="*/ 6637012 h 6858000"/>
              <a:gd name="connsiteX306" fmla="*/ 11765865 w 12192000"/>
              <a:gd name="connsiteY306" fmla="*/ 6628698 h 6858000"/>
              <a:gd name="connsiteX307" fmla="*/ 11802882 w 12192000"/>
              <a:gd name="connsiteY307" fmla="*/ 6666109 h 6858000"/>
              <a:gd name="connsiteX308" fmla="*/ 11821391 w 12192000"/>
              <a:gd name="connsiteY308" fmla="*/ 6655718 h 6858000"/>
              <a:gd name="connsiteX309" fmla="*/ 11823448 w 12192000"/>
              <a:gd name="connsiteY309" fmla="*/ 6653639 h 6858000"/>
              <a:gd name="connsiteX310" fmla="*/ 11823448 w 12192000"/>
              <a:gd name="connsiteY310" fmla="*/ 6651561 h 6858000"/>
              <a:gd name="connsiteX311" fmla="*/ 11809052 w 12192000"/>
              <a:gd name="connsiteY311" fmla="*/ 6603756 h 6858000"/>
              <a:gd name="connsiteX312" fmla="*/ 11825504 w 12192000"/>
              <a:gd name="connsiteY312" fmla="*/ 6589207 h 6858000"/>
              <a:gd name="connsiteX313" fmla="*/ 11870748 w 12192000"/>
              <a:gd name="connsiteY313" fmla="*/ 6616227 h 6858000"/>
              <a:gd name="connsiteX314" fmla="*/ 11872805 w 12192000"/>
              <a:gd name="connsiteY314" fmla="*/ 6616227 h 6858000"/>
              <a:gd name="connsiteX315" fmla="*/ 11887201 w 12192000"/>
              <a:gd name="connsiteY315" fmla="*/ 6599600 h 6858000"/>
              <a:gd name="connsiteX316" fmla="*/ 11889257 w 12192000"/>
              <a:gd name="connsiteY316" fmla="*/ 6599600 h 6858000"/>
              <a:gd name="connsiteX317" fmla="*/ 11862522 w 12192000"/>
              <a:gd name="connsiteY317" fmla="*/ 6553874 h 6858000"/>
              <a:gd name="connsiteX318" fmla="*/ 11874861 w 12192000"/>
              <a:gd name="connsiteY318" fmla="*/ 6535168 h 6858000"/>
              <a:gd name="connsiteX319" fmla="*/ 11926275 w 12192000"/>
              <a:gd name="connsiteY319" fmla="*/ 6549716 h 6858000"/>
              <a:gd name="connsiteX320" fmla="*/ 11928331 w 12192000"/>
              <a:gd name="connsiteY320" fmla="*/ 6547638 h 6858000"/>
              <a:gd name="connsiteX321" fmla="*/ 11938614 w 12192000"/>
              <a:gd name="connsiteY321" fmla="*/ 6528932 h 6858000"/>
              <a:gd name="connsiteX322" fmla="*/ 11938614 w 12192000"/>
              <a:gd name="connsiteY322" fmla="*/ 6526854 h 6858000"/>
              <a:gd name="connsiteX323" fmla="*/ 11901596 w 12192000"/>
              <a:gd name="connsiteY323" fmla="*/ 6491519 h 6858000"/>
              <a:gd name="connsiteX324" fmla="*/ 11909822 w 12192000"/>
              <a:gd name="connsiteY324" fmla="*/ 6470736 h 6858000"/>
              <a:gd name="connsiteX325" fmla="*/ 11961236 w 12192000"/>
              <a:gd name="connsiteY325" fmla="*/ 6470736 h 6858000"/>
              <a:gd name="connsiteX326" fmla="*/ 11963292 w 12192000"/>
              <a:gd name="connsiteY326" fmla="*/ 6470736 h 6858000"/>
              <a:gd name="connsiteX327" fmla="*/ 11967405 w 12192000"/>
              <a:gd name="connsiteY327" fmla="*/ 6449951 h 6858000"/>
              <a:gd name="connsiteX328" fmla="*/ 11967405 w 12192000"/>
              <a:gd name="connsiteY328" fmla="*/ 6447872 h 6858000"/>
              <a:gd name="connsiteX329" fmla="*/ 11922162 w 12192000"/>
              <a:gd name="connsiteY329" fmla="*/ 6420852 h 6858000"/>
              <a:gd name="connsiteX330" fmla="*/ 11926275 w 12192000"/>
              <a:gd name="connsiteY330" fmla="*/ 6400068 h 6858000"/>
              <a:gd name="connsiteX331" fmla="*/ 11975632 w 12192000"/>
              <a:gd name="connsiteY331" fmla="*/ 6385519 h 6858000"/>
              <a:gd name="connsiteX332" fmla="*/ 11977688 w 12192000"/>
              <a:gd name="connsiteY332" fmla="*/ 6385519 h 6858000"/>
              <a:gd name="connsiteX333" fmla="*/ 11977688 w 12192000"/>
              <a:gd name="connsiteY333" fmla="*/ 6373048 h 6858000"/>
              <a:gd name="connsiteX334" fmla="*/ 11977688 w 12192000"/>
              <a:gd name="connsiteY334" fmla="*/ 6362655 h 6858000"/>
              <a:gd name="connsiteX335" fmla="*/ 11975632 w 12192000"/>
              <a:gd name="connsiteY335" fmla="*/ 6362655 h 6858000"/>
              <a:gd name="connsiteX336" fmla="*/ 11926275 w 12192000"/>
              <a:gd name="connsiteY336" fmla="*/ 6348107 h 6858000"/>
              <a:gd name="connsiteX337" fmla="*/ 11924218 w 12192000"/>
              <a:gd name="connsiteY337" fmla="*/ 6327322 h 6858000"/>
              <a:gd name="connsiteX338" fmla="*/ 11967405 w 12192000"/>
              <a:gd name="connsiteY338" fmla="*/ 6300302 h 6858000"/>
              <a:gd name="connsiteX339" fmla="*/ 11969462 w 12192000"/>
              <a:gd name="connsiteY339" fmla="*/ 6300302 h 6858000"/>
              <a:gd name="connsiteX340" fmla="*/ 11969462 w 12192000"/>
              <a:gd name="connsiteY340" fmla="*/ 6298223 h 6858000"/>
              <a:gd name="connsiteX341" fmla="*/ 11963292 w 12192000"/>
              <a:gd name="connsiteY341" fmla="*/ 6277439 h 6858000"/>
              <a:gd name="connsiteX342" fmla="*/ 11961236 w 12192000"/>
              <a:gd name="connsiteY342" fmla="*/ 6277439 h 6858000"/>
              <a:gd name="connsiteX343" fmla="*/ 11909822 w 12192000"/>
              <a:gd name="connsiteY343" fmla="*/ 6277439 h 6858000"/>
              <a:gd name="connsiteX344" fmla="*/ 11901596 w 12192000"/>
              <a:gd name="connsiteY344" fmla="*/ 6256655 h 6858000"/>
              <a:gd name="connsiteX345" fmla="*/ 11938614 w 12192000"/>
              <a:gd name="connsiteY345" fmla="*/ 6219243 h 6858000"/>
              <a:gd name="connsiteX346" fmla="*/ 11938614 w 12192000"/>
              <a:gd name="connsiteY346" fmla="*/ 6217164 h 6858000"/>
              <a:gd name="connsiteX347" fmla="*/ 11928331 w 12192000"/>
              <a:gd name="connsiteY347" fmla="*/ 6198458 h 6858000"/>
              <a:gd name="connsiteX348" fmla="*/ 11926275 w 12192000"/>
              <a:gd name="connsiteY348" fmla="*/ 6198458 h 6858000"/>
              <a:gd name="connsiteX349" fmla="*/ 11876918 w 12192000"/>
              <a:gd name="connsiteY349" fmla="*/ 6210929 h 6858000"/>
              <a:gd name="connsiteX350" fmla="*/ 11862522 w 12192000"/>
              <a:gd name="connsiteY350" fmla="*/ 6194301 h 6858000"/>
              <a:gd name="connsiteX351" fmla="*/ 11889257 w 12192000"/>
              <a:gd name="connsiteY351" fmla="*/ 6148575 h 6858000"/>
              <a:gd name="connsiteX352" fmla="*/ 11889257 w 12192000"/>
              <a:gd name="connsiteY352" fmla="*/ 6146497 h 6858000"/>
              <a:gd name="connsiteX353" fmla="*/ 11872805 w 12192000"/>
              <a:gd name="connsiteY353" fmla="*/ 6131947 h 6858000"/>
              <a:gd name="connsiteX354" fmla="*/ 11827561 w 12192000"/>
              <a:gd name="connsiteY354" fmla="*/ 6156889 h 6858000"/>
              <a:gd name="connsiteX355" fmla="*/ 11809052 w 12192000"/>
              <a:gd name="connsiteY355" fmla="*/ 6144418 h 6858000"/>
              <a:gd name="connsiteX356" fmla="*/ 11823448 w 12192000"/>
              <a:gd name="connsiteY356" fmla="*/ 6094535 h 6858000"/>
              <a:gd name="connsiteX357" fmla="*/ 11823448 w 12192000"/>
              <a:gd name="connsiteY357" fmla="*/ 6092457 h 6858000"/>
              <a:gd name="connsiteX358" fmla="*/ 11804939 w 12192000"/>
              <a:gd name="connsiteY358" fmla="*/ 6082065 h 6858000"/>
              <a:gd name="connsiteX359" fmla="*/ 11802882 w 12192000"/>
              <a:gd name="connsiteY359" fmla="*/ 6079986 h 6858000"/>
              <a:gd name="connsiteX360" fmla="*/ 11802882 w 12192000"/>
              <a:gd name="connsiteY360" fmla="*/ 6082065 h 6858000"/>
              <a:gd name="connsiteX361" fmla="*/ 11765865 w 12192000"/>
              <a:gd name="connsiteY361" fmla="*/ 6117398 h 6858000"/>
              <a:gd name="connsiteX362" fmla="*/ 11745300 w 12192000"/>
              <a:gd name="connsiteY362" fmla="*/ 6109085 h 6858000"/>
              <a:gd name="connsiteX363" fmla="*/ 11749412 w 12192000"/>
              <a:gd name="connsiteY363" fmla="*/ 6082065 h 6858000"/>
              <a:gd name="connsiteX364" fmla="*/ 11745300 w 12192000"/>
              <a:gd name="connsiteY364" fmla="*/ 6057123 h 6858000"/>
              <a:gd name="connsiteX365" fmla="*/ 11745300 w 12192000"/>
              <a:gd name="connsiteY365" fmla="*/ 6055045 h 6858000"/>
              <a:gd name="connsiteX366" fmla="*/ 11743243 w 12192000"/>
              <a:gd name="connsiteY366" fmla="*/ 6055045 h 6858000"/>
              <a:gd name="connsiteX367" fmla="*/ 11722678 w 12192000"/>
              <a:gd name="connsiteY367" fmla="*/ 6050888 h 6858000"/>
              <a:gd name="connsiteX368" fmla="*/ 11695943 w 12192000"/>
              <a:gd name="connsiteY368" fmla="*/ 6096614 h 6858000"/>
              <a:gd name="connsiteX369" fmla="*/ 11673321 w 12192000"/>
              <a:gd name="connsiteY369" fmla="*/ 6092457 h 6858000"/>
              <a:gd name="connsiteX370" fmla="*/ 11660982 w 12192000"/>
              <a:gd name="connsiteY370" fmla="*/ 6042574 h 6858000"/>
              <a:gd name="connsiteX371" fmla="*/ 11658925 w 12192000"/>
              <a:gd name="connsiteY371" fmla="*/ 6042574 h 6858000"/>
              <a:gd name="connsiteX372" fmla="*/ 11638359 w 12192000"/>
              <a:gd name="connsiteY372" fmla="*/ 6042574 h 6858000"/>
              <a:gd name="connsiteX373" fmla="*/ 11636303 w 12192000"/>
              <a:gd name="connsiteY373" fmla="*/ 6042574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0005"/>
                </a:moveTo>
                <a:cubicBezTo>
                  <a:pt x="11607483" y="6437921"/>
                  <a:pt x="11609524" y="6437921"/>
                  <a:pt x="11613605" y="6440005"/>
                </a:cubicBezTo>
                <a:cubicBezTo>
                  <a:pt x="11615645" y="6442090"/>
                  <a:pt x="11617686" y="6444174"/>
                  <a:pt x="11617686" y="6448343"/>
                </a:cubicBezTo>
                <a:cubicBezTo>
                  <a:pt x="11623808" y="6550487"/>
                  <a:pt x="11623808" y="6550487"/>
                  <a:pt x="11623808" y="6550487"/>
                </a:cubicBezTo>
                <a:cubicBezTo>
                  <a:pt x="11625848" y="6556740"/>
                  <a:pt x="11623808" y="6558825"/>
                  <a:pt x="11621767" y="6560909"/>
                </a:cubicBezTo>
                <a:cubicBezTo>
                  <a:pt x="11619727" y="6562994"/>
                  <a:pt x="11617686" y="6560909"/>
                  <a:pt x="11615645" y="6560909"/>
                </a:cubicBezTo>
                <a:cubicBezTo>
                  <a:pt x="11570752" y="6550487"/>
                  <a:pt x="11540142" y="6531725"/>
                  <a:pt x="11509533" y="6498373"/>
                </a:cubicBezTo>
                <a:cubicBezTo>
                  <a:pt x="11507492" y="6496289"/>
                  <a:pt x="11505451" y="6494204"/>
                  <a:pt x="11505451" y="6492120"/>
                </a:cubicBezTo>
                <a:cubicBezTo>
                  <a:pt x="11505451" y="6492120"/>
                  <a:pt x="11505451" y="6492120"/>
                  <a:pt x="11505451" y="6490034"/>
                </a:cubicBezTo>
                <a:cubicBezTo>
                  <a:pt x="11505451" y="6487950"/>
                  <a:pt x="11509533" y="6485865"/>
                  <a:pt x="11511573" y="6485865"/>
                </a:cubicBezTo>
                <a:cubicBezTo>
                  <a:pt x="11603402" y="6440005"/>
                  <a:pt x="11603402" y="6440005"/>
                  <a:pt x="11603402" y="6440005"/>
                </a:cubicBezTo>
                <a:close/>
                <a:moveTo>
                  <a:pt x="11686136" y="6437921"/>
                </a:moveTo>
                <a:cubicBezTo>
                  <a:pt x="11690256" y="6437921"/>
                  <a:pt x="11692317" y="6437921"/>
                  <a:pt x="11696438" y="6437921"/>
                </a:cubicBezTo>
                <a:cubicBezTo>
                  <a:pt x="11787097" y="6483687"/>
                  <a:pt x="11787097" y="6483687"/>
                  <a:pt x="11787097" y="6483687"/>
                </a:cubicBezTo>
                <a:cubicBezTo>
                  <a:pt x="11791218" y="6485767"/>
                  <a:pt x="11793278" y="6487847"/>
                  <a:pt x="11795339" y="6489928"/>
                </a:cubicBezTo>
                <a:cubicBezTo>
                  <a:pt x="11795339" y="6492008"/>
                  <a:pt x="11793278" y="6494088"/>
                  <a:pt x="11791218" y="6496168"/>
                </a:cubicBezTo>
                <a:cubicBezTo>
                  <a:pt x="11760312" y="6529452"/>
                  <a:pt x="11727344" y="6548175"/>
                  <a:pt x="11684076" y="6558576"/>
                </a:cubicBezTo>
                <a:cubicBezTo>
                  <a:pt x="11679954" y="6560656"/>
                  <a:pt x="11677894" y="6560656"/>
                  <a:pt x="11675833" y="6558576"/>
                </a:cubicBezTo>
                <a:cubicBezTo>
                  <a:pt x="11673773" y="6556496"/>
                  <a:pt x="11673773" y="6552335"/>
                  <a:pt x="11673773" y="6550255"/>
                </a:cubicBezTo>
                <a:cubicBezTo>
                  <a:pt x="11682015" y="6446242"/>
                  <a:pt x="11682015" y="6446242"/>
                  <a:pt x="11682015" y="6446242"/>
                </a:cubicBezTo>
                <a:cubicBezTo>
                  <a:pt x="11682015" y="6444162"/>
                  <a:pt x="11684076" y="6440001"/>
                  <a:pt x="11686136" y="6437921"/>
                </a:cubicBezTo>
                <a:close/>
                <a:moveTo>
                  <a:pt x="10868401" y="6398178"/>
                </a:moveTo>
                <a:cubicBezTo>
                  <a:pt x="10868401" y="6398178"/>
                  <a:pt x="10868401" y="6398178"/>
                  <a:pt x="10868401" y="6441381"/>
                </a:cubicBezTo>
                <a:cubicBezTo>
                  <a:pt x="10868401" y="6441381"/>
                  <a:pt x="10841333" y="6449610"/>
                  <a:pt x="10820512" y="6449610"/>
                </a:cubicBezTo>
                <a:cubicBezTo>
                  <a:pt x="10803855" y="6449610"/>
                  <a:pt x="10801773" y="6433152"/>
                  <a:pt x="10801773" y="6424923"/>
                </a:cubicBezTo>
                <a:cubicBezTo>
                  <a:pt x="10801773" y="6410522"/>
                  <a:pt x="10810102" y="6402293"/>
                  <a:pt x="10826759" y="6400236"/>
                </a:cubicBezTo>
                <a:close/>
                <a:moveTo>
                  <a:pt x="10518900" y="6328044"/>
                </a:moveTo>
                <a:cubicBezTo>
                  <a:pt x="10547537" y="6328044"/>
                  <a:pt x="10559811" y="6344651"/>
                  <a:pt x="10559811" y="6388243"/>
                </a:cubicBezTo>
                <a:cubicBezTo>
                  <a:pt x="10559811" y="6425607"/>
                  <a:pt x="10553675" y="6448441"/>
                  <a:pt x="10518900" y="6448441"/>
                </a:cubicBezTo>
                <a:cubicBezTo>
                  <a:pt x="10484125" y="6448441"/>
                  <a:pt x="10477988" y="6425607"/>
                  <a:pt x="10477988" y="6388243"/>
                </a:cubicBezTo>
                <a:cubicBezTo>
                  <a:pt x="10477988" y="6344651"/>
                  <a:pt x="10488216" y="6328044"/>
                  <a:pt x="10518900" y="6328044"/>
                </a:cubicBezTo>
                <a:close/>
                <a:moveTo>
                  <a:pt x="11673123" y="6319732"/>
                </a:moveTo>
                <a:cubicBezTo>
                  <a:pt x="11675950" y="6319213"/>
                  <a:pt x="11679033" y="6319732"/>
                  <a:pt x="11682116" y="6320771"/>
                </a:cubicBezTo>
                <a:cubicBezTo>
                  <a:pt x="11698562" y="6333240"/>
                  <a:pt x="11708840" y="6351942"/>
                  <a:pt x="11708840" y="6372722"/>
                </a:cubicBezTo>
                <a:cubicBezTo>
                  <a:pt x="11708840" y="6403893"/>
                  <a:pt x="11682116" y="6430907"/>
                  <a:pt x="11649226" y="6430907"/>
                </a:cubicBezTo>
                <a:cubicBezTo>
                  <a:pt x="11616336" y="6430907"/>
                  <a:pt x="11589612" y="6403893"/>
                  <a:pt x="11589612" y="6372722"/>
                </a:cubicBezTo>
                <a:cubicBezTo>
                  <a:pt x="11589612" y="6351942"/>
                  <a:pt x="11599890" y="6333240"/>
                  <a:pt x="11616336" y="6322850"/>
                </a:cubicBezTo>
                <a:cubicBezTo>
                  <a:pt x="11622503" y="6318693"/>
                  <a:pt x="11628669" y="6318693"/>
                  <a:pt x="11632781" y="6324927"/>
                </a:cubicBezTo>
                <a:cubicBezTo>
                  <a:pt x="11636892" y="6331162"/>
                  <a:pt x="11634837" y="6337395"/>
                  <a:pt x="11630725" y="6341552"/>
                </a:cubicBezTo>
                <a:cubicBezTo>
                  <a:pt x="11620447" y="6347786"/>
                  <a:pt x="11614280" y="6360254"/>
                  <a:pt x="11614280" y="6372722"/>
                </a:cubicBezTo>
                <a:cubicBezTo>
                  <a:pt x="11614280" y="6391425"/>
                  <a:pt x="11630725" y="6408049"/>
                  <a:pt x="11649226" y="6408049"/>
                </a:cubicBezTo>
                <a:cubicBezTo>
                  <a:pt x="11667727" y="6408049"/>
                  <a:pt x="11684172" y="6391425"/>
                  <a:pt x="11684172" y="6372722"/>
                </a:cubicBezTo>
                <a:cubicBezTo>
                  <a:pt x="11684172" y="6360254"/>
                  <a:pt x="11678005" y="6347786"/>
                  <a:pt x="11667727" y="6341552"/>
                </a:cubicBezTo>
                <a:cubicBezTo>
                  <a:pt x="11663616" y="6337395"/>
                  <a:pt x="11661560" y="6331162"/>
                  <a:pt x="11665671" y="6324927"/>
                </a:cubicBezTo>
                <a:cubicBezTo>
                  <a:pt x="11667727" y="6321811"/>
                  <a:pt x="11670297" y="6320252"/>
                  <a:pt x="11673123" y="6319732"/>
                </a:cubicBezTo>
                <a:close/>
                <a:moveTo>
                  <a:pt x="11822057" y="6304666"/>
                </a:moveTo>
                <a:cubicBezTo>
                  <a:pt x="11824124" y="6304666"/>
                  <a:pt x="11826190" y="6308818"/>
                  <a:pt x="11826190" y="6310895"/>
                </a:cubicBezTo>
                <a:cubicBezTo>
                  <a:pt x="11838588" y="6354493"/>
                  <a:pt x="11838588" y="6391863"/>
                  <a:pt x="11826190" y="6435462"/>
                </a:cubicBezTo>
                <a:cubicBezTo>
                  <a:pt x="11824124" y="6439614"/>
                  <a:pt x="11824124" y="6441690"/>
                  <a:pt x="11822057" y="6441690"/>
                </a:cubicBezTo>
                <a:cubicBezTo>
                  <a:pt x="11817924" y="6443766"/>
                  <a:pt x="11815858" y="6441690"/>
                  <a:pt x="11813791" y="6439614"/>
                </a:cubicBezTo>
                <a:cubicBezTo>
                  <a:pt x="11729066" y="6381482"/>
                  <a:pt x="11729066" y="6381482"/>
                  <a:pt x="11729066" y="6381482"/>
                </a:cubicBezTo>
                <a:cubicBezTo>
                  <a:pt x="11724933" y="6379407"/>
                  <a:pt x="11722867" y="6377330"/>
                  <a:pt x="11722867" y="6373178"/>
                </a:cubicBezTo>
                <a:cubicBezTo>
                  <a:pt x="11722867" y="6371102"/>
                  <a:pt x="11724933" y="6366950"/>
                  <a:pt x="11729066" y="6364874"/>
                </a:cubicBezTo>
                <a:cubicBezTo>
                  <a:pt x="11813791" y="6306743"/>
                  <a:pt x="11813791" y="6306743"/>
                  <a:pt x="11813791" y="6306743"/>
                </a:cubicBezTo>
                <a:cubicBezTo>
                  <a:pt x="11815858" y="6304666"/>
                  <a:pt x="11819991" y="6304666"/>
                  <a:pt x="11822057" y="6304666"/>
                </a:cubicBezTo>
                <a:close/>
                <a:moveTo>
                  <a:pt x="11476229" y="6304666"/>
                </a:moveTo>
                <a:cubicBezTo>
                  <a:pt x="11480320" y="6304666"/>
                  <a:pt x="11482366" y="6306743"/>
                  <a:pt x="11484412" y="6308818"/>
                </a:cubicBezTo>
                <a:cubicBezTo>
                  <a:pt x="11568280" y="6364874"/>
                  <a:pt x="11568280" y="6364874"/>
                  <a:pt x="11568280" y="6364874"/>
                </a:cubicBezTo>
                <a:cubicBezTo>
                  <a:pt x="11572371" y="6366950"/>
                  <a:pt x="11574417" y="6371102"/>
                  <a:pt x="11574417" y="6373178"/>
                </a:cubicBezTo>
                <a:cubicBezTo>
                  <a:pt x="11574417" y="6377330"/>
                  <a:pt x="11572371" y="6379407"/>
                  <a:pt x="11568280" y="6381482"/>
                </a:cubicBezTo>
                <a:lnTo>
                  <a:pt x="11484412" y="6439614"/>
                </a:lnTo>
                <a:cubicBezTo>
                  <a:pt x="11480320" y="6441690"/>
                  <a:pt x="11478275" y="6443766"/>
                  <a:pt x="11476229" y="6441690"/>
                </a:cubicBezTo>
                <a:cubicBezTo>
                  <a:pt x="11474184" y="6441690"/>
                  <a:pt x="11472138" y="6439614"/>
                  <a:pt x="11472138" y="6435462"/>
                </a:cubicBezTo>
                <a:cubicBezTo>
                  <a:pt x="11459865" y="6391863"/>
                  <a:pt x="11459865" y="6356569"/>
                  <a:pt x="11472138" y="6310895"/>
                </a:cubicBezTo>
                <a:cubicBezTo>
                  <a:pt x="11472138" y="6308818"/>
                  <a:pt x="11474184" y="6306743"/>
                  <a:pt x="11476229" y="6304666"/>
                </a:cubicBezTo>
                <a:close/>
                <a:moveTo>
                  <a:pt x="11088184" y="6294146"/>
                </a:moveTo>
                <a:cubicBezTo>
                  <a:pt x="11086131" y="6294146"/>
                  <a:pt x="11084078" y="6294146"/>
                  <a:pt x="11082024" y="6296224"/>
                </a:cubicBezTo>
                <a:cubicBezTo>
                  <a:pt x="11079972" y="6298301"/>
                  <a:pt x="11079972" y="6300378"/>
                  <a:pt x="11079972" y="6302454"/>
                </a:cubicBezTo>
                <a:cubicBezTo>
                  <a:pt x="11121033" y="6460305"/>
                  <a:pt x="11121033" y="6460305"/>
                  <a:pt x="11121033" y="6460305"/>
                </a:cubicBezTo>
                <a:cubicBezTo>
                  <a:pt x="11123086" y="6468613"/>
                  <a:pt x="11131299" y="6481074"/>
                  <a:pt x="11145670" y="6481074"/>
                </a:cubicBezTo>
                <a:cubicBezTo>
                  <a:pt x="11153882" y="6481074"/>
                  <a:pt x="11153882" y="6481074"/>
                  <a:pt x="11153882" y="6481074"/>
                </a:cubicBezTo>
                <a:cubicBezTo>
                  <a:pt x="11151829" y="6485228"/>
                  <a:pt x="11151829" y="6487306"/>
                  <a:pt x="11149776" y="6489382"/>
                </a:cubicBezTo>
                <a:cubicBezTo>
                  <a:pt x="11149776" y="6491459"/>
                  <a:pt x="11149776" y="6491459"/>
                  <a:pt x="11149776" y="6491459"/>
                </a:cubicBezTo>
                <a:cubicBezTo>
                  <a:pt x="11147723" y="6497691"/>
                  <a:pt x="11145670" y="6510152"/>
                  <a:pt x="11125139" y="6510152"/>
                </a:cubicBezTo>
                <a:cubicBezTo>
                  <a:pt x="11090237" y="6508075"/>
                  <a:pt x="11090237" y="6508075"/>
                  <a:pt x="11090237" y="6508075"/>
                </a:cubicBezTo>
                <a:cubicBezTo>
                  <a:pt x="11088184" y="6505998"/>
                  <a:pt x="11086131" y="6508075"/>
                  <a:pt x="11084078" y="6510152"/>
                </a:cubicBezTo>
                <a:cubicBezTo>
                  <a:pt x="11082024" y="6510152"/>
                  <a:pt x="11082024" y="6512229"/>
                  <a:pt x="11082024" y="6514306"/>
                </a:cubicBezTo>
                <a:cubicBezTo>
                  <a:pt x="11082024" y="6532999"/>
                  <a:pt x="11082024" y="6532999"/>
                  <a:pt x="11082024" y="6532999"/>
                </a:cubicBezTo>
                <a:cubicBezTo>
                  <a:pt x="11082024" y="6537153"/>
                  <a:pt x="11084078" y="6539230"/>
                  <a:pt x="11088184" y="6539230"/>
                </a:cubicBezTo>
                <a:cubicBezTo>
                  <a:pt x="11098449" y="6543383"/>
                  <a:pt x="11118980" y="6545460"/>
                  <a:pt x="11135404" y="6545460"/>
                </a:cubicBezTo>
                <a:cubicBezTo>
                  <a:pt x="11135404" y="6545460"/>
                  <a:pt x="11135404" y="6545460"/>
                  <a:pt x="11137458" y="6545460"/>
                </a:cubicBezTo>
                <a:cubicBezTo>
                  <a:pt x="11164148" y="6545460"/>
                  <a:pt x="11182625" y="6528845"/>
                  <a:pt x="11190838" y="6493536"/>
                </a:cubicBezTo>
                <a:cubicBezTo>
                  <a:pt x="11201103" y="6454073"/>
                  <a:pt x="11215474" y="6402149"/>
                  <a:pt x="11223687" y="6364764"/>
                </a:cubicBezTo>
                <a:cubicBezTo>
                  <a:pt x="11227793" y="6348148"/>
                  <a:pt x="11231899" y="6333609"/>
                  <a:pt x="11236005" y="6323224"/>
                </a:cubicBezTo>
                <a:cubicBezTo>
                  <a:pt x="11240111" y="6302454"/>
                  <a:pt x="11240111" y="6302454"/>
                  <a:pt x="11240111" y="6302454"/>
                </a:cubicBezTo>
                <a:cubicBezTo>
                  <a:pt x="11240111" y="6300378"/>
                  <a:pt x="11240111" y="6298301"/>
                  <a:pt x="11238058" y="6296224"/>
                </a:cubicBezTo>
                <a:cubicBezTo>
                  <a:pt x="11238058" y="6294146"/>
                  <a:pt x="11236005" y="6294146"/>
                  <a:pt x="11233952" y="6294146"/>
                </a:cubicBezTo>
                <a:cubicBezTo>
                  <a:pt x="11205209" y="6294146"/>
                  <a:pt x="11205209" y="6294146"/>
                  <a:pt x="11205209" y="6294146"/>
                </a:cubicBezTo>
                <a:cubicBezTo>
                  <a:pt x="11203156" y="6294146"/>
                  <a:pt x="11199050" y="6296224"/>
                  <a:pt x="11199050" y="6298301"/>
                </a:cubicBezTo>
                <a:cubicBezTo>
                  <a:pt x="11162094" y="6439535"/>
                  <a:pt x="11162094" y="6439535"/>
                  <a:pt x="11162094" y="6439535"/>
                </a:cubicBezTo>
                <a:cubicBezTo>
                  <a:pt x="11160041" y="6439535"/>
                  <a:pt x="11160041" y="6439535"/>
                  <a:pt x="11160041" y="6439535"/>
                </a:cubicBezTo>
                <a:cubicBezTo>
                  <a:pt x="11121033" y="6298301"/>
                  <a:pt x="11121033" y="6298301"/>
                  <a:pt x="11121033" y="6298301"/>
                </a:cubicBezTo>
                <a:cubicBezTo>
                  <a:pt x="11121033" y="6296224"/>
                  <a:pt x="11118980" y="6294146"/>
                  <a:pt x="11114874" y="6294146"/>
                </a:cubicBezTo>
                <a:cubicBezTo>
                  <a:pt x="11088184" y="6294146"/>
                  <a:pt x="11088184" y="6294146"/>
                  <a:pt x="11088184" y="6294146"/>
                </a:cubicBezTo>
                <a:close/>
                <a:moveTo>
                  <a:pt x="11048412" y="6291809"/>
                </a:moveTo>
                <a:cubicBezTo>
                  <a:pt x="11030001" y="6291809"/>
                  <a:pt x="11011591" y="6304294"/>
                  <a:pt x="10999317" y="6312618"/>
                </a:cubicBezTo>
                <a:cubicBezTo>
                  <a:pt x="10999317" y="6300133"/>
                  <a:pt x="10999317" y="6300133"/>
                  <a:pt x="10999317" y="6300133"/>
                </a:cubicBezTo>
                <a:cubicBezTo>
                  <a:pt x="10999317" y="6295970"/>
                  <a:pt x="10997272" y="6293890"/>
                  <a:pt x="10993181" y="6293890"/>
                </a:cubicBezTo>
                <a:cubicBezTo>
                  <a:pt x="10964542" y="6293890"/>
                  <a:pt x="10964542" y="6293890"/>
                  <a:pt x="10964542" y="6293890"/>
                </a:cubicBezTo>
                <a:cubicBezTo>
                  <a:pt x="10960451" y="6293890"/>
                  <a:pt x="10958406" y="6295970"/>
                  <a:pt x="10958406" y="6300133"/>
                </a:cubicBezTo>
                <a:cubicBezTo>
                  <a:pt x="10958406" y="6474928"/>
                  <a:pt x="10958406" y="6474928"/>
                  <a:pt x="10958406" y="6474928"/>
                </a:cubicBezTo>
                <a:cubicBezTo>
                  <a:pt x="10958406" y="6479090"/>
                  <a:pt x="10960451" y="6481171"/>
                  <a:pt x="10964542" y="6481171"/>
                </a:cubicBezTo>
                <a:cubicBezTo>
                  <a:pt x="10993181" y="6481171"/>
                  <a:pt x="10993181" y="6481171"/>
                  <a:pt x="10993181" y="6481171"/>
                </a:cubicBezTo>
                <a:cubicBezTo>
                  <a:pt x="10997272" y="6481171"/>
                  <a:pt x="10999317" y="6479090"/>
                  <a:pt x="10999317" y="6474928"/>
                </a:cubicBezTo>
                <a:cubicBezTo>
                  <a:pt x="10999317" y="6354236"/>
                  <a:pt x="10999317" y="6354236"/>
                  <a:pt x="10999317" y="6354236"/>
                </a:cubicBezTo>
                <a:cubicBezTo>
                  <a:pt x="11007500" y="6347993"/>
                  <a:pt x="11025910" y="6333427"/>
                  <a:pt x="11050457" y="6331346"/>
                </a:cubicBezTo>
                <a:cubicBezTo>
                  <a:pt x="11054548" y="6331346"/>
                  <a:pt x="11056594" y="6327184"/>
                  <a:pt x="11056594" y="6325103"/>
                </a:cubicBezTo>
                <a:cubicBezTo>
                  <a:pt x="11056594" y="6298052"/>
                  <a:pt x="11056594" y="6298052"/>
                  <a:pt x="11056594" y="6298052"/>
                </a:cubicBezTo>
                <a:cubicBezTo>
                  <a:pt x="11056594" y="6295970"/>
                  <a:pt x="11056594" y="6293890"/>
                  <a:pt x="11054548" y="6293890"/>
                </a:cubicBezTo>
                <a:cubicBezTo>
                  <a:pt x="11052503" y="6291809"/>
                  <a:pt x="11050457" y="6291809"/>
                  <a:pt x="11048412" y="6291809"/>
                </a:cubicBezTo>
                <a:close/>
                <a:moveTo>
                  <a:pt x="10847504" y="6288302"/>
                </a:moveTo>
                <a:cubicBezTo>
                  <a:pt x="10826811" y="6288302"/>
                  <a:pt x="10791633" y="6294540"/>
                  <a:pt x="10777148" y="6296620"/>
                </a:cubicBezTo>
                <a:cubicBezTo>
                  <a:pt x="10773009" y="6296620"/>
                  <a:pt x="10770940" y="6300778"/>
                  <a:pt x="10770940" y="6302858"/>
                </a:cubicBezTo>
                <a:cubicBezTo>
                  <a:pt x="10770940" y="6302858"/>
                  <a:pt x="10770940" y="6302858"/>
                  <a:pt x="10773009" y="6327811"/>
                </a:cubicBezTo>
                <a:cubicBezTo>
                  <a:pt x="10773009" y="6329890"/>
                  <a:pt x="10773009" y="6331970"/>
                  <a:pt x="10775079" y="6331970"/>
                </a:cubicBezTo>
                <a:cubicBezTo>
                  <a:pt x="10777148" y="6334049"/>
                  <a:pt x="10777148" y="6334049"/>
                  <a:pt x="10779217" y="6334049"/>
                </a:cubicBezTo>
                <a:cubicBezTo>
                  <a:pt x="10795771" y="6334049"/>
                  <a:pt x="10824741" y="6329890"/>
                  <a:pt x="10845434" y="6329890"/>
                </a:cubicBezTo>
                <a:cubicBezTo>
                  <a:pt x="10859918" y="6329890"/>
                  <a:pt x="10868196" y="6338208"/>
                  <a:pt x="10868196" y="6352764"/>
                </a:cubicBezTo>
                <a:cubicBezTo>
                  <a:pt x="10868196" y="6352764"/>
                  <a:pt x="10868196" y="6352764"/>
                  <a:pt x="10868196" y="6365240"/>
                </a:cubicBezTo>
                <a:cubicBezTo>
                  <a:pt x="10868196" y="6365240"/>
                  <a:pt x="10868196" y="6365240"/>
                  <a:pt x="10822672" y="6369399"/>
                </a:cubicBezTo>
                <a:cubicBezTo>
                  <a:pt x="10777148" y="6371479"/>
                  <a:pt x="10758524" y="6388114"/>
                  <a:pt x="10758524" y="6425543"/>
                </a:cubicBezTo>
                <a:cubicBezTo>
                  <a:pt x="10758524" y="6465052"/>
                  <a:pt x="10779217" y="6485846"/>
                  <a:pt x="10814395" y="6485846"/>
                </a:cubicBezTo>
                <a:cubicBezTo>
                  <a:pt x="10843365" y="6485846"/>
                  <a:pt x="10874404" y="6473370"/>
                  <a:pt x="10874404" y="6473370"/>
                </a:cubicBezTo>
                <a:cubicBezTo>
                  <a:pt x="10882681" y="6479608"/>
                  <a:pt x="10888889" y="6483767"/>
                  <a:pt x="10903374" y="6485846"/>
                </a:cubicBezTo>
                <a:cubicBezTo>
                  <a:pt x="10905443" y="6485846"/>
                  <a:pt x="10907512" y="6485846"/>
                  <a:pt x="10909582" y="6483767"/>
                </a:cubicBezTo>
                <a:cubicBezTo>
                  <a:pt x="10909582" y="6481687"/>
                  <a:pt x="10911651" y="6479608"/>
                  <a:pt x="10911651" y="6477529"/>
                </a:cubicBezTo>
                <a:cubicBezTo>
                  <a:pt x="10911651" y="6477529"/>
                  <a:pt x="10911651" y="6477529"/>
                  <a:pt x="10911651" y="6352764"/>
                </a:cubicBezTo>
                <a:cubicBezTo>
                  <a:pt x="10911651" y="6309096"/>
                  <a:pt x="10890958" y="6288302"/>
                  <a:pt x="10847504" y="6288302"/>
                </a:cubicBezTo>
                <a:close/>
                <a:moveTo>
                  <a:pt x="10518899" y="6288302"/>
                </a:moveTo>
                <a:cubicBezTo>
                  <a:pt x="10472419" y="6288302"/>
                  <a:pt x="10434738" y="6332523"/>
                  <a:pt x="10434738" y="6387074"/>
                </a:cubicBezTo>
                <a:cubicBezTo>
                  <a:pt x="10434738" y="6441625"/>
                  <a:pt x="10472419" y="6485846"/>
                  <a:pt x="10518899" y="6485846"/>
                </a:cubicBezTo>
                <a:cubicBezTo>
                  <a:pt x="10565380" y="6485846"/>
                  <a:pt x="10603060" y="6441625"/>
                  <a:pt x="10603060" y="6387074"/>
                </a:cubicBezTo>
                <a:cubicBezTo>
                  <a:pt x="10603060" y="6332523"/>
                  <a:pt x="10565380" y="6288302"/>
                  <a:pt x="10518899" y="6288302"/>
                </a:cubicBezTo>
                <a:close/>
                <a:moveTo>
                  <a:pt x="10302945" y="6262586"/>
                </a:moveTo>
                <a:cubicBezTo>
                  <a:pt x="10302945" y="6262586"/>
                  <a:pt x="10302945" y="6262586"/>
                  <a:pt x="10319310" y="6262586"/>
                </a:cubicBezTo>
                <a:cubicBezTo>
                  <a:pt x="10349994" y="6262586"/>
                  <a:pt x="10362267" y="6283503"/>
                  <a:pt x="10362267" y="6302328"/>
                </a:cubicBezTo>
                <a:cubicBezTo>
                  <a:pt x="10362267" y="6325338"/>
                  <a:pt x="10343857" y="6339979"/>
                  <a:pt x="10317264" y="6339979"/>
                </a:cubicBezTo>
                <a:cubicBezTo>
                  <a:pt x="10294763" y="6342071"/>
                  <a:pt x="10280444" y="6339979"/>
                  <a:pt x="10272261" y="6339979"/>
                </a:cubicBezTo>
                <a:cubicBezTo>
                  <a:pt x="10272261" y="6339979"/>
                  <a:pt x="10272261" y="6339979"/>
                  <a:pt x="10272261" y="6264678"/>
                </a:cubicBezTo>
                <a:cubicBezTo>
                  <a:pt x="10276353" y="6262586"/>
                  <a:pt x="10286581" y="6262586"/>
                  <a:pt x="10302945" y="6262586"/>
                </a:cubicBezTo>
                <a:close/>
                <a:moveTo>
                  <a:pt x="10679182" y="6250897"/>
                </a:moveTo>
                <a:cubicBezTo>
                  <a:pt x="10679182" y="6250897"/>
                  <a:pt x="10679182" y="6250897"/>
                  <a:pt x="10650472" y="6257141"/>
                </a:cubicBezTo>
                <a:cubicBezTo>
                  <a:pt x="10646371" y="6259223"/>
                  <a:pt x="10644320" y="6261305"/>
                  <a:pt x="10644320" y="6263385"/>
                </a:cubicBezTo>
                <a:cubicBezTo>
                  <a:pt x="10644320" y="6263385"/>
                  <a:pt x="10644320" y="6263385"/>
                  <a:pt x="10644320" y="6294607"/>
                </a:cubicBezTo>
                <a:cubicBezTo>
                  <a:pt x="10644320" y="6294607"/>
                  <a:pt x="10644320" y="6294607"/>
                  <a:pt x="10627914" y="6294607"/>
                </a:cubicBezTo>
                <a:cubicBezTo>
                  <a:pt x="10623813" y="6294607"/>
                  <a:pt x="10621762" y="6296689"/>
                  <a:pt x="10621762" y="6300852"/>
                </a:cubicBezTo>
                <a:cubicBezTo>
                  <a:pt x="10621762" y="6300852"/>
                  <a:pt x="10621762" y="6300852"/>
                  <a:pt x="10621762" y="6325830"/>
                </a:cubicBezTo>
                <a:cubicBezTo>
                  <a:pt x="10621762" y="6329993"/>
                  <a:pt x="10623813" y="6332074"/>
                  <a:pt x="10627914" y="6332074"/>
                </a:cubicBezTo>
                <a:cubicBezTo>
                  <a:pt x="10627914" y="6332074"/>
                  <a:pt x="10627914" y="6332074"/>
                  <a:pt x="10644320" y="6332074"/>
                </a:cubicBezTo>
                <a:cubicBezTo>
                  <a:pt x="10644320" y="6332074"/>
                  <a:pt x="10644320" y="6332074"/>
                  <a:pt x="10644320" y="6415333"/>
                </a:cubicBezTo>
                <a:cubicBezTo>
                  <a:pt x="10644320" y="6471532"/>
                  <a:pt x="10658675" y="6488184"/>
                  <a:pt x="10699689" y="6488184"/>
                </a:cubicBezTo>
                <a:cubicBezTo>
                  <a:pt x="10709943" y="6488184"/>
                  <a:pt x="10722247" y="6484021"/>
                  <a:pt x="10732500" y="6484021"/>
                </a:cubicBezTo>
                <a:cubicBezTo>
                  <a:pt x="10736602" y="6481940"/>
                  <a:pt x="10738652" y="6479858"/>
                  <a:pt x="10738652" y="6475695"/>
                </a:cubicBezTo>
                <a:cubicBezTo>
                  <a:pt x="10738652" y="6475695"/>
                  <a:pt x="10738652" y="6475695"/>
                  <a:pt x="10736602" y="6452799"/>
                </a:cubicBezTo>
                <a:cubicBezTo>
                  <a:pt x="10736602" y="6448636"/>
                  <a:pt x="10734551" y="6444473"/>
                  <a:pt x="10730449" y="6444473"/>
                </a:cubicBezTo>
                <a:cubicBezTo>
                  <a:pt x="10724297" y="6444473"/>
                  <a:pt x="10714044" y="6446555"/>
                  <a:pt x="10705841" y="6446555"/>
                </a:cubicBezTo>
                <a:cubicBezTo>
                  <a:pt x="10687385" y="6446555"/>
                  <a:pt x="10687385" y="6436148"/>
                  <a:pt x="10687385" y="6409088"/>
                </a:cubicBezTo>
                <a:cubicBezTo>
                  <a:pt x="10687385" y="6409088"/>
                  <a:pt x="10687385" y="6409088"/>
                  <a:pt x="10687385" y="6332074"/>
                </a:cubicBezTo>
                <a:cubicBezTo>
                  <a:pt x="10687385" y="6332074"/>
                  <a:pt x="10687385" y="6332074"/>
                  <a:pt x="10730449" y="6332074"/>
                </a:cubicBezTo>
                <a:cubicBezTo>
                  <a:pt x="10734551" y="6332074"/>
                  <a:pt x="10736602" y="6329993"/>
                  <a:pt x="10736602" y="6325830"/>
                </a:cubicBezTo>
                <a:cubicBezTo>
                  <a:pt x="10736602" y="6325830"/>
                  <a:pt x="10736602" y="6325830"/>
                  <a:pt x="10736602" y="6300852"/>
                </a:cubicBezTo>
                <a:cubicBezTo>
                  <a:pt x="10736602" y="6296689"/>
                  <a:pt x="10734551" y="6294607"/>
                  <a:pt x="10730449" y="6294607"/>
                </a:cubicBezTo>
                <a:cubicBezTo>
                  <a:pt x="10730449" y="6294607"/>
                  <a:pt x="10730449" y="6294607"/>
                  <a:pt x="10687385" y="6294607"/>
                </a:cubicBezTo>
                <a:cubicBezTo>
                  <a:pt x="10687385" y="6294607"/>
                  <a:pt x="10687385" y="6294607"/>
                  <a:pt x="10687385" y="6257141"/>
                </a:cubicBezTo>
                <a:cubicBezTo>
                  <a:pt x="10687385" y="6255060"/>
                  <a:pt x="10685334" y="6252978"/>
                  <a:pt x="10685334" y="6250897"/>
                </a:cubicBezTo>
                <a:cubicBezTo>
                  <a:pt x="10683283" y="6250897"/>
                  <a:pt x="10681232" y="6250897"/>
                  <a:pt x="10679182" y="6250897"/>
                </a:cubicBezTo>
                <a:close/>
                <a:moveTo>
                  <a:pt x="10313278" y="6221675"/>
                </a:moveTo>
                <a:cubicBezTo>
                  <a:pt x="10302968" y="6221675"/>
                  <a:pt x="10272038" y="6221675"/>
                  <a:pt x="10232861" y="6225827"/>
                </a:cubicBezTo>
                <a:cubicBezTo>
                  <a:pt x="10230798" y="6225827"/>
                  <a:pt x="10226674" y="6229979"/>
                  <a:pt x="10226674" y="6234131"/>
                </a:cubicBezTo>
                <a:cubicBezTo>
                  <a:pt x="10226674" y="6234131"/>
                  <a:pt x="10226674" y="6234131"/>
                  <a:pt x="10226674" y="6474943"/>
                </a:cubicBezTo>
                <a:cubicBezTo>
                  <a:pt x="10226674" y="6479095"/>
                  <a:pt x="10230798" y="6481171"/>
                  <a:pt x="10234922" y="6481171"/>
                </a:cubicBezTo>
                <a:cubicBezTo>
                  <a:pt x="10234922" y="6481171"/>
                  <a:pt x="10234922" y="6481171"/>
                  <a:pt x="10263790" y="6481171"/>
                </a:cubicBezTo>
                <a:cubicBezTo>
                  <a:pt x="10267914" y="6481171"/>
                  <a:pt x="10272038" y="6479095"/>
                  <a:pt x="10272038" y="6474943"/>
                </a:cubicBezTo>
                <a:cubicBezTo>
                  <a:pt x="10272038" y="6474943"/>
                  <a:pt x="10272038" y="6474943"/>
                  <a:pt x="10272038" y="6379449"/>
                </a:cubicBezTo>
                <a:cubicBezTo>
                  <a:pt x="10280286" y="6379449"/>
                  <a:pt x="10298844" y="6381524"/>
                  <a:pt x="10321526" y="6381524"/>
                </a:cubicBezTo>
                <a:cubicBezTo>
                  <a:pt x="10321526" y="6381524"/>
                  <a:pt x="10321526" y="6381524"/>
                  <a:pt x="10362766" y="6477018"/>
                </a:cubicBezTo>
                <a:cubicBezTo>
                  <a:pt x="10364828" y="6481171"/>
                  <a:pt x="10366890" y="6481171"/>
                  <a:pt x="10368952" y="6481171"/>
                </a:cubicBezTo>
                <a:cubicBezTo>
                  <a:pt x="10368952" y="6481171"/>
                  <a:pt x="10368952" y="6481171"/>
                  <a:pt x="10401944" y="6481171"/>
                </a:cubicBezTo>
                <a:cubicBezTo>
                  <a:pt x="10406068" y="6481171"/>
                  <a:pt x="10408130" y="6481171"/>
                  <a:pt x="10408130" y="6479095"/>
                </a:cubicBezTo>
                <a:cubicBezTo>
                  <a:pt x="10410192" y="6477018"/>
                  <a:pt x="10410192" y="6474943"/>
                  <a:pt x="10410192" y="6472867"/>
                </a:cubicBezTo>
                <a:lnTo>
                  <a:pt x="10362766" y="6369069"/>
                </a:lnTo>
                <a:cubicBezTo>
                  <a:pt x="10393696" y="6354537"/>
                  <a:pt x="10408130" y="6331701"/>
                  <a:pt x="10408130" y="6300561"/>
                </a:cubicBezTo>
                <a:cubicBezTo>
                  <a:pt x="10408130" y="6265270"/>
                  <a:pt x="10391634" y="6221675"/>
                  <a:pt x="10319464" y="6221675"/>
                </a:cubicBezTo>
                <a:cubicBezTo>
                  <a:pt x="10319464" y="6221675"/>
                  <a:pt x="10317402" y="6221675"/>
                  <a:pt x="10313278" y="6221675"/>
                </a:cubicBezTo>
                <a:close/>
                <a:moveTo>
                  <a:pt x="11675833" y="6188669"/>
                </a:moveTo>
                <a:cubicBezTo>
                  <a:pt x="11677894" y="6186608"/>
                  <a:pt x="11682015" y="6186608"/>
                  <a:pt x="11684076" y="6188669"/>
                </a:cubicBezTo>
                <a:cubicBezTo>
                  <a:pt x="11727344" y="6198970"/>
                  <a:pt x="11760312" y="6217514"/>
                  <a:pt x="11791218" y="6250482"/>
                </a:cubicBezTo>
                <a:cubicBezTo>
                  <a:pt x="11793278" y="6252542"/>
                  <a:pt x="11795339" y="6254602"/>
                  <a:pt x="11795339" y="6256663"/>
                </a:cubicBezTo>
                <a:cubicBezTo>
                  <a:pt x="11793278" y="6260783"/>
                  <a:pt x="11791218" y="6260783"/>
                  <a:pt x="11787097" y="6262844"/>
                </a:cubicBezTo>
                <a:cubicBezTo>
                  <a:pt x="11696438" y="6306113"/>
                  <a:pt x="11696438" y="6306113"/>
                  <a:pt x="11696438" y="6306113"/>
                </a:cubicBezTo>
                <a:cubicBezTo>
                  <a:pt x="11692317" y="6308173"/>
                  <a:pt x="11688196" y="6308173"/>
                  <a:pt x="11686136" y="6308173"/>
                </a:cubicBezTo>
                <a:cubicBezTo>
                  <a:pt x="11684076" y="6306113"/>
                  <a:pt x="11682015" y="6301992"/>
                  <a:pt x="11682015" y="6297871"/>
                </a:cubicBezTo>
                <a:cubicBezTo>
                  <a:pt x="11673773" y="6196910"/>
                  <a:pt x="11673773" y="6196910"/>
                  <a:pt x="11673773" y="6196910"/>
                </a:cubicBezTo>
                <a:cubicBezTo>
                  <a:pt x="11673773" y="6192789"/>
                  <a:pt x="11673773" y="6190729"/>
                  <a:pt x="11675833" y="6188669"/>
                </a:cubicBezTo>
                <a:close/>
                <a:moveTo>
                  <a:pt x="11618498" y="6187898"/>
                </a:moveTo>
                <a:cubicBezTo>
                  <a:pt x="11620043" y="6187641"/>
                  <a:pt x="11621589" y="6187641"/>
                  <a:pt x="11622619" y="6188673"/>
                </a:cubicBezTo>
                <a:cubicBezTo>
                  <a:pt x="11622619" y="6190738"/>
                  <a:pt x="11624679" y="6192803"/>
                  <a:pt x="11624679" y="6198998"/>
                </a:cubicBezTo>
                <a:cubicBezTo>
                  <a:pt x="11616438" y="6300186"/>
                  <a:pt x="11616438" y="6300186"/>
                  <a:pt x="11616438" y="6300186"/>
                </a:cubicBezTo>
                <a:cubicBezTo>
                  <a:pt x="11616438" y="6304316"/>
                  <a:pt x="11614377" y="6306381"/>
                  <a:pt x="11612316" y="6308446"/>
                </a:cubicBezTo>
                <a:cubicBezTo>
                  <a:pt x="11608196" y="6310511"/>
                  <a:pt x="11606135" y="6310511"/>
                  <a:pt x="11602015" y="6308446"/>
                </a:cubicBezTo>
                <a:cubicBezTo>
                  <a:pt x="11511355" y="6263015"/>
                  <a:pt x="11511355" y="6263015"/>
                  <a:pt x="11511355" y="6263015"/>
                </a:cubicBezTo>
                <a:cubicBezTo>
                  <a:pt x="11507235" y="6263015"/>
                  <a:pt x="11505174" y="6260950"/>
                  <a:pt x="11503114" y="6256820"/>
                </a:cubicBezTo>
                <a:cubicBezTo>
                  <a:pt x="11503114" y="6254754"/>
                  <a:pt x="11505174" y="6252690"/>
                  <a:pt x="11507235" y="6250624"/>
                </a:cubicBezTo>
                <a:cubicBezTo>
                  <a:pt x="11538141" y="6217584"/>
                  <a:pt x="11571108" y="6198998"/>
                  <a:pt x="11614377" y="6188673"/>
                </a:cubicBezTo>
                <a:cubicBezTo>
                  <a:pt x="11615407" y="6188673"/>
                  <a:pt x="11616952" y="6188157"/>
                  <a:pt x="11618498" y="6187898"/>
                </a:cubicBezTo>
                <a:close/>
                <a:moveTo>
                  <a:pt x="11649811" y="6152709"/>
                </a:moveTo>
                <a:cubicBezTo>
                  <a:pt x="11530058" y="6152709"/>
                  <a:pt x="11432980" y="6250835"/>
                  <a:pt x="11432980" y="6371879"/>
                </a:cubicBezTo>
                <a:cubicBezTo>
                  <a:pt x="11432980" y="6492922"/>
                  <a:pt x="11530058" y="6591048"/>
                  <a:pt x="11649811" y="6591048"/>
                </a:cubicBezTo>
                <a:cubicBezTo>
                  <a:pt x="11769564" y="6591048"/>
                  <a:pt x="11866643" y="6492922"/>
                  <a:pt x="11866643" y="6371879"/>
                </a:cubicBezTo>
                <a:cubicBezTo>
                  <a:pt x="11866643" y="6250835"/>
                  <a:pt x="11769564" y="6152709"/>
                  <a:pt x="11649811" y="6152709"/>
                </a:cubicBezTo>
                <a:close/>
                <a:moveTo>
                  <a:pt x="11649226" y="6121150"/>
                </a:moveTo>
                <a:cubicBezTo>
                  <a:pt x="11785441" y="6121150"/>
                  <a:pt x="11895865" y="6232882"/>
                  <a:pt x="11895865" y="6370711"/>
                </a:cubicBezTo>
                <a:cubicBezTo>
                  <a:pt x="11895865" y="6508539"/>
                  <a:pt x="11785441" y="6620272"/>
                  <a:pt x="11649226" y="6620272"/>
                </a:cubicBezTo>
                <a:cubicBezTo>
                  <a:pt x="11513012" y="6620272"/>
                  <a:pt x="11402588" y="6508539"/>
                  <a:pt x="11402588" y="6370711"/>
                </a:cubicBezTo>
                <a:cubicBezTo>
                  <a:pt x="11402588" y="6232882"/>
                  <a:pt x="11513012" y="6121150"/>
                  <a:pt x="11649226" y="6121150"/>
                </a:cubicBezTo>
                <a:close/>
                <a:moveTo>
                  <a:pt x="11636303" y="6042574"/>
                </a:moveTo>
                <a:cubicBezTo>
                  <a:pt x="11628077" y="6057123"/>
                  <a:pt x="11623964" y="6075829"/>
                  <a:pt x="11623964" y="6092457"/>
                </a:cubicBezTo>
                <a:cubicBezTo>
                  <a:pt x="11619850" y="6092457"/>
                  <a:pt x="11603398" y="6094535"/>
                  <a:pt x="11601342" y="6096614"/>
                </a:cubicBezTo>
                <a:cubicBezTo>
                  <a:pt x="11595172" y="6077908"/>
                  <a:pt x="11586946" y="6061280"/>
                  <a:pt x="11574607" y="6050888"/>
                </a:cubicBezTo>
                <a:cubicBezTo>
                  <a:pt x="11574607" y="6048809"/>
                  <a:pt x="11574607" y="6048809"/>
                  <a:pt x="11574607" y="6048809"/>
                </a:cubicBezTo>
                <a:cubicBezTo>
                  <a:pt x="11572550" y="6050888"/>
                  <a:pt x="11572550" y="6050888"/>
                  <a:pt x="11572550" y="6050888"/>
                </a:cubicBezTo>
                <a:cubicBezTo>
                  <a:pt x="11566381" y="6050888"/>
                  <a:pt x="11558155" y="6052966"/>
                  <a:pt x="11551985" y="6055045"/>
                </a:cubicBezTo>
                <a:cubicBezTo>
                  <a:pt x="11551985" y="6057123"/>
                  <a:pt x="11551985" y="6057123"/>
                  <a:pt x="11551985" y="6057123"/>
                </a:cubicBezTo>
                <a:cubicBezTo>
                  <a:pt x="11549928" y="6065437"/>
                  <a:pt x="11547872" y="6073751"/>
                  <a:pt x="11547872" y="6082065"/>
                </a:cubicBezTo>
                <a:cubicBezTo>
                  <a:pt x="11547872" y="6092457"/>
                  <a:pt x="11549928" y="6100771"/>
                  <a:pt x="11551985" y="6109085"/>
                </a:cubicBezTo>
                <a:cubicBezTo>
                  <a:pt x="11549928" y="6109085"/>
                  <a:pt x="11533476" y="6117398"/>
                  <a:pt x="11531420" y="6117398"/>
                </a:cubicBezTo>
                <a:cubicBezTo>
                  <a:pt x="11521137" y="6102849"/>
                  <a:pt x="11508798" y="6088300"/>
                  <a:pt x="11494402" y="6082065"/>
                </a:cubicBezTo>
                <a:cubicBezTo>
                  <a:pt x="11494402" y="6079986"/>
                  <a:pt x="11494402" y="6079986"/>
                  <a:pt x="11494402" y="6079986"/>
                </a:cubicBezTo>
                <a:cubicBezTo>
                  <a:pt x="11492346" y="6079986"/>
                  <a:pt x="11492346" y="6079986"/>
                  <a:pt x="11492346" y="6079986"/>
                </a:cubicBezTo>
                <a:cubicBezTo>
                  <a:pt x="11486176" y="6084143"/>
                  <a:pt x="11480006" y="6088300"/>
                  <a:pt x="11473837" y="6092457"/>
                </a:cubicBezTo>
                <a:cubicBezTo>
                  <a:pt x="11473837" y="6092457"/>
                  <a:pt x="11473837" y="6094535"/>
                  <a:pt x="11473837" y="6094535"/>
                </a:cubicBezTo>
                <a:cubicBezTo>
                  <a:pt x="11473837" y="6111163"/>
                  <a:pt x="11477950" y="6127791"/>
                  <a:pt x="11486176" y="6144418"/>
                </a:cubicBezTo>
                <a:cubicBezTo>
                  <a:pt x="11484120" y="6146497"/>
                  <a:pt x="11471780" y="6154811"/>
                  <a:pt x="11469724" y="6156889"/>
                </a:cubicBezTo>
                <a:cubicBezTo>
                  <a:pt x="11457385" y="6144418"/>
                  <a:pt x="11440932" y="6134026"/>
                  <a:pt x="11426536" y="6129869"/>
                </a:cubicBezTo>
                <a:cubicBezTo>
                  <a:pt x="11424480" y="6129869"/>
                  <a:pt x="11424480" y="6129869"/>
                  <a:pt x="11424480" y="6129869"/>
                </a:cubicBezTo>
                <a:cubicBezTo>
                  <a:pt x="11424480" y="6131947"/>
                  <a:pt x="11424480" y="6131947"/>
                  <a:pt x="11424480" y="6131947"/>
                </a:cubicBezTo>
                <a:cubicBezTo>
                  <a:pt x="11418310" y="6134026"/>
                  <a:pt x="11412140" y="6140261"/>
                  <a:pt x="11408027" y="6146497"/>
                </a:cubicBezTo>
                <a:cubicBezTo>
                  <a:pt x="11408027" y="6148575"/>
                  <a:pt x="11408027" y="6148575"/>
                  <a:pt x="11408027" y="6148575"/>
                </a:cubicBezTo>
                <a:cubicBezTo>
                  <a:pt x="11412140" y="6163124"/>
                  <a:pt x="11422423" y="6179752"/>
                  <a:pt x="11434763" y="6194301"/>
                </a:cubicBezTo>
                <a:cubicBezTo>
                  <a:pt x="11432706" y="6194301"/>
                  <a:pt x="11422423" y="6208850"/>
                  <a:pt x="11420366" y="6210929"/>
                </a:cubicBezTo>
                <a:cubicBezTo>
                  <a:pt x="11405971" y="6202615"/>
                  <a:pt x="11387462" y="6198458"/>
                  <a:pt x="11371010" y="6198458"/>
                </a:cubicBezTo>
                <a:cubicBezTo>
                  <a:pt x="11368953" y="6198458"/>
                  <a:pt x="11368953" y="6198458"/>
                  <a:pt x="11368953" y="6198458"/>
                </a:cubicBezTo>
                <a:cubicBezTo>
                  <a:pt x="11364840" y="6202615"/>
                  <a:pt x="11360727" y="6210929"/>
                  <a:pt x="11358671" y="6217164"/>
                </a:cubicBezTo>
                <a:cubicBezTo>
                  <a:pt x="11358671" y="6219243"/>
                  <a:pt x="11358671" y="6219243"/>
                  <a:pt x="11358671" y="6219243"/>
                </a:cubicBezTo>
                <a:cubicBezTo>
                  <a:pt x="11366897" y="6233791"/>
                  <a:pt x="11379236" y="6246262"/>
                  <a:pt x="11395688" y="6256655"/>
                </a:cubicBezTo>
                <a:cubicBezTo>
                  <a:pt x="11393632" y="6258733"/>
                  <a:pt x="11387462" y="6273282"/>
                  <a:pt x="11387462" y="6275361"/>
                </a:cubicBezTo>
                <a:cubicBezTo>
                  <a:pt x="11368953" y="6271204"/>
                  <a:pt x="11350444" y="6271204"/>
                  <a:pt x="11336049" y="6275361"/>
                </a:cubicBezTo>
                <a:cubicBezTo>
                  <a:pt x="11333992" y="6275361"/>
                  <a:pt x="11333992" y="6275361"/>
                  <a:pt x="11333992" y="6275361"/>
                </a:cubicBezTo>
                <a:cubicBezTo>
                  <a:pt x="11333992" y="6277439"/>
                  <a:pt x="11333992" y="6277439"/>
                  <a:pt x="11333992" y="6277439"/>
                </a:cubicBezTo>
                <a:cubicBezTo>
                  <a:pt x="11331936" y="6283675"/>
                  <a:pt x="11329879" y="6291988"/>
                  <a:pt x="11327823" y="6298223"/>
                </a:cubicBezTo>
                <a:cubicBezTo>
                  <a:pt x="11329879" y="6300302"/>
                  <a:pt x="11329879" y="6300302"/>
                  <a:pt x="11329879" y="6300302"/>
                </a:cubicBezTo>
                <a:cubicBezTo>
                  <a:pt x="11340162" y="6310694"/>
                  <a:pt x="11356614" y="6321087"/>
                  <a:pt x="11373066" y="6325243"/>
                </a:cubicBezTo>
                <a:cubicBezTo>
                  <a:pt x="11373066" y="6327322"/>
                  <a:pt x="11371010" y="6346028"/>
                  <a:pt x="11371010" y="6348107"/>
                </a:cubicBezTo>
                <a:cubicBezTo>
                  <a:pt x="11352501" y="6348107"/>
                  <a:pt x="11333992" y="6352263"/>
                  <a:pt x="11321653" y="6360578"/>
                </a:cubicBezTo>
                <a:cubicBezTo>
                  <a:pt x="11319596" y="6360578"/>
                  <a:pt x="11319596" y="6360578"/>
                  <a:pt x="11319596" y="6360578"/>
                </a:cubicBezTo>
                <a:cubicBezTo>
                  <a:pt x="11319596" y="6362655"/>
                  <a:pt x="11319596" y="6362655"/>
                  <a:pt x="11319596" y="6362655"/>
                </a:cubicBezTo>
                <a:cubicBezTo>
                  <a:pt x="11319596" y="6364734"/>
                  <a:pt x="11319596" y="6368891"/>
                  <a:pt x="11319596" y="6373048"/>
                </a:cubicBezTo>
                <a:cubicBezTo>
                  <a:pt x="11319596" y="6377205"/>
                  <a:pt x="11319596" y="6381362"/>
                  <a:pt x="11319596" y="6383440"/>
                </a:cubicBezTo>
                <a:cubicBezTo>
                  <a:pt x="11319596" y="6385519"/>
                  <a:pt x="11319596" y="6385519"/>
                  <a:pt x="11319596" y="6385519"/>
                </a:cubicBezTo>
                <a:cubicBezTo>
                  <a:pt x="11321653" y="6385519"/>
                  <a:pt x="11321653" y="6385519"/>
                  <a:pt x="11321653" y="6385519"/>
                </a:cubicBezTo>
                <a:cubicBezTo>
                  <a:pt x="11333992" y="6393833"/>
                  <a:pt x="11352501" y="6397990"/>
                  <a:pt x="11371010" y="6397990"/>
                </a:cubicBezTo>
                <a:cubicBezTo>
                  <a:pt x="11371010" y="6402146"/>
                  <a:pt x="11373066" y="6418774"/>
                  <a:pt x="11375123" y="6420852"/>
                </a:cubicBezTo>
                <a:cubicBezTo>
                  <a:pt x="11356614" y="6427087"/>
                  <a:pt x="11340162" y="6435401"/>
                  <a:pt x="11329879" y="6447872"/>
                </a:cubicBezTo>
                <a:cubicBezTo>
                  <a:pt x="11327823" y="6447872"/>
                  <a:pt x="11327823" y="6447872"/>
                  <a:pt x="11327823" y="6447872"/>
                </a:cubicBezTo>
                <a:cubicBezTo>
                  <a:pt x="11327823" y="6449951"/>
                  <a:pt x="11327823" y="6449951"/>
                  <a:pt x="11327823" y="6449951"/>
                </a:cubicBezTo>
                <a:cubicBezTo>
                  <a:pt x="11329879" y="6456186"/>
                  <a:pt x="11331936" y="6464500"/>
                  <a:pt x="11333992" y="6470736"/>
                </a:cubicBezTo>
                <a:cubicBezTo>
                  <a:pt x="11336049" y="6470736"/>
                  <a:pt x="11336049" y="6470736"/>
                  <a:pt x="11336049" y="6470736"/>
                </a:cubicBezTo>
                <a:cubicBezTo>
                  <a:pt x="11350444" y="6476971"/>
                  <a:pt x="11371010" y="6474892"/>
                  <a:pt x="11387462" y="6470736"/>
                </a:cubicBezTo>
                <a:cubicBezTo>
                  <a:pt x="11387462" y="6472813"/>
                  <a:pt x="11395688" y="6489442"/>
                  <a:pt x="11395688" y="6491519"/>
                </a:cubicBezTo>
                <a:cubicBezTo>
                  <a:pt x="11381292" y="6499833"/>
                  <a:pt x="11366897" y="6514383"/>
                  <a:pt x="11358671" y="6528932"/>
                </a:cubicBezTo>
                <a:cubicBezTo>
                  <a:pt x="11358671" y="6531010"/>
                  <a:pt x="11358671" y="6531010"/>
                  <a:pt x="11358671" y="6531010"/>
                </a:cubicBezTo>
                <a:cubicBezTo>
                  <a:pt x="11360727" y="6535168"/>
                  <a:pt x="11366897" y="6543481"/>
                  <a:pt x="11371010" y="6549716"/>
                </a:cubicBezTo>
                <a:cubicBezTo>
                  <a:pt x="11387462" y="6549716"/>
                  <a:pt x="11405971" y="6545560"/>
                  <a:pt x="11422423" y="6535168"/>
                </a:cubicBezTo>
                <a:cubicBezTo>
                  <a:pt x="11422423" y="6537245"/>
                  <a:pt x="11432706" y="6551795"/>
                  <a:pt x="11434763" y="6553874"/>
                </a:cubicBezTo>
                <a:cubicBezTo>
                  <a:pt x="11422423" y="6566344"/>
                  <a:pt x="11412140" y="6582971"/>
                  <a:pt x="11408027" y="6599600"/>
                </a:cubicBezTo>
                <a:cubicBezTo>
                  <a:pt x="11410084" y="6601677"/>
                  <a:pt x="11410084" y="6601677"/>
                  <a:pt x="11410084" y="6601677"/>
                </a:cubicBezTo>
                <a:cubicBezTo>
                  <a:pt x="11412140" y="6605835"/>
                  <a:pt x="11420366" y="6612070"/>
                  <a:pt x="11424480" y="6616227"/>
                </a:cubicBezTo>
                <a:cubicBezTo>
                  <a:pt x="11426536" y="6616227"/>
                  <a:pt x="11426536" y="6616227"/>
                  <a:pt x="11426536" y="6616227"/>
                </a:cubicBezTo>
                <a:cubicBezTo>
                  <a:pt x="11440932" y="6612070"/>
                  <a:pt x="11457385" y="6603756"/>
                  <a:pt x="11471780" y="6589207"/>
                </a:cubicBezTo>
                <a:cubicBezTo>
                  <a:pt x="11473837" y="6591286"/>
                  <a:pt x="11486176" y="6601677"/>
                  <a:pt x="11488233" y="6603756"/>
                </a:cubicBezTo>
                <a:cubicBezTo>
                  <a:pt x="11480006" y="6620383"/>
                  <a:pt x="11475894" y="6637012"/>
                  <a:pt x="11475894" y="6653639"/>
                </a:cubicBezTo>
                <a:cubicBezTo>
                  <a:pt x="11475894" y="6653639"/>
                  <a:pt x="11475894" y="6655718"/>
                  <a:pt x="11475894" y="6655718"/>
                </a:cubicBezTo>
                <a:cubicBezTo>
                  <a:pt x="11480006" y="6659874"/>
                  <a:pt x="11488233" y="6664032"/>
                  <a:pt x="11494402" y="6666109"/>
                </a:cubicBezTo>
                <a:cubicBezTo>
                  <a:pt x="11494402" y="6668188"/>
                  <a:pt x="11494402" y="6668188"/>
                  <a:pt x="11494402" y="6668188"/>
                </a:cubicBezTo>
                <a:cubicBezTo>
                  <a:pt x="11496459" y="6666109"/>
                  <a:pt x="11496459" y="6666109"/>
                  <a:pt x="11496459" y="6666109"/>
                </a:cubicBezTo>
                <a:cubicBezTo>
                  <a:pt x="11510854" y="6657796"/>
                  <a:pt x="11523194" y="6645325"/>
                  <a:pt x="11533476" y="6628698"/>
                </a:cubicBezTo>
                <a:cubicBezTo>
                  <a:pt x="11535533" y="6630776"/>
                  <a:pt x="11549928" y="6637012"/>
                  <a:pt x="11551985" y="6637012"/>
                </a:cubicBezTo>
                <a:cubicBezTo>
                  <a:pt x="11549928" y="6645325"/>
                  <a:pt x="11549928" y="6655718"/>
                  <a:pt x="11549928" y="6664032"/>
                </a:cubicBezTo>
                <a:cubicBezTo>
                  <a:pt x="11549928" y="6672345"/>
                  <a:pt x="11549928" y="6682738"/>
                  <a:pt x="11551985" y="6688973"/>
                </a:cubicBezTo>
                <a:cubicBezTo>
                  <a:pt x="11551985" y="6691051"/>
                  <a:pt x="11551985" y="6691051"/>
                  <a:pt x="11551985" y="6691051"/>
                </a:cubicBezTo>
                <a:cubicBezTo>
                  <a:pt x="11554042" y="6691051"/>
                  <a:pt x="11554042" y="6691051"/>
                  <a:pt x="11554042" y="6691051"/>
                </a:cubicBezTo>
                <a:cubicBezTo>
                  <a:pt x="11558155" y="6693130"/>
                  <a:pt x="11568437" y="6695208"/>
                  <a:pt x="11574607" y="6697286"/>
                </a:cubicBezTo>
                <a:cubicBezTo>
                  <a:pt x="11576663" y="6697286"/>
                  <a:pt x="11576663" y="6697286"/>
                  <a:pt x="11576663" y="6697286"/>
                </a:cubicBezTo>
                <a:cubicBezTo>
                  <a:pt x="11586946" y="6684816"/>
                  <a:pt x="11597229" y="6668188"/>
                  <a:pt x="11601342" y="6651561"/>
                </a:cubicBezTo>
                <a:cubicBezTo>
                  <a:pt x="11603398" y="6651561"/>
                  <a:pt x="11621907" y="6653639"/>
                  <a:pt x="11623964" y="6653639"/>
                </a:cubicBezTo>
                <a:cubicBezTo>
                  <a:pt x="11623964" y="6672345"/>
                  <a:pt x="11628077" y="6691051"/>
                  <a:pt x="11636303" y="6705600"/>
                </a:cubicBezTo>
                <a:cubicBezTo>
                  <a:pt x="11638359" y="6705600"/>
                  <a:pt x="11638359" y="6705600"/>
                  <a:pt x="11638359" y="6705600"/>
                </a:cubicBezTo>
                <a:cubicBezTo>
                  <a:pt x="11644529" y="6705600"/>
                  <a:pt x="11654812" y="6705600"/>
                  <a:pt x="11658925" y="6705600"/>
                </a:cubicBezTo>
                <a:cubicBezTo>
                  <a:pt x="11660982" y="6705600"/>
                  <a:pt x="11660982" y="6705600"/>
                  <a:pt x="11660982" y="6705600"/>
                </a:cubicBezTo>
                <a:cubicBezTo>
                  <a:pt x="11669208" y="6691051"/>
                  <a:pt x="11673321" y="6672345"/>
                  <a:pt x="11675378" y="6653639"/>
                </a:cubicBezTo>
                <a:cubicBezTo>
                  <a:pt x="11677434" y="6653639"/>
                  <a:pt x="11693886" y="6651561"/>
                  <a:pt x="11695943" y="6651561"/>
                </a:cubicBezTo>
                <a:cubicBezTo>
                  <a:pt x="11700056" y="6668188"/>
                  <a:pt x="11710338" y="6684816"/>
                  <a:pt x="11722678" y="6697286"/>
                </a:cubicBezTo>
                <a:cubicBezTo>
                  <a:pt x="11728847" y="6695208"/>
                  <a:pt x="11739130" y="6693130"/>
                  <a:pt x="11743243" y="6691051"/>
                </a:cubicBezTo>
                <a:cubicBezTo>
                  <a:pt x="11745300" y="6691051"/>
                  <a:pt x="11745300" y="6691051"/>
                  <a:pt x="11745300" y="6691051"/>
                </a:cubicBezTo>
                <a:cubicBezTo>
                  <a:pt x="11747356" y="6682738"/>
                  <a:pt x="11747356" y="6672345"/>
                  <a:pt x="11747356" y="6664032"/>
                </a:cubicBezTo>
                <a:cubicBezTo>
                  <a:pt x="11747356" y="6655718"/>
                  <a:pt x="11747356" y="6645325"/>
                  <a:pt x="11745300" y="6637012"/>
                </a:cubicBezTo>
                <a:cubicBezTo>
                  <a:pt x="11747356" y="6637012"/>
                  <a:pt x="11763808" y="6630776"/>
                  <a:pt x="11765865" y="6628698"/>
                </a:cubicBezTo>
                <a:cubicBezTo>
                  <a:pt x="11774091" y="6645325"/>
                  <a:pt x="11788487" y="6657796"/>
                  <a:pt x="11802882" y="6666109"/>
                </a:cubicBezTo>
                <a:cubicBezTo>
                  <a:pt x="11809052" y="6664032"/>
                  <a:pt x="11817278" y="6659874"/>
                  <a:pt x="11821391" y="6655718"/>
                </a:cubicBezTo>
                <a:cubicBezTo>
                  <a:pt x="11823448" y="6653639"/>
                  <a:pt x="11823448" y="6653639"/>
                  <a:pt x="11823448" y="6653639"/>
                </a:cubicBezTo>
                <a:cubicBezTo>
                  <a:pt x="11823448" y="6653639"/>
                  <a:pt x="11823448" y="6653639"/>
                  <a:pt x="11823448" y="6651561"/>
                </a:cubicBezTo>
                <a:cubicBezTo>
                  <a:pt x="11823448" y="6637012"/>
                  <a:pt x="11817278" y="6618306"/>
                  <a:pt x="11809052" y="6603756"/>
                </a:cubicBezTo>
                <a:cubicBezTo>
                  <a:pt x="11811108" y="6601677"/>
                  <a:pt x="11823448" y="6591286"/>
                  <a:pt x="11825504" y="6589207"/>
                </a:cubicBezTo>
                <a:cubicBezTo>
                  <a:pt x="11839900" y="6601677"/>
                  <a:pt x="11856352" y="6612070"/>
                  <a:pt x="11870748" y="6616227"/>
                </a:cubicBezTo>
                <a:cubicBezTo>
                  <a:pt x="11872805" y="6616227"/>
                  <a:pt x="11872805" y="6616227"/>
                  <a:pt x="11872805" y="6616227"/>
                </a:cubicBezTo>
                <a:cubicBezTo>
                  <a:pt x="11876918" y="6612070"/>
                  <a:pt x="11885144" y="6605835"/>
                  <a:pt x="11887201" y="6599600"/>
                </a:cubicBezTo>
                <a:cubicBezTo>
                  <a:pt x="11889257" y="6599600"/>
                  <a:pt x="11889257" y="6599600"/>
                  <a:pt x="11889257" y="6599600"/>
                </a:cubicBezTo>
                <a:cubicBezTo>
                  <a:pt x="11885144" y="6582971"/>
                  <a:pt x="11874861" y="6566344"/>
                  <a:pt x="11862522" y="6553874"/>
                </a:cubicBezTo>
                <a:cubicBezTo>
                  <a:pt x="11864579" y="6551795"/>
                  <a:pt x="11874861" y="6537245"/>
                  <a:pt x="11874861" y="6535168"/>
                </a:cubicBezTo>
                <a:cubicBezTo>
                  <a:pt x="11891314" y="6543481"/>
                  <a:pt x="11909822" y="6549716"/>
                  <a:pt x="11926275" y="6549716"/>
                </a:cubicBezTo>
                <a:cubicBezTo>
                  <a:pt x="11928331" y="6547638"/>
                  <a:pt x="11928331" y="6547638"/>
                  <a:pt x="11928331" y="6547638"/>
                </a:cubicBezTo>
                <a:cubicBezTo>
                  <a:pt x="11930388" y="6543481"/>
                  <a:pt x="11936557" y="6535168"/>
                  <a:pt x="11938614" y="6528932"/>
                </a:cubicBezTo>
                <a:cubicBezTo>
                  <a:pt x="11938614" y="6526854"/>
                  <a:pt x="11938614" y="6526854"/>
                  <a:pt x="11938614" y="6526854"/>
                </a:cubicBezTo>
                <a:cubicBezTo>
                  <a:pt x="11930388" y="6514383"/>
                  <a:pt x="11915992" y="6499833"/>
                  <a:pt x="11901596" y="6491519"/>
                </a:cubicBezTo>
                <a:cubicBezTo>
                  <a:pt x="11901596" y="6487363"/>
                  <a:pt x="11909822" y="6472813"/>
                  <a:pt x="11909822" y="6470736"/>
                </a:cubicBezTo>
                <a:cubicBezTo>
                  <a:pt x="11926275" y="6474892"/>
                  <a:pt x="11944784" y="6474892"/>
                  <a:pt x="11961236" y="6470736"/>
                </a:cubicBezTo>
                <a:cubicBezTo>
                  <a:pt x="11963292" y="6470736"/>
                  <a:pt x="11963292" y="6470736"/>
                  <a:pt x="11963292" y="6470736"/>
                </a:cubicBezTo>
                <a:cubicBezTo>
                  <a:pt x="11965349" y="6464500"/>
                  <a:pt x="11967405" y="6456186"/>
                  <a:pt x="11967405" y="6449951"/>
                </a:cubicBezTo>
                <a:cubicBezTo>
                  <a:pt x="11967405" y="6447872"/>
                  <a:pt x="11967405" y="6447872"/>
                  <a:pt x="11967405" y="6447872"/>
                </a:cubicBezTo>
                <a:cubicBezTo>
                  <a:pt x="11957123" y="6435401"/>
                  <a:pt x="11940670" y="6427087"/>
                  <a:pt x="11922162" y="6420852"/>
                </a:cubicBezTo>
                <a:cubicBezTo>
                  <a:pt x="11924218" y="6418774"/>
                  <a:pt x="11926275" y="6402146"/>
                  <a:pt x="11926275" y="6400068"/>
                </a:cubicBezTo>
                <a:cubicBezTo>
                  <a:pt x="11944784" y="6400068"/>
                  <a:pt x="11963292" y="6393833"/>
                  <a:pt x="11975632" y="6385519"/>
                </a:cubicBezTo>
                <a:cubicBezTo>
                  <a:pt x="11977688" y="6385519"/>
                  <a:pt x="11977688" y="6385519"/>
                  <a:pt x="11977688" y="6385519"/>
                </a:cubicBezTo>
                <a:cubicBezTo>
                  <a:pt x="11977688" y="6381362"/>
                  <a:pt x="11977688" y="6377205"/>
                  <a:pt x="11977688" y="6373048"/>
                </a:cubicBezTo>
                <a:cubicBezTo>
                  <a:pt x="11977688" y="6370969"/>
                  <a:pt x="11977688" y="6366813"/>
                  <a:pt x="11977688" y="6362655"/>
                </a:cubicBezTo>
                <a:cubicBezTo>
                  <a:pt x="11975632" y="6362655"/>
                  <a:pt x="11975632" y="6362655"/>
                  <a:pt x="11975632" y="6362655"/>
                </a:cubicBezTo>
                <a:cubicBezTo>
                  <a:pt x="11963292" y="6354342"/>
                  <a:pt x="11944784" y="6348107"/>
                  <a:pt x="11926275" y="6348107"/>
                </a:cubicBezTo>
                <a:cubicBezTo>
                  <a:pt x="11926275" y="6346028"/>
                  <a:pt x="11924218" y="6329401"/>
                  <a:pt x="11924218" y="6327322"/>
                </a:cubicBezTo>
                <a:cubicBezTo>
                  <a:pt x="11940670" y="6321087"/>
                  <a:pt x="11957123" y="6312773"/>
                  <a:pt x="11967405" y="6300302"/>
                </a:cubicBezTo>
                <a:cubicBezTo>
                  <a:pt x="11969462" y="6300302"/>
                  <a:pt x="11969462" y="6300302"/>
                  <a:pt x="11969462" y="6300302"/>
                </a:cubicBezTo>
                <a:cubicBezTo>
                  <a:pt x="11969462" y="6298223"/>
                  <a:pt x="11969462" y="6298223"/>
                  <a:pt x="11969462" y="6298223"/>
                </a:cubicBezTo>
                <a:cubicBezTo>
                  <a:pt x="11967405" y="6291988"/>
                  <a:pt x="11965349" y="6283675"/>
                  <a:pt x="11963292" y="6277439"/>
                </a:cubicBezTo>
                <a:cubicBezTo>
                  <a:pt x="11961236" y="6277439"/>
                  <a:pt x="11961236" y="6277439"/>
                  <a:pt x="11961236" y="6277439"/>
                </a:cubicBezTo>
                <a:cubicBezTo>
                  <a:pt x="11946840" y="6271204"/>
                  <a:pt x="11928331" y="6273282"/>
                  <a:pt x="11909822" y="6277439"/>
                </a:cubicBezTo>
                <a:cubicBezTo>
                  <a:pt x="11909822" y="6275361"/>
                  <a:pt x="11903653" y="6258733"/>
                  <a:pt x="11901596" y="6256655"/>
                </a:cubicBezTo>
                <a:cubicBezTo>
                  <a:pt x="11918049" y="6248341"/>
                  <a:pt x="11930388" y="6233791"/>
                  <a:pt x="11938614" y="6219243"/>
                </a:cubicBezTo>
                <a:cubicBezTo>
                  <a:pt x="11938614" y="6217164"/>
                  <a:pt x="11938614" y="6217164"/>
                  <a:pt x="11938614" y="6217164"/>
                </a:cubicBezTo>
                <a:cubicBezTo>
                  <a:pt x="11936557" y="6213007"/>
                  <a:pt x="11932444" y="6204693"/>
                  <a:pt x="11928331" y="6198458"/>
                </a:cubicBezTo>
                <a:cubicBezTo>
                  <a:pt x="11926275" y="6198458"/>
                  <a:pt x="11926275" y="6198458"/>
                  <a:pt x="11926275" y="6198458"/>
                </a:cubicBezTo>
                <a:cubicBezTo>
                  <a:pt x="11909822" y="6198458"/>
                  <a:pt x="11891314" y="6202615"/>
                  <a:pt x="11876918" y="6210929"/>
                </a:cubicBezTo>
                <a:cubicBezTo>
                  <a:pt x="11874861" y="6210929"/>
                  <a:pt x="11864579" y="6196379"/>
                  <a:pt x="11862522" y="6194301"/>
                </a:cubicBezTo>
                <a:cubicBezTo>
                  <a:pt x="11874861" y="6181830"/>
                  <a:pt x="11885144" y="6165203"/>
                  <a:pt x="11889257" y="6148575"/>
                </a:cubicBezTo>
                <a:cubicBezTo>
                  <a:pt x="11889257" y="6146497"/>
                  <a:pt x="11889257" y="6146497"/>
                  <a:pt x="11889257" y="6146497"/>
                </a:cubicBezTo>
                <a:cubicBezTo>
                  <a:pt x="11885144" y="6142340"/>
                  <a:pt x="11878975" y="6136104"/>
                  <a:pt x="11872805" y="6131947"/>
                </a:cubicBezTo>
                <a:cubicBezTo>
                  <a:pt x="11856352" y="6136104"/>
                  <a:pt x="11839900" y="6144418"/>
                  <a:pt x="11827561" y="6156889"/>
                </a:cubicBezTo>
                <a:cubicBezTo>
                  <a:pt x="11825504" y="6156889"/>
                  <a:pt x="11811108" y="6146497"/>
                  <a:pt x="11809052" y="6144418"/>
                </a:cubicBezTo>
                <a:cubicBezTo>
                  <a:pt x="11819334" y="6127791"/>
                  <a:pt x="11823448" y="6111163"/>
                  <a:pt x="11823448" y="6094535"/>
                </a:cubicBezTo>
                <a:cubicBezTo>
                  <a:pt x="11823448" y="6094535"/>
                  <a:pt x="11823448" y="6092457"/>
                  <a:pt x="11823448" y="6092457"/>
                </a:cubicBezTo>
                <a:cubicBezTo>
                  <a:pt x="11817278" y="6088300"/>
                  <a:pt x="11809052" y="6084143"/>
                  <a:pt x="11804939" y="6082065"/>
                </a:cubicBezTo>
                <a:cubicBezTo>
                  <a:pt x="11802882" y="6079986"/>
                  <a:pt x="11802882" y="6079986"/>
                  <a:pt x="11802882" y="6079986"/>
                </a:cubicBezTo>
                <a:cubicBezTo>
                  <a:pt x="11802882" y="6082065"/>
                  <a:pt x="11802882" y="6082065"/>
                  <a:pt x="11802882" y="6082065"/>
                </a:cubicBezTo>
                <a:cubicBezTo>
                  <a:pt x="11788487" y="6088300"/>
                  <a:pt x="11776147" y="6102849"/>
                  <a:pt x="11765865" y="6117398"/>
                </a:cubicBezTo>
                <a:cubicBezTo>
                  <a:pt x="11763808" y="6117398"/>
                  <a:pt x="11747356" y="6111163"/>
                  <a:pt x="11745300" y="6109085"/>
                </a:cubicBezTo>
                <a:cubicBezTo>
                  <a:pt x="11747356" y="6100771"/>
                  <a:pt x="11749412" y="6092457"/>
                  <a:pt x="11749412" y="6082065"/>
                </a:cubicBezTo>
                <a:cubicBezTo>
                  <a:pt x="11749412" y="6073751"/>
                  <a:pt x="11747356" y="6065437"/>
                  <a:pt x="11745300" y="6057123"/>
                </a:cubicBezTo>
                <a:cubicBezTo>
                  <a:pt x="11745300" y="6055045"/>
                  <a:pt x="11745300" y="6055045"/>
                  <a:pt x="11745300" y="6055045"/>
                </a:cubicBezTo>
                <a:cubicBezTo>
                  <a:pt x="11743243" y="6055045"/>
                  <a:pt x="11743243" y="6055045"/>
                  <a:pt x="11743243" y="6055045"/>
                </a:cubicBezTo>
                <a:cubicBezTo>
                  <a:pt x="11739130" y="6052966"/>
                  <a:pt x="11730904" y="6050888"/>
                  <a:pt x="11722678" y="6050888"/>
                </a:cubicBezTo>
                <a:cubicBezTo>
                  <a:pt x="11710338" y="6061280"/>
                  <a:pt x="11700056" y="6077908"/>
                  <a:pt x="11695943" y="6096614"/>
                </a:cubicBezTo>
                <a:cubicBezTo>
                  <a:pt x="11693886" y="6094535"/>
                  <a:pt x="11677434" y="6092457"/>
                  <a:pt x="11673321" y="6092457"/>
                </a:cubicBezTo>
                <a:cubicBezTo>
                  <a:pt x="11673321" y="6075829"/>
                  <a:pt x="11669208" y="6057123"/>
                  <a:pt x="11660982" y="6042574"/>
                </a:cubicBezTo>
                <a:cubicBezTo>
                  <a:pt x="11658925" y="6042574"/>
                  <a:pt x="11658925" y="6042574"/>
                  <a:pt x="11658925" y="6042574"/>
                </a:cubicBezTo>
                <a:cubicBezTo>
                  <a:pt x="11652756" y="6040495"/>
                  <a:pt x="11644529" y="6040495"/>
                  <a:pt x="11638359" y="6042574"/>
                </a:cubicBezTo>
                <a:cubicBezTo>
                  <a:pt x="11636303" y="6042574"/>
                  <a:pt x="11636303" y="6042574"/>
                  <a:pt x="11636303" y="6042574"/>
                </a:cubicBezTo>
                <a:close/>
                <a:moveTo>
                  <a:pt x="0" y="0"/>
                </a:moveTo>
                <a:lnTo>
                  <a:pt x="12192000" y="0"/>
                </a:lnTo>
                <a:lnTo>
                  <a:pt x="12192000" y="6858000"/>
                </a:lnTo>
                <a:lnTo>
                  <a:pt x="4539049" y="6858000"/>
                </a:lnTo>
                <a:lnTo>
                  <a:pt x="0" y="6858000"/>
                </a:lnTo>
                <a:lnTo>
                  <a:pt x="0" y="6273113"/>
                </a:lnTo>
                <a:close/>
              </a:path>
            </a:pathLst>
          </a:custGeom>
        </p:spPr>
        <p:txBody>
          <a:bodyPr rtlCol="0">
            <a:noAutofit/>
          </a:bodyPr>
          <a:lstStyle/>
          <a:p>
            <a:pPr lvl="0"/>
            <a:r>
              <a:rPr lang="en-US" noProof="0"/>
              <a:t>Click icon to add picture</a:t>
            </a:r>
            <a:endParaRPr lang="en-US" noProof="0" dirty="0"/>
          </a:p>
        </p:txBody>
      </p:sp>
      <p:sp>
        <p:nvSpPr>
          <p:cNvPr id="11" name="Text Placeholder 10"/>
          <p:cNvSpPr>
            <a:spLocks noGrp="1"/>
          </p:cNvSpPr>
          <p:nvPr>
            <p:ph type="body" sz="quarter" idx="18"/>
          </p:nvPr>
        </p:nvSpPr>
        <p:spPr>
          <a:xfrm>
            <a:off x="4572000" y="0"/>
            <a:ext cx="4572000" cy="5143500"/>
          </a:xfrm>
          <a:custGeom>
            <a:avLst/>
            <a:gdLst>
              <a:gd name="connsiteX0" fmla="*/ 5507402 w 6096000"/>
              <a:gd name="connsiteY0" fmla="*/ 6448102 h 6858000"/>
              <a:gd name="connsiteX1" fmla="*/ 5517605 w 6096000"/>
              <a:gd name="connsiteY1" fmla="*/ 6448102 h 6858000"/>
              <a:gd name="connsiteX2" fmla="*/ 5521686 w 6096000"/>
              <a:gd name="connsiteY2" fmla="*/ 6456440 h 6858000"/>
              <a:gd name="connsiteX3" fmla="*/ 5527808 w 6096000"/>
              <a:gd name="connsiteY3" fmla="*/ 6558584 h 6858000"/>
              <a:gd name="connsiteX4" fmla="*/ 5525767 w 6096000"/>
              <a:gd name="connsiteY4" fmla="*/ 6569006 h 6858000"/>
              <a:gd name="connsiteX5" fmla="*/ 5519645 w 6096000"/>
              <a:gd name="connsiteY5" fmla="*/ 6569006 h 6858000"/>
              <a:gd name="connsiteX6" fmla="*/ 5413533 w 6096000"/>
              <a:gd name="connsiteY6" fmla="*/ 6506470 h 6858000"/>
              <a:gd name="connsiteX7" fmla="*/ 5409451 w 6096000"/>
              <a:gd name="connsiteY7" fmla="*/ 6500217 h 6858000"/>
              <a:gd name="connsiteX8" fmla="*/ 5409451 w 6096000"/>
              <a:gd name="connsiteY8" fmla="*/ 6498131 h 6858000"/>
              <a:gd name="connsiteX9" fmla="*/ 5415573 w 6096000"/>
              <a:gd name="connsiteY9" fmla="*/ 6493962 h 6858000"/>
              <a:gd name="connsiteX10" fmla="*/ 5507402 w 6096000"/>
              <a:gd name="connsiteY10" fmla="*/ 6448102 h 6858000"/>
              <a:gd name="connsiteX11" fmla="*/ 5590136 w 6096000"/>
              <a:gd name="connsiteY11" fmla="*/ 6446018 h 6858000"/>
              <a:gd name="connsiteX12" fmla="*/ 5600438 w 6096000"/>
              <a:gd name="connsiteY12" fmla="*/ 6446018 h 6858000"/>
              <a:gd name="connsiteX13" fmla="*/ 5691097 w 6096000"/>
              <a:gd name="connsiteY13" fmla="*/ 6491784 h 6858000"/>
              <a:gd name="connsiteX14" fmla="*/ 5699339 w 6096000"/>
              <a:gd name="connsiteY14" fmla="*/ 6498025 h 6858000"/>
              <a:gd name="connsiteX15" fmla="*/ 5695218 w 6096000"/>
              <a:gd name="connsiteY15" fmla="*/ 6504265 h 6858000"/>
              <a:gd name="connsiteX16" fmla="*/ 5588076 w 6096000"/>
              <a:gd name="connsiteY16" fmla="*/ 6566673 h 6858000"/>
              <a:gd name="connsiteX17" fmla="*/ 5579833 w 6096000"/>
              <a:gd name="connsiteY17" fmla="*/ 6566673 h 6858000"/>
              <a:gd name="connsiteX18" fmla="*/ 5577773 w 6096000"/>
              <a:gd name="connsiteY18" fmla="*/ 6558352 h 6858000"/>
              <a:gd name="connsiteX19" fmla="*/ 5586015 w 6096000"/>
              <a:gd name="connsiteY19" fmla="*/ 6454339 h 6858000"/>
              <a:gd name="connsiteX20" fmla="*/ 5590136 w 6096000"/>
              <a:gd name="connsiteY20" fmla="*/ 6446018 h 6858000"/>
              <a:gd name="connsiteX21" fmla="*/ 4772401 w 6096000"/>
              <a:gd name="connsiteY21" fmla="*/ 6406275 h 6858000"/>
              <a:gd name="connsiteX22" fmla="*/ 4772401 w 6096000"/>
              <a:gd name="connsiteY22" fmla="*/ 6449478 h 6858000"/>
              <a:gd name="connsiteX23" fmla="*/ 4724512 w 6096000"/>
              <a:gd name="connsiteY23" fmla="*/ 6457707 h 6858000"/>
              <a:gd name="connsiteX24" fmla="*/ 4705773 w 6096000"/>
              <a:gd name="connsiteY24" fmla="*/ 6433020 h 6858000"/>
              <a:gd name="connsiteX25" fmla="*/ 4730759 w 6096000"/>
              <a:gd name="connsiteY25" fmla="*/ 6408333 h 6858000"/>
              <a:gd name="connsiteX26" fmla="*/ 4422900 w 6096000"/>
              <a:gd name="connsiteY26" fmla="*/ 6336141 h 6858000"/>
              <a:gd name="connsiteX27" fmla="*/ 4463811 w 6096000"/>
              <a:gd name="connsiteY27" fmla="*/ 6396340 h 6858000"/>
              <a:gd name="connsiteX28" fmla="*/ 4422900 w 6096000"/>
              <a:gd name="connsiteY28" fmla="*/ 6456538 h 6858000"/>
              <a:gd name="connsiteX29" fmla="*/ 4381988 w 6096000"/>
              <a:gd name="connsiteY29" fmla="*/ 6396340 h 6858000"/>
              <a:gd name="connsiteX30" fmla="*/ 4422900 w 6096000"/>
              <a:gd name="connsiteY30" fmla="*/ 6336141 h 6858000"/>
              <a:gd name="connsiteX31" fmla="*/ 5577123 w 6096000"/>
              <a:gd name="connsiteY31" fmla="*/ 6327829 h 6858000"/>
              <a:gd name="connsiteX32" fmla="*/ 5586116 w 6096000"/>
              <a:gd name="connsiteY32" fmla="*/ 6328868 h 6858000"/>
              <a:gd name="connsiteX33" fmla="*/ 5612840 w 6096000"/>
              <a:gd name="connsiteY33" fmla="*/ 6380819 h 6858000"/>
              <a:gd name="connsiteX34" fmla="*/ 5553226 w 6096000"/>
              <a:gd name="connsiteY34" fmla="*/ 6439004 h 6858000"/>
              <a:gd name="connsiteX35" fmla="*/ 5493612 w 6096000"/>
              <a:gd name="connsiteY35" fmla="*/ 6380819 h 6858000"/>
              <a:gd name="connsiteX36" fmla="*/ 5520336 w 6096000"/>
              <a:gd name="connsiteY36" fmla="*/ 6330947 h 6858000"/>
              <a:gd name="connsiteX37" fmla="*/ 5536781 w 6096000"/>
              <a:gd name="connsiteY37" fmla="*/ 6333024 h 6858000"/>
              <a:gd name="connsiteX38" fmla="*/ 5534725 w 6096000"/>
              <a:gd name="connsiteY38" fmla="*/ 6349649 h 6858000"/>
              <a:gd name="connsiteX39" fmla="*/ 5518280 w 6096000"/>
              <a:gd name="connsiteY39" fmla="*/ 6380819 h 6858000"/>
              <a:gd name="connsiteX40" fmla="*/ 5553226 w 6096000"/>
              <a:gd name="connsiteY40" fmla="*/ 6416146 h 6858000"/>
              <a:gd name="connsiteX41" fmla="*/ 5588172 w 6096000"/>
              <a:gd name="connsiteY41" fmla="*/ 6380819 h 6858000"/>
              <a:gd name="connsiteX42" fmla="*/ 5571727 w 6096000"/>
              <a:gd name="connsiteY42" fmla="*/ 6349649 h 6858000"/>
              <a:gd name="connsiteX43" fmla="*/ 5569671 w 6096000"/>
              <a:gd name="connsiteY43" fmla="*/ 6333024 h 6858000"/>
              <a:gd name="connsiteX44" fmla="*/ 5577123 w 6096000"/>
              <a:gd name="connsiteY44" fmla="*/ 6327829 h 6858000"/>
              <a:gd name="connsiteX45" fmla="*/ 5726057 w 6096000"/>
              <a:gd name="connsiteY45" fmla="*/ 6312763 h 6858000"/>
              <a:gd name="connsiteX46" fmla="*/ 5730190 w 6096000"/>
              <a:gd name="connsiteY46" fmla="*/ 6318992 h 6858000"/>
              <a:gd name="connsiteX47" fmla="*/ 5730190 w 6096000"/>
              <a:gd name="connsiteY47" fmla="*/ 6443559 h 6858000"/>
              <a:gd name="connsiteX48" fmla="*/ 5726057 w 6096000"/>
              <a:gd name="connsiteY48" fmla="*/ 6449787 h 6858000"/>
              <a:gd name="connsiteX49" fmla="*/ 5717791 w 6096000"/>
              <a:gd name="connsiteY49" fmla="*/ 6447711 h 6858000"/>
              <a:gd name="connsiteX50" fmla="*/ 5633066 w 6096000"/>
              <a:gd name="connsiteY50" fmla="*/ 6389579 h 6858000"/>
              <a:gd name="connsiteX51" fmla="*/ 5626867 w 6096000"/>
              <a:gd name="connsiteY51" fmla="*/ 6381275 h 6858000"/>
              <a:gd name="connsiteX52" fmla="*/ 5633066 w 6096000"/>
              <a:gd name="connsiteY52" fmla="*/ 6372971 h 6858000"/>
              <a:gd name="connsiteX53" fmla="*/ 5717791 w 6096000"/>
              <a:gd name="connsiteY53" fmla="*/ 6314840 h 6858000"/>
              <a:gd name="connsiteX54" fmla="*/ 5726057 w 6096000"/>
              <a:gd name="connsiteY54" fmla="*/ 6312763 h 6858000"/>
              <a:gd name="connsiteX55" fmla="*/ 5380229 w 6096000"/>
              <a:gd name="connsiteY55" fmla="*/ 6312763 h 6858000"/>
              <a:gd name="connsiteX56" fmla="*/ 5388412 w 6096000"/>
              <a:gd name="connsiteY56" fmla="*/ 6316915 h 6858000"/>
              <a:gd name="connsiteX57" fmla="*/ 5472280 w 6096000"/>
              <a:gd name="connsiteY57" fmla="*/ 6372971 h 6858000"/>
              <a:gd name="connsiteX58" fmla="*/ 5478417 w 6096000"/>
              <a:gd name="connsiteY58" fmla="*/ 6381275 h 6858000"/>
              <a:gd name="connsiteX59" fmla="*/ 5472280 w 6096000"/>
              <a:gd name="connsiteY59" fmla="*/ 6389579 h 6858000"/>
              <a:gd name="connsiteX60" fmla="*/ 5388412 w 6096000"/>
              <a:gd name="connsiteY60" fmla="*/ 6447711 h 6858000"/>
              <a:gd name="connsiteX61" fmla="*/ 5380229 w 6096000"/>
              <a:gd name="connsiteY61" fmla="*/ 6449787 h 6858000"/>
              <a:gd name="connsiteX62" fmla="*/ 5376138 w 6096000"/>
              <a:gd name="connsiteY62" fmla="*/ 6443559 h 6858000"/>
              <a:gd name="connsiteX63" fmla="*/ 5376138 w 6096000"/>
              <a:gd name="connsiteY63" fmla="*/ 6318992 h 6858000"/>
              <a:gd name="connsiteX64" fmla="*/ 5380229 w 6096000"/>
              <a:gd name="connsiteY64" fmla="*/ 6312763 h 6858000"/>
              <a:gd name="connsiteX65" fmla="*/ 4992184 w 6096000"/>
              <a:gd name="connsiteY65" fmla="*/ 6302243 h 6858000"/>
              <a:gd name="connsiteX66" fmla="*/ 4986024 w 6096000"/>
              <a:gd name="connsiteY66" fmla="*/ 6304321 h 6858000"/>
              <a:gd name="connsiteX67" fmla="*/ 4983972 w 6096000"/>
              <a:gd name="connsiteY67" fmla="*/ 6310551 h 6858000"/>
              <a:gd name="connsiteX68" fmla="*/ 5025033 w 6096000"/>
              <a:gd name="connsiteY68" fmla="*/ 6468402 h 6858000"/>
              <a:gd name="connsiteX69" fmla="*/ 5049670 w 6096000"/>
              <a:gd name="connsiteY69" fmla="*/ 6489171 h 6858000"/>
              <a:gd name="connsiteX70" fmla="*/ 5057882 w 6096000"/>
              <a:gd name="connsiteY70" fmla="*/ 6489171 h 6858000"/>
              <a:gd name="connsiteX71" fmla="*/ 5053776 w 6096000"/>
              <a:gd name="connsiteY71" fmla="*/ 6497479 h 6858000"/>
              <a:gd name="connsiteX72" fmla="*/ 5053776 w 6096000"/>
              <a:gd name="connsiteY72" fmla="*/ 6499556 h 6858000"/>
              <a:gd name="connsiteX73" fmla="*/ 5029139 w 6096000"/>
              <a:gd name="connsiteY73" fmla="*/ 6518249 h 6858000"/>
              <a:gd name="connsiteX74" fmla="*/ 4994237 w 6096000"/>
              <a:gd name="connsiteY74" fmla="*/ 6516172 h 6858000"/>
              <a:gd name="connsiteX75" fmla="*/ 4988078 w 6096000"/>
              <a:gd name="connsiteY75" fmla="*/ 6518249 h 6858000"/>
              <a:gd name="connsiteX76" fmla="*/ 4986024 w 6096000"/>
              <a:gd name="connsiteY76" fmla="*/ 6522403 h 6858000"/>
              <a:gd name="connsiteX77" fmla="*/ 4986024 w 6096000"/>
              <a:gd name="connsiteY77" fmla="*/ 6541096 h 6858000"/>
              <a:gd name="connsiteX78" fmla="*/ 4992184 w 6096000"/>
              <a:gd name="connsiteY78" fmla="*/ 6547327 h 6858000"/>
              <a:gd name="connsiteX79" fmla="*/ 5039404 w 6096000"/>
              <a:gd name="connsiteY79" fmla="*/ 6553557 h 6858000"/>
              <a:gd name="connsiteX80" fmla="*/ 5041458 w 6096000"/>
              <a:gd name="connsiteY80" fmla="*/ 6553557 h 6858000"/>
              <a:gd name="connsiteX81" fmla="*/ 5094838 w 6096000"/>
              <a:gd name="connsiteY81" fmla="*/ 6501633 h 6858000"/>
              <a:gd name="connsiteX82" fmla="*/ 5127687 w 6096000"/>
              <a:gd name="connsiteY82" fmla="*/ 6372861 h 6858000"/>
              <a:gd name="connsiteX83" fmla="*/ 5140005 w 6096000"/>
              <a:gd name="connsiteY83" fmla="*/ 6331321 h 6858000"/>
              <a:gd name="connsiteX84" fmla="*/ 5144111 w 6096000"/>
              <a:gd name="connsiteY84" fmla="*/ 6310551 h 6858000"/>
              <a:gd name="connsiteX85" fmla="*/ 5142058 w 6096000"/>
              <a:gd name="connsiteY85" fmla="*/ 6304321 h 6858000"/>
              <a:gd name="connsiteX86" fmla="*/ 5137952 w 6096000"/>
              <a:gd name="connsiteY86" fmla="*/ 6302243 h 6858000"/>
              <a:gd name="connsiteX87" fmla="*/ 5109209 w 6096000"/>
              <a:gd name="connsiteY87" fmla="*/ 6302243 h 6858000"/>
              <a:gd name="connsiteX88" fmla="*/ 5103050 w 6096000"/>
              <a:gd name="connsiteY88" fmla="*/ 6306398 h 6858000"/>
              <a:gd name="connsiteX89" fmla="*/ 5066094 w 6096000"/>
              <a:gd name="connsiteY89" fmla="*/ 6447632 h 6858000"/>
              <a:gd name="connsiteX90" fmla="*/ 5064041 w 6096000"/>
              <a:gd name="connsiteY90" fmla="*/ 6447632 h 6858000"/>
              <a:gd name="connsiteX91" fmla="*/ 5025033 w 6096000"/>
              <a:gd name="connsiteY91" fmla="*/ 6306398 h 6858000"/>
              <a:gd name="connsiteX92" fmla="*/ 5018874 w 6096000"/>
              <a:gd name="connsiteY92" fmla="*/ 6302243 h 6858000"/>
              <a:gd name="connsiteX93" fmla="*/ 4992184 w 6096000"/>
              <a:gd name="connsiteY93" fmla="*/ 6302243 h 6858000"/>
              <a:gd name="connsiteX94" fmla="*/ 4952412 w 6096000"/>
              <a:gd name="connsiteY94" fmla="*/ 6299906 h 6858000"/>
              <a:gd name="connsiteX95" fmla="*/ 4903317 w 6096000"/>
              <a:gd name="connsiteY95" fmla="*/ 6320715 h 6858000"/>
              <a:gd name="connsiteX96" fmla="*/ 4903317 w 6096000"/>
              <a:gd name="connsiteY96" fmla="*/ 6308230 h 6858000"/>
              <a:gd name="connsiteX97" fmla="*/ 4897181 w 6096000"/>
              <a:gd name="connsiteY97" fmla="*/ 6301987 h 6858000"/>
              <a:gd name="connsiteX98" fmla="*/ 4868542 w 6096000"/>
              <a:gd name="connsiteY98" fmla="*/ 6301987 h 6858000"/>
              <a:gd name="connsiteX99" fmla="*/ 4862406 w 6096000"/>
              <a:gd name="connsiteY99" fmla="*/ 6308230 h 6858000"/>
              <a:gd name="connsiteX100" fmla="*/ 4862406 w 6096000"/>
              <a:gd name="connsiteY100" fmla="*/ 6483025 h 6858000"/>
              <a:gd name="connsiteX101" fmla="*/ 4868542 w 6096000"/>
              <a:gd name="connsiteY101" fmla="*/ 6489268 h 6858000"/>
              <a:gd name="connsiteX102" fmla="*/ 4897181 w 6096000"/>
              <a:gd name="connsiteY102" fmla="*/ 6489268 h 6858000"/>
              <a:gd name="connsiteX103" fmla="*/ 4903317 w 6096000"/>
              <a:gd name="connsiteY103" fmla="*/ 6483025 h 6858000"/>
              <a:gd name="connsiteX104" fmla="*/ 4903317 w 6096000"/>
              <a:gd name="connsiteY104" fmla="*/ 6362333 h 6858000"/>
              <a:gd name="connsiteX105" fmla="*/ 4954457 w 6096000"/>
              <a:gd name="connsiteY105" fmla="*/ 6339443 h 6858000"/>
              <a:gd name="connsiteX106" fmla="*/ 4960594 w 6096000"/>
              <a:gd name="connsiteY106" fmla="*/ 6333200 h 6858000"/>
              <a:gd name="connsiteX107" fmla="*/ 4960594 w 6096000"/>
              <a:gd name="connsiteY107" fmla="*/ 6306149 h 6858000"/>
              <a:gd name="connsiteX108" fmla="*/ 4958548 w 6096000"/>
              <a:gd name="connsiteY108" fmla="*/ 6301987 h 6858000"/>
              <a:gd name="connsiteX109" fmla="*/ 4952412 w 6096000"/>
              <a:gd name="connsiteY109" fmla="*/ 6299906 h 6858000"/>
              <a:gd name="connsiteX110" fmla="*/ 4751504 w 6096000"/>
              <a:gd name="connsiteY110" fmla="*/ 6296399 h 6858000"/>
              <a:gd name="connsiteX111" fmla="*/ 4681148 w 6096000"/>
              <a:gd name="connsiteY111" fmla="*/ 6304717 h 6858000"/>
              <a:gd name="connsiteX112" fmla="*/ 4674940 w 6096000"/>
              <a:gd name="connsiteY112" fmla="*/ 6310955 h 6858000"/>
              <a:gd name="connsiteX113" fmla="*/ 4677009 w 6096000"/>
              <a:gd name="connsiteY113" fmla="*/ 6335908 h 6858000"/>
              <a:gd name="connsiteX114" fmla="*/ 4679079 w 6096000"/>
              <a:gd name="connsiteY114" fmla="*/ 6340067 h 6858000"/>
              <a:gd name="connsiteX115" fmla="*/ 4683217 w 6096000"/>
              <a:gd name="connsiteY115" fmla="*/ 6342146 h 6858000"/>
              <a:gd name="connsiteX116" fmla="*/ 4749434 w 6096000"/>
              <a:gd name="connsiteY116" fmla="*/ 6337987 h 6858000"/>
              <a:gd name="connsiteX117" fmla="*/ 4772196 w 6096000"/>
              <a:gd name="connsiteY117" fmla="*/ 6360861 h 6858000"/>
              <a:gd name="connsiteX118" fmla="*/ 4772196 w 6096000"/>
              <a:gd name="connsiteY118" fmla="*/ 6373337 h 6858000"/>
              <a:gd name="connsiteX119" fmla="*/ 4726672 w 6096000"/>
              <a:gd name="connsiteY119" fmla="*/ 6377496 h 6858000"/>
              <a:gd name="connsiteX120" fmla="*/ 4662524 w 6096000"/>
              <a:gd name="connsiteY120" fmla="*/ 6433640 h 6858000"/>
              <a:gd name="connsiteX121" fmla="*/ 4718395 w 6096000"/>
              <a:gd name="connsiteY121" fmla="*/ 6493943 h 6858000"/>
              <a:gd name="connsiteX122" fmla="*/ 4778404 w 6096000"/>
              <a:gd name="connsiteY122" fmla="*/ 6481467 h 6858000"/>
              <a:gd name="connsiteX123" fmla="*/ 4807374 w 6096000"/>
              <a:gd name="connsiteY123" fmla="*/ 6493943 h 6858000"/>
              <a:gd name="connsiteX124" fmla="*/ 4813582 w 6096000"/>
              <a:gd name="connsiteY124" fmla="*/ 6491864 h 6858000"/>
              <a:gd name="connsiteX125" fmla="*/ 4815651 w 6096000"/>
              <a:gd name="connsiteY125" fmla="*/ 6485626 h 6858000"/>
              <a:gd name="connsiteX126" fmla="*/ 4815651 w 6096000"/>
              <a:gd name="connsiteY126" fmla="*/ 6360861 h 6858000"/>
              <a:gd name="connsiteX127" fmla="*/ 4751504 w 6096000"/>
              <a:gd name="connsiteY127" fmla="*/ 6296399 h 6858000"/>
              <a:gd name="connsiteX128" fmla="*/ 4422899 w 6096000"/>
              <a:gd name="connsiteY128" fmla="*/ 6296399 h 6858000"/>
              <a:gd name="connsiteX129" fmla="*/ 4338738 w 6096000"/>
              <a:gd name="connsiteY129" fmla="*/ 6395171 h 6858000"/>
              <a:gd name="connsiteX130" fmla="*/ 4422899 w 6096000"/>
              <a:gd name="connsiteY130" fmla="*/ 6493943 h 6858000"/>
              <a:gd name="connsiteX131" fmla="*/ 4507060 w 6096000"/>
              <a:gd name="connsiteY131" fmla="*/ 6395171 h 6858000"/>
              <a:gd name="connsiteX132" fmla="*/ 4422899 w 6096000"/>
              <a:gd name="connsiteY132" fmla="*/ 6296399 h 6858000"/>
              <a:gd name="connsiteX133" fmla="*/ 4206945 w 6096000"/>
              <a:gd name="connsiteY133" fmla="*/ 6270683 h 6858000"/>
              <a:gd name="connsiteX134" fmla="*/ 4223310 w 6096000"/>
              <a:gd name="connsiteY134" fmla="*/ 6270683 h 6858000"/>
              <a:gd name="connsiteX135" fmla="*/ 4266267 w 6096000"/>
              <a:gd name="connsiteY135" fmla="*/ 6310425 h 6858000"/>
              <a:gd name="connsiteX136" fmla="*/ 4221264 w 6096000"/>
              <a:gd name="connsiteY136" fmla="*/ 6348076 h 6858000"/>
              <a:gd name="connsiteX137" fmla="*/ 4176261 w 6096000"/>
              <a:gd name="connsiteY137" fmla="*/ 6348076 h 6858000"/>
              <a:gd name="connsiteX138" fmla="*/ 4176261 w 6096000"/>
              <a:gd name="connsiteY138" fmla="*/ 6272775 h 6858000"/>
              <a:gd name="connsiteX139" fmla="*/ 4206945 w 6096000"/>
              <a:gd name="connsiteY139" fmla="*/ 6270683 h 6858000"/>
              <a:gd name="connsiteX140" fmla="*/ 4583182 w 6096000"/>
              <a:gd name="connsiteY140" fmla="*/ 6258994 h 6858000"/>
              <a:gd name="connsiteX141" fmla="*/ 4554472 w 6096000"/>
              <a:gd name="connsiteY141" fmla="*/ 6265238 h 6858000"/>
              <a:gd name="connsiteX142" fmla="*/ 4548320 w 6096000"/>
              <a:gd name="connsiteY142" fmla="*/ 6271482 h 6858000"/>
              <a:gd name="connsiteX143" fmla="*/ 4548320 w 6096000"/>
              <a:gd name="connsiteY143" fmla="*/ 6302704 h 6858000"/>
              <a:gd name="connsiteX144" fmla="*/ 4531914 w 6096000"/>
              <a:gd name="connsiteY144" fmla="*/ 6302704 h 6858000"/>
              <a:gd name="connsiteX145" fmla="*/ 4525762 w 6096000"/>
              <a:gd name="connsiteY145" fmla="*/ 6308949 h 6858000"/>
              <a:gd name="connsiteX146" fmla="*/ 4525762 w 6096000"/>
              <a:gd name="connsiteY146" fmla="*/ 6333927 h 6858000"/>
              <a:gd name="connsiteX147" fmla="*/ 4531914 w 6096000"/>
              <a:gd name="connsiteY147" fmla="*/ 6340171 h 6858000"/>
              <a:gd name="connsiteX148" fmla="*/ 4548320 w 6096000"/>
              <a:gd name="connsiteY148" fmla="*/ 6340171 h 6858000"/>
              <a:gd name="connsiteX149" fmla="*/ 4548320 w 6096000"/>
              <a:gd name="connsiteY149" fmla="*/ 6423430 h 6858000"/>
              <a:gd name="connsiteX150" fmla="*/ 4603689 w 6096000"/>
              <a:gd name="connsiteY150" fmla="*/ 6496281 h 6858000"/>
              <a:gd name="connsiteX151" fmla="*/ 4636500 w 6096000"/>
              <a:gd name="connsiteY151" fmla="*/ 6492118 h 6858000"/>
              <a:gd name="connsiteX152" fmla="*/ 4642652 w 6096000"/>
              <a:gd name="connsiteY152" fmla="*/ 6483792 h 6858000"/>
              <a:gd name="connsiteX153" fmla="*/ 4640602 w 6096000"/>
              <a:gd name="connsiteY153" fmla="*/ 6460896 h 6858000"/>
              <a:gd name="connsiteX154" fmla="*/ 4634449 w 6096000"/>
              <a:gd name="connsiteY154" fmla="*/ 6452570 h 6858000"/>
              <a:gd name="connsiteX155" fmla="*/ 4609841 w 6096000"/>
              <a:gd name="connsiteY155" fmla="*/ 6454652 h 6858000"/>
              <a:gd name="connsiteX156" fmla="*/ 4591385 w 6096000"/>
              <a:gd name="connsiteY156" fmla="*/ 6417185 h 6858000"/>
              <a:gd name="connsiteX157" fmla="*/ 4591385 w 6096000"/>
              <a:gd name="connsiteY157" fmla="*/ 6340171 h 6858000"/>
              <a:gd name="connsiteX158" fmla="*/ 4634449 w 6096000"/>
              <a:gd name="connsiteY158" fmla="*/ 6340171 h 6858000"/>
              <a:gd name="connsiteX159" fmla="*/ 4640602 w 6096000"/>
              <a:gd name="connsiteY159" fmla="*/ 6333927 h 6858000"/>
              <a:gd name="connsiteX160" fmla="*/ 4640602 w 6096000"/>
              <a:gd name="connsiteY160" fmla="*/ 6308949 h 6858000"/>
              <a:gd name="connsiteX161" fmla="*/ 4634449 w 6096000"/>
              <a:gd name="connsiteY161" fmla="*/ 6302704 h 6858000"/>
              <a:gd name="connsiteX162" fmla="*/ 4591385 w 6096000"/>
              <a:gd name="connsiteY162" fmla="*/ 6302704 h 6858000"/>
              <a:gd name="connsiteX163" fmla="*/ 4591385 w 6096000"/>
              <a:gd name="connsiteY163" fmla="*/ 6265238 h 6858000"/>
              <a:gd name="connsiteX164" fmla="*/ 4589334 w 6096000"/>
              <a:gd name="connsiteY164" fmla="*/ 6258994 h 6858000"/>
              <a:gd name="connsiteX165" fmla="*/ 4583182 w 6096000"/>
              <a:gd name="connsiteY165" fmla="*/ 6258994 h 6858000"/>
              <a:gd name="connsiteX166" fmla="*/ 4217278 w 6096000"/>
              <a:gd name="connsiteY166" fmla="*/ 6229772 h 6858000"/>
              <a:gd name="connsiteX167" fmla="*/ 4136861 w 6096000"/>
              <a:gd name="connsiteY167" fmla="*/ 6233924 h 6858000"/>
              <a:gd name="connsiteX168" fmla="*/ 4130674 w 6096000"/>
              <a:gd name="connsiteY168" fmla="*/ 6242228 h 6858000"/>
              <a:gd name="connsiteX169" fmla="*/ 4130674 w 6096000"/>
              <a:gd name="connsiteY169" fmla="*/ 6483040 h 6858000"/>
              <a:gd name="connsiteX170" fmla="*/ 4138922 w 6096000"/>
              <a:gd name="connsiteY170" fmla="*/ 6489268 h 6858000"/>
              <a:gd name="connsiteX171" fmla="*/ 4167790 w 6096000"/>
              <a:gd name="connsiteY171" fmla="*/ 6489268 h 6858000"/>
              <a:gd name="connsiteX172" fmla="*/ 4176038 w 6096000"/>
              <a:gd name="connsiteY172" fmla="*/ 6483040 h 6858000"/>
              <a:gd name="connsiteX173" fmla="*/ 4176038 w 6096000"/>
              <a:gd name="connsiteY173" fmla="*/ 6387546 h 6858000"/>
              <a:gd name="connsiteX174" fmla="*/ 4225526 w 6096000"/>
              <a:gd name="connsiteY174" fmla="*/ 6389621 h 6858000"/>
              <a:gd name="connsiteX175" fmla="*/ 4266766 w 6096000"/>
              <a:gd name="connsiteY175" fmla="*/ 6485115 h 6858000"/>
              <a:gd name="connsiteX176" fmla="*/ 4272952 w 6096000"/>
              <a:gd name="connsiteY176" fmla="*/ 6489268 h 6858000"/>
              <a:gd name="connsiteX177" fmla="*/ 4305944 w 6096000"/>
              <a:gd name="connsiteY177" fmla="*/ 6489268 h 6858000"/>
              <a:gd name="connsiteX178" fmla="*/ 4312130 w 6096000"/>
              <a:gd name="connsiteY178" fmla="*/ 6487192 h 6858000"/>
              <a:gd name="connsiteX179" fmla="*/ 4314192 w 6096000"/>
              <a:gd name="connsiteY179" fmla="*/ 6480964 h 6858000"/>
              <a:gd name="connsiteX180" fmla="*/ 4266766 w 6096000"/>
              <a:gd name="connsiteY180" fmla="*/ 6377166 h 6858000"/>
              <a:gd name="connsiteX181" fmla="*/ 4312130 w 6096000"/>
              <a:gd name="connsiteY181" fmla="*/ 6308658 h 6858000"/>
              <a:gd name="connsiteX182" fmla="*/ 4223464 w 6096000"/>
              <a:gd name="connsiteY182" fmla="*/ 6229772 h 6858000"/>
              <a:gd name="connsiteX183" fmla="*/ 4217278 w 6096000"/>
              <a:gd name="connsiteY183" fmla="*/ 6229772 h 6858000"/>
              <a:gd name="connsiteX184" fmla="*/ 5579833 w 6096000"/>
              <a:gd name="connsiteY184" fmla="*/ 6196766 h 6858000"/>
              <a:gd name="connsiteX185" fmla="*/ 5588076 w 6096000"/>
              <a:gd name="connsiteY185" fmla="*/ 6196766 h 6858000"/>
              <a:gd name="connsiteX186" fmla="*/ 5695218 w 6096000"/>
              <a:gd name="connsiteY186" fmla="*/ 6258579 h 6858000"/>
              <a:gd name="connsiteX187" fmla="*/ 5699339 w 6096000"/>
              <a:gd name="connsiteY187" fmla="*/ 6264760 h 6858000"/>
              <a:gd name="connsiteX188" fmla="*/ 5691097 w 6096000"/>
              <a:gd name="connsiteY188" fmla="*/ 6270941 h 6858000"/>
              <a:gd name="connsiteX189" fmla="*/ 5600438 w 6096000"/>
              <a:gd name="connsiteY189" fmla="*/ 6314210 h 6858000"/>
              <a:gd name="connsiteX190" fmla="*/ 5590136 w 6096000"/>
              <a:gd name="connsiteY190" fmla="*/ 6316270 h 6858000"/>
              <a:gd name="connsiteX191" fmla="*/ 5586015 w 6096000"/>
              <a:gd name="connsiteY191" fmla="*/ 6305968 h 6858000"/>
              <a:gd name="connsiteX192" fmla="*/ 5577773 w 6096000"/>
              <a:gd name="connsiteY192" fmla="*/ 6205007 h 6858000"/>
              <a:gd name="connsiteX193" fmla="*/ 5579833 w 6096000"/>
              <a:gd name="connsiteY193" fmla="*/ 6196766 h 6858000"/>
              <a:gd name="connsiteX194" fmla="*/ 5522498 w 6096000"/>
              <a:gd name="connsiteY194" fmla="*/ 6195995 h 6858000"/>
              <a:gd name="connsiteX195" fmla="*/ 5526619 w 6096000"/>
              <a:gd name="connsiteY195" fmla="*/ 6196770 h 6858000"/>
              <a:gd name="connsiteX196" fmla="*/ 5528679 w 6096000"/>
              <a:gd name="connsiteY196" fmla="*/ 6207095 h 6858000"/>
              <a:gd name="connsiteX197" fmla="*/ 5520438 w 6096000"/>
              <a:gd name="connsiteY197" fmla="*/ 6308283 h 6858000"/>
              <a:gd name="connsiteX198" fmla="*/ 5516316 w 6096000"/>
              <a:gd name="connsiteY198" fmla="*/ 6316543 h 6858000"/>
              <a:gd name="connsiteX199" fmla="*/ 5506015 w 6096000"/>
              <a:gd name="connsiteY199" fmla="*/ 6316543 h 6858000"/>
              <a:gd name="connsiteX200" fmla="*/ 5415355 w 6096000"/>
              <a:gd name="connsiteY200" fmla="*/ 6271112 h 6858000"/>
              <a:gd name="connsiteX201" fmla="*/ 5407114 w 6096000"/>
              <a:gd name="connsiteY201" fmla="*/ 6264917 h 6858000"/>
              <a:gd name="connsiteX202" fmla="*/ 5411235 w 6096000"/>
              <a:gd name="connsiteY202" fmla="*/ 6258721 h 6858000"/>
              <a:gd name="connsiteX203" fmla="*/ 5518377 w 6096000"/>
              <a:gd name="connsiteY203" fmla="*/ 6196770 h 6858000"/>
              <a:gd name="connsiteX204" fmla="*/ 5522498 w 6096000"/>
              <a:gd name="connsiteY204" fmla="*/ 6195995 h 6858000"/>
              <a:gd name="connsiteX205" fmla="*/ 5553811 w 6096000"/>
              <a:gd name="connsiteY205" fmla="*/ 6160806 h 6858000"/>
              <a:gd name="connsiteX206" fmla="*/ 5336980 w 6096000"/>
              <a:gd name="connsiteY206" fmla="*/ 6379976 h 6858000"/>
              <a:gd name="connsiteX207" fmla="*/ 5553811 w 6096000"/>
              <a:gd name="connsiteY207" fmla="*/ 6599145 h 6858000"/>
              <a:gd name="connsiteX208" fmla="*/ 5770643 w 6096000"/>
              <a:gd name="connsiteY208" fmla="*/ 6379976 h 6858000"/>
              <a:gd name="connsiteX209" fmla="*/ 5553811 w 6096000"/>
              <a:gd name="connsiteY209" fmla="*/ 6160806 h 6858000"/>
              <a:gd name="connsiteX210" fmla="*/ 5553226 w 6096000"/>
              <a:gd name="connsiteY210" fmla="*/ 6129247 h 6858000"/>
              <a:gd name="connsiteX211" fmla="*/ 5799865 w 6096000"/>
              <a:gd name="connsiteY211" fmla="*/ 6378808 h 6858000"/>
              <a:gd name="connsiteX212" fmla="*/ 5553226 w 6096000"/>
              <a:gd name="connsiteY212" fmla="*/ 6628369 h 6858000"/>
              <a:gd name="connsiteX213" fmla="*/ 5306588 w 6096000"/>
              <a:gd name="connsiteY213" fmla="*/ 6378808 h 6858000"/>
              <a:gd name="connsiteX214" fmla="*/ 5553226 w 6096000"/>
              <a:gd name="connsiteY214" fmla="*/ 6129247 h 6858000"/>
              <a:gd name="connsiteX215" fmla="*/ 5540303 w 6096000"/>
              <a:gd name="connsiteY215" fmla="*/ 6050671 h 6858000"/>
              <a:gd name="connsiteX216" fmla="*/ 5527964 w 6096000"/>
              <a:gd name="connsiteY216" fmla="*/ 6100554 h 6858000"/>
              <a:gd name="connsiteX217" fmla="*/ 5505342 w 6096000"/>
              <a:gd name="connsiteY217" fmla="*/ 6104711 h 6858000"/>
              <a:gd name="connsiteX218" fmla="*/ 5478607 w 6096000"/>
              <a:gd name="connsiteY218" fmla="*/ 6058985 h 6858000"/>
              <a:gd name="connsiteX219" fmla="*/ 5478607 w 6096000"/>
              <a:gd name="connsiteY219" fmla="*/ 6056906 h 6858000"/>
              <a:gd name="connsiteX220" fmla="*/ 5476550 w 6096000"/>
              <a:gd name="connsiteY220" fmla="*/ 6058985 h 6858000"/>
              <a:gd name="connsiteX221" fmla="*/ 5455985 w 6096000"/>
              <a:gd name="connsiteY221" fmla="*/ 6063142 h 6858000"/>
              <a:gd name="connsiteX222" fmla="*/ 5455985 w 6096000"/>
              <a:gd name="connsiteY222" fmla="*/ 6065220 h 6858000"/>
              <a:gd name="connsiteX223" fmla="*/ 5451872 w 6096000"/>
              <a:gd name="connsiteY223" fmla="*/ 6090162 h 6858000"/>
              <a:gd name="connsiteX224" fmla="*/ 5455985 w 6096000"/>
              <a:gd name="connsiteY224" fmla="*/ 6117182 h 6858000"/>
              <a:gd name="connsiteX225" fmla="*/ 5435420 w 6096000"/>
              <a:gd name="connsiteY225" fmla="*/ 6125495 h 6858000"/>
              <a:gd name="connsiteX226" fmla="*/ 5398402 w 6096000"/>
              <a:gd name="connsiteY226" fmla="*/ 6090162 h 6858000"/>
              <a:gd name="connsiteX227" fmla="*/ 5398402 w 6096000"/>
              <a:gd name="connsiteY227" fmla="*/ 6088083 h 6858000"/>
              <a:gd name="connsiteX228" fmla="*/ 5396346 w 6096000"/>
              <a:gd name="connsiteY228" fmla="*/ 6088083 h 6858000"/>
              <a:gd name="connsiteX229" fmla="*/ 5377837 w 6096000"/>
              <a:gd name="connsiteY229" fmla="*/ 6100554 h 6858000"/>
              <a:gd name="connsiteX230" fmla="*/ 5377837 w 6096000"/>
              <a:gd name="connsiteY230" fmla="*/ 6102632 h 6858000"/>
              <a:gd name="connsiteX231" fmla="*/ 5390176 w 6096000"/>
              <a:gd name="connsiteY231" fmla="*/ 6152515 h 6858000"/>
              <a:gd name="connsiteX232" fmla="*/ 5373724 w 6096000"/>
              <a:gd name="connsiteY232" fmla="*/ 6164986 h 6858000"/>
              <a:gd name="connsiteX233" fmla="*/ 5330536 w 6096000"/>
              <a:gd name="connsiteY233" fmla="*/ 6137966 h 6858000"/>
              <a:gd name="connsiteX234" fmla="*/ 5328480 w 6096000"/>
              <a:gd name="connsiteY234" fmla="*/ 6137966 h 6858000"/>
              <a:gd name="connsiteX235" fmla="*/ 5328480 w 6096000"/>
              <a:gd name="connsiteY235" fmla="*/ 6140044 h 6858000"/>
              <a:gd name="connsiteX236" fmla="*/ 5312027 w 6096000"/>
              <a:gd name="connsiteY236" fmla="*/ 6154594 h 6858000"/>
              <a:gd name="connsiteX237" fmla="*/ 5312027 w 6096000"/>
              <a:gd name="connsiteY237" fmla="*/ 6156672 h 6858000"/>
              <a:gd name="connsiteX238" fmla="*/ 5338763 w 6096000"/>
              <a:gd name="connsiteY238" fmla="*/ 6202398 h 6858000"/>
              <a:gd name="connsiteX239" fmla="*/ 5324366 w 6096000"/>
              <a:gd name="connsiteY239" fmla="*/ 6219026 h 6858000"/>
              <a:gd name="connsiteX240" fmla="*/ 5275010 w 6096000"/>
              <a:gd name="connsiteY240" fmla="*/ 6206555 h 6858000"/>
              <a:gd name="connsiteX241" fmla="*/ 5272953 w 6096000"/>
              <a:gd name="connsiteY241" fmla="*/ 6206555 h 6858000"/>
              <a:gd name="connsiteX242" fmla="*/ 5262671 w 6096000"/>
              <a:gd name="connsiteY242" fmla="*/ 6225261 h 6858000"/>
              <a:gd name="connsiteX243" fmla="*/ 5262671 w 6096000"/>
              <a:gd name="connsiteY243" fmla="*/ 6227340 h 6858000"/>
              <a:gd name="connsiteX244" fmla="*/ 5299688 w 6096000"/>
              <a:gd name="connsiteY244" fmla="*/ 6264752 h 6858000"/>
              <a:gd name="connsiteX245" fmla="*/ 5291462 w 6096000"/>
              <a:gd name="connsiteY245" fmla="*/ 6283458 h 6858000"/>
              <a:gd name="connsiteX246" fmla="*/ 5240049 w 6096000"/>
              <a:gd name="connsiteY246" fmla="*/ 6283458 h 6858000"/>
              <a:gd name="connsiteX247" fmla="*/ 5237992 w 6096000"/>
              <a:gd name="connsiteY247" fmla="*/ 6283458 h 6858000"/>
              <a:gd name="connsiteX248" fmla="*/ 5237992 w 6096000"/>
              <a:gd name="connsiteY248" fmla="*/ 6285536 h 6858000"/>
              <a:gd name="connsiteX249" fmla="*/ 5231823 w 6096000"/>
              <a:gd name="connsiteY249" fmla="*/ 6306320 h 6858000"/>
              <a:gd name="connsiteX250" fmla="*/ 5233879 w 6096000"/>
              <a:gd name="connsiteY250" fmla="*/ 6308399 h 6858000"/>
              <a:gd name="connsiteX251" fmla="*/ 5277066 w 6096000"/>
              <a:gd name="connsiteY251" fmla="*/ 6333340 h 6858000"/>
              <a:gd name="connsiteX252" fmla="*/ 5275010 w 6096000"/>
              <a:gd name="connsiteY252" fmla="*/ 6356204 h 6858000"/>
              <a:gd name="connsiteX253" fmla="*/ 5225653 w 6096000"/>
              <a:gd name="connsiteY253" fmla="*/ 6368675 h 6858000"/>
              <a:gd name="connsiteX254" fmla="*/ 5223596 w 6096000"/>
              <a:gd name="connsiteY254" fmla="*/ 6368675 h 6858000"/>
              <a:gd name="connsiteX255" fmla="*/ 5223596 w 6096000"/>
              <a:gd name="connsiteY255" fmla="*/ 6370752 h 6858000"/>
              <a:gd name="connsiteX256" fmla="*/ 5223596 w 6096000"/>
              <a:gd name="connsiteY256" fmla="*/ 6381145 h 6858000"/>
              <a:gd name="connsiteX257" fmla="*/ 5223596 w 6096000"/>
              <a:gd name="connsiteY257" fmla="*/ 6391537 h 6858000"/>
              <a:gd name="connsiteX258" fmla="*/ 5223596 w 6096000"/>
              <a:gd name="connsiteY258" fmla="*/ 6393616 h 6858000"/>
              <a:gd name="connsiteX259" fmla="*/ 5225653 w 6096000"/>
              <a:gd name="connsiteY259" fmla="*/ 6393616 h 6858000"/>
              <a:gd name="connsiteX260" fmla="*/ 5275010 w 6096000"/>
              <a:gd name="connsiteY260" fmla="*/ 6406087 h 6858000"/>
              <a:gd name="connsiteX261" fmla="*/ 5279123 w 6096000"/>
              <a:gd name="connsiteY261" fmla="*/ 6428949 h 6858000"/>
              <a:gd name="connsiteX262" fmla="*/ 5233879 w 6096000"/>
              <a:gd name="connsiteY262" fmla="*/ 6455969 h 6858000"/>
              <a:gd name="connsiteX263" fmla="*/ 5231823 w 6096000"/>
              <a:gd name="connsiteY263" fmla="*/ 6455969 h 6858000"/>
              <a:gd name="connsiteX264" fmla="*/ 5231823 w 6096000"/>
              <a:gd name="connsiteY264" fmla="*/ 6458048 h 6858000"/>
              <a:gd name="connsiteX265" fmla="*/ 5237992 w 6096000"/>
              <a:gd name="connsiteY265" fmla="*/ 6478833 h 6858000"/>
              <a:gd name="connsiteX266" fmla="*/ 5240049 w 6096000"/>
              <a:gd name="connsiteY266" fmla="*/ 6478833 h 6858000"/>
              <a:gd name="connsiteX267" fmla="*/ 5291462 w 6096000"/>
              <a:gd name="connsiteY267" fmla="*/ 6478833 h 6858000"/>
              <a:gd name="connsiteX268" fmla="*/ 5299688 w 6096000"/>
              <a:gd name="connsiteY268" fmla="*/ 6499616 h 6858000"/>
              <a:gd name="connsiteX269" fmla="*/ 5262671 w 6096000"/>
              <a:gd name="connsiteY269" fmla="*/ 6537029 h 6858000"/>
              <a:gd name="connsiteX270" fmla="*/ 5262671 w 6096000"/>
              <a:gd name="connsiteY270" fmla="*/ 6539107 h 6858000"/>
              <a:gd name="connsiteX271" fmla="*/ 5275010 w 6096000"/>
              <a:gd name="connsiteY271" fmla="*/ 6557813 h 6858000"/>
              <a:gd name="connsiteX272" fmla="*/ 5326423 w 6096000"/>
              <a:gd name="connsiteY272" fmla="*/ 6543265 h 6858000"/>
              <a:gd name="connsiteX273" fmla="*/ 5338763 w 6096000"/>
              <a:gd name="connsiteY273" fmla="*/ 6561971 h 6858000"/>
              <a:gd name="connsiteX274" fmla="*/ 5312027 w 6096000"/>
              <a:gd name="connsiteY274" fmla="*/ 6607697 h 6858000"/>
              <a:gd name="connsiteX275" fmla="*/ 5314084 w 6096000"/>
              <a:gd name="connsiteY275" fmla="*/ 6609774 h 6858000"/>
              <a:gd name="connsiteX276" fmla="*/ 5328480 w 6096000"/>
              <a:gd name="connsiteY276" fmla="*/ 6624324 h 6858000"/>
              <a:gd name="connsiteX277" fmla="*/ 5330536 w 6096000"/>
              <a:gd name="connsiteY277" fmla="*/ 6624324 h 6858000"/>
              <a:gd name="connsiteX278" fmla="*/ 5375780 w 6096000"/>
              <a:gd name="connsiteY278" fmla="*/ 6597304 h 6858000"/>
              <a:gd name="connsiteX279" fmla="*/ 5392233 w 6096000"/>
              <a:gd name="connsiteY279" fmla="*/ 6611853 h 6858000"/>
              <a:gd name="connsiteX280" fmla="*/ 5379894 w 6096000"/>
              <a:gd name="connsiteY280" fmla="*/ 6661736 h 6858000"/>
              <a:gd name="connsiteX281" fmla="*/ 5379894 w 6096000"/>
              <a:gd name="connsiteY281" fmla="*/ 6663815 h 6858000"/>
              <a:gd name="connsiteX282" fmla="*/ 5398402 w 6096000"/>
              <a:gd name="connsiteY282" fmla="*/ 6674206 h 6858000"/>
              <a:gd name="connsiteX283" fmla="*/ 5398402 w 6096000"/>
              <a:gd name="connsiteY283" fmla="*/ 6676285 h 6858000"/>
              <a:gd name="connsiteX284" fmla="*/ 5400459 w 6096000"/>
              <a:gd name="connsiteY284" fmla="*/ 6674206 h 6858000"/>
              <a:gd name="connsiteX285" fmla="*/ 5437476 w 6096000"/>
              <a:gd name="connsiteY285" fmla="*/ 6636795 h 6858000"/>
              <a:gd name="connsiteX286" fmla="*/ 5455985 w 6096000"/>
              <a:gd name="connsiteY286" fmla="*/ 6645109 h 6858000"/>
              <a:gd name="connsiteX287" fmla="*/ 5453928 w 6096000"/>
              <a:gd name="connsiteY287" fmla="*/ 6672129 h 6858000"/>
              <a:gd name="connsiteX288" fmla="*/ 5455985 w 6096000"/>
              <a:gd name="connsiteY288" fmla="*/ 6697070 h 6858000"/>
              <a:gd name="connsiteX289" fmla="*/ 5455985 w 6096000"/>
              <a:gd name="connsiteY289" fmla="*/ 6699148 h 6858000"/>
              <a:gd name="connsiteX290" fmla="*/ 5458042 w 6096000"/>
              <a:gd name="connsiteY290" fmla="*/ 6699148 h 6858000"/>
              <a:gd name="connsiteX291" fmla="*/ 5478607 w 6096000"/>
              <a:gd name="connsiteY291" fmla="*/ 6705383 h 6858000"/>
              <a:gd name="connsiteX292" fmla="*/ 5480663 w 6096000"/>
              <a:gd name="connsiteY292" fmla="*/ 6705383 h 6858000"/>
              <a:gd name="connsiteX293" fmla="*/ 5505342 w 6096000"/>
              <a:gd name="connsiteY293" fmla="*/ 6659658 h 6858000"/>
              <a:gd name="connsiteX294" fmla="*/ 5527964 w 6096000"/>
              <a:gd name="connsiteY294" fmla="*/ 6661736 h 6858000"/>
              <a:gd name="connsiteX295" fmla="*/ 5540303 w 6096000"/>
              <a:gd name="connsiteY295" fmla="*/ 6713697 h 6858000"/>
              <a:gd name="connsiteX296" fmla="*/ 5542359 w 6096000"/>
              <a:gd name="connsiteY296" fmla="*/ 6713697 h 6858000"/>
              <a:gd name="connsiteX297" fmla="*/ 5562925 w 6096000"/>
              <a:gd name="connsiteY297" fmla="*/ 6713697 h 6858000"/>
              <a:gd name="connsiteX298" fmla="*/ 5564982 w 6096000"/>
              <a:gd name="connsiteY298" fmla="*/ 6713697 h 6858000"/>
              <a:gd name="connsiteX299" fmla="*/ 5579378 w 6096000"/>
              <a:gd name="connsiteY299" fmla="*/ 6661736 h 6858000"/>
              <a:gd name="connsiteX300" fmla="*/ 5599943 w 6096000"/>
              <a:gd name="connsiteY300" fmla="*/ 6659658 h 6858000"/>
              <a:gd name="connsiteX301" fmla="*/ 5626678 w 6096000"/>
              <a:gd name="connsiteY301" fmla="*/ 6705383 h 6858000"/>
              <a:gd name="connsiteX302" fmla="*/ 5647243 w 6096000"/>
              <a:gd name="connsiteY302" fmla="*/ 6699148 h 6858000"/>
              <a:gd name="connsiteX303" fmla="*/ 5649300 w 6096000"/>
              <a:gd name="connsiteY303" fmla="*/ 6699148 h 6858000"/>
              <a:gd name="connsiteX304" fmla="*/ 5651356 w 6096000"/>
              <a:gd name="connsiteY304" fmla="*/ 6672129 h 6858000"/>
              <a:gd name="connsiteX305" fmla="*/ 5649300 w 6096000"/>
              <a:gd name="connsiteY305" fmla="*/ 6645109 h 6858000"/>
              <a:gd name="connsiteX306" fmla="*/ 5669865 w 6096000"/>
              <a:gd name="connsiteY306" fmla="*/ 6636795 h 6858000"/>
              <a:gd name="connsiteX307" fmla="*/ 5706882 w 6096000"/>
              <a:gd name="connsiteY307" fmla="*/ 6674206 h 6858000"/>
              <a:gd name="connsiteX308" fmla="*/ 5725391 w 6096000"/>
              <a:gd name="connsiteY308" fmla="*/ 6663815 h 6858000"/>
              <a:gd name="connsiteX309" fmla="*/ 5727448 w 6096000"/>
              <a:gd name="connsiteY309" fmla="*/ 6661736 h 6858000"/>
              <a:gd name="connsiteX310" fmla="*/ 5727448 w 6096000"/>
              <a:gd name="connsiteY310" fmla="*/ 6659658 h 6858000"/>
              <a:gd name="connsiteX311" fmla="*/ 5713052 w 6096000"/>
              <a:gd name="connsiteY311" fmla="*/ 6611853 h 6858000"/>
              <a:gd name="connsiteX312" fmla="*/ 5729504 w 6096000"/>
              <a:gd name="connsiteY312" fmla="*/ 6597304 h 6858000"/>
              <a:gd name="connsiteX313" fmla="*/ 5774748 w 6096000"/>
              <a:gd name="connsiteY313" fmla="*/ 6624324 h 6858000"/>
              <a:gd name="connsiteX314" fmla="*/ 5776805 w 6096000"/>
              <a:gd name="connsiteY314" fmla="*/ 6624324 h 6858000"/>
              <a:gd name="connsiteX315" fmla="*/ 5791201 w 6096000"/>
              <a:gd name="connsiteY315" fmla="*/ 6607697 h 6858000"/>
              <a:gd name="connsiteX316" fmla="*/ 5793257 w 6096000"/>
              <a:gd name="connsiteY316" fmla="*/ 6607697 h 6858000"/>
              <a:gd name="connsiteX317" fmla="*/ 5766522 w 6096000"/>
              <a:gd name="connsiteY317" fmla="*/ 6561971 h 6858000"/>
              <a:gd name="connsiteX318" fmla="*/ 5778861 w 6096000"/>
              <a:gd name="connsiteY318" fmla="*/ 6543265 h 6858000"/>
              <a:gd name="connsiteX319" fmla="*/ 5830275 w 6096000"/>
              <a:gd name="connsiteY319" fmla="*/ 6557813 h 6858000"/>
              <a:gd name="connsiteX320" fmla="*/ 5832331 w 6096000"/>
              <a:gd name="connsiteY320" fmla="*/ 6555735 h 6858000"/>
              <a:gd name="connsiteX321" fmla="*/ 5842614 w 6096000"/>
              <a:gd name="connsiteY321" fmla="*/ 6537029 h 6858000"/>
              <a:gd name="connsiteX322" fmla="*/ 5842614 w 6096000"/>
              <a:gd name="connsiteY322" fmla="*/ 6534951 h 6858000"/>
              <a:gd name="connsiteX323" fmla="*/ 5805596 w 6096000"/>
              <a:gd name="connsiteY323" fmla="*/ 6499616 h 6858000"/>
              <a:gd name="connsiteX324" fmla="*/ 5813822 w 6096000"/>
              <a:gd name="connsiteY324" fmla="*/ 6478833 h 6858000"/>
              <a:gd name="connsiteX325" fmla="*/ 5865236 w 6096000"/>
              <a:gd name="connsiteY325" fmla="*/ 6478833 h 6858000"/>
              <a:gd name="connsiteX326" fmla="*/ 5867292 w 6096000"/>
              <a:gd name="connsiteY326" fmla="*/ 6478833 h 6858000"/>
              <a:gd name="connsiteX327" fmla="*/ 5871405 w 6096000"/>
              <a:gd name="connsiteY327" fmla="*/ 6458048 h 6858000"/>
              <a:gd name="connsiteX328" fmla="*/ 5871405 w 6096000"/>
              <a:gd name="connsiteY328" fmla="*/ 6455969 h 6858000"/>
              <a:gd name="connsiteX329" fmla="*/ 5826162 w 6096000"/>
              <a:gd name="connsiteY329" fmla="*/ 6428949 h 6858000"/>
              <a:gd name="connsiteX330" fmla="*/ 5830275 w 6096000"/>
              <a:gd name="connsiteY330" fmla="*/ 6408165 h 6858000"/>
              <a:gd name="connsiteX331" fmla="*/ 5879632 w 6096000"/>
              <a:gd name="connsiteY331" fmla="*/ 6393616 h 6858000"/>
              <a:gd name="connsiteX332" fmla="*/ 5881688 w 6096000"/>
              <a:gd name="connsiteY332" fmla="*/ 6393616 h 6858000"/>
              <a:gd name="connsiteX333" fmla="*/ 5881688 w 6096000"/>
              <a:gd name="connsiteY333" fmla="*/ 6381145 h 6858000"/>
              <a:gd name="connsiteX334" fmla="*/ 5881688 w 6096000"/>
              <a:gd name="connsiteY334" fmla="*/ 6370752 h 6858000"/>
              <a:gd name="connsiteX335" fmla="*/ 5879632 w 6096000"/>
              <a:gd name="connsiteY335" fmla="*/ 6370752 h 6858000"/>
              <a:gd name="connsiteX336" fmla="*/ 5830275 w 6096000"/>
              <a:gd name="connsiteY336" fmla="*/ 6356204 h 6858000"/>
              <a:gd name="connsiteX337" fmla="*/ 5828218 w 6096000"/>
              <a:gd name="connsiteY337" fmla="*/ 6335419 h 6858000"/>
              <a:gd name="connsiteX338" fmla="*/ 5871405 w 6096000"/>
              <a:gd name="connsiteY338" fmla="*/ 6308399 h 6858000"/>
              <a:gd name="connsiteX339" fmla="*/ 5873462 w 6096000"/>
              <a:gd name="connsiteY339" fmla="*/ 6308399 h 6858000"/>
              <a:gd name="connsiteX340" fmla="*/ 5873462 w 6096000"/>
              <a:gd name="connsiteY340" fmla="*/ 6306320 h 6858000"/>
              <a:gd name="connsiteX341" fmla="*/ 5867292 w 6096000"/>
              <a:gd name="connsiteY341" fmla="*/ 6285536 h 6858000"/>
              <a:gd name="connsiteX342" fmla="*/ 5865236 w 6096000"/>
              <a:gd name="connsiteY342" fmla="*/ 6285536 h 6858000"/>
              <a:gd name="connsiteX343" fmla="*/ 5813822 w 6096000"/>
              <a:gd name="connsiteY343" fmla="*/ 6285536 h 6858000"/>
              <a:gd name="connsiteX344" fmla="*/ 5805596 w 6096000"/>
              <a:gd name="connsiteY344" fmla="*/ 6264752 h 6858000"/>
              <a:gd name="connsiteX345" fmla="*/ 5842614 w 6096000"/>
              <a:gd name="connsiteY345" fmla="*/ 6227340 h 6858000"/>
              <a:gd name="connsiteX346" fmla="*/ 5842614 w 6096000"/>
              <a:gd name="connsiteY346" fmla="*/ 6225261 h 6858000"/>
              <a:gd name="connsiteX347" fmla="*/ 5832331 w 6096000"/>
              <a:gd name="connsiteY347" fmla="*/ 6206555 h 6858000"/>
              <a:gd name="connsiteX348" fmla="*/ 5830275 w 6096000"/>
              <a:gd name="connsiteY348" fmla="*/ 6206555 h 6858000"/>
              <a:gd name="connsiteX349" fmla="*/ 5780918 w 6096000"/>
              <a:gd name="connsiteY349" fmla="*/ 6219026 h 6858000"/>
              <a:gd name="connsiteX350" fmla="*/ 5766522 w 6096000"/>
              <a:gd name="connsiteY350" fmla="*/ 6202398 h 6858000"/>
              <a:gd name="connsiteX351" fmla="*/ 5793257 w 6096000"/>
              <a:gd name="connsiteY351" fmla="*/ 6156672 h 6858000"/>
              <a:gd name="connsiteX352" fmla="*/ 5793257 w 6096000"/>
              <a:gd name="connsiteY352" fmla="*/ 6154594 h 6858000"/>
              <a:gd name="connsiteX353" fmla="*/ 5776805 w 6096000"/>
              <a:gd name="connsiteY353" fmla="*/ 6140044 h 6858000"/>
              <a:gd name="connsiteX354" fmla="*/ 5731561 w 6096000"/>
              <a:gd name="connsiteY354" fmla="*/ 6164986 h 6858000"/>
              <a:gd name="connsiteX355" fmla="*/ 5713052 w 6096000"/>
              <a:gd name="connsiteY355" fmla="*/ 6152515 h 6858000"/>
              <a:gd name="connsiteX356" fmla="*/ 5727448 w 6096000"/>
              <a:gd name="connsiteY356" fmla="*/ 6102632 h 6858000"/>
              <a:gd name="connsiteX357" fmla="*/ 5727448 w 6096000"/>
              <a:gd name="connsiteY357" fmla="*/ 6100554 h 6858000"/>
              <a:gd name="connsiteX358" fmla="*/ 5708939 w 6096000"/>
              <a:gd name="connsiteY358" fmla="*/ 6090162 h 6858000"/>
              <a:gd name="connsiteX359" fmla="*/ 5706882 w 6096000"/>
              <a:gd name="connsiteY359" fmla="*/ 6088083 h 6858000"/>
              <a:gd name="connsiteX360" fmla="*/ 5706882 w 6096000"/>
              <a:gd name="connsiteY360" fmla="*/ 6090162 h 6858000"/>
              <a:gd name="connsiteX361" fmla="*/ 5669865 w 6096000"/>
              <a:gd name="connsiteY361" fmla="*/ 6125495 h 6858000"/>
              <a:gd name="connsiteX362" fmla="*/ 5649300 w 6096000"/>
              <a:gd name="connsiteY362" fmla="*/ 6117182 h 6858000"/>
              <a:gd name="connsiteX363" fmla="*/ 5653412 w 6096000"/>
              <a:gd name="connsiteY363" fmla="*/ 6090162 h 6858000"/>
              <a:gd name="connsiteX364" fmla="*/ 5649300 w 6096000"/>
              <a:gd name="connsiteY364" fmla="*/ 6065220 h 6858000"/>
              <a:gd name="connsiteX365" fmla="*/ 5649300 w 6096000"/>
              <a:gd name="connsiteY365" fmla="*/ 6063142 h 6858000"/>
              <a:gd name="connsiteX366" fmla="*/ 5647243 w 6096000"/>
              <a:gd name="connsiteY366" fmla="*/ 6063142 h 6858000"/>
              <a:gd name="connsiteX367" fmla="*/ 5626678 w 6096000"/>
              <a:gd name="connsiteY367" fmla="*/ 6058985 h 6858000"/>
              <a:gd name="connsiteX368" fmla="*/ 5599943 w 6096000"/>
              <a:gd name="connsiteY368" fmla="*/ 6104711 h 6858000"/>
              <a:gd name="connsiteX369" fmla="*/ 5577321 w 6096000"/>
              <a:gd name="connsiteY369" fmla="*/ 6100554 h 6858000"/>
              <a:gd name="connsiteX370" fmla="*/ 5564982 w 6096000"/>
              <a:gd name="connsiteY370" fmla="*/ 6050671 h 6858000"/>
              <a:gd name="connsiteX371" fmla="*/ 5562925 w 6096000"/>
              <a:gd name="connsiteY371" fmla="*/ 6050671 h 6858000"/>
              <a:gd name="connsiteX372" fmla="*/ 5542359 w 6096000"/>
              <a:gd name="connsiteY372" fmla="*/ 6050671 h 6858000"/>
              <a:gd name="connsiteX373" fmla="*/ 5540303 w 6096000"/>
              <a:gd name="connsiteY373" fmla="*/ 6050671 h 6858000"/>
              <a:gd name="connsiteX374" fmla="*/ 0 w 6096000"/>
              <a:gd name="connsiteY374" fmla="*/ 0 h 6858000"/>
              <a:gd name="connsiteX375" fmla="*/ 6096000 w 6096000"/>
              <a:gd name="connsiteY375" fmla="*/ 0 h 6858000"/>
              <a:gd name="connsiteX376" fmla="*/ 6096000 w 6096000"/>
              <a:gd name="connsiteY376" fmla="*/ 6858000 h 6858000"/>
              <a:gd name="connsiteX377" fmla="*/ 0 w 6096000"/>
              <a:gd name="connsiteY37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Lst>
            <a:rect l="l" t="t" r="r" b="b"/>
            <a:pathLst>
              <a:path w="6096000" h="6858000">
                <a:moveTo>
                  <a:pt x="5507402" y="6448102"/>
                </a:moveTo>
                <a:cubicBezTo>
                  <a:pt x="5511483" y="6446018"/>
                  <a:pt x="5513524" y="6446018"/>
                  <a:pt x="5517605" y="6448102"/>
                </a:cubicBezTo>
                <a:cubicBezTo>
                  <a:pt x="5519645" y="6450187"/>
                  <a:pt x="5521686" y="6452271"/>
                  <a:pt x="5521686" y="6456440"/>
                </a:cubicBezTo>
                <a:cubicBezTo>
                  <a:pt x="5527808" y="6558584"/>
                  <a:pt x="5527808" y="6558584"/>
                  <a:pt x="5527808" y="6558584"/>
                </a:cubicBezTo>
                <a:cubicBezTo>
                  <a:pt x="5529848" y="6564837"/>
                  <a:pt x="5527808" y="6566922"/>
                  <a:pt x="5525767" y="6569006"/>
                </a:cubicBezTo>
                <a:cubicBezTo>
                  <a:pt x="5523727" y="6571091"/>
                  <a:pt x="5521686" y="6569006"/>
                  <a:pt x="5519645" y="6569006"/>
                </a:cubicBezTo>
                <a:cubicBezTo>
                  <a:pt x="5474752" y="6558584"/>
                  <a:pt x="5444142" y="6539822"/>
                  <a:pt x="5413533" y="6506470"/>
                </a:cubicBezTo>
                <a:cubicBezTo>
                  <a:pt x="5411492" y="6504386"/>
                  <a:pt x="5409451" y="6502301"/>
                  <a:pt x="5409451" y="6500217"/>
                </a:cubicBezTo>
                <a:cubicBezTo>
                  <a:pt x="5409451" y="6500217"/>
                  <a:pt x="5409451" y="6500217"/>
                  <a:pt x="5409451" y="6498131"/>
                </a:cubicBezTo>
                <a:cubicBezTo>
                  <a:pt x="5409451" y="6496047"/>
                  <a:pt x="5413533" y="6493962"/>
                  <a:pt x="5415573" y="6493962"/>
                </a:cubicBezTo>
                <a:cubicBezTo>
                  <a:pt x="5507402" y="6448102"/>
                  <a:pt x="5507402" y="6448102"/>
                  <a:pt x="5507402" y="6448102"/>
                </a:cubicBezTo>
                <a:close/>
                <a:moveTo>
                  <a:pt x="5590136" y="6446018"/>
                </a:moveTo>
                <a:cubicBezTo>
                  <a:pt x="5594256" y="6446018"/>
                  <a:pt x="5596317" y="6446018"/>
                  <a:pt x="5600438" y="6446018"/>
                </a:cubicBezTo>
                <a:cubicBezTo>
                  <a:pt x="5691097" y="6491784"/>
                  <a:pt x="5691097" y="6491784"/>
                  <a:pt x="5691097" y="6491784"/>
                </a:cubicBezTo>
                <a:cubicBezTo>
                  <a:pt x="5695218" y="6493864"/>
                  <a:pt x="5697278" y="6495944"/>
                  <a:pt x="5699339" y="6498025"/>
                </a:cubicBezTo>
                <a:cubicBezTo>
                  <a:pt x="5699339" y="6500105"/>
                  <a:pt x="5697278" y="6502185"/>
                  <a:pt x="5695218" y="6504265"/>
                </a:cubicBezTo>
                <a:cubicBezTo>
                  <a:pt x="5664312" y="6537549"/>
                  <a:pt x="5631344" y="6556272"/>
                  <a:pt x="5588076" y="6566673"/>
                </a:cubicBezTo>
                <a:cubicBezTo>
                  <a:pt x="5583954" y="6568753"/>
                  <a:pt x="5581894" y="6568753"/>
                  <a:pt x="5579833" y="6566673"/>
                </a:cubicBezTo>
                <a:cubicBezTo>
                  <a:pt x="5577773" y="6564593"/>
                  <a:pt x="5577773" y="6560432"/>
                  <a:pt x="5577773" y="6558352"/>
                </a:cubicBezTo>
                <a:cubicBezTo>
                  <a:pt x="5586015" y="6454339"/>
                  <a:pt x="5586015" y="6454339"/>
                  <a:pt x="5586015" y="6454339"/>
                </a:cubicBezTo>
                <a:cubicBezTo>
                  <a:pt x="5586015" y="6452259"/>
                  <a:pt x="5588076" y="6448098"/>
                  <a:pt x="5590136" y="6446018"/>
                </a:cubicBezTo>
                <a:close/>
                <a:moveTo>
                  <a:pt x="4772401" y="6406275"/>
                </a:moveTo>
                <a:cubicBezTo>
                  <a:pt x="4772401" y="6406275"/>
                  <a:pt x="4772401" y="6406275"/>
                  <a:pt x="4772401" y="6449478"/>
                </a:cubicBezTo>
                <a:cubicBezTo>
                  <a:pt x="4772401" y="6449478"/>
                  <a:pt x="4745333" y="6457707"/>
                  <a:pt x="4724512" y="6457707"/>
                </a:cubicBezTo>
                <a:cubicBezTo>
                  <a:pt x="4707855" y="6457707"/>
                  <a:pt x="4705773" y="6441249"/>
                  <a:pt x="4705773" y="6433020"/>
                </a:cubicBezTo>
                <a:cubicBezTo>
                  <a:pt x="4705773" y="6418619"/>
                  <a:pt x="4714102" y="6410390"/>
                  <a:pt x="4730759" y="6408333"/>
                </a:cubicBezTo>
                <a:close/>
                <a:moveTo>
                  <a:pt x="4422900" y="6336141"/>
                </a:moveTo>
                <a:cubicBezTo>
                  <a:pt x="4451537" y="6336141"/>
                  <a:pt x="4463811" y="6352748"/>
                  <a:pt x="4463811" y="6396340"/>
                </a:cubicBezTo>
                <a:cubicBezTo>
                  <a:pt x="4463811" y="6433704"/>
                  <a:pt x="4457675" y="6456538"/>
                  <a:pt x="4422900" y="6456538"/>
                </a:cubicBezTo>
                <a:cubicBezTo>
                  <a:pt x="4388125" y="6456538"/>
                  <a:pt x="4381988" y="6433704"/>
                  <a:pt x="4381988" y="6396340"/>
                </a:cubicBezTo>
                <a:cubicBezTo>
                  <a:pt x="4381988" y="6352748"/>
                  <a:pt x="4392216" y="6336141"/>
                  <a:pt x="4422900" y="6336141"/>
                </a:cubicBezTo>
                <a:close/>
                <a:moveTo>
                  <a:pt x="5577123" y="6327829"/>
                </a:moveTo>
                <a:cubicBezTo>
                  <a:pt x="5579950" y="6327310"/>
                  <a:pt x="5583033" y="6327829"/>
                  <a:pt x="5586116" y="6328868"/>
                </a:cubicBezTo>
                <a:cubicBezTo>
                  <a:pt x="5602562" y="6341337"/>
                  <a:pt x="5612840" y="6360039"/>
                  <a:pt x="5612840" y="6380819"/>
                </a:cubicBezTo>
                <a:cubicBezTo>
                  <a:pt x="5612840" y="6411990"/>
                  <a:pt x="5586116" y="6439004"/>
                  <a:pt x="5553226" y="6439004"/>
                </a:cubicBezTo>
                <a:cubicBezTo>
                  <a:pt x="5520336" y="6439004"/>
                  <a:pt x="5493612" y="6411990"/>
                  <a:pt x="5493612" y="6380819"/>
                </a:cubicBezTo>
                <a:cubicBezTo>
                  <a:pt x="5493612" y="6360039"/>
                  <a:pt x="5503890" y="6341337"/>
                  <a:pt x="5520336" y="6330947"/>
                </a:cubicBezTo>
                <a:cubicBezTo>
                  <a:pt x="5526503" y="6326790"/>
                  <a:pt x="5532669" y="6326790"/>
                  <a:pt x="5536781" y="6333024"/>
                </a:cubicBezTo>
                <a:cubicBezTo>
                  <a:pt x="5540892" y="6339259"/>
                  <a:pt x="5538837" y="6345492"/>
                  <a:pt x="5534725" y="6349649"/>
                </a:cubicBezTo>
                <a:cubicBezTo>
                  <a:pt x="5524447" y="6355883"/>
                  <a:pt x="5518280" y="6368351"/>
                  <a:pt x="5518280" y="6380819"/>
                </a:cubicBezTo>
                <a:cubicBezTo>
                  <a:pt x="5518280" y="6399522"/>
                  <a:pt x="5534725" y="6416146"/>
                  <a:pt x="5553226" y="6416146"/>
                </a:cubicBezTo>
                <a:cubicBezTo>
                  <a:pt x="5571727" y="6416146"/>
                  <a:pt x="5588172" y="6399522"/>
                  <a:pt x="5588172" y="6380819"/>
                </a:cubicBezTo>
                <a:cubicBezTo>
                  <a:pt x="5588172" y="6368351"/>
                  <a:pt x="5582005" y="6355883"/>
                  <a:pt x="5571727" y="6349649"/>
                </a:cubicBezTo>
                <a:cubicBezTo>
                  <a:pt x="5567616" y="6345492"/>
                  <a:pt x="5565560" y="6339259"/>
                  <a:pt x="5569671" y="6333024"/>
                </a:cubicBezTo>
                <a:cubicBezTo>
                  <a:pt x="5571727" y="6329908"/>
                  <a:pt x="5574297" y="6328349"/>
                  <a:pt x="5577123" y="6327829"/>
                </a:cubicBezTo>
                <a:close/>
                <a:moveTo>
                  <a:pt x="5726057" y="6312763"/>
                </a:moveTo>
                <a:cubicBezTo>
                  <a:pt x="5728124" y="6312763"/>
                  <a:pt x="5730190" y="6316915"/>
                  <a:pt x="5730190" y="6318992"/>
                </a:cubicBezTo>
                <a:cubicBezTo>
                  <a:pt x="5742588" y="6362590"/>
                  <a:pt x="5742588" y="6399960"/>
                  <a:pt x="5730190" y="6443559"/>
                </a:cubicBezTo>
                <a:cubicBezTo>
                  <a:pt x="5728124" y="6447711"/>
                  <a:pt x="5728124" y="6449787"/>
                  <a:pt x="5726057" y="6449787"/>
                </a:cubicBezTo>
                <a:cubicBezTo>
                  <a:pt x="5721924" y="6451863"/>
                  <a:pt x="5719858" y="6449787"/>
                  <a:pt x="5717791" y="6447711"/>
                </a:cubicBezTo>
                <a:cubicBezTo>
                  <a:pt x="5633066" y="6389579"/>
                  <a:pt x="5633066" y="6389579"/>
                  <a:pt x="5633066" y="6389579"/>
                </a:cubicBezTo>
                <a:cubicBezTo>
                  <a:pt x="5628933" y="6387504"/>
                  <a:pt x="5626867" y="6385427"/>
                  <a:pt x="5626867" y="6381275"/>
                </a:cubicBezTo>
                <a:cubicBezTo>
                  <a:pt x="5626867" y="6379199"/>
                  <a:pt x="5628933" y="6375047"/>
                  <a:pt x="5633066" y="6372971"/>
                </a:cubicBezTo>
                <a:cubicBezTo>
                  <a:pt x="5717791" y="6314840"/>
                  <a:pt x="5717791" y="6314840"/>
                  <a:pt x="5717791" y="6314840"/>
                </a:cubicBezTo>
                <a:cubicBezTo>
                  <a:pt x="5719858" y="6312763"/>
                  <a:pt x="5723991" y="6312763"/>
                  <a:pt x="5726057" y="6312763"/>
                </a:cubicBezTo>
                <a:close/>
                <a:moveTo>
                  <a:pt x="5380229" y="6312763"/>
                </a:moveTo>
                <a:cubicBezTo>
                  <a:pt x="5384320" y="6312763"/>
                  <a:pt x="5386366" y="6314840"/>
                  <a:pt x="5388412" y="6316915"/>
                </a:cubicBezTo>
                <a:cubicBezTo>
                  <a:pt x="5472280" y="6372971"/>
                  <a:pt x="5472280" y="6372971"/>
                  <a:pt x="5472280" y="6372971"/>
                </a:cubicBezTo>
                <a:cubicBezTo>
                  <a:pt x="5476371" y="6375047"/>
                  <a:pt x="5478417" y="6379199"/>
                  <a:pt x="5478417" y="6381275"/>
                </a:cubicBezTo>
                <a:cubicBezTo>
                  <a:pt x="5478417" y="6385427"/>
                  <a:pt x="5476371" y="6387504"/>
                  <a:pt x="5472280" y="6389579"/>
                </a:cubicBezTo>
                <a:lnTo>
                  <a:pt x="5388412" y="6447711"/>
                </a:lnTo>
                <a:cubicBezTo>
                  <a:pt x="5384320" y="6449787"/>
                  <a:pt x="5382275" y="6451863"/>
                  <a:pt x="5380229" y="6449787"/>
                </a:cubicBezTo>
                <a:cubicBezTo>
                  <a:pt x="5378184" y="6449787"/>
                  <a:pt x="5376138" y="6447711"/>
                  <a:pt x="5376138" y="6443559"/>
                </a:cubicBezTo>
                <a:cubicBezTo>
                  <a:pt x="5363865" y="6399960"/>
                  <a:pt x="5363865" y="6364666"/>
                  <a:pt x="5376138" y="6318992"/>
                </a:cubicBezTo>
                <a:cubicBezTo>
                  <a:pt x="5376138" y="6316915"/>
                  <a:pt x="5378184" y="6314840"/>
                  <a:pt x="5380229" y="6312763"/>
                </a:cubicBezTo>
                <a:close/>
                <a:moveTo>
                  <a:pt x="4992184" y="6302243"/>
                </a:moveTo>
                <a:cubicBezTo>
                  <a:pt x="4990131" y="6302243"/>
                  <a:pt x="4988078" y="6302243"/>
                  <a:pt x="4986024" y="6304321"/>
                </a:cubicBezTo>
                <a:cubicBezTo>
                  <a:pt x="4983972" y="6306398"/>
                  <a:pt x="4983972" y="6308475"/>
                  <a:pt x="4983972" y="6310551"/>
                </a:cubicBezTo>
                <a:cubicBezTo>
                  <a:pt x="5025033" y="6468402"/>
                  <a:pt x="5025033" y="6468402"/>
                  <a:pt x="5025033" y="6468402"/>
                </a:cubicBezTo>
                <a:cubicBezTo>
                  <a:pt x="5027086" y="6476710"/>
                  <a:pt x="5035299" y="6489171"/>
                  <a:pt x="5049670" y="6489171"/>
                </a:cubicBezTo>
                <a:cubicBezTo>
                  <a:pt x="5057882" y="6489171"/>
                  <a:pt x="5057882" y="6489171"/>
                  <a:pt x="5057882" y="6489171"/>
                </a:cubicBezTo>
                <a:cubicBezTo>
                  <a:pt x="5055829" y="6493325"/>
                  <a:pt x="5055829" y="6495403"/>
                  <a:pt x="5053776" y="6497479"/>
                </a:cubicBezTo>
                <a:cubicBezTo>
                  <a:pt x="5053776" y="6499556"/>
                  <a:pt x="5053776" y="6499556"/>
                  <a:pt x="5053776" y="6499556"/>
                </a:cubicBezTo>
                <a:cubicBezTo>
                  <a:pt x="5051723" y="6505788"/>
                  <a:pt x="5049670" y="6518249"/>
                  <a:pt x="5029139" y="6518249"/>
                </a:cubicBezTo>
                <a:cubicBezTo>
                  <a:pt x="4994237" y="6516172"/>
                  <a:pt x="4994237" y="6516172"/>
                  <a:pt x="4994237" y="6516172"/>
                </a:cubicBezTo>
                <a:cubicBezTo>
                  <a:pt x="4992184" y="6514095"/>
                  <a:pt x="4990131" y="6516172"/>
                  <a:pt x="4988078" y="6518249"/>
                </a:cubicBezTo>
                <a:cubicBezTo>
                  <a:pt x="4986024" y="6518249"/>
                  <a:pt x="4986024" y="6520326"/>
                  <a:pt x="4986024" y="6522403"/>
                </a:cubicBezTo>
                <a:cubicBezTo>
                  <a:pt x="4986024" y="6541096"/>
                  <a:pt x="4986024" y="6541096"/>
                  <a:pt x="4986024" y="6541096"/>
                </a:cubicBezTo>
                <a:cubicBezTo>
                  <a:pt x="4986024" y="6545250"/>
                  <a:pt x="4988078" y="6547327"/>
                  <a:pt x="4992184" y="6547327"/>
                </a:cubicBezTo>
                <a:cubicBezTo>
                  <a:pt x="5002449" y="6551480"/>
                  <a:pt x="5022980" y="6553557"/>
                  <a:pt x="5039404" y="6553557"/>
                </a:cubicBezTo>
                <a:cubicBezTo>
                  <a:pt x="5039404" y="6553557"/>
                  <a:pt x="5039404" y="6553557"/>
                  <a:pt x="5041458" y="6553557"/>
                </a:cubicBezTo>
                <a:cubicBezTo>
                  <a:pt x="5068148" y="6553557"/>
                  <a:pt x="5086625" y="6536942"/>
                  <a:pt x="5094838" y="6501633"/>
                </a:cubicBezTo>
                <a:cubicBezTo>
                  <a:pt x="5105103" y="6462170"/>
                  <a:pt x="5119474" y="6410246"/>
                  <a:pt x="5127687" y="6372861"/>
                </a:cubicBezTo>
                <a:cubicBezTo>
                  <a:pt x="5131793" y="6356245"/>
                  <a:pt x="5135899" y="6341706"/>
                  <a:pt x="5140005" y="6331321"/>
                </a:cubicBezTo>
                <a:cubicBezTo>
                  <a:pt x="5144111" y="6310551"/>
                  <a:pt x="5144111" y="6310551"/>
                  <a:pt x="5144111" y="6310551"/>
                </a:cubicBezTo>
                <a:cubicBezTo>
                  <a:pt x="5144111" y="6308475"/>
                  <a:pt x="5144111" y="6306398"/>
                  <a:pt x="5142058" y="6304321"/>
                </a:cubicBezTo>
                <a:cubicBezTo>
                  <a:pt x="5142058" y="6302243"/>
                  <a:pt x="5140005" y="6302243"/>
                  <a:pt x="5137952" y="6302243"/>
                </a:cubicBezTo>
                <a:cubicBezTo>
                  <a:pt x="5109209" y="6302243"/>
                  <a:pt x="5109209" y="6302243"/>
                  <a:pt x="5109209" y="6302243"/>
                </a:cubicBezTo>
                <a:cubicBezTo>
                  <a:pt x="5107156" y="6302243"/>
                  <a:pt x="5103050" y="6304321"/>
                  <a:pt x="5103050" y="6306398"/>
                </a:cubicBezTo>
                <a:cubicBezTo>
                  <a:pt x="5066094" y="6447632"/>
                  <a:pt x="5066094" y="6447632"/>
                  <a:pt x="5066094" y="6447632"/>
                </a:cubicBezTo>
                <a:cubicBezTo>
                  <a:pt x="5064041" y="6447632"/>
                  <a:pt x="5064041" y="6447632"/>
                  <a:pt x="5064041" y="6447632"/>
                </a:cubicBezTo>
                <a:cubicBezTo>
                  <a:pt x="5025033" y="6306398"/>
                  <a:pt x="5025033" y="6306398"/>
                  <a:pt x="5025033" y="6306398"/>
                </a:cubicBezTo>
                <a:cubicBezTo>
                  <a:pt x="5025033" y="6304321"/>
                  <a:pt x="5022980" y="6302243"/>
                  <a:pt x="5018874" y="6302243"/>
                </a:cubicBezTo>
                <a:cubicBezTo>
                  <a:pt x="4992184" y="6302243"/>
                  <a:pt x="4992184" y="6302243"/>
                  <a:pt x="4992184" y="6302243"/>
                </a:cubicBezTo>
                <a:close/>
                <a:moveTo>
                  <a:pt x="4952412" y="6299906"/>
                </a:moveTo>
                <a:cubicBezTo>
                  <a:pt x="4934001" y="6299906"/>
                  <a:pt x="4915591" y="6312391"/>
                  <a:pt x="4903317" y="6320715"/>
                </a:cubicBezTo>
                <a:cubicBezTo>
                  <a:pt x="4903317" y="6308230"/>
                  <a:pt x="4903317" y="6308230"/>
                  <a:pt x="4903317" y="6308230"/>
                </a:cubicBezTo>
                <a:cubicBezTo>
                  <a:pt x="4903317" y="6304067"/>
                  <a:pt x="4901272" y="6301987"/>
                  <a:pt x="4897181" y="6301987"/>
                </a:cubicBezTo>
                <a:cubicBezTo>
                  <a:pt x="4868542" y="6301987"/>
                  <a:pt x="4868542" y="6301987"/>
                  <a:pt x="4868542" y="6301987"/>
                </a:cubicBezTo>
                <a:cubicBezTo>
                  <a:pt x="4864451" y="6301987"/>
                  <a:pt x="4862406" y="6304067"/>
                  <a:pt x="4862406" y="6308230"/>
                </a:cubicBezTo>
                <a:cubicBezTo>
                  <a:pt x="4862406" y="6483025"/>
                  <a:pt x="4862406" y="6483025"/>
                  <a:pt x="4862406" y="6483025"/>
                </a:cubicBezTo>
                <a:cubicBezTo>
                  <a:pt x="4862406" y="6487187"/>
                  <a:pt x="4864451" y="6489268"/>
                  <a:pt x="4868542" y="6489268"/>
                </a:cubicBezTo>
                <a:cubicBezTo>
                  <a:pt x="4897181" y="6489268"/>
                  <a:pt x="4897181" y="6489268"/>
                  <a:pt x="4897181" y="6489268"/>
                </a:cubicBezTo>
                <a:cubicBezTo>
                  <a:pt x="4901272" y="6489268"/>
                  <a:pt x="4903317" y="6487187"/>
                  <a:pt x="4903317" y="6483025"/>
                </a:cubicBezTo>
                <a:cubicBezTo>
                  <a:pt x="4903317" y="6362333"/>
                  <a:pt x="4903317" y="6362333"/>
                  <a:pt x="4903317" y="6362333"/>
                </a:cubicBezTo>
                <a:cubicBezTo>
                  <a:pt x="4911500" y="6356090"/>
                  <a:pt x="4929910" y="6341524"/>
                  <a:pt x="4954457" y="6339443"/>
                </a:cubicBezTo>
                <a:cubicBezTo>
                  <a:pt x="4958548" y="6339443"/>
                  <a:pt x="4960594" y="6335281"/>
                  <a:pt x="4960594" y="6333200"/>
                </a:cubicBezTo>
                <a:cubicBezTo>
                  <a:pt x="4960594" y="6306149"/>
                  <a:pt x="4960594" y="6306149"/>
                  <a:pt x="4960594" y="6306149"/>
                </a:cubicBezTo>
                <a:cubicBezTo>
                  <a:pt x="4960594" y="6304067"/>
                  <a:pt x="4960594" y="6301987"/>
                  <a:pt x="4958548" y="6301987"/>
                </a:cubicBezTo>
                <a:cubicBezTo>
                  <a:pt x="4956503" y="6299906"/>
                  <a:pt x="4954457" y="6299906"/>
                  <a:pt x="4952412" y="6299906"/>
                </a:cubicBezTo>
                <a:close/>
                <a:moveTo>
                  <a:pt x="4751504" y="6296399"/>
                </a:moveTo>
                <a:cubicBezTo>
                  <a:pt x="4730811" y="6296399"/>
                  <a:pt x="4695633" y="6302637"/>
                  <a:pt x="4681148" y="6304717"/>
                </a:cubicBezTo>
                <a:cubicBezTo>
                  <a:pt x="4677009" y="6304717"/>
                  <a:pt x="4674940" y="6308875"/>
                  <a:pt x="4674940" y="6310955"/>
                </a:cubicBezTo>
                <a:cubicBezTo>
                  <a:pt x="4674940" y="6310955"/>
                  <a:pt x="4674940" y="6310955"/>
                  <a:pt x="4677009" y="6335908"/>
                </a:cubicBezTo>
                <a:cubicBezTo>
                  <a:pt x="4677009" y="6337987"/>
                  <a:pt x="4677009" y="6340067"/>
                  <a:pt x="4679079" y="6340067"/>
                </a:cubicBezTo>
                <a:cubicBezTo>
                  <a:pt x="4681148" y="6342146"/>
                  <a:pt x="4681148" y="6342146"/>
                  <a:pt x="4683217" y="6342146"/>
                </a:cubicBezTo>
                <a:cubicBezTo>
                  <a:pt x="4699771" y="6342146"/>
                  <a:pt x="4728741" y="6337987"/>
                  <a:pt x="4749434" y="6337987"/>
                </a:cubicBezTo>
                <a:cubicBezTo>
                  <a:pt x="4763918" y="6337987"/>
                  <a:pt x="4772196" y="6346305"/>
                  <a:pt x="4772196" y="6360861"/>
                </a:cubicBezTo>
                <a:cubicBezTo>
                  <a:pt x="4772196" y="6360861"/>
                  <a:pt x="4772196" y="6360861"/>
                  <a:pt x="4772196" y="6373337"/>
                </a:cubicBezTo>
                <a:cubicBezTo>
                  <a:pt x="4772196" y="6373337"/>
                  <a:pt x="4772196" y="6373337"/>
                  <a:pt x="4726672" y="6377496"/>
                </a:cubicBezTo>
                <a:cubicBezTo>
                  <a:pt x="4681148" y="6379576"/>
                  <a:pt x="4662524" y="6396211"/>
                  <a:pt x="4662524" y="6433640"/>
                </a:cubicBezTo>
                <a:cubicBezTo>
                  <a:pt x="4662524" y="6473149"/>
                  <a:pt x="4683217" y="6493943"/>
                  <a:pt x="4718395" y="6493943"/>
                </a:cubicBezTo>
                <a:cubicBezTo>
                  <a:pt x="4747365" y="6493943"/>
                  <a:pt x="4778404" y="6481467"/>
                  <a:pt x="4778404" y="6481467"/>
                </a:cubicBezTo>
                <a:cubicBezTo>
                  <a:pt x="4786681" y="6487705"/>
                  <a:pt x="4792889" y="6491864"/>
                  <a:pt x="4807374" y="6493943"/>
                </a:cubicBezTo>
                <a:cubicBezTo>
                  <a:pt x="4809443" y="6493943"/>
                  <a:pt x="4811512" y="6493943"/>
                  <a:pt x="4813582" y="6491864"/>
                </a:cubicBezTo>
                <a:cubicBezTo>
                  <a:pt x="4813582" y="6489784"/>
                  <a:pt x="4815651" y="6487705"/>
                  <a:pt x="4815651" y="6485626"/>
                </a:cubicBezTo>
                <a:cubicBezTo>
                  <a:pt x="4815651" y="6485626"/>
                  <a:pt x="4815651" y="6485626"/>
                  <a:pt x="4815651" y="6360861"/>
                </a:cubicBezTo>
                <a:cubicBezTo>
                  <a:pt x="4815651" y="6317193"/>
                  <a:pt x="4794958" y="6296399"/>
                  <a:pt x="4751504" y="6296399"/>
                </a:cubicBezTo>
                <a:close/>
                <a:moveTo>
                  <a:pt x="4422899" y="6296399"/>
                </a:moveTo>
                <a:cubicBezTo>
                  <a:pt x="4376419" y="6296399"/>
                  <a:pt x="4338738" y="6340620"/>
                  <a:pt x="4338738" y="6395171"/>
                </a:cubicBezTo>
                <a:cubicBezTo>
                  <a:pt x="4338738" y="6449722"/>
                  <a:pt x="4376419" y="6493943"/>
                  <a:pt x="4422899" y="6493943"/>
                </a:cubicBezTo>
                <a:cubicBezTo>
                  <a:pt x="4469380" y="6493943"/>
                  <a:pt x="4507060" y="6449722"/>
                  <a:pt x="4507060" y="6395171"/>
                </a:cubicBezTo>
                <a:cubicBezTo>
                  <a:pt x="4507060" y="6340620"/>
                  <a:pt x="4469380" y="6296399"/>
                  <a:pt x="4422899" y="6296399"/>
                </a:cubicBezTo>
                <a:close/>
                <a:moveTo>
                  <a:pt x="4206945" y="6270683"/>
                </a:moveTo>
                <a:cubicBezTo>
                  <a:pt x="4206945" y="6270683"/>
                  <a:pt x="4206945" y="6270683"/>
                  <a:pt x="4223310" y="6270683"/>
                </a:cubicBezTo>
                <a:cubicBezTo>
                  <a:pt x="4253994" y="6270683"/>
                  <a:pt x="4266267" y="6291600"/>
                  <a:pt x="4266267" y="6310425"/>
                </a:cubicBezTo>
                <a:cubicBezTo>
                  <a:pt x="4266267" y="6333435"/>
                  <a:pt x="4247857" y="6348076"/>
                  <a:pt x="4221264" y="6348076"/>
                </a:cubicBezTo>
                <a:cubicBezTo>
                  <a:pt x="4198763" y="6350168"/>
                  <a:pt x="4184444" y="6348076"/>
                  <a:pt x="4176261" y="6348076"/>
                </a:cubicBezTo>
                <a:cubicBezTo>
                  <a:pt x="4176261" y="6348076"/>
                  <a:pt x="4176261" y="6348076"/>
                  <a:pt x="4176261" y="6272775"/>
                </a:cubicBezTo>
                <a:cubicBezTo>
                  <a:pt x="4180353" y="6270683"/>
                  <a:pt x="4190581" y="6270683"/>
                  <a:pt x="4206945" y="6270683"/>
                </a:cubicBezTo>
                <a:close/>
                <a:moveTo>
                  <a:pt x="4583182" y="6258994"/>
                </a:moveTo>
                <a:cubicBezTo>
                  <a:pt x="4583182" y="6258994"/>
                  <a:pt x="4583182" y="6258994"/>
                  <a:pt x="4554472" y="6265238"/>
                </a:cubicBezTo>
                <a:cubicBezTo>
                  <a:pt x="4550371" y="6267320"/>
                  <a:pt x="4548320" y="6269402"/>
                  <a:pt x="4548320" y="6271482"/>
                </a:cubicBezTo>
                <a:cubicBezTo>
                  <a:pt x="4548320" y="6271482"/>
                  <a:pt x="4548320" y="6271482"/>
                  <a:pt x="4548320" y="6302704"/>
                </a:cubicBezTo>
                <a:cubicBezTo>
                  <a:pt x="4548320" y="6302704"/>
                  <a:pt x="4548320" y="6302704"/>
                  <a:pt x="4531914" y="6302704"/>
                </a:cubicBezTo>
                <a:cubicBezTo>
                  <a:pt x="4527813" y="6302704"/>
                  <a:pt x="4525762" y="6304786"/>
                  <a:pt x="4525762" y="6308949"/>
                </a:cubicBezTo>
                <a:cubicBezTo>
                  <a:pt x="4525762" y="6308949"/>
                  <a:pt x="4525762" y="6308949"/>
                  <a:pt x="4525762" y="6333927"/>
                </a:cubicBezTo>
                <a:cubicBezTo>
                  <a:pt x="4525762" y="6338090"/>
                  <a:pt x="4527813" y="6340171"/>
                  <a:pt x="4531914" y="6340171"/>
                </a:cubicBezTo>
                <a:cubicBezTo>
                  <a:pt x="4531914" y="6340171"/>
                  <a:pt x="4531914" y="6340171"/>
                  <a:pt x="4548320" y="6340171"/>
                </a:cubicBezTo>
                <a:cubicBezTo>
                  <a:pt x="4548320" y="6340171"/>
                  <a:pt x="4548320" y="6340171"/>
                  <a:pt x="4548320" y="6423430"/>
                </a:cubicBezTo>
                <a:cubicBezTo>
                  <a:pt x="4548320" y="6479629"/>
                  <a:pt x="4562675" y="6496281"/>
                  <a:pt x="4603689" y="6496281"/>
                </a:cubicBezTo>
                <a:cubicBezTo>
                  <a:pt x="4613943" y="6496281"/>
                  <a:pt x="4626247" y="6492118"/>
                  <a:pt x="4636500" y="6492118"/>
                </a:cubicBezTo>
                <a:cubicBezTo>
                  <a:pt x="4640602" y="6490037"/>
                  <a:pt x="4642652" y="6487955"/>
                  <a:pt x="4642652" y="6483792"/>
                </a:cubicBezTo>
                <a:cubicBezTo>
                  <a:pt x="4642652" y="6483792"/>
                  <a:pt x="4642652" y="6483792"/>
                  <a:pt x="4640602" y="6460896"/>
                </a:cubicBezTo>
                <a:cubicBezTo>
                  <a:pt x="4640602" y="6456733"/>
                  <a:pt x="4638551" y="6452570"/>
                  <a:pt x="4634449" y="6452570"/>
                </a:cubicBezTo>
                <a:cubicBezTo>
                  <a:pt x="4628297" y="6452570"/>
                  <a:pt x="4618044" y="6454652"/>
                  <a:pt x="4609841" y="6454652"/>
                </a:cubicBezTo>
                <a:cubicBezTo>
                  <a:pt x="4591385" y="6454652"/>
                  <a:pt x="4591385" y="6444245"/>
                  <a:pt x="4591385" y="6417185"/>
                </a:cubicBezTo>
                <a:cubicBezTo>
                  <a:pt x="4591385" y="6417185"/>
                  <a:pt x="4591385" y="6417185"/>
                  <a:pt x="4591385" y="6340171"/>
                </a:cubicBezTo>
                <a:cubicBezTo>
                  <a:pt x="4591385" y="6340171"/>
                  <a:pt x="4591385" y="6340171"/>
                  <a:pt x="4634449" y="6340171"/>
                </a:cubicBezTo>
                <a:cubicBezTo>
                  <a:pt x="4638551" y="6340171"/>
                  <a:pt x="4640602" y="6338090"/>
                  <a:pt x="4640602" y="6333927"/>
                </a:cubicBezTo>
                <a:cubicBezTo>
                  <a:pt x="4640602" y="6333927"/>
                  <a:pt x="4640602" y="6333927"/>
                  <a:pt x="4640602" y="6308949"/>
                </a:cubicBezTo>
                <a:cubicBezTo>
                  <a:pt x="4640602" y="6304786"/>
                  <a:pt x="4638551" y="6302704"/>
                  <a:pt x="4634449" y="6302704"/>
                </a:cubicBezTo>
                <a:cubicBezTo>
                  <a:pt x="4634449" y="6302704"/>
                  <a:pt x="4634449" y="6302704"/>
                  <a:pt x="4591385" y="6302704"/>
                </a:cubicBezTo>
                <a:cubicBezTo>
                  <a:pt x="4591385" y="6302704"/>
                  <a:pt x="4591385" y="6302704"/>
                  <a:pt x="4591385" y="6265238"/>
                </a:cubicBezTo>
                <a:cubicBezTo>
                  <a:pt x="4591385" y="6263157"/>
                  <a:pt x="4589334" y="6261075"/>
                  <a:pt x="4589334" y="6258994"/>
                </a:cubicBezTo>
                <a:cubicBezTo>
                  <a:pt x="4587283" y="6258994"/>
                  <a:pt x="4585232" y="6258994"/>
                  <a:pt x="4583182" y="6258994"/>
                </a:cubicBezTo>
                <a:close/>
                <a:moveTo>
                  <a:pt x="4217278" y="6229772"/>
                </a:moveTo>
                <a:cubicBezTo>
                  <a:pt x="4206968" y="6229772"/>
                  <a:pt x="4176038" y="6229772"/>
                  <a:pt x="4136861" y="6233924"/>
                </a:cubicBezTo>
                <a:cubicBezTo>
                  <a:pt x="4134798" y="6233924"/>
                  <a:pt x="4130674" y="6238076"/>
                  <a:pt x="4130674" y="6242228"/>
                </a:cubicBezTo>
                <a:cubicBezTo>
                  <a:pt x="4130674" y="6242228"/>
                  <a:pt x="4130674" y="6242228"/>
                  <a:pt x="4130674" y="6483040"/>
                </a:cubicBezTo>
                <a:cubicBezTo>
                  <a:pt x="4130674" y="6487192"/>
                  <a:pt x="4134798" y="6489268"/>
                  <a:pt x="4138922" y="6489268"/>
                </a:cubicBezTo>
                <a:cubicBezTo>
                  <a:pt x="4138922" y="6489268"/>
                  <a:pt x="4138922" y="6489268"/>
                  <a:pt x="4167790" y="6489268"/>
                </a:cubicBezTo>
                <a:cubicBezTo>
                  <a:pt x="4171914" y="6489268"/>
                  <a:pt x="4176038" y="6487192"/>
                  <a:pt x="4176038" y="6483040"/>
                </a:cubicBezTo>
                <a:cubicBezTo>
                  <a:pt x="4176038" y="6483040"/>
                  <a:pt x="4176038" y="6483040"/>
                  <a:pt x="4176038" y="6387546"/>
                </a:cubicBezTo>
                <a:cubicBezTo>
                  <a:pt x="4184286" y="6387546"/>
                  <a:pt x="4202844" y="6389621"/>
                  <a:pt x="4225526" y="6389621"/>
                </a:cubicBezTo>
                <a:cubicBezTo>
                  <a:pt x="4225526" y="6389621"/>
                  <a:pt x="4225526" y="6389621"/>
                  <a:pt x="4266766" y="6485115"/>
                </a:cubicBezTo>
                <a:cubicBezTo>
                  <a:pt x="4268828" y="6489268"/>
                  <a:pt x="4270890" y="6489268"/>
                  <a:pt x="4272952" y="6489268"/>
                </a:cubicBezTo>
                <a:cubicBezTo>
                  <a:pt x="4272952" y="6489268"/>
                  <a:pt x="4272952" y="6489268"/>
                  <a:pt x="4305944" y="6489268"/>
                </a:cubicBezTo>
                <a:cubicBezTo>
                  <a:pt x="4310068" y="6489268"/>
                  <a:pt x="4312130" y="6489268"/>
                  <a:pt x="4312130" y="6487192"/>
                </a:cubicBezTo>
                <a:cubicBezTo>
                  <a:pt x="4314192" y="6485115"/>
                  <a:pt x="4314192" y="6483040"/>
                  <a:pt x="4314192" y="6480964"/>
                </a:cubicBezTo>
                <a:lnTo>
                  <a:pt x="4266766" y="6377166"/>
                </a:lnTo>
                <a:cubicBezTo>
                  <a:pt x="4297696" y="6362634"/>
                  <a:pt x="4312130" y="6339798"/>
                  <a:pt x="4312130" y="6308658"/>
                </a:cubicBezTo>
                <a:cubicBezTo>
                  <a:pt x="4312130" y="6273367"/>
                  <a:pt x="4295634" y="6229772"/>
                  <a:pt x="4223464" y="6229772"/>
                </a:cubicBezTo>
                <a:cubicBezTo>
                  <a:pt x="4223464" y="6229772"/>
                  <a:pt x="4221402" y="6229772"/>
                  <a:pt x="4217278" y="6229772"/>
                </a:cubicBezTo>
                <a:close/>
                <a:moveTo>
                  <a:pt x="5579833" y="6196766"/>
                </a:moveTo>
                <a:cubicBezTo>
                  <a:pt x="5581894" y="6194705"/>
                  <a:pt x="5586015" y="6194705"/>
                  <a:pt x="5588076" y="6196766"/>
                </a:cubicBezTo>
                <a:cubicBezTo>
                  <a:pt x="5631344" y="6207067"/>
                  <a:pt x="5664312" y="6225611"/>
                  <a:pt x="5695218" y="6258579"/>
                </a:cubicBezTo>
                <a:cubicBezTo>
                  <a:pt x="5697278" y="6260639"/>
                  <a:pt x="5699339" y="6262699"/>
                  <a:pt x="5699339" y="6264760"/>
                </a:cubicBezTo>
                <a:cubicBezTo>
                  <a:pt x="5697278" y="6268880"/>
                  <a:pt x="5695218" y="6268880"/>
                  <a:pt x="5691097" y="6270941"/>
                </a:cubicBezTo>
                <a:cubicBezTo>
                  <a:pt x="5600438" y="6314210"/>
                  <a:pt x="5600438" y="6314210"/>
                  <a:pt x="5600438" y="6314210"/>
                </a:cubicBezTo>
                <a:cubicBezTo>
                  <a:pt x="5596317" y="6316270"/>
                  <a:pt x="5592196" y="6316270"/>
                  <a:pt x="5590136" y="6316270"/>
                </a:cubicBezTo>
                <a:cubicBezTo>
                  <a:pt x="5588076" y="6314210"/>
                  <a:pt x="5586015" y="6310089"/>
                  <a:pt x="5586015" y="6305968"/>
                </a:cubicBezTo>
                <a:cubicBezTo>
                  <a:pt x="5577773" y="6205007"/>
                  <a:pt x="5577773" y="6205007"/>
                  <a:pt x="5577773" y="6205007"/>
                </a:cubicBezTo>
                <a:cubicBezTo>
                  <a:pt x="5577773" y="6200886"/>
                  <a:pt x="5577773" y="6198826"/>
                  <a:pt x="5579833" y="6196766"/>
                </a:cubicBezTo>
                <a:close/>
                <a:moveTo>
                  <a:pt x="5522498" y="6195995"/>
                </a:moveTo>
                <a:cubicBezTo>
                  <a:pt x="5524043" y="6195738"/>
                  <a:pt x="5525589" y="6195738"/>
                  <a:pt x="5526619" y="6196770"/>
                </a:cubicBezTo>
                <a:cubicBezTo>
                  <a:pt x="5526619" y="6198835"/>
                  <a:pt x="5528679" y="6200900"/>
                  <a:pt x="5528679" y="6207095"/>
                </a:cubicBezTo>
                <a:cubicBezTo>
                  <a:pt x="5520438" y="6308283"/>
                  <a:pt x="5520438" y="6308283"/>
                  <a:pt x="5520438" y="6308283"/>
                </a:cubicBezTo>
                <a:cubicBezTo>
                  <a:pt x="5520438" y="6312413"/>
                  <a:pt x="5518377" y="6314478"/>
                  <a:pt x="5516316" y="6316543"/>
                </a:cubicBezTo>
                <a:cubicBezTo>
                  <a:pt x="5512196" y="6318608"/>
                  <a:pt x="5510135" y="6318608"/>
                  <a:pt x="5506015" y="6316543"/>
                </a:cubicBezTo>
                <a:cubicBezTo>
                  <a:pt x="5415355" y="6271112"/>
                  <a:pt x="5415355" y="6271112"/>
                  <a:pt x="5415355" y="6271112"/>
                </a:cubicBezTo>
                <a:cubicBezTo>
                  <a:pt x="5411235" y="6271112"/>
                  <a:pt x="5409174" y="6269047"/>
                  <a:pt x="5407114" y="6264917"/>
                </a:cubicBezTo>
                <a:cubicBezTo>
                  <a:pt x="5407114" y="6262851"/>
                  <a:pt x="5409174" y="6260787"/>
                  <a:pt x="5411235" y="6258721"/>
                </a:cubicBezTo>
                <a:cubicBezTo>
                  <a:pt x="5442141" y="6225681"/>
                  <a:pt x="5475108" y="6207095"/>
                  <a:pt x="5518377" y="6196770"/>
                </a:cubicBezTo>
                <a:cubicBezTo>
                  <a:pt x="5519407" y="6196770"/>
                  <a:pt x="5520952" y="6196254"/>
                  <a:pt x="5522498" y="6195995"/>
                </a:cubicBezTo>
                <a:close/>
                <a:moveTo>
                  <a:pt x="5553811" y="6160806"/>
                </a:moveTo>
                <a:cubicBezTo>
                  <a:pt x="5434058" y="6160806"/>
                  <a:pt x="5336980" y="6258932"/>
                  <a:pt x="5336980" y="6379976"/>
                </a:cubicBezTo>
                <a:cubicBezTo>
                  <a:pt x="5336980" y="6501019"/>
                  <a:pt x="5434058" y="6599145"/>
                  <a:pt x="5553811" y="6599145"/>
                </a:cubicBezTo>
                <a:cubicBezTo>
                  <a:pt x="5673564" y="6599145"/>
                  <a:pt x="5770643" y="6501019"/>
                  <a:pt x="5770643" y="6379976"/>
                </a:cubicBezTo>
                <a:cubicBezTo>
                  <a:pt x="5770643" y="6258932"/>
                  <a:pt x="5673564" y="6160806"/>
                  <a:pt x="5553811" y="6160806"/>
                </a:cubicBezTo>
                <a:close/>
                <a:moveTo>
                  <a:pt x="5553226" y="6129247"/>
                </a:moveTo>
                <a:cubicBezTo>
                  <a:pt x="5689441" y="6129247"/>
                  <a:pt x="5799865" y="6240979"/>
                  <a:pt x="5799865" y="6378808"/>
                </a:cubicBezTo>
                <a:cubicBezTo>
                  <a:pt x="5799865" y="6516636"/>
                  <a:pt x="5689441" y="6628369"/>
                  <a:pt x="5553226" y="6628369"/>
                </a:cubicBezTo>
                <a:cubicBezTo>
                  <a:pt x="5417012" y="6628369"/>
                  <a:pt x="5306588" y="6516636"/>
                  <a:pt x="5306588" y="6378808"/>
                </a:cubicBezTo>
                <a:cubicBezTo>
                  <a:pt x="5306588" y="6240979"/>
                  <a:pt x="5417012" y="6129247"/>
                  <a:pt x="5553226" y="6129247"/>
                </a:cubicBezTo>
                <a:close/>
                <a:moveTo>
                  <a:pt x="5540303" y="6050671"/>
                </a:moveTo>
                <a:cubicBezTo>
                  <a:pt x="5532077" y="6065220"/>
                  <a:pt x="5527964" y="6083926"/>
                  <a:pt x="5527964" y="6100554"/>
                </a:cubicBezTo>
                <a:cubicBezTo>
                  <a:pt x="5523850" y="6100554"/>
                  <a:pt x="5507398" y="6102632"/>
                  <a:pt x="5505342" y="6104711"/>
                </a:cubicBezTo>
                <a:cubicBezTo>
                  <a:pt x="5499172" y="6086005"/>
                  <a:pt x="5490946" y="6069377"/>
                  <a:pt x="5478607" y="6058985"/>
                </a:cubicBezTo>
                <a:cubicBezTo>
                  <a:pt x="5478607" y="6056906"/>
                  <a:pt x="5478607" y="6056906"/>
                  <a:pt x="5478607" y="6056906"/>
                </a:cubicBezTo>
                <a:cubicBezTo>
                  <a:pt x="5476550" y="6058985"/>
                  <a:pt x="5476550" y="6058985"/>
                  <a:pt x="5476550" y="6058985"/>
                </a:cubicBezTo>
                <a:cubicBezTo>
                  <a:pt x="5470381" y="6058985"/>
                  <a:pt x="5462155" y="6061063"/>
                  <a:pt x="5455985" y="6063142"/>
                </a:cubicBezTo>
                <a:cubicBezTo>
                  <a:pt x="5455985" y="6065220"/>
                  <a:pt x="5455985" y="6065220"/>
                  <a:pt x="5455985" y="6065220"/>
                </a:cubicBezTo>
                <a:cubicBezTo>
                  <a:pt x="5453928" y="6073534"/>
                  <a:pt x="5451872" y="6081848"/>
                  <a:pt x="5451872" y="6090162"/>
                </a:cubicBezTo>
                <a:cubicBezTo>
                  <a:pt x="5451872" y="6100554"/>
                  <a:pt x="5453928" y="6108868"/>
                  <a:pt x="5455985" y="6117182"/>
                </a:cubicBezTo>
                <a:cubicBezTo>
                  <a:pt x="5453928" y="6117182"/>
                  <a:pt x="5437476" y="6125495"/>
                  <a:pt x="5435420" y="6125495"/>
                </a:cubicBezTo>
                <a:cubicBezTo>
                  <a:pt x="5425137" y="6110946"/>
                  <a:pt x="5412798" y="6096397"/>
                  <a:pt x="5398402" y="6090162"/>
                </a:cubicBezTo>
                <a:cubicBezTo>
                  <a:pt x="5398402" y="6088083"/>
                  <a:pt x="5398402" y="6088083"/>
                  <a:pt x="5398402" y="6088083"/>
                </a:cubicBezTo>
                <a:cubicBezTo>
                  <a:pt x="5396346" y="6088083"/>
                  <a:pt x="5396346" y="6088083"/>
                  <a:pt x="5396346" y="6088083"/>
                </a:cubicBezTo>
                <a:cubicBezTo>
                  <a:pt x="5390176" y="6092240"/>
                  <a:pt x="5384006" y="6096397"/>
                  <a:pt x="5377837" y="6100554"/>
                </a:cubicBezTo>
                <a:cubicBezTo>
                  <a:pt x="5377837" y="6100554"/>
                  <a:pt x="5377837" y="6102632"/>
                  <a:pt x="5377837" y="6102632"/>
                </a:cubicBezTo>
                <a:cubicBezTo>
                  <a:pt x="5377837" y="6119260"/>
                  <a:pt x="5381950" y="6135888"/>
                  <a:pt x="5390176" y="6152515"/>
                </a:cubicBezTo>
                <a:cubicBezTo>
                  <a:pt x="5388120" y="6154594"/>
                  <a:pt x="5375780" y="6162908"/>
                  <a:pt x="5373724" y="6164986"/>
                </a:cubicBezTo>
                <a:cubicBezTo>
                  <a:pt x="5361385" y="6152515"/>
                  <a:pt x="5344932" y="6142123"/>
                  <a:pt x="5330536" y="6137966"/>
                </a:cubicBezTo>
                <a:cubicBezTo>
                  <a:pt x="5328480" y="6137966"/>
                  <a:pt x="5328480" y="6137966"/>
                  <a:pt x="5328480" y="6137966"/>
                </a:cubicBezTo>
                <a:cubicBezTo>
                  <a:pt x="5328480" y="6140044"/>
                  <a:pt x="5328480" y="6140044"/>
                  <a:pt x="5328480" y="6140044"/>
                </a:cubicBezTo>
                <a:cubicBezTo>
                  <a:pt x="5322310" y="6142123"/>
                  <a:pt x="5316140" y="6148358"/>
                  <a:pt x="5312027" y="6154594"/>
                </a:cubicBezTo>
                <a:cubicBezTo>
                  <a:pt x="5312027" y="6156672"/>
                  <a:pt x="5312027" y="6156672"/>
                  <a:pt x="5312027" y="6156672"/>
                </a:cubicBezTo>
                <a:cubicBezTo>
                  <a:pt x="5316140" y="6171221"/>
                  <a:pt x="5326423" y="6187849"/>
                  <a:pt x="5338763" y="6202398"/>
                </a:cubicBezTo>
                <a:cubicBezTo>
                  <a:pt x="5336706" y="6202398"/>
                  <a:pt x="5326423" y="6216947"/>
                  <a:pt x="5324366" y="6219026"/>
                </a:cubicBezTo>
                <a:cubicBezTo>
                  <a:pt x="5309971" y="6210712"/>
                  <a:pt x="5291462" y="6206555"/>
                  <a:pt x="5275010" y="6206555"/>
                </a:cubicBezTo>
                <a:cubicBezTo>
                  <a:pt x="5272953" y="6206555"/>
                  <a:pt x="5272953" y="6206555"/>
                  <a:pt x="5272953" y="6206555"/>
                </a:cubicBezTo>
                <a:cubicBezTo>
                  <a:pt x="5268840" y="6210712"/>
                  <a:pt x="5264727" y="6219026"/>
                  <a:pt x="5262671" y="6225261"/>
                </a:cubicBezTo>
                <a:cubicBezTo>
                  <a:pt x="5262671" y="6227340"/>
                  <a:pt x="5262671" y="6227340"/>
                  <a:pt x="5262671" y="6227340"/>
                </a:cubicBezTo>
                <a:cubicBezTo>
                  <a:pt x="5270897" y="6241888"/>
                  <a:pt x="5283236" y="6254359"/>
                  <a:pt x="5299688" y="6264752"/>
                </a:cubicBezTo>
                <a:cubicBezTo>
                  <a:pt x="5297632" y="6266830"/>
                  <a:pt x="5291462" y="6281379"/>
                  <a:pt x="5291462" y="6283458"/>
                </a:cubicBezTo>
                <a:cubicBezTo>
                  <a:pt x="5272953" y="6279301"/>
                  <a:pt x="5254444" y="6279301"/>
                  <a:pt x="5240049" y="6283458"/>
                </a:cubicBezTo>
                <a:cubicBezTo>
                  <a:pt x="5237992" y="6283458"/>
                  <a:pt x="5237992" y="6283458"/>
                  <a:pt x="5237992" y="6283458"/>
                </a:cubicBezTo>
                <a:cubicBezTo>
                  <a:pt x="5237992" y="6285536"/>
                  <a:pt x="5237992" y="6285536"/>
                  <a:pt x="5237992" y="6285536"/>
                </a:cubicBezTo>
                <a:cubicBezTo>
                  <a:pt x="5235936" y="6291772"/>
                  <a:pt x="5233879" y="6300085"/>
                  <a:pt x="5231823" y="6306320"/>
                </a:cubicBezTo>
                <a:cubicBezTo>
                  <a:pt x="5233879" y="6308399"/>
                  <a:pt x="5233879" y="6308399"/>
                  <a:pt x="5233879" y="6308399"/>
                </a:cubicBezTo>
                <a:cubicBezTo>
                  <a:pt x="5244162" y="6318791"/>
                  <a:pt x="5260614" y="6329184"/>
                  <a:pt x="5277066" y="6333340"/>
                </a:cubicBezTo>
                <a:cubicBezTo>
                  <a:pt x="5277066" y="6335419"/>
                  <a:pt x="5275010" y="6354125"/>
                  <a:pt x="5275010" y="6356204"/>
                </a:cubicBezTo>
                <a:cubicBezTo>
                  <a:pt x="5256501" y="6356204"/>
                  <a:pt x="5237992" y="6360360"/>
                  <a:pt x="5225653" y="6368675"/>
                </a:cubicBezTo>
                <a:cubicBezTo>
                  <a:pt x="5223596" y="6368675"/>
                  <a:pt x="5223596" y="6368675"/>
                  <a:pt x="5223596" y="6368675"/>
                </a:cubicBezTo>
                <a:cubicBezTo>
                  <a:pt x="5223596" y="6370752"/>
                  <a:pt x="5223596" y="6370752"/>
                  <a:pt x="5223596" y="6370752"/>
                </a:cubicBezTo>
                <a:cubicBezTo>
                  <a:pt x="5223596" y="6372831"/>
                  <a:pt x="5223596" y="6376988"/>
                  <a:pt x="5223596" y="6381145"/>
                </a:cubicBezTo>
                <a:cubicBezTo>
                  <a:pt x="5223596" y="6385302"/>
                  <a:pt x="5223596" y="6389459"/>
                  <a:pt x="5223596" y="6391537"/>
                </a:cubicBezTo>
                <a:cubicBezTo>
                  <a:pt x="5223596" y="6393616"/>
                  <a:pt x="5223596" y="6393616"/>
                  <a:pt x="5223596" y="6393616"/>
                </a:cubicBezTo>
                <a:cubicBezTo>
                  <a:pt x="5225653" y="6393616"/>
                  <a:pt x="5225653" y="6393616"/>
                  <a:pt x="5225653" y="6393616"/>
                </a:cubicBezTo>
                <a:cubicBezTo>
                  <a:pt x="5237992" y="6401930"/>
                  <a:pt x="5256501" y="6406087"/>
                  <a:pt x="5275010" y="6406087"/>
                </a:cubicBezTo>
                <a:cubicBezTo>
                  <a:pt x="5275010" y="6410243"/>
                  <a:pt x="5277066" y="6426871"/>
                  <a:pt x="5279123" y="6428949"/>
                </a:cubicBezTo>
                <a:cubicBezTo>
                  <a:pt x="5260614" y="6435184"/>
                  <a:pt x="5244162" y="6443498"/>
                  <a:pt x="5233879" y="6455969"/>
                </a:cubicBezTo>
                <a:cubicBezTo>
                  <a:pt x="5231823" y="6455969"/>
                  <a:pt x="5231823" y="6455969"/>
                  <a:pt x="5231823" y="6455969"/>
                </a:cubicBezTo>
                <a:cubicBezTo>
                  <a:pt x="5231823" y="6458048"/>
                  <a:pt x="5231823" y="6458048"/>
                  <a:pt x="5231823" y="6458048"/>
                </a:cubicBezTo>
                <a:cubicBezTo>
                  <a:pt x="5233879" y="6464283"/>
                  <a:pt x="5235936" y="6472597"/>
                  <a:pt x="5237992" y="6478833"/>
                </a:cubicBezTo>
                <a:cubicBezTo>
                  <a:pt x="5240049" y="6478833"/>
                  <a:pt x="5240049" y="6478833"/>
                  <a:pt x="5240049" y="6478833"/>
                </a:cubicBezTo>
                <a:cubicBezTo>
                  <a:pt x="5254444" y="6485068"/>
                  <a:pt x="5275010" y="6482989"/>
                  <a:pt x="5291462" y="6478833"/>
                </a:cubicBezTo>
                <a:cubicBezTo>
                  <a:pt x="5291462" y="6480910"/>
                  <a:pt x="5299688" y="6497539"/>
                  <a:pt x="5299688" y="6499616"/>
                </a:cubicBezTo>
                <a:cubicBezTo>
                  <a:pt x="5285292" y="6507930"/>
                  <a:pt x="5270897" y="6522480"/>
                  <a:pt x="5262671" y="6537029"/>
                </a:cubicBezTo>
                <a:cubicBezTo>
                  <a:pt x="5262671" y="6539107"/>
                  <a:pt x="5262671" y="6539107"/>
                  <a:pt x="5262671" y="6539107"/>
                </a:cubicBezTo>
                <a:cubicBezTo>
                  <a:pt x="5264727" y="6543265"/>
                  <a:pt x="5270897" y="6551578"/>
                  <a:pt x="5275010" y="6557813"/>
                </a:cubicBezTo>
                <a:cubicBezTo>
                  <a:pt x="5291462" y="6557813"/>
                  <a:pt x="5309971" y="6553657"/>
                  <a:pt x="5326423" y="6543265"/>
                </a:cubicBezTo>
                <a:cubicBezTo>
                  <a:pt x="5326423" y="6545342"/>
                  <a:pt x="5336706" y="6559892"/>
                  <a:pt x="5338763" y="6561971"/>
                </a:cubicBezTo>
                <a:cubicBezTo>
                  <a:pt x="5326423" y="6574441"/>
                  <a:pt x="5316140" y="6591068"/>
                  <a:pt x="5312027" y="6607697"/>
                </a:cubicBezTo>
                <a:cubicBezTo>
                  <a:pt x="5314084" y="6609774"/>
                  <a:pt x="5314084" y="6609774"/>
                  <a:pt x="5314084" y="6609774"/>
                </a:cubicBezTo>
                <a:cubicBezTo>
                  <a:pt x="5316140" y="6613932"/>
                  <a:pt x="5324366" y="6620167"/>
                  <a:pt x="5328480" y="6624324"/>
                </a:cubicBezTo>
                <a:cubicBezTo>
                  <a:pt x="5330536" y="6624324"/>
                  <a:pt x="5330536" y="6624324"/>
                  <a:pt x="5330536" y="6624324"/>
                </a:cubicBezTo>
                <a:cubicBezTo>
                  <a:pt x="5344932" y="6620167"/>
                  <a:pt x="5361385" y="6611853"/>
                  <a:pt x="5375780" y="6597304"/>
                </a:cubicBezTo>
                <a:cubicBezTo>
                  <a:pt x="5377837" y="6599383"/>
                  <a:pt x="5390176" y="6609774"/>
                  <a:pt x="5392233" y="6611853"/>
                </a:cubicBezTo>
                <a:cubicBezTo>
                  <a:pt x="5384006" y="6628480"/>
                  <a:pt x="5379894" y="6645109"/>
                  <a:pt x="5379894" y="6661736"/>
                </a:cubicBezTo>
                <a:cubicBezTo>
                  <a:pt x="5379894" y="6661736"/>
                  <a:pt x="5379894" y="6663815"/>
                  <a:pt x="5379894" y="6663815"/>
                </a:cubicBezTo>
                <a:cubicBezTo>
                  <a:pt x="5384006" y="6667971"/>
                  <a:pt x="5392233" y="6672129"/>
                  <a:pt x="5398402" y="6674206"/>
                </a:cubicBezTo>
                <a:cubicBezTo>
                  <a:pt x="5398402" y="6676285"/>
                  <a:pt x="5398402" y="6676285"/>
                  <a:pt x="5398402" y="6676285"/>
                </a:cubicBezTo>
                <a:cubicBezTo>
                  <a:pt x="5400459" y="6674206"/>
                  <a:pt x="5400459" y="6674206"/>
                  <a:pt x="5400459" y="6674206"/>
                </a:cubicBezTo>
                <a:cubicBezTo>
                  <a:pt x="5414854" y="6665893"/>
                  <a:pt x="5427194" y="6653422"/>
                  <a:pt x="5437476" y="6636795"/>
                </a:cubicBezTo>
                <a:cubicBezTo>
                  <a:pt x="5439533" y="6638873"/>
                  <a:pt x="5453928" y="6645109"/>
                  <a:pt x="5455985" y="6645109"/>
                </a:cubicBezTo>
                <a:cubicBezTo>
                  <a:pt x="5453928" y="6653422"/>
                  <a:pt x="5453928" y="6663815"/>
                  <a:pt x="5453928" y="6672129"/>
                </a:cubicBezTo>
                <a:cubicBezTo>
                  <a:pt x="5453928" y="6680442"/>
                  <a:pt x="5453928" y="6690835"/>
                  <a:pt x="5455985" y="6697070"/>
                </a:cubicBezTo>
                <a:cubicBezTo>
                  <a:pt x="5455985" y="6699148"/>
                  <a:pt x="5455985" y="6699148"/>
                  <a:pt x="5455985" y="6699148"/>
                </a:cubicBezTo>
                <a:cubicBezTo>
                  <a:pt x="5458042" y="6699148"/>
                  <a:pt x="5458042" y="6699148"/>
                  <a:pt x="5458042" y="6699148"/>
                </a:cubicBezTo>
                <a:cubicBezTo>
                  <a:pt x="5462155" y="6701227"/>
                  <a:pt x="5472437" y="6703305"/>
                  <a:pt x="5478607" y="6705383"/>
                </a:cubicBezTo>
                <a:cubicBezTo>
                  <a:pt x="5480663" y="6705383"/>
                  <a:pt x="5480663" y="6705383"/>
                  <a:pt x="5480663" y="6705383"/>
                </a:cubicBezTo>
                <a:cubicBezTo>
                  <a:pt x="5490946" y="6692913"/>
                  <a:pt x="5501229" y="6676285"/>
                  <a:pt x="5505342" y="6659658"/>
                </a:cubicBezTo>
                <a:cubicBezTo>
                  <a:pt x="5507398" y="6659658"/>
                  <a:pt x="5525907" y="6661736"/>
                  <a:pt x="5527964" y="6661736"/>
                </a:cubicBezTo>
                <a:cubicBezTo>
                  <a:pt x="5527964" y="6680442"/>
                  <a:pt x="5532077" y="6699148"/>
                  <a:pt x="5540303" y="6713697"/>
                </a:cubicBezTo>
                <a:cubicBezTo>
                  <a:pt x="5542359" y="6713697"/>
                  <a:pt x="5542359" y="6713697"/>
                  <a:pt x="5542359" y="6713697"/>
                </a:cubicBezTo>
                <a:cubicBezTo>
                  <a:pt x="5548529" y="6713697"/>
                  <a:pt x="5558812" y="6713697"/>
                  <a:pt x="5562925" y="6713697"/>
                </a:cubicBezTo>
                <a:cubicBezTo>
                  <a:pt x="5564982" y="6713697"/>
                  <a:pt x="5564982" y="6713697"/>
                  <a:pt x="5564982" y="6713697"/>
                </a:cubicBezTo>
                <a:cubicBezTo>
                  <a:pt x="5573208" y="6699148"/>
                  <a:pt x="5577321" y="6680442"/>
                  <a:pt x="5579378" y="6661736"/>
                </a:cubicBezTo>
                <a:cubicBezTo>
                  <a:pt x="5581434" y="6661736"/>
                  <a:pt x="5597886" y="6659658"/>
                  <a:pt x="5599943" y="6659658"/>
                </a:cubicBezTo>
                <a:cubicBezTo>
                  <a:pt x="5604056" y="6676285"/>
                  <a:pt x="5614338" y="6692913"/>
                  <a:pt x="5626678" y="6705383"/>
                </a:cubicBezTo>
                <a:cubicBezTo>
                  <a:pt x="5632847" y="6703305"/>
                  <a:pt x="5643130" y="6701227"/>
                  <a:pt x="5647243" y="6699148"/>
                </a:cubicBezTo>
                <a:cubicBezTo>
                  <a:pt x="5649300" y="6699148"/>
                  <a:pt x="5649300" y="6699148"/>
                  <a:pt x="5649300" y="6699148"/>
                </a:cubicBezTo>
                <a:cubicBezTo>
                  <a:pt x="5651356" y="6690835"/>
                  <a:pt x="5651356" y="6680442"/>
                  <a:pt x="5651356" y="6672129"/>
                </a:cubicBezTo>
                <a:cubicBezTo>
                  <a:pt x="5651356" y="6663815"/>
                  <a:pt x="5651356" y="6653422"/>
                  <a:pt x="5649300" y="6645109"/>
                </a:cubicBezTo>
                <a:cubicBezTo>
                  <a:pt x="5651356" y="6645109"/>
                  <a:pt x="5667808" y="6638873"/>
                  <a:pt x="5669865" y="6636795"/>
                </a:cubicBezTo>
                <a:cubicBezTo>
                  <a:pt x="5678091" y="6653422"/>
                  <a:pt x="5692487" y="6665893"/>
                  <a:pt x="5706882" y="6674206"/>
                </a:cubicBezTo>
                <a:cubicBezTo>
                  <a:pt x="5713052" y="6672129"/>
                  <a:pt x="5721278" y="6667971"/>
                  <a:pt x="5725391" y="6663815"/>
                </a:cubicBezTo>
                <a:cubicBezTo>
                  <a:pt x="5727448" y="6661736"/>
                  <a:pt x="5727448" y="6661736"/>
                  <a:pt x="5727448" y="6661736"/>
                </a:cubicBezTo>
                <a:cubicBezTo>
                  <a:pt x="5727448" y="6661736"/>
                  <a:pt x="5727448" y="6661736"/>
                  <a:pt x="5727448" y="6659658"/>
                </a:cubicBezTo>
                <a:cubicBezTo>
                  <a:pt x="5727448" y="6645109"/>
                  <a:pt x="5721278" y="6626403"/>
                  <a:pt x="5713052" y="6611853"/>
                </a:cubicBezTo>
                <a:cubicBezTo>
                  <a:pt x="5715108" y="6609774"/>
                  <a:pt x="5727448" y="6599383"/>
                  <a:pt x="5729504" y="6597304"/>
                </a:cubicBezTo>
                <a:cubicBezTo>
                  <a:pt x="5743900" y="6609774"/>
                  <a:pt x="5760352" y="6620167"/>
                  <a:pt x="5774748" y="6624324"/>
                </a:cubicBezTo>
                <a:cubicBezTo>
                  <a:pt x="5776805" y="6624324"/>
                  <a:pt x="5776805" y="6624324"/>
                  <a:pt x="5776805" y="6624324"/>
                </a:cubicBezTo>
                <a:cubicBezTo>
                  <a:pt x="5780918" y="6620167"/>
                  <a:pt x="5789144" y="6613932"/>
                  <a:pt x="5791201" y="6607697"/>
                </a:cubicBezTo>
                <a:cubicBezTo>
                  <a:pt x="5793257" y="6607697"/>
                  <a:pt x="5793257" y="6607697"/>
                  <a:pt x="5793257" y="6607697"/>
                </a:cubicBezTo>
                <a:cubicBezTo>
                  <a:pt x="5789144" y="6591068"/>
                  <a:pt x="5778861" y="6574441"/>
                  <a:pt x="5766522" y="6561971"/>
                </a:cubicBezTo>
                <a:cubicBezTo>
                  <a:pt x="5768579" y="6559892"/>
                  <a:pt x="5778861" y="6545342"/>
                  <a:pt x="5778861" y="6543265"/>
                </a:cubicBezTo>
                <a:cubicBezTo>
                  <a:pt x="5795314" y="6551578"/>
                  <a:pt x="5813822" y="6557813"/>
                  <a:pt x="5830275" y="6557813"/>
                </a:cubicBezTo>
                <a:cubicBezTo>
                  <a:pt x="5832331" y="6555735"/>
                  <a:pt x="5832331" y="6555735"/>
                  <a:pt x="5832331" y="6555735"/>
                </a:cubicBezTo>
                <a:cubicBezTo>
                  <a:pt x="5834388" y="6551578"/>
                  <a:pt x="5840557" y="6543265"/>
                  <a:pt x="5842614" y="6537029"/>
                </a:cubicBezTo>
                <a:cubicBezTo>
                  <a:pt x="5842614" y="6534951"/>
                  <a:pt x="5842614" y="6534951"/>
                  <a:pt x="5842614" y="6534951"/>
                </a:cubicBezTo>
                <a:cubicBezTo>
                  <a:pt x="5834388" y="6522480"/>
                  <a:pt x="5819992" y="6507930"/>
                  <a:pt x="5805596" y="6499616"/>
                </a:cubicBezTo>
                <a:cubicBezTo>
                  <a:pt x="5805596" y="6495460"/>
                  <a:pt x="5813822" y="6480910"/>
                  <a:pt x="5813822" y="6478833"/>
                </a:cubicBezTo>
                <a:cubicBezTo>
                  <a:pt x="5830275" y="6482989"/>
                  <a:pt x="5848784" y="6482989"/>
                  <a:pt x="5865236" y="6478833"/>
                </a:cubicBezTo>
                <a:cubicBezTo>
                  <a:pt x="5867292" y="6478833"/>
                  <a:pt x="5867292" y="6478833"/>
                  <a:pt x="5867292" y="6478833"/>
                </a:cubicBezTo>
                <a:cubicBezTo>
                  <a:pt x="5869349" y="6472597"/>
                  <a:pt x="5871405" y="6464283"/>
                  <a:pt x="5871405" y="6458048"/>
                </a:cubicBezTo>
                <a:cubicBezTo>
                  <a:pt x="5871405" y="6455969"/>
                  <a:pt x="5871405" y="6455969"/>
                  <a:pt x="5871405" y="6455969"/>
                </a:cubicBezTo>
                <a:cubicBezTo>
                  <a:pt x="5861123" y="6443498"/>
                  <a:pt x="5844670" y="6435184"/>
                  <a:pt x="5826162" y="6428949"/>
                </a:cubicBezTo>
                <a:cubicBezTo>
                  <a:pt x="5828218" y="6426871"/>
                  <a:pt x="5830275" y="6410243"/>
                  <a:pt x="5830275" y="6408165"/>
                </a:cubicBezTo>
                <a:cubicBezTo>
                  <a:pt x="5848784" y="6408165"/>
                  <a:pt x="5867292" y="6401930"/>
                  <a:pt x="5879632" y="6393616"/>
                </a:cubicBezTo>
                <a:cubicBezTo>
                  <a:pt x="5881688" y="6393616"/>
                  <a:pt x="5881688" y="6393616"/>
                  <a:pt x="5881688" y="6393616"/>
                </a:cubicBezTo>
                <a:cubicBezTo>
                  <a:pt x="5881688" y="6389459"/>
                  <a:pt x="5881688" y="6385302"/>
                  <a:pt x="5881688" y="6381145"/>
                </a:cubicBezTo>
                <a:cubicBezTo>
                  <a:pt x="5881688" y="6379066"/>
                  <a:pt x="5881688" y="6374910"/>
                  <a:pt x="5881688" y="6370752"/>
                </a:cubicBezTo>
                <a:cubicBezTo>
                  <a:pt x="5879632" y="6370752"/>
                  <a:pt x="5879632" y="6370752"/>
                  <a:pt x="5879632" y="6370752"/>
                </a:cubicBezTo>
                <a:cubicBezTo>
                  <a:pt x="5867292" y="6362439"/>
                  <a:pt x="5848784" y="6356204"/>
                  <a:pt x="5830275" y="6356204"/>
                </a:cubicBezTo>
                <a:cubicBezTo>
                  <a:pt x="5830275" y="6354125"/>
                  <a:pt x="5828218" y="6337498"/>
                  <a:pt x="5828218" y="6335419"/>
                </a:cubicBezTo>
                <a:cubicBezTo>
                  <a:pt x="5844670" y="6329184"/>
                  <a:pt x="5861123" y="6320870"/>
                  <a:pt x="5871405" y="6308399"/>
                </a:cubicBezTo>
                <a:cubicBezTo>
                  <a:pt x="5873462" y="6308399"/>
                  <a:pt x="5873462" y="6308399"/>
                  <a:pt x="5873462" y="6308399"/>
                </a:cubicBezTo>
                <a:cubicBezTo>
                  <a:pt x="5873462" y="6306320"/>
                  <a:pt x="5873462" y="6306320"/>
                  <a:pt x="5873462" y="6306320"/>
                </a:cubicBezTo>
                <a:cubicBezTo>
                  <a:pt x="5871405" y="6300085"/>
                  <a:pt x="5869349" y="6291772"/>
                  <a:pt x="5867292" y="6285536"/>
                </a:cubicBezTo>
                <a:cubicBezTo>
                  <a:pt x="5865236" y="6285536"/>
                  <a:pt x="5865236" y="6285536"/>
                  <a:pt x="5865236" y="6285536"/>
                </a:cubicBezTo>
                <a:cubicBezTo>
                  <a:pt x="5850840" y="6279301"/>
                  <a:pt x="5832331" y="6281379"/>
                  <a:pt x="5813822" y="6285536"/>
                </a:cubicBezTo>
                <a:cubicBezTo>
                  <a:pt x="5813822" y="6283458"/>
                  <a:pt x="5807653" y="6266830"/>
                  <a:pt x="5805596" y="6264752"/>
                </a:cubicBezTo>
                <a:cubicBezTo>
                  <a:pt x="5822049" y="6256438"/>
                  <a:pt x="5834388" y="6241888"/>
                  <a:pt x="5842614" y="6227340"/>
                </a:cubicBezTo>
                <a:cubicBezTo>
                  <a:pt x="5842614" y="6225261"/>
                  <a:pt x="5842614" y="6225261"/>
                  <a:pt x="5842614" y="6225261"/>
                </a:cubicBezTo>
                <a:cubicBezTo>
                  <a:pt x="5840557" y="6221104"/>
                  <a:pt x="5836444" y="6212790"/>
                  <a:pt x="5832331" y="6206555"/>
                </a:cubicBezTo>
                <a:cubicBezTo>
                  <a:pt x="5830275" y="6206555"/>
                  <a:pt x="5830275" y="6206555"/>
                  <a:pt x="5830275" y="6206555"/>
                </a:cubicBezTo>
                <a:cubicBezTo>
                  <a:pt x="5813822" y="6206555"/>
                  <a:pt x="5795314" y="6210712"/>
                  <a:pt x="5780918" y="6219026"/>
                </a:cubicBezTo>
                <a:cubicBezTo>
                  <a:pt x="5778861" y="6219026"/>
                  <a:pt x="5768579" y="6204476"/>
                  <a:pt x="5766522" y="6202398"/>
                </a:cubicBezTo>
                <a:cubicBezTo>
                  <a:pt x="5778861" y="6189927"/>
                  <a:pt x="5789144" y="6173300"/>
                  <a:pt x="5793257" y="6156672"/>
                </a:cubicBezTo>
                <a:cubicBezTo>
                  <a:pt x="5793257" y="6154594"/>
                  <a:pt x="5793257" y="6154594"/>
                  <a:pt x="5793257" y="6154594"/>
                </a:cubicBezTo>
                <a:cubicBezTo>
                  <a:pt x="5789144" y="6150437"/>
                  <a:pt x="5782975" y="6144201"/>
                  <a:pt x="5776805" y="6140044"/>
                </a:cubicBezTo>
                <a:cubicBezTo>
                  <a:pt x="5760352" y="6144201"/>
                  <a:pt x="5743900" y="6152515"/>
                  <a:pt x="5731561" y="6164986"/>
                </a:cubicBezTo>
                <a:cubicBezTo>
                  <a:pt x="5729504" y="6164986"/>
                  <a:pt x="5715108" y="6154594"/>
                  <a:pt x="5713052" y="6152515"/>
                </a:cubicBezTo>
                <a:cubicBezTo>
                  <a:pt x="5723334" y="6135888"/>
                  <a:pt x="5727448" y="6119260"/>
                  <a:pt x="5727448" y="6102632"/>
                </a:cubicBezTo>
                <a:cubicBezTo>
                  <a:pt x="5727448" y="6102632"/>
                  <a:pt x="5727448" y="6100554"/>
                  <a:pt x="5727448" y="6100554"/>
                </a:cubicBezTo>
                <a:cubicBezTo>
                  <a:pt x="5721278" y="6096397"/>
                  <a:pt x="5713052" y="6092240"/>
                  <a:pt x="5708939" y="6090162"/>
                </a:cubicBezTo>
                <a:cubicBezTo>
                  <a:pt x="5706882" y="6088083"/>
                  <a:pt x="5706882" y="6088083"/>
                  <a:pt x="5706882" y="6088083"/>
                </a:cubicBezTo>
                <a:cubicBezTo>
                  <a:pt x="5706882" y="6090162"/>
                  <a:pt x="5706882" y="6090162"/>
                  <a:pt x="5706882" y="6090162"/>
                </a:cubicBezTo>
                <a:cubicBezTo>
                  <a:pt x="5692487" y="6096397"/>
                  <a:pt x="5680147" y="6110946"/>
                  <a:pt x="5669865" y="6125495"/>
                </a:cubicBezTo>
                <a:cubicBezTo>
                  <a:pt x="5667808" y="6125495"/>
                  <a:pt x="5651356" y="6119260"/>
                  <a:pt x="5649300" y="6117182"/>
                </a:cubicBezTo>
                <a:cubicBezTo>
                  <a:pt x="5651356" y="6108868"/>
                  <a:pt x="5653412" y="6100554"/>
                  <a:pt x="5653412" y="6090162"/>
                </a:cubicBezTo>
                <a:cubicBezTo>
                  <a:pt x="5653412" y="6081848"/>
                  <a:pt x="5651356" y="6073534"/>
                  <a:pt x="5649300" y="6065220"/>
                </a:cubicBezTo>
                <a:cubicBezTo>
                  <a:pt x="5649300" y="6063142"/>
                  <a:pt x="5649300" y="6063142"/>
                  <a:pt x="5649300" y="6063142"/>
                </a:cubicBezTo>
                <a:cubicBezTo>
                  <a:pt x="5647243" y="6063142"/>
                  <a:pt x="5647243" y="6063142"/>
                  <a:pt x="5647243" y="6063142"/>
                </a:cubicBezTo>
                <a:cubicBezTo>
                  <a:pt x="5643130" y="6061063"/>
                  <a:pt x="5634904" y="6058985"/>
                  <a:pt x="5626678" y="6058985"/>
                </a:cubicBezTo>
                <a:cubicBezTo>
                  <a:pt x="5614338" y="6069377"/>
                  <a:pt x="5604056" y="6086005"/>
                  <a:pt x="5599943" y="6104711"/>
                </a:cubicBezTo>
                <a:cubicBezTo>
                  <a:pt x="5597886" y="6102632"/>
                  <a:pt x="5581434" y="6100554"/>
                  <a:pt x="5577321" y="6100554"/>
                </a:cubicBezTo>
                <a:cubicBezTo>
                  <a:pt x="5577321" y="6083926"/>
                  <a:pt x="5573208" y="6065220"/>
                  <a:pt x="5564982" y="6050671"/>
                </a:cubicBezTo>
                <a:cubicBezTo>
                  <a:pt x="5562925" y="6050671"/>
                  <a:pt x="5562925" y="6050671"/>
                  <a:pt x="5562925" y="6050671"/>
                </a:cubicBezTo>
                <a:cubicBezTo>
                  <a:pt x="5556756" y="6048592"/>
                  <a:pt x="5548529" y="6048592"/>
                  <a:pt x="5542359" y="6050671"/>
                </a:cubicBezTo>
                <a:cubicBezTo>
                  <a:pt x="5540303" y="6050671"/>
                  <a:pt x="5540303" y="6050671"/>
                  <a:pt x="5540303" y="6050671"/>
                </a:cubicBezTo>
                <a:close/>
                <a:moveTo>
                  <a:pt x="0" y="0"/>
                </a:moveTo>
                <a:lnTo>
                  <a:pt x="6096000" y="0"/>
                </a:lnTo>
                <a:lnTo>
                  <a:pt x="6096000" y="6858000"/>
                </a:lnTo>
                <a:lnTo>
                  <a:pt x="0" y="6858000"/>
                </a:lnTo>
                <a:close/>
              </a:path>
            </a:pathLst>
          </a:custGeom>
          <a:solidFill>
            <a:srgbClr val="01B4E7">
              <a:alpha val="60000"/>
            </a:srgbClr>
          </a:solidFill>
        </p:spPr>
        <p:txBody>
          <a:bodyPr anchor="b">
            <a:noAutofit/>
          </a:bodyPr>
          <a:lstStyle>
            <a:lvl1pPr>
              <a:defRPr lang="en-US" dirty="0">
                <a:solidFill>
                  <a:schemeClr val="tx1">
                    <a:alpha val="0"/>
                  </a:schemeClr>
                </a:solidFill>
              </a:defRPr>
            </a:lvl1pPr>
          </a:lstStyle>
          <a:p>
            <a:pPr lvl="0"/>
            <a:r>
              <a:rPr lang="en-US"/>
              <a:t>Click to edit Master text styles</a:t>
            </a:r>
          </a:p>
        </p:txBody>
      </p:sp>
      <p:sp>
        <p:nvSpPr>
          <p:cNvPr id="7" name="Text Placeholder 11"/>
          <p:cNvSpPr>
            <a:spLocks noGrp="1"/>
          </p:cNvSpPr>
          <p:nvPr>
            <p:ph type="body" sz="quarter" idx="14"/>
          </p:nvPr>
        </p:nvSpPr>
        <p:spPr>
          <a:xfrm>
            <a:off x="5159828" y="1606153"/>
            <a:ext cx="3733800" cy="851297"/>
          </a:xfr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3300" b="1" cap="all" baseline="0">
                <a:solidFill>
                  <a:schemeClr val="bg1"/>
                </a:solidFill>
                <a:latin typeface="+mj-lt"/>
              </a:defRPr>
            </a:lvl1pPr>
            <a:lvl2pPr marL="0" indent="0">
              <a:buNone/>
              <a:defRPr sz="1500">
                <a:solidFill>
                  <a:schemeClr val="bg1"/>
                </a:solidFill>
              </a:defRPr>
            </a:lvl2pPr>
            <a:lvl3pPr>
              <a:defRPr sz="1350"/>
            </a:lvl3pPr>
            <a:lvl4pPr>
              <a:defRPr sz="1200"/>
            </a:lvl4pPr>
            <a:lvl5pPr>
              <a:defRPr sz="1200"/>
            </a:lvl5pPr>
          </a:lstStyle>
          <a:p>
            <a:pPr lvl="0"/>
            <a:r>
              <a:rPr lang="en-US"/>
              <a:t>Click to edit Master text styles</a:t>
            </a:r>
          </a:p>
        </p:txBody>
      </p:sp>
      <p:sp>
        <p:nvSpPr>
          <p:cNvPr id="20" name="Subtitle 2"/>
          <p:cNvSpPr>
            <a:spLocks noGrp="1"/>
          </p:cNvSpPr>
          <p:nvPr>
            <p:ph type="subTitle" idx="1"/>
          </p:nvPr>
        </p:nvSpPr>
        <p:spPr>
          <a:xfrm>
            <a:off x="5153479" y="2537724"/>
            <a:ext cx="3740150" cy="1481823"/>
          </a:xfrm>
        </p:spPr>
        <p:txBody>
          <a:bodyPr/>
          <a:lstStyle>
            <a:lvl1pPr marL="0" indent="0" algn="l">
              <a:buNone/>
              <a:defRPr sz="165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2" name="Slide Number Placeholder 5">
            <a:extLst>
              <a:ext uri="{FF2B5EF4-FFF2-40B4-BE49-F238E27FC236}">
                <a16:creationId xmlns:a16="http://schemas.microsoft.com/office/drawing/2014/main" id="{004D8EFD-FF99-4424-8454-53246E33FB28}"/>
              </a:ext>
            </a:extLst>
          </p:cNvPr>
          <p:cNvSpPr>
            <a:spLocks noGrp="1"/>
          </p:cNvSpPr>
          <p:nvPr>
            <p:ph type="sldNum" sz="quarter" idx="19"/>
          </p:nvPr>
        </p:nvSpPr>
        <p:spPr>
          <a:xfrm>
            <a:off x="8737600" y="87313"/>
            <a:ext cx="317500" cy="273050"/>
          </a:xfrm>
        </p:spPr>
        <p:txBody>
          <a:bodyPr/>
          <a:lstStyle>
            <a:lvl1pPr>
              <a:defRPr lang="en-US">
                <a:solidFill>
                  <a:prstClr val="black"/>
                </a:solidFill>
              </a:defRPr>
            </a:lvl1pPr>
          </a:lstStyle>
          <a:p>
            <a:pPr>
              <a:defRPr/>
            </a:pPr>
            <a:fld id="{6F73A325-D57B-4062-ACBD-4B98FF08520F}" type="slidenum">
              <a:rPr/>
              <a:pPr>
                <a:defRPr/>
              </a:pPr>
              <a:t>‹#›</a:t>
            </a:fld>
            <a:endParaRPr dirty="0"/>
          </a:p>
        </p:txBody>
      </p:sp>
    </p:spTree>
    <p:extLst>
      <p:ext uri="{BB962C8B-B14F-4D97-AF65-F5344CB8AC3E}">
        <p14:creationId xmlns:p14="http://schemas.microsoft.com/office/powerpoint/2010/main" val="76304103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9" name="Picture Placeholder 8"/>
          <p:cNvSpPr>
            <a:spLocks noGrp="1"/>
          </p:cNvSpPr>
          <p:nvPr>
            <p:ph type="pic" sz="quarter" idx="13"/>
          </p:nvPr>
        </p:nvSpPr>
        <p:spPr>
          <a:xfrm>
            <a:off x="0" y="0"/>
            <a:ext cx="4572001" cy="5143500"/>
          </a:xfrm>
          <a:custGeom>
            <a:avLst/>
            <a:gdLst>
              <a:gd name="connsiteX0" fmla="*/ 1 w 6096001"/>
              <a:gd name="connsiteY0" fmla="*/ 0 h 6858000"/>
              <a:gd name="connsiteX1" fmla="*/ 6096001 w 6096001"/>
              <a:gd name="connsiteY1" fmla="*/ 0 h 6858000"/>
              <a:gd name="connsiteX2" fmla="*/ 6096001 w 6096001"/>
              <a:gd name="connsiteY2" fmla="*/ 6858000 h 6858000"/>
              <a:gd name="connsiteX3" fmla="*/ 4539049 w 6096001"/>
              <a:gd name="connsiteY3" fmla="*/ 6858000 h 6858000"/>
              <a:gd name="connsiteX4" fmla="*/ 1 w 6096001"/>
              <a:gd name="connsiteY4" fmla="*/ 6858000 h 6858000"/>
              <a:gd name="connsiteX5" fmla="*/ 0 w 6096001"/>
              <a:gd name="connsiteY5" fmla="*/ 6858000 h 6858000"/>
              <a:gd name="connsiteX6" fmla="*/ 0 w 6096001"/>
              <a:gd name="connsiteY6" fmla="*/ 6273113 h 6858000"/>
              <a:gd name="connsiteX7" fmla="*/ 1 w 6096001"/>
              <a:gd name="connsiteY7"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1" h="6858000">
                <a:moveTo>
                  <a:pt x="1" y="0"/>
                </a:moveTo>
                <a:lnTo>
                  <a:pt x="6096001" y="0"/>
                </a:lnTo>
                <a:lnTo>
                  <a:pt x="6096001" y="6858000"/>
                </a:lnTo>
                <a:lnTo>
                  <a:pt x="4539049" y="6858000"/>
                </a:lnTo>
                <a:lnTo>
                  <a:pt x="1" y="6858000"/>
                </a:lnTo>
                <a:lnTo>
                  <a:pt x="0" y="6858000"/>
                </a:lnTo>
                <a:lnTo>
                  <a:pt x="0" y="6273113"/>
                </a:lnTo>
                <a:lnTo>
                  <a:pt x="1" y="6273113"/>
                </a:lnTo>
                <a:close/>
              </a:path>
            </a:pathLst>
          </a:custGeom>
        </p:spPr>
        <p:txBody>
          <a:bodyPr rtlCol="0">
            <a:noAutofit/>
          </a:bodyPr>
          <a:lstStyle/>
          <a:p>
            <a:pPr lvl="0"/>
            <a:endParaRPr lang="en-US" noProof="0" dirty="0"/>
          </a:p>
        </p:txBody>
      </p:sp>
      <p:sp>
        <p:nvSpPr>
          <p:cNvPr id="19" name="Text Placeholder 18"/>
          <p:cNvSpPr>
            <a:spLocks noGrp="1"/>
          </p:cNvSpPr>
          <p:nvPr>
            <p:ph type="body" sz="quarter" idx="16"/>
          </p:nvPr>
        </p:nvSpPr>
        <p:spPr>
          <a:xfrm>
            <a:off x="4572001" y="0"/>
            <a:ext cx="4572000" cy="5143500"/>
          </a:xfrm>
          <a:solidFill>
            <a:srgbClr val="48595D"/>
          </a:solidFill>
        </p:spPr>
        <p:txBody>
          <a:bodyPr anchor="b"/>
          <a:lstStyle>
            <a:lvl1pPr marL="0" indent="0" algn="r">
              <a:buNone/>
              <a:defRPr>
                <a:solidFill>
                  <a:schemeClr val="tx1">
                    <a:alpha val="0"/>
                  </a:schemeClr>
                </a:solidFill>
              </a:defRPr>
            </a:lvl1pPr>
          </a:lstStyle>
          <a:p>
            <a:pPr lvl="0"/>
            <a:r>
              <a:rPr lang="en-US"/>
              <a:t>Click to edit Master text styles</a:t>
            </a:r>
          </a:p>
        </p:txBody>
      </p:sp>
      <p:sp>
        <p:nvSpPr>
          <p:cNvPr id="7" name="Text Placeholder 11"/>
          <p:cNvSpPr>
            <a:spLocks noGrp="1"/>
          </p:cNvSpPr>
          <p:nvPr>
            <p:ph type="body" sz="quarter" idx="14"/>
          </p:nvPr>
        </p:nvSpPr>
        <p:spPr>
          <a:xfrm>
            <a:off x="5159828" y="1606153"/>
            <a:ext cx="3733800" cy="851297"/>
          </a:xfr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3300" b="1" cap="all" baseline="0">
                <a:solidFill>
                  <a:schemeClr val="bg1"/>
                </a:solidFill>
                <a:latin typeface="+mj-lt"/>
              </a:defRPr>
            </a:lvl1pPr>
            <a:lvl2pPr marL="0" indent="0">
              <a:buNone/>
              <a:defRPr sz="1500">
                <a:solidFill>
                  <a:schemeClr val="bg1"/>
                </a:solidFill>
              </a:defRPr>
            </a:lvl2pPr>
            <a:lvl3pPr>
              <a:defRPr sz="1350"/>
            </a:lvl3pPr>
            <a:lvl4pPr>
              <a:defRPr sz="1200"/>
            </a:lvl4pPr>
            <a:lvl5pPr>
              <a:defRPr sz="1200"/>
            </a:lvl5pPr>
          </a:lstStyle>
          <a:p>
            <a:pPr lvl="0"/>
            <a:r>
              <a:rPr lang="en-US"/>
              <a:t>Click to edit Master text styles</a:t>
            </a:r>
          </a:p>
        </p:txBody>
      </p:sp>
      <p:sp>
        <p:nvSpPr>
          <p:cNvPr id="20" name="Subtitle 2"/>
          <p:cNvSpPr>
            <a:spLocks noGrp="1"/>
          </p:cNvSpPr>
          <p:nvPr>
            <p:ph type="subTitle" idx="1"/>
          </p:nvPr>
        </p:nvSpPr>
        <p:spPr>
          <a:xfrm>
            <a:off x="5153479" y="2537724"/>
            <a:ext cx="3740150" cy="1481823"/>
          </a:xfrm>
        </p:spPr>
        <p:txBody>
          <a:bodyPr/>
          <a:lstStyle>
            <a:lvl1pPr marL="0" indent="0" algn="l">
              <a:buNone/>
              <a:defRPr sz="165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2" name="Slide Number Placeholder 5">
            <a:extLst>
              <a:ext uri="{FF2B5EF4-FFF2-40B4-BE49-F238E27FC236}">
                <a16:creationId xmlns:a16="http://schemas.microsoft.com/office/drawing/2014/main" id="{2FC99CAC-0ED0-98EF-3156-3AB8B0C9A8A0}"/>
              </a:ext>
            </a:extLst>
          </p:cNvPr>
          <p:cNvSpPr>
            <a:spLocks noGrp="1"/>
          </p:cNvSpPr>
          <p:nvPr>
            <p:ph type="sldNum" sz="quarter" idx="17"/>
          </p:nvPr>
        </p:nvSpPr>
        <p:spPr>
          <a:xfrm>
            <a:off x="8737600" y="87313"/>
            <a:ext cx="317500" cy="273050"/>
          </a:xfrm>
        </p:spPr>
        <p:txBody>
          <a:bodyPr/>
          <a:lstStyle>
            <a:lvl1pPr>
              <a:defRPr>
                <a:solidFill>
                  <a:prstClr val="white"/>
                </a:solidFill>
              </a:defRPr>
            </a:lvl1pPr>
          </a:lstStyle>
          <a:p>
            <a:pPr>
              <a:defRPr/>
            </a:pPr>
            <a:fld id="{EF83203F-F425-462A-9CA2-FEBCFF87CEF6}" type="slidenum">
              <a:rPr lang="en-US"/>
              <a:pPr>
                <a:defRPr/>
              </a:pPr>
              <a:t>‹#›</a:t>
            </a:fld>
            <a:endParaRPr lang="en-US" dirty="0"/>
          </a:p>
        </p:txBody>
      </p:sp>
    </p:spTree>
    <p:extLst>
      <p:ext uri="{BB962C8B-B14F-4D97-AF65-F5344CB8AC3E}">
        <p14:creationId xmlns:p14="http://schemas.microsoft.com/office/powerpoint/2010/main" val="411317221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Freeform: Shape 1">
            <a:extLst>
              <a:ext uri="{FF2B5EF4-FFF2-40B4-BE49-F238E27FC236}">
                <a16:creationId xmlns:a16="http://schemas.microsoft.com/office/drawing/2014/main" id="{4F47C1C1-339C-118A-6452-D3EF7B26DFB4}"/>
              </a:ext>
            </a:extLst>
          </p:cNvPr>
          <p:cNvSpPr/>
          <p:nvPr userDrawn="1"/>
        </p:nvSpPr>
        <p:spPr>
          <a:xfrm>
            <a:off x="0" y="1155700"/>
            <a:ext cx="9144000" cy="3987800"/>
          </a:xfrm>
          <a:custGeom>
            <a:avLst/>
            <a:gdLst>
              <a:gd name="connsiteX0" fmla="*/ 0 w 12192000"/>
              <a:gd name="connsiteY0" fmla="*/ 0 h 5317958"/>
              <a:gd name="connsiteX1" fmla="*/ 12192000 w 12192000"/>
              <a:gd name="connsiteY1" fmla="*/ 0 h 5317958"/>
              <a:gd name="connsiteX2" fmla="*/ 12192000 w 12192000"/>
              <a:gd name="connsiteY2" fmla="*/ 5317958 h 5317958"/>
              <a:gd name="connsiteX3" fmla="*/ 4539049 w 12192000"/>
              <a:gd name="connsiteY3" fmla="*/ 5317958 h 5317958"/>
              <a:gd name="connsiteX4" fmla="*/ 0 w 12192000"/>
              <a:gd name="connsiteY4" fmla="*/ 5317958 h 5317958"/>
              <a:gd name="connsiteX5" fmla="*/ 0 w 12192000"/>
              <a:gd name="connsiteY5" fmla="*/ 4733071 h 5317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5317958">
                <a:moveTo>
                  <a:pt x="0" y="0"/>
                </a:moveTo>
                <a:lnTo>
                  <a:pt x="12192000" y="0"/>
                </a:lnTo>
                <a:lnTo>
                  <a:pt x="12192000" y="5317958"/>
                </a:lnTo>
                <a:lnTo>
                  <a:pt x="4539049" y="5317958"/>
                </a:lnTo>
                <a:lnTo>
                  <a:pt x="0" y="5317958"/>
                </a:lnTo>
                <a:lnTo>
                  <a:pt x="0" y="4733071"/>
                </a:lnTo>
                <a:close/>
              </a:path>
            </a:pathLst>
          </a:cu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en-US" sz="1350" dirty="0">
              <a:solidFill>
                <a:prstClr val="white"/>
              </a:solidFill>
            </a:endParaRPr>
          </a:p>
        </p:txBody>
      </p:sp>
      <p:sp>
        <p:nvSpPr>
          <p:cNvPr id="4" name="TextBox 3" hidden="1">
            <a:extLst>
              <a:ext uri="{FF2B5EF4-FFF2-40B4-BE49-F238E27FC236}">
                <a16:creationId xmlns:a16="http://schemas.microsoft.com/office/drawing/2014/main" id="{945BBB2B-15CD-7EDC-BD4F-5DEC6FB42343}"/>
              </a:ext>
            </a:extLst>
          </p:cNvPr>
          <p:cNvSpPr txBox="1"/>
          <p:nvPr userDrawn="1"/>
        </p:nvSpPr>
        <p:spPr>
          <a:xfrm>
            <a:off x="0" y="5005388"/>
            <a:ext cx="6858000" cy="161925"/>
          </a:xfrm>
          <a:prstGeom prst="rect">
            <a:avLst/>
          </a:prstGeom>
          <a:noFill/>
        </p:spPr>
        <p:txBody>
          <a:bodyPr>
            <a:spAutoFit/>
          </a:bodyPr>
          <a:lstStyle/>
          <a:p>
            <a:pPr defTabSz="685800" eaLnBrk="1" fontAlgn="auto" hangingPunct="1">
              <a:spcBef>
                <a:spcPts val="0"/>
              </a:spcBef>
              <a:spcAft>
                <a:spcPts val="0"/>
              </a:spcAft>
              <a:defRPr/>
            </a:pPr>
            <a:r>
              <a:rPr lang="en-US" sz="450" dirty="0">
                <a:solidFill>
                  <a:srgbClr val="E7E6E6">
                    <a:lumMod val="75000"/>
                  </a:srgbClr>
                </a:solidFill>
                <a:latin typeface="Arial" panose="020B0604020202020204"/>
                <a:ea typeface="+mn-ea"/>
              </a:rPr>
              <a:t>© 2019 Rotary International. Internal Use Only. Not For Distribution. Private and Confidential.</a:t>
            </a:r>
          </a:p>
        </p:txBody>
      </p:sp>
      <p:sp>
        <p:nvSpPr>
          <p:cNvPr id="5" name="Rectangle 4" hidden="1">
            <a:extLst>
              <a:ext uri="{FF2B5EF4-FFF2-40B4-BE49-F238E27FC236}">
                <a16:creationId xmlns:a16="http://schemas.microsoft.com/office/drawing/2014/main" id="{26393B8F-C52B-3E2E-B315-923163F3CD61}"/>
              </a:ext>
            </a:extLst>
          </p:cNvPr>
          <p:cNvSpPr/>
          <p:nvPr userDrawn="1"/>
        </p:nvSpPr>
        <p:spPr>
          <a:xfrm>
            <a:off x="0" y="4705350"/>
            <a:ext cx="3403600" cy="4381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en-US" sz="1350" dirty="0">
              <a:solidFill>
                <a:prstClr val="white"/>
              </a:solidFill>
            </a:endParaRPr>
          </a:p>
        </p:txBody>
      </p:sp>
      <p:sp>
        <p:nvSpPr>
          <p:cNvPr id="3" name="Content Placeholder 2"/>
          <p:cNvSpPr>
            <a:spLocks noGrp="1"/>
          </p:cNvSpPr>
          <p:nvPr>
            <p:ph idx="1"/>
          </p:nvPr>
        </p:nvSpPr>
        <p:spPr>
          <a:xfrm>
            <a:off x="285750" y="1606550"/>
            <a:ext cx="8629649" cy="3026172"/>
          </a:xfrm>
        </p:spPr>
        <p:txBody>
          <a:bodyPr/>
          <a:lstStyle>
            <a:lvl1pPr>
              <a:defRPr sz="1800">
                <a:solidFill>
                  <a:schemeClr val="bg1"/>
                </a:solidFill>
              </a:defRPr>
            </a:lvl1pPr>
            <a:lvl2pPr marL="342900" indent="-171450">
              <a:defRPr sz="1500">
                <a:solidFill>
                  <a:schemeClr val="bg1"/>
                </a:solidFill>
              </a:defRPr>
            </a:lvl2pPr>
            <a:lvl3pPr marL="514350" indent="-171450">
              <a:defRPr sz="1350">
                <a:solidFill>
                  <a:schemeClr val="bg1"/>
                </a:solidFill>
              </a:defRPr>
            </a:lvl3pPr>
            <a:lvl4pPr marL="685800" indent="-171450">
              <a:defRPr sz="1200">
                <a:solidFill>
                  <a:schemeClr val="bg1"/>
                </a:solidFill>
              </a:defRPr>
            </a:lvl4pPr>
            <a:lvl5pPr marL="857250" indent="-171450">
              <a:defRPr sz="12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itle 1"/>
          <p:cNvSpPr>
            <a:spLocks noGrp="1"/>
          </p:cNvSpPr>
          <p:nvPr>
            <p:ph type="title"/>
          </p:nvPr>
        </p:nvSpPr>
        <p:spPr>
          <a:xfrm>
            <a:off x="285750" y="1"/>
            <a:ext cx="8629650" cy="1155032"/>
          </a:xfrm>
        </p:spPr>
        <p:txBody>
          <a:bodyPr tIns="0" bIns="91440" anchor="b"/>
          <a:lstStyle>
            <a:lvl1pPr>
              <a:defRPr cap="all" baseline="0">
                <a:solidFill>
                  <a:srgbClr val="48595D"/>
                </a:solidFill>
              </a:defRPr>
            </a:lvl1pPr>
          </a:lstStyle>
          <a:p>
            <a:r>
              <a:rPr lang="en-US" dirty="0"/>
              <a:t>Click to edit Master title style</a:t>
            </a:r>
          </a:p>
        </p:txBody>
      </p:sp>
      <p:sp>
        <p:nvSpPr>
          <p:cNvPr id="6" name="Slide Number Placeholder 5">
            <a:extLst>
              <a:ext uri="{FF2B5EF4-FFF2-40B4-BE49-F238E27FC236}">
                <a16:creationId xmlns:a16="http://schemas.microsoft.com/office/drawing/2014/main" id="{23AB6173-C4C6-3A33-0EAB-C32547DF8FEA}"/>
              </a:ext>
            </a:extLst>
          </p:cNvPr>
          <p:cNvSpPr>
            <a:spLocks noGrp="1"/>
          </p:cNvSpPr>
          <p:nvPr>
            <p:ph type="sldNum" sz="quarter" idx="10"/>
          </p:nvPr>
        </p:nvSpPr>
        <p:spPr>
          <a:xfrm>
            <a:off x="8737600" y="87313"/>
            <a:ext cx="317500" cy="273050"/>
          </a:xfrm>
        </p:spPr>
        <p:txBody>
          <a:bodyPr/>
          <a:lstStyle>
            <a:lvl1pPr>
              <a:defRPr lang="en-US">
                <a:solidFill>
                  <a:prstClr val="black"/>
                </a:solidFill>
              </a:defRPr>
            </a:lvl1pPr>
          </a:lstStyle>
          <a:p>
            <a:pPr>
              <a:defRPr/>
            </a:pPr>
            <a:fld id="{DCDD93EF-58CD-473F-9C1B-81221CBB0E65}" type="slidenum">
              <a:rPr/>
              <a:pPr>
                <a:defRPr/>
              </a:pPr>
              <a:t>‹#›</a:t>
            </a:fld>
            <a:endParaRPr dirty="0"/>
          </a:p>
        </p:txBody>
      </p:sp>
    </p:spTree>
    <p:extLst>
      <p:ext uri="{BB962C8B-B14F-4D97-AF65-F5344CB8AC3E}">
        <p14:creationId xmlns:p14="http://schemas.microsoft.com/office/powerpoint/2010/main" val="420685225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2BAA9D-7935-E618-AEF1-04C5551F8066}"/>
              </a:ext>
            </a:extLst>
          </p:cNvPr>
          <p:cNvSpPr/>
          <p:nvPr userDrawn="1"/>
        </p:nvSpPr>
        <p:spPr>
          <a:xfrm>
            <a:off x="0" y="0"/>
            <a:ext cx="9144000" cy="5143500"/>
          </a:xfrm>
          <a:prstGeom prst="rect">
            <a:avLst/>
          </a:pr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en-US" sz="1350" dirty="0">
              <a:solidFill>
                <a:prstClr val="white"/>
              </a:solidFill>
            </a:endParaRPr>
          </a:p>
        </p:txBody>
      </p:sp>
      <p:sp>
        <p:nvSpPr>
          <p:cNvPr id="4" name="TextBox 3" hidden="1">
            <a:extLst>
              <a:ext uri="{FF2B5EF4-FFF2-40B4-BE49-F238E27FC236}">
                <a16:creationId xmlns:a16="http://schemas.microsoft.com/office/drawing/2014/main" id="{57AE79B0-AD0B-A214-7F02-1D279E1537B8}"/>
              </a:ext>
            </a:extLst>
          </p:cNvPr>
          <p:cNvSpPr txBox="1"/>
          <p:nvPr userDrawn="1"/>
        </p:nvSpPr>
        <p:spPr>
          <a:xfrm>
            <a:off x="0" y="5005388"/>
            <a:ext cx="6858000" cy="161925"/>
          </a:xfrm>
          <a:prstGeom prst="rect">
            <a:avLst/>
          </a:prstGeom>
          <a:noFill/>
        </p:spPr>
        <p:txBody>
          <a:bodyPr>
            <a:spAutoFit/>
          </a:bodyPr>
          <a:lstStyle/>
          <a:p>
            <a:pPr defTabSz="685800" eaLnBrk="1" fontAlgn="auto" hangingPunct="1">
              <a:spcBef>
                <a:spcPts val="0"/>
              </a:spcBef>
              <a:spcAft>
                <a:spcPts val="0"/>
              </a:spcAft>
              <a:defRPr/>
            </a:pPr>
            <a:r>
              <a:rPr lang="en-US" sz="450" dirty="0">
                <a:solidFill>
                  <a:srgbClr val="E7E6E6">
                    <a:lumMod val="75000"/>
                  </a:srgbClr>
                </a:solidFill>
                <a:latin typeface="Arial" panose="020B0604020202020204"/>
                <a:ea typeface="+mn-ea"/>
              </a:rPr>
              <a:t>© 2019 Rotary International. Internal Use Only. Not For Distribution. Private and Confidential.</a:t>
            </a:r>
          </a:p>
        </p:txBody>
      </p:sp>
      <p:sp>
        <p:nvSpPr>
          <p:cNvPr id="3" name="Content Placeholder 2"/>
          <p:cNvSpPr>
            <a:spLocks noGrp="1"/>
          </p:cNvSpPr>
          <p:nvPr>
            <p:ph idx="1"/>
          </p:nvPr>
        </p:nvSpPr>
        <p:spPr>
          <a:xfrm>
            <a:off x="285750" y="1606550"/>
            <a:ext cx="8629649" cy="3026172"/>
          </a:xfrm>
        </p:spPr>
        <p:txBody>
          <a:bodyPr/>
          <a:lstStyle>
            <a:lvl1pPr>
              <a:defRPr sz="1800">
                <a:solidFill>
                  <a:schemeClr val="bg1"/>
                </a:solidFill>
              </a:defRPr>
            </a:lvl1pPr>
            <a:lvl2pPr marL="342900" indent="-171450">
              <a:defRPr sz="1500">
                <a:solidFill>
                  <a:schemeClr val="bg1"/>
                </a:solidFill>
              </a:defRPr>
            </a:lvl2pPr>
            <a:lvl3pPr marL="514350" indent="-171450">
              <a:defRPr sz="1350">
                <a:solidFill>
                  <a:schemeClr val="bg1"/>
                </a:solidFill>
              </a:defRPr>
            </a:lvl3pPr>
            <a:lvl4pPr marL="685800" indent="-171450">
              <a:defRPr sz="1200">
                <a:solidFill>
                  <a:schemeClr val="bg1"/>
                </a:solidFill>
              </a:defRPr>
            </a:lvl4pPr>
            <a:lvl5pPr marL="857250" indent="-171450">
              <a:defRPr sz="12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itle 1"/>
          <p:cNvSpPr>
            <a:spLocks noGrp="1"/>
          </p:cNvSpPr>
          <p:nvPr>
            <p:ph type="title"/>
          </p:nvPr>
        </p:nvSpPr>
        <p:spPr>
          <a:xfrm>
            <a:off x="0" y="1"/>
            <a:ext cx="9144000" cy="704849"/>
          </a:xfrm>
          <a:noFill/>
        </p:spPr>
        <p:txBody>
          <a:bodyPr tIns="274320" bIns="91440" anchor="t">
            <a:normAutofit/>
          </a:bodyPr>
          <a:lstStyle>
            <a:lvl1pPr marL="298847" indent="0">
              <a:defRPr sz="3300" cap="all" baseline="0">
                <a:solidFill>
                  <a:srgbClr val="01B4E7"/>
                </a:solidFill>
              </a:defRPr>
            </a:lvl1pPr>
          </a:lstStyle>
          <a:p>
            <a:r>
              <a:rPr lang="en-US"/>
              <a:t>Click to edit Master title style</a:t>
            </a:r>
            <a:endParaRPr lang="en-US" dirty="0"/>
          </a:p>
        </p:txBody>
      </p:sp>
      <p:sp>
        <p:nvSpPr>
          <p:cNvPr id="10" name="Subtitle 2"/>
          <p:cNvSpPr>
            <a:spLocks noGrp="1"/>
          </p:cNvSpPr>
          <p:nvPr>
            <p:ph type="subTitle" idx="13"/>
          </p:nvPr>
        </p:nvSpPr>
        <p:spPr>
          <a:xfrm>
            <a:off x="285749" y="759673"/>
            <a:ext cx="8524421" cy="450002"/>
          </a:xfrm>
        </p:spPr>
        <p:txBody>
          <a:bodyPr/>
          <a:lstStyle>
            <a:lvl1pPr marL="0" indent="0" algn="l">
              <a:buNone/>
              <a:defRPr sz="210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5" name="Slide Number Placeholder 5">
            <a:extLst>
              <a:ext uri="{FF2B5EF4-FFF2-40B4-BE49-F238E27FC236}">
                <a16:creationId xmlns:a16="http://schemas.microsoft.com/office/drawing/2014/main" id="{D8C5F05F-BFEE-EE04-AFE0-953D37B2BACE}"/>
              </a:ext>
            </a:extLst>
          </p:cNvPr>
          <p:cNvSpPr>
            <a:spLocks noGrp="1"/>
          </p:cNvSpPr>
          <p:nvPr>
            <p:ph type="sldNum" sz="quarter" idx="14"/>
          </p:nvPr>
        </p:nvSpPr>
        <p:spPr>
          <a:xfrm>
            <a:off x="8737600" y="87313"/>
            <a:ext cx="317500" cy="273050"/>
          </a:xfrm>
        </p:spPr>
        <p:txBody>
          <a:bodyPr/>
          <a:lstStyle>
            <a:lvl1pPr>
              <a:defRPr>
                <a:solidFill>
                  <a:prstClr val="white"/>
                </a:solidFill>
              </a:defRPr>
            </a:lvl1pPr>
          </a:lstStyle>
          <a:p>
            <a:pPr>
              <a:defRPr/>
            </a:pPr>
            <a:fld id="{AAAFF812-D3B7-461D-87F6-D110F64B1FF1}" type="slidenum">
              <a:rPr lang="en-US"/>
              <a:pPr>
                <a:defRPr/>
              </a:pPr>
              <a:t>‹#›</a:t>
            </a:fld>
            <a:endParaRPr lang="en-US" dirty="0"/>
          </a:p>
        </p:txBody>
      </p:sp>
    </p:spTree>
    <p:extLst>
      <p:ext uri="{BB962C8B-B14F-4D97-AF65-F5344CB8AC3E}">
        <p14:creationId xmlns:p14="http://schemas.microsoft.com/office/powerpoint/2010/main" val="395501622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308A820-0027-85AA-F5EE-23D55E69C15F}"/>
              </a:ext>
            </a:extLst>
          </p:cNvPr>
          <p:cNvSpPr/>
          <p:nvPr userDrawn="1"/>
        </p:nvSpPr>
        <p:spPr>
          <a:xfrm>
            <a:off x="0" y="1801813"/>
            <a:ext cx="9144000" cy="3341687"/>
          </a:xfrm>
          <a:prstGeom prst="rect">
            <a:avLst/>
          </a:pr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en-US" sz="1350" dirty="0">
              <a:solidFill>
                <a:prstClr val="white"/>
              </a:solidFill>
            </a:endParaRPr>
          </a:p>
        </p:txBody>
      </p:sp>
      <p:sp>
        <p:nvSpPr>
          <p:cNvPr id="4" name="TextBox 3" hidden="1">
            <a:extLst>
              <a:ext uri="{FF2B5EF4-FFF2-40B4-BE49-F238E27FC236}">
                <a16:creationId xmlns:a16="http://schemas.microsoft.com/office/drawing/2014/main" id="{EA8BCCB3-FE22-5357-FACC-9E0270AE9BDF}"/>
              </a:ext>
            </a:extLst>
          </p:cNvPr>
          <p:cNvSpPr txBox="1"/>
          <p:nvPr userDrawn="1"/>
        </p:nvSpPr>
        <p:spPr>
          <a:xfrm>
            <a:off x="0" y="5005388"/>
            <a:ext cx="6858000" cy="161925"/>
          </a:xfrm>
          <a:prstGeom prst="rect">
            <a:avLst/>
          </a:prstGeom>
          <a:noFill/>
        </p:spPr>
        <p:txBody>
          <a:bodyPr>
            <a:spAutoFit/>
          </a:bodyPr>
          <a:lstStyle/>
          <a:p>
            <a:pPr defTabSz="685800" eaLnBrk="1" fontAlgn="auto" hangingPunct="1">
              <a:spcBef>
                <a:spcPts val="0"/>
              </a:spcBef>
              <a:spcAft>
                <a:spcPts val="0"/>
              </a:spcAft>
              <a:defRPr/>
            </a:pPr>
            <a:r>
              <a:rPr lang="en-US" sz="450" dirty="0">
                <a:solidFill>
                  <a:srgbClr val="E7E6E6">
                    <a:lumMod val="75000"/>
                  </a:srgbClr>
                </a:solidFill>
                <a:latin typeface="Arial" panose="020B0604020202020204"/>
                <a:ea typeface="+mn-ea"/>
              </a:rPr>
              <a:t>© 2019 Rotary International. Internal Use Only. Not For Distribution. Private and Confidential.</a:t>
            </a:r>
          </a:p>
        </p:txBody>
      </p:sp>
      <p:sp>
        <p:nvSpPr>
          <p:cNvPr id="5" name="Picture Placeholder 4"/>
          <p:cNvSpPr>
            <a:spLocks noGrp="1"/>
          </p:cNvSpPr>
          <p:nvPr>
            <p:ph type="pic" sz="quarter" idx="13"/>
          </p:nvPr>
        </p:nvSpPr>
        <p:spPr>
          <a:xfrm>
            <a:off x="1" y="1"/>
            <a:ext cx="9144000" cy="1802501"/>
          </a:xfrm>
        </p:spPr>
        <p:txBody>
          <a:bodyPr rtlCol="0">
            <a:normAutofit/>
          </a:bodyPr>
          <a:lstStyle/>
          <a:p>
            <a:pPr lvl="0"/>
            <a:endParaRPr lang="en-US" noProof="0" dirty="0"/>
          </a:p>
        </p:txBody>
      </p:sp>
      <p:sp>
        <p:nvSpPr>
          <p:cNvPr id="3" name="Content Placeholder 2"/>
          <p:cNvSpPr>
            <a:spLocks noGrp="1"/>
          </p:cNvSpPr>
          <p:nvPr>
            <p:ph idx="1"/>
          </p:nvPr>
        </p:nvSpPr>
        <p:spPr>
          <a:xfrm>
            <a:off x="285750" y="2000740"/>
            <a:ext cx="8629649" cy="2830221"/>
          </a:xfrm>
        </p:spPr>
        <p:txBody>
          <a:bodyPr/>
          <a:lstStyle>
            <a:lvl1pPr>
              <a:defRPr sz="1800">
                <a:solidFill>
                  <a:schemeClr val="bg1"/>
                </a:solidFill>
              </a:defRPr>
            </a:lvl1pPr>
            <a:lvl2pPr marL="342900" indent="-171450">
              <a:defRPr sz="1500">
                <a:solidFill>
                  <a:schemeClr val="bg1"/>
                </a:solidFill>
              </a:defRPr>
            </a:lvl2pPr>
            <a:lvl3pPr marL="514350" indent="-171450">
              <a:defRPr sz="1350">
                <a:solidFill>
                  <a:schemeClr val="bg1"/>
                </a:solidFill>
              </a:defRPr>
            </a:lvl3pPr>
            <a:lvl4pPr marL="685800" indent="-171450">
              <a:defRPr sz="1200">
                <a:solidFill>
                  <a:schemeClr val="bg1"/>
                </a:solidFill>
              </a:defRPr>
            </a:lvl4pPr>
            <a:lvl5pPr marL="857250" indent="-171450">
              <a:defRPr sz="12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4"/>
          </p:nvPr>
        </p:nvSpPr>
        <p:spPr>
          <a:xfrm>
            <a:off x="0" y="0"/>
            <a:ext cx="9144000" cy="1814303"/>
          </a:xfrm>
          <a:solidFill>
            <a:srgbClr val="48595D">
              <a:alpha val="70000"/>
            </a:srgbClr>
          </a:solidFill>
        </p:spPr>
        <p:txBody>
          <a:bodyPr lIns="822960" tIns="457200"/>
          <a:lstStyle>
            <a:lvl1pPr marL="0" indent="0">
              <a:buNone/>
              <a:defRPr sz="3300" b="1">
                <a:solidFill>
                  <a:schemeClr val="bg1"/>
                </a:solidFill>
                <a:latin typeface="+mj-lt"/>
              </a:defRPr>
            </a:lvl1pPr>
          </a:lstStyle>
          <a:p>
            <a:pPr lvl="0"/>
            <a:r>
              <a:rPr lang="en-US" dirty="0"/>
              <a:t>Click to edit Master text styles</a:t>
            </a:r>
          </a:p>
        </p:txBody>
      </p:sp>
      <p:sp>
        <p:nvSpPr>
          <p:cNvPr id="6" name="Slide Number Placeholder 5">
            <a:extLst>
              <a:ext uri="{FF2B5EF4-FFF2-40B4-BE49-F238E27FC236}">
                <a16:creationId xmlns:a16="http://schemas.microsoft.com/office/drawing/2014/main" id="{C35EED28-BDEF-C3C4-E97C-8A304564A2BD}"/>
              </a:ext>
            </a:extLst>
          </p:cNvPr>
          <p:cNvSpPr>
            <a:spLocks noGrp="1"/>
          </p:cNvSpPr>
          <p:nvPr>
            <p:ph type="sldNum" sz="quarter" idx="15"/>
          </p:nvPr>
        </p:nvSpPr>
        <p:spPr>
          <a:xfrm>
            <a:off x="8737600" y="87313"/>
            <a:ext cx="317500" cy="273050"/>
          </a:xfrm>
        </p:spPr>
        <p:txBody>
          <a:bodyPr/>
          <a:lstStyle>
            <a:lvl1pPr>
              <a:defRPr>
                <a:solidFill>
                  <a:prstClr val="white"/>
                </a:solidFill>
              </a:defRPr>
            </a:lvl1pPr>
          </a:lstStyle>
          <a:p>
            <a:pPr>
              <a:defRPr/>
            </a:pPr>
            <a:fld id="{86C29669-F61D-45AB-893C-37C5E6433412}" type="slidenum">
              <a:rPr lang="en-US"/>
              <a:pPr>
                <a:defRPr/>
              </a:pPr>
              <a:t>‹#›</a:t>
            </a:fld>
            <a:endParaRPr lang="en-US" dirty="0"/>
          </a:p>
        </p:txBody>
      </p:sp>
    </p:spTree>
    <p:extLst>
      <p:ext uri="{BB962C8B-B14F-4D97-AF65-F5344CB8AC3E}">
        <p14:creationId xmlns:p14="http://schemas.microsoft.com/office/powerpoint/2010/main" val="299175637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15" name="Picture Placeholder 14"/>
          <p:cNvSpPr>
            <a:spLocks noGrp="1"/>
          </p:cNvSpPr>
          <p:nvPr>
            <p:ph type="pic" sz="quarter" idx="13"/>
          </p:nvPr>
        </p:nvSpPr>
        <p:spPr>
          <a:xfrm>
            <a:off x="0" y="0"/>
            <a:ext cx="9144000" cy="5143500"/>
          </a:xfrm>
          <a:custGeom>
            <a:avLst/>
            <a:gdLst>
              <a:gd name="connsiteX0" fmla="*/ 11603402 w 12192000"/>
              <a:gd name="connsiteY0" fmla="*/ 6440005 h 6858000"/>
              <a:gd name="connsiteX1" fmla="*/ 11613605 w 12192000"/>
              <a:gd name="connsiteY1" fmla="*/ 6440005 h 6858000"/>
              <a:gd name="connsiteX2" fmla="*/ 11617686 w 12192000"/>
              <a:gd name="connsiteY2" fmla="*/ 6448343 h 6858000"/>
              <a:gd name="connsiteX3" fmla="*/ 11623808 w 12192000"/>
              <a:gd name="connsiteY3" fmla="*/ 6550487 h 6858000"/>
              <a:gd name="connsiteX4" fmla="*/ 11621767 w 12192000"/>
              <a:gd name="connsiteY4" fmla="*/ 6560909 h 6858000"/>
              <a:gd name="connsiteX5" fmla="*/ 11615645 w 12192000"/>
              <a:gd name="connsiteY5" fmla="*/ 6560909 h 6858000"/>
              <a:gd name="connsiteX6" fmla="*/ 11509533 w 12192000"/>
              <a:gd name="connsiteY6" fmla="*/ 6498373 h 6858000"/>
              <a:gd name="connsiteX7" fmla="*/ 11505451 w 12192000"/>
              <a:gd name="connsiteY7" fmla="*/ 6492120 h 6858000"/>
              <a:gd name="connsiteX8" fmla="*/ 11505451 w 12192000"/>
              <a:gd name="connsiteY8" fmla="*/ 6490034 h 6858000"/>
              <a:gd name="connsiteX9" fmla="*/ 11511573 w 12192000"/>
              <a:gd name="connsiteY9" fmla="*/ 6485865 h 6858000"/>
              <a:gd name="connsiteX10" fmla="*/ 11603402 w 12192000"/>
              <a:gd name="connsiteY10" fmla="*/ 6440005 h 6858000"/>
              <a:gd name="connsiteX11" fmla="*/ 11686136 w 12192000"/>
              <a:gd name="connsiteY11" fmla="*/ 6437921 h 6858000"/>
              <a:gd name="connsiteX12" fmla="*/ 11696438 w 12192000"/>
              <a:gd name="connsiteY12" fmla="*/ 6437921 h 6858000"/>
              <a:gd name="connsiteX13" fmla="*/ 11787097 w 12192000"/>
              <a:gd name="connsiteY13" fmla="*/ 6483687 h 6858000"/>
              <a:gd name="connsiteX14" fmla="*/ 11795339 w 12192000"/>
              <a:gd name="connsiteY14" fmla="*/ 6489928 h 6858000"/>
              <a:gd name="connsiteX15" fmla="*/ 11791218 w 12192000"/>
              <a:gd name="connsiteY15" fmla="*/ 6496168 h 6858000"/>
              <a:gd name="connsiteX16" fmla="*/ 11684076 w 12192000"/>
              <a:gd name="connsiteY16" fmla="*/ 6558576 h 6858000"/>
              <a:gd name="connsiteX17" fmla="*/ 11675833 w 12192000"/>
              <a:gd name="connsiteY17" fmla="*/ 6558576 h 6858000"/>
              <a:gd name="connsiteX18" fmla="*/ 11673773 w 12192000"/>
              <a:gd name="connsiteY18" fmla="*/ 6550255 h 6858000"/>
              <a:gd name="connsiteX19" fmla="*/ 11682015 w 12192000"/>
              <a:gd name="connsiteY19" fmla="*/ 6446242 h 6858000"/>
              <a:gd name="connsiteX20" fmla="*/ 11686136 w 12192000"/>
              <a:gd name="connsiteY20" fmla="*/ 6437921 h 6858000"/>
              <a:gd name="connsiteX21" fmla="*/ 10868401 w 12192000"/>
              <a:gd name="connsiteY21" fmla="*/ 6398178 h 6858000"/>
              <a:gd name="connsiteX22" fmla="*/ 10868401 w 12192000"/>
              <a:gd name="connsiteY22" fmla="*/ 6441381 h 6858000"/>
              <a:gd name="connsiteX23" fmla="*/ 10820512 w 12192000"/>
              <a:gd name="connsiteY23" fmla="*/ 6449610 h 6858000"/>
              <a:gd name="connsiteX24" fmla="*/ 10801773 w 12192000"/>
              <a:gd name="connsiteY24" fmla="*/ 6424923 h 6858000"/>
              <a:gd name="connsiteX25" fmla="*/ 10826759 w 12192000"/>
              <a:gd name="connsiteY25" fmla="*/ 6400236 h 6858000"/>
              <a:gd name="connsiteX26" fmla="*/ 10518900 w 12192000"/>
              <a:gd name="connsiteY26" fmla="*/ 6328044 h 6858000"/>
              <a:gd name="connsiteX27" fmla="*/ 10559811 w 12192000"/>
              <a:gd name="connsiteY27" fmla="*/ 6388243 h 6858000"/>
              <a:gd name="connsiteX28" fmla="*/ 10518900 w 12192000"/>
              <a:gd name="connsiteY28" fmla="*/ 6448441 h 6858000"/>
              <a:gd name="connsiteX29" fmla="*/ 10477988 w 12192000"/>
              <a:gd name="connsiteY29" fmla="*/ 6388243 h 6858000"/>
              <a:gd name="connsiteX30" fmla="*/ 10518900 w 12192000"/>
              <a:gd name="connsiteY30" fmla="*/ 6328044 h 6858000"/>
              <a:gd name="connsiteX31" fmla="*/ 11673123 w 12192000"/>
              <a:gd name="connsiteY31" fmla="*/ 6319732 h 6858000"/>
              <a:gd name="connsiteX32" fmla="*/ 11682116 w 12192000"/>
              <a:gd name="connsiteY32" fmla="*/ 6320771 h 6858000"/>
              <a:gd name="connsiteX33" fmla="*/ 11708840 w 12192000"/>
              <a:gd name="connsiteY33" fmla="*/ 6372722 h 6858000"/>
              <a:gd name="connsiteX34" fmla="*/ 11649226 w 12192000"/>
              <a:gd name="connsiteY34" fmla="*/ 6430907 h 6858000"/>
              <a:gd name="connsiteX35" fmla="*/ 11589612 w 12192000"/>
              <a:gd name="connsiteY35" fmla="*/ 6372722 h 6858000"/>
              <a:gd name="connsiteX36" fmla="*/ 11616336 w 12192000"/>
              <a:gd name="connsiteY36" fmla="*/ 6322850 h 6858000"/>
              <a:gd name="connsiteX37" fmla="*/ 11632781 w 12192000"/>
              <a:gd name="connsiteY37" fmla="*/ 6324927 h 6858000"/>
              <a:gd name="connsiteX38" fmla="*/ 11630725 w 12192000"/>
              <a:gd name="connsiteY38" fmla="*/ 6341552 h 6858000"/>
              <a:gd name="connsiteX39" fmla="*/ 11614280 w 12192000"/>
              <a:gd name="connsiteY39" fmla="*/ 6372722 h 6858000"/>
              <a:gd name="connsiteX40" fmla="*/ 11649226 w 12192000"/>
              <a:gd name="connsiteY40" fmla="*/ 6408049 h 6858000"/>
              <a:gd name="connsiteX41" fmla="*/ 11684172 w 12192000"/>
              <a:gd name="connsiteY41" fmla="*/ 6372722 h 6858000"/>
              <a:gd name="connsiteX42" fmla="*/ 11667727 w 12192000"/>
              <a:gd name="connsiteY42" fmla="*/ 6341552 h 6858000"/>
              <a:gd name="connsiteX43" fmla="*/ 11665671 w 12192000"/>
              <a:gd name="connsiteY43" fmla="*/ 6324927 h 6858000"/>
              <a:gd name="connsiteX44" fmla="*/ 11673123 w 12192000"/>
              <a:gd name="connsiteY44" fmla="*/ 6319732 h 6858000"/>
              <a:gd name="connsiteX45" fmla="*/ 11822057 w 12192000"/>
              <a:gd name="connsiteY45" fmla="*/ 6304666 h 6858000"/>
              <a:gd name="connsiteX46" fmla="*/ 11826190 w 12192000"/>
              <a:gd name="connsiteY46" fmla="*/ 6310895 h 6858000"/>
              <a:gd name="connsiteX47" fmla="*/ 11826190 w 12192000"/>
              <a:gd name="connsiteY47" fmla="*/ 6435462 h 6858000"/>
              <a:gd name="connsiteX48" fmla="*/ 11822057 w 12192000"/>
              <a:gd name="connsiteY48" fmla="*/ 6441690 h 6858000"/>
              <a:gd name="connsiteX49" fmla="*/ 11813791 w 12192000"/>
              <a:gd name="connsiteY49" fmla="*/ 6439614 h 6858000"/>
              <a:gd name="connsiteX50" fmla="*/ 11729066 w 12192000"/>
              <a:gd name="connsiteY50" fmla="*/ 6381482 h 6858000"/>
              <a:gd name="connsiteX51" fmla="*/ 11722867 w 12192000"/>
              <a:gd name="connsiteY51" fmla="*/ 6373178 h 6858000"/>
              <a:gd name="connsiteX52" fmla="*/ 11729066 w 12192000"/>
              <a:gd name="connsiteY52" fmla="*/ 6364874 h 6858000"/>
              <a:gd name="connsiteX53" fmla="*/ 11813791 w 12192000"/>
              <a:gd name="connsiteY53" fmla="*/ 6306743 h 6858000"/>
              <a:gd name="connsiteX54" fmla="*/ 11822057 w 12192000"/>
              <a:gd name="connsiteY54" fmla="*/ 6304666 h 6858000"/>
              <a:gd name="connsiteX55" fmla="*/ 11476229 w 12192000"/>
              <a:gd name="connsiteY55" fmla="*/ 6304666 h 6858000"/>
              <a:gd name="connsiteX56" fmla="*/ 11484412 w 12192000"/>
              <a:gd name="connsiteY56" fmla="*/ 6308818 h 6858000"/>
              <a:gd name="connsiteX57" fmla="*/ 11568280 w 12192000"/>
              <a:gd name="connsiteY57" fmla="*/ 6364874 h 6858000"/>
              <a:gd name="connsiteX58" fmla="*/ 11574417 w 12192000"/>
              <a:gd name="connsiteY58" fmla="*/ 6373178 h 6858000"/>
              <a:gd name="connsiteX59" fmla="*/ 11568280 w 12192000"/>
              <a:gd name="connsiteY59" fmla="*/ 6381482 h 6858000"/>
              <a:gd name="connsiteX60" fmla="*/ 11484412 w 12192000"/>
              <a:gd name="connsiteY60" fmla="*/ 6439614 h 6858000"/>
              <a:gd name="connsiteX61" fmla="*/ 11476229 w 12192000"/>
              <a:gd name="connsiteY61" fmla="*/ 6441690 h 6858000"/>
              <a:gd name="connsiteX62" fmla="*/ 11472138 w 12192000"/>
              <a:gd name="connsiteY62" fmla="*/ 6435462 h 6858000"/>
              <a:gd name="connsiteX63" fmla="*/ 11472138 w 12192000"/>
              <a:gd name="connsiteY63" fmla="*/ 6310895 h 6858000"/>
              <a:gd name="connsiteX64" fmla="*/ 11476229 w 12192000"/>
              <a:gd name="connsiteY64" fmla="*/ 6304666 h 6858000"/>
              <a:gd name="connsiteX65" fmla="*/ 11088184 w 12192000"/>
              <a:gd name="connsiteY65" fmla="*/ 6294146 h 6858000"/>
              <a:gd name="connsiteX66" fmla="*/ 11082024 w 12192000"/>
              <a:gd name="connsiteY66" fmla="*/ 6296224 h 6858000"/>
              <a:gd name="connsiteX67" fmla="*/ 11079972 w 12192000"/>
              <a:gd name="connsiteY67" fmla="*/ 6302454 h 6858000"/>
              <a:gd name="connsiteX68" fmla="*/ 11121033 w 12192000"/>
              <a:gd name="connsiteY68" fmla="*/ 6460305 h 6858000"/>
              <a:gd name="connsiteX69" fmla="*/ 11145670 w 12192000"/>
              <a:gd name="connsiteY69" fmla="*/ 6481074 h 6858000"/>
              <a:gd name="connsiteX70" fmla="*/ 11153882 w 12192000"/>
              <a:gd name="connsiteY70" fmla="*/ 6481074 h 6858000"/>
              <a:gd name="connsiteX71" fmla="*/ 11149776 w 12192000"/>
              <a:gd name="connsiteY71" fmla="*/ 6489382 h 6858000"/>
              <a:gd name="connsiteX72" fmla="*/ 11149776 w 12192000"/>
              <a:gd name="connsiteY72" fmla="*/ 6491459 h 6858000"/>
              <a:gd name="connsiteX73" fmla="*/ 11125139 w 12192000"/>
              <a:gd name="connsiteY73" fmla="*/ 6510152 h 6858000"/>
              <a:gd name="connsiteX74" fmla="*/ 11090237 w 12192000"/>
              <a:gd name="connsiteY74" fmla="*/ 6508075 h 6858000"/>
              <a:gd name="connsiteX75" fmla="*/ 11084078 w 12192000"/>
              <a:gd name="connsiteY75" fmla="*/ 6510152 h 6858000"/>
              <a:gd name="connsiteX76" fmla="*/ 11082024 w 12192000"/>
              <a:gd name="connsiteY76" fmla="*/ 6514306 h 6858000"/>
              <a:gd name="connsiteX77" fmla="*/ 11082024 w 12192000"/>
              <a:gd name="connsiteY77" fmla="*/ 6532999 h 6858000"/>
              <a:gd name="connsiteX78" fmla="*/ 11088184 w 12192000"/>
              <a:gd name="connsiteY78" fmla="*/ 6539230 h 6858000"/>
              <a:gd name="connsiteX79" fmla="*/ 11135404 w 12192000"/>
              <a:gd name="connsiteY79" fmla="*/ 6545460 h 6858000"/>
              <a:gd name="connsiteX80" fmla="*/ 11137458 w 12192000"/>
              <a:gd name="connsiteY80" fmla="*/ 6545460 h 6858000"/>
              <a:gd name="connsiteX81" fmla="*/ 11190838 w 12192000"/>
              <a:gd name="connsiteY81" fmla="*/ 6493536 h 6858000"/>
              <a:gd name="connsiteX82" fmla="*/ 11223687 w 12192000"/>
              <a:gd name="connsiteY82" fmla="*/ 6364764 h 6858000"/>
              <a:gd name="connsiteX83" fmla="*/ 11236005 w 12192000"/>
              <a:gd name="connsiteY83" fmla="*/ 6323224 h 6858000"/>
              <a:gd name="connsiteX84" fmla="*/ 11240111 w 12192000"/>
              <a:gd name="connsiteY84" fmla="*/ 6302454 h 6858000"/>
              <a:gd name="connsiteX85" fmla="*/ 11238058 w 12192000"/>
              <a:gd name="connsiteY85" fmla="*/ 6296224 h 6858000"/>
              <a:gd name="connsiteX86" fmla="*/ 11233952 w 12192000"/>
              <a:gd name="connsiteY86" fmla="*/ 6294146 h 6858000"/>
              <a:gd name="connsiteX87" fmla="*/ 11205209 w 12192000"/>
              <a:gd name="connsiteY87" fmla="*/ 6294146 h 6858000"/>
              <a:gd name="connsiteX88" fmla="*/ 11199050 w 12192000"/>
              <a:gd name="connsiteY88" fmla="*/ 6298301 h 6858000"/>
              <a:gd name="connsiteX89" fmla="*/ 11162094 w 12192000"/>
              <a:gd name="connsiteY89" fmla="*/ 6439535 h 6858000"/>
              <a:gd name="connsiteX90" fmla="*/ 11160041 w 12192000"/>
              <a:gd name="connsiteY90" fmla="*/ 6439535 h 6858000"/>
              <a:gd name="connsiteX91" fmla="*/ 11121033 w 12192000"/>
              <a:gd name="connsiteY91" fmla="*/ 6298301 h 6858000"/>
              <a:gd name="connsiteX92" fmla="*/ 11114874 w 12192000"/>
              <a:gd name="connsiteY92" fmla="*/ 6294146 h 6858000"/>
              <a:gd name="connsiteX93" fmla="*/ 11088184 w 12192000"/>
              <a:gd name="connsiteY93" fmla="*/ 6294146 h 6858000"/>
              <a:gd name="connsiteX94" fmla="*/ 11048412 w 12192000"/>
              <a:gd name="connsiteY94" fmla="*/ 6291809 h 6858000"/>
              <a:gd name="connsiteX95" fmla="*/ 10999317 w 12192000"/>
              <a:gd name="connsiteY95" fmla="*/ 6312618 h 6858000"/>
              <a:gd name="connsiteX96" fmla="*/ 10999317 w 12192000"/>
              <a:gd name="connsiteY96" fmla="*/ 6300133 h 6858000"/>
              <a:gd name="connsiteX97" fmla="*/ 10993181 w 12192000"/>
              <a:gd name="connsiteY97" fmla="*/ 6293890 h 6858000"/>
              <a:gd name="connsiteX98" fmla="*/ 10964542 w 12192000"/>
              <a:gd name="connsiteY98" fmla="*/ 6293890 h 6858000"/>
              <a:gd name="connsiteX99" fmla="*/ 10958406 w 12192000"/>
              <a:gd name="connsiteY99" fmla="*/ 6300133 h 6858000"/>
              <a:gd name="connsiteX100" fmla="*/ 10958406 w 12192000"/>
              <a:gd name="connsiteY100" fmla="*/ 6474928 h 6858000"/>
              <a:gd name="connsiteX101" fmla="*/ 10964542 w 12192000"/>
              <a:gd name="connsiteY101" fmla="*/ 6481171 h 6858000"/>
              <a:gd name="connsiteX102" fmla="*/ 10993181 w 12192000"/>
              <a:gd name="connsiteY102" fmla="*/ 6481171 h 6858000"/>
              <a:gd name="connsiteX103" fmla="*/ 10999317 w 12192000"/>
              <a:gd name="connsiteY103" fmla="*/ 6474928 h 6858000"/>
              <a:gd name="connsiteX104" fmla="*/ 10999317 w 12192000"/>
              <a:gd name="connsiteY104" fmla="*/ 6354236 h 6858000"/>
              <a:gd name="connsiteX105" fmla="*/ 11050457 w 12192000"/>
              <a:gd name="connsiteY105" fmla="*/ 6331346 h 6858000"/>
              <a:gd name="connsiteX106" fmla="*/ 11056594 w 12192000"/>
              <a:gd name="connsiteY106" fmla="*/ 6325103 h 6858000"/>
              <a:gd name="connsiteX107" fmla="*/ 11056594 w 12192000"/>
              <a:gd name="connsiteY107" fmla="*/ 6298052 h 6858000"/>
              <a:gd name="connsiteX108" fmla="*/ 11054548 w 12192000"/>
              <a:gd name="connsiteY108" fmla="*/ 6293890 h 6858000"/>
              <a:gd name="connsiteX109" fmla="*/ 11048412 w 12192000"/>
              <a:gd name="connsiteY109" fmla="*/ 6291809 h 6858000"/>
              <a:gd name="connsiteX110" fmla="*/ 10847504 w 12192000"/>
              <a:gd name="connsiteY110" fmla="*/ 6288302 h 6858000"/>
              <a:gd name="connsiteX111" fmla="*/ 10777148 w 12192000"/>
              <a:gd name="connsiteY111" fmla="*/ 6296620 h 6858000"/>
              <a:gd name="connsiteX112" fmla="*/ 10770940 w 12192000"/>
              <a:gd name="connsiteY112" fmla="*/ 6302858 h 6858000"/>
              <a:gd name="connsiteX113" fmla="*/ 10773009 w 12192000"/>
              <a:gd name="connsiteY113" fmla="*/ 6327811 h 6858000"/>
              <a:gd name="connsiteX114" fmla="*/ 10775079 w 12192000"/>
              <a:gd name="connsiteY114" fmla="*/ 6331970 h 6858000"/>
              <a:gd name="connsiteX115" fmla="*/ 10779217 w 12192000"/>
              <a:gd name="connsiteY115" fmla="*/ 6334049 h 6858000"/>
              <a:gd name="connsiteX116" fmla="*/ 10845434 w 12192000"/>
              <a:gd name="connsiteY116" fmla="*/ 6329890 h 6858000"/>
              <a:gd name="connsiteX117" fmla="*/ 10868196 w 12192000"/>
              <a:gd name="connsiteY117" fmla="*/ 6352764 h 6858000"/>
              <a:gd name="connsiteX118" fmla="*/ 10868196 w 12192000"/>
              <a:gd name="connsiteY118" fmla="*/ 6365240 h 6858000"/>
              <a:gd name="connsiteX119" fmla="*/ 10822672 w 12192000"/>
              <a:gd name="connsiteY119" fmla="*/ 6369399 h 6858000"/>
              <a:gd name="connsiteX120" fmla="*/ 10758524 w 12192000"/>
              <a:gd name="connsiteY120" fmla="*/ 6425543 h 6858000"/>
              <a:gd name="connsiteX121" fmla="*/ 10814395 w 12192000"/>
              <a:gd name="connsiteY121" fmla="*/ 6485846 h 6858000"/>
              <a:gd name="connsiteX122" fmla="*/ 10874404 w 12192000"/>
              <a:gd name="connsiteY122" fmla="*/ 6473370 h 6858000"/>
              <a:gd name="connsiteX123" fmla="*/ 10903374 w 12192000"/>
              <a:gd name="connsiteY123" fmla="*/ 6485846 h 6858000"/>
              <a:gd name="connsiteX124" fmla="*/ 10909582 w 12192000"/>
              <a:gd name="connsiteY124" fmla="*/ 6483767 h 6858000"/>
              <a:gd name="connsiteX125" fmla="*/ 10911651 w 12192000"/>
              <a:gd name="connsiteY125" fmla="*/ 6477529 h 6858000"/>
              <a:gd name="connsiteX126" fmla="*/ 10911651 w 12192000"/>
              <a:gd name="connsiteY126" fmla="*/ 6352764 h 6858000"/>
              <a:gd name="connsiteX127" fmla="*/ 10847504 w 12192000"/>
              <a:gd name="connsiteY127" fmla="*/ 6288302 h 6858000"/>
              <a:gd name="connsiteX128" fmla="*/ 10518899 w 12192000"/>
              <a:gd name="connsiteY128" fmla="*/ 6288302 h 6858000"/>
              <a:gd name="connsiteX129" fmla="*/ 10434738 w 12192000"/>
              <a:gd name="connsiteY129" fmla="*/ 6387074 h 6858000"/>
              <a:gd name="connsiteX130" fmla="*/ 10518899 w 12192000"/>
              <a:gd name="connsiteY130" fmla="*/ 6485846 h 6858000"/>
              <a:gd name="connsiteX131" fmla="*/ 10603060 w 12192000"/>
              <a:gd name="connsiteY131" fmla="*/ 6387074 h 6858000"/>
              <a:gd name="connsiteX132" fmla="*/ 10518899 w 12192000"/>
              <a:gd name="connsiteY132" fmla="*/ 6288302 h 6858000"/>
              <a:gd name="connsiteX133" fmla="*/ 10302945 w 12192000"/>
              <a:gd name="connsiteY133" fmla="*/ 6262586 h 6858000"/>
              <a:gd name="connsiteX134" fmla="*/ 10319310 w 12192000"/>
              <a:gd name="connsiteY134" fmla="*/ 6262586 h 6858000"/>
              <a:gd name="connsiteX135" fmla="*/ 10362267 w 12192000"/>
              <a:gd name="connsiteY135" fmla="*/ 6302328 h 6858000"/>
              <a:gd name="connsiteX136" fmla="*/ 10317264 w 12192000"/>
              <a:gd name="connsiteY136" fmla="*/ 6339979 h 6858000"/>
              <a:gd name="connsiteX137" fmla="*/ 10272261 w 12192000"/>
              <a:gd name="connsiteY137" fmla="*/ 6339979 h 6858000"/>
              <a:gd name="connsiteX138" fmla="*/ 10272261 w 12192000"/>
              <a:gd name="connsiteY138" fmla="*/ 6264678 h 6858000"/>
              <a:gd name="connsiteX139" fmla="*/ 10302945 w 12192000"/>
              <a:gd name="connsiteY139" fmla="*/ 6262586 h 6858000"/>
              <a:gd name="connsiteX140" fmla="*/ 10679182 w 12192000"/>
              <a:gd name="connsiteY140" fmla="*/ 6250897 h 6858000"/>
              <a:gd name="connsiteX141" fmla="*/ 10650472 w 12192000"/>
              <a:gd name="connsiteY141" fmla="*/ 6257141 h 6858000"/>
              <a:gd name="connsiteX142" fmla="*/ 10644320 w 12192000"/>
              <a:gd name="connsiteY142" fmla="*/ 6263385 h 6858000"/>
              <a:gd name="connsiteX143" fmla="*/ 10644320 w 12192000"/>
              <a:gd name="connsiteY143" fmla="*/ 6294607 h 6858000"/>
              <a:gd name="connsiteX144" fmla="*/ 10627914 w 12192000"/>
              <a:gd name="connsiteY144" fmla="*/ 6294607 h 6858000"/>
              <a:gd name="connsiteX145" fmla="*/ 10621762 w 12192000"/>
              <a:gd name="connsiteY145" fmla="*/ 6300852 h 6858000"/>
              <a:gd name="connsiteX146" fmla="*/ 10621762 w 12192000"/>
              <a:gd name="connsiteY146" fmla="*/ 6325830 h 6858000"/>
              <a:gd name="connsiteX147" fmla="*/ 10627914 w 12192000"/>
              <a:gd name="connsiteY147" fmla="*/ 6332074 h 6858000"/>
              <a:gd name="connsiteX148" fmla="*/ 10644320 w 12192000"/>
              <a:gd name="connsiteY148" fmla="*/ 6332074 h 6858000"/>
              <a:gd name="connsiteX149" fmla="*/ 10644320 w 12192000"/>
              <a:gd name="connsiteY149" fmla="*/ 6415333 h 6858000"/>
              <a:gd name="connsiteX150" fmla="*/ 10699689 w 12192000"/>
              <a:gd name="connsiteY150" fmla="*/ 6488184 h 6858000"/>
              <a:gd name="connsiteX151" fmla="*/ 10732500 w 12192000"/>
              <a:gd name="connsiteY151" fmla="*/ 6484021 h 6858000"/>
              <a:gd name="connsiteX152" fmla="*/ 10738652 w 12192000"/>
              <a:gd name="connsiteY152" fmla="*/ 6475695 h 6858000"/>
              <a:gd name="connsiteX153" fmla="*/ 10736602 w 12192000"/>
              <a:gd name="connsiteY153" fmla="*/ 6452799 h 6858000"/>
              <a:gd name="connsiteX154" fmla="*/ 10730449 w 12192000"/>
              <a:gd name="connsiteY154" fmla="*/ 6444473 h 6858000"/>
              <a:gd name="connsiteX155" fmla="*/ 10705841 w 12192000"/>
              <a:gd name="connsiteY155" fmla="*/ 6446555 h 6858000"/>
              <a:gd name="connsiteX156" fmla="*/ 10687385 w 12192000"/>
              <a:gd name="connsiteY156" fmla="*/ 6409088 h 6858000"/>
              <a:gd name="connsiteX157" fmla="*/ 10687385 w 12192000"/>
              <a:gd name="connsiteY157" fmla="*/ 6332074 h 6858000"/>
              <a:gd name="connsiteX158" fmla="*/ 10730449 w 12192000"/>
              <a:gd name="connsiteY158" fmla="*/ 6332074 h 6858000"/>
              <a:gd name="connsiteX159" fmla="*/ 10736602 w 12192000"/>
              <a:gd name="connsiteY159" fmla="*/ 6325830 h 6858000"/>
              <a:gd name="connsiteX160" fmla="*/ 10736602 w 12192000"/>
              <a:gd name="connsiteY160" fmla="*/ 6300852 h 6858000"/>
              <a:gd name="connsiteX161" fmla="*/ 10730449 w 12192000"/>
              <a:gd name="connsiteY161" fmla="*/ 6294607 h 6858000"/>
              <a:gd name="connsiteX162" fmla="*/ 10687385 w 12192000"/>
              <a:gd name="connsiteY162" fmla="*/ 6294607 h 6858000"/>
              <a:gd name="connsiteX163" fmla="*/ 10687385 w 12192000"/>
              <a:gd name="connsiteY163" fmla="*/ 6257141 h 6858000"/>
              <a:gd name="connsiteX164" fmla="*/ 10685334 w 12192000"/>
              <a:gd name="connsiteY164" fmla="*/ 6250897 h 6858000"/>
              <a:gd name="connsiteX165" fmla="*/ 10679182 w 12192000"/>
              <a:gd name="connsiteY165" fmla="*/ 6250897 h 6858000"/>
              <a:gd name="connsiteX166" fmla="*/ 10313278 w 12192000"/>
              <a:gd name="connsiteY166" fmla="*/ 6221675 h 6858000"/>
              <a:gd name="connsiteX167" fmla="*/ 10232861 w 12192000"/>
              <a:gd name="connsiteY167" fmla="*/ 6225827 h 6858000"/>
              <a:gd name="connsiteX168" fmla="*/ 10226674 w 12192000"/>
              <a:gd name="connsiteY168" fmla="*/ 6234131 h 6858000"/>
              <a:gd name="connsiteX169" fmla="*/ 10226674 w 12192000"/>
              <a:gd name="connsiteY169" fmla="*/ 6474943 h 6858000"/>
              <a:gd name="connsiteX170" fmla="*/ 10234922 w 12192000"/>
              <a:gd name="connsiteY170" fmla="*/ 6481171 h 6858000"/>
              <a:gd name="connsiteX171" fmla="*/ 10263790 w 12192000"/>
              <a:gd name="connsiteY171" fmla="*/ 6481171 h 6858000"/>
              <a:gd name="connsiteX172" fmla="*/ 10272038 w 12192000"/>
              <a:gd name="connsiteY172" fmla="*/ 6474943 h 6858000"/>
              <a:gd name="connsiteX173" fmla="*/ 10272038 w 12192000"/>
              <a:gd name="connsiteY173" fmla="*/ 6379449 h 6858000"/>
              <a:gd name="connsiteX174" fmla="*/ 10321526 w 12192000"/>
              <a:gd name="connsiteY174" fmla="*/ 6381524 h 6858000"/>
              <a:gd name="connsiteX175" fmla="*/ 10362766 w 12192000"/>
              <a:gd name="connsiteY175" fmla="*/ 6477018 h 6858000"/>
              <a:gd name="connsiteX176" fmla="*/ 10368952 w 12192000"/>
              <a:gd name="connsiteY176" fmla="*/ 6481171 h 6858000"/>
              <a:gd name="connsiteX177" fmla="*/ 10401944 w 12192000"/>
              <a:gd name="connsiteY177" fmla="*/ 6481171 h 6858000"/>
              <a:gd name="connsiteX178" fmla="*/ 10408130 w 12192000"/>
              <a:gd name="connsiteY178" fmla="*/ 6479095 h 6858000"/>
              <a:gd name="connsiteX179" fmla="*/ 10410192 w 12192000"/>
              <a:gd name="connsiteY179" fmla="*/ 6472867 h 6858000"/>
              <a:gd name="connsiteX180" fmla="*/ 10362766 w 12192000"/>
              <a:gd name="connsiteY180" fmla="*/ 6369069 h 6858000"/>
              <a:gd name="connsiteX181" fmla="*/ 10408130 w 12192000"/>
              <a:gd name="connsiteY181" fmla="*/ 6300561 h 6858000"/>
              <a:gd name="connsiteX182" fmla="*/ 10319464 w 12192000"/>
              <a:gd name="connsiteY182" fmla="*/ 6221675 h 6858000"/>
              <a:gd name="connsiteX183" fmla="*/ 10313278 w 12192000"/>
              <a:gd name="connsiteY183" fmla="*/ 6221675 h 6858000"/>
              <a:gd name="connsiteX184" fmla="*/ 11675833 w 12192000"/>
              <a:gd name="connsiteY184" fmla="*/ 6188669 h 6858000"/>
              <a:gd name="connsiteX185" fmla="*/ 11684076 w 12192000"/>
              <a:gd name="connsiteY185" fmla="*/ 6188669 h 6858000"/>
              <a:gd name="connsiteX186" fmla="*/ 11791218 w 12192000"/>
              <a:gd name="connsiteY186" fmla="*/ 6250482 h 6858000"/>
              <a:gd name="connsiteX187" fmla="*/ 11795339 w 12192000"/>
              <a:gd name="connsiteY187" fmla="*/ 6256663 h 6858000"/>
              <a:gd name="connsiteX188" fmla="*/ 11787097 w 12192000"/>
              <a:gd name="connsiteY188" fmla="*/ 6262844 h 6858000"/>
              <a:gd name="connsiteX189" fmla="*/ 11696438 w 12192000"/>
              <a:gd name="connsiteY189" fmla="*/ 6306113 h 6858000"/>
              <a:gd name="connsiteX190" fmla="*/ 11686136 w 12192000"/>
              <a:gd name="connsiteY190" fmla="*/ 6308173 h 6858000"/>
              <a:gd name="connsiteX191" fmla="*/ 11682015 w 12192000"/>
              <a:gd name="connsiteY191" fmla="*/ 6297871 h 6858000"/>
              <a:gd name="connsiteX192" fmla="*/ 11673773 w 12192000"/>
              <a:gd name="connsiteY192" fmla="*/ 6196910 h 6858000"/>
              <a:gd name="connsiteX193" fmla="*/ 11675833 w 12192000"/>
              <a:gd name="connsiteY193" fmla="*/ 6188669 h 6858000"/>
              <a:gd name="connsiteX194" fmla="*/ 11618498 w 12192000"/>
              <a:gd name="connsiteY194" fmla="*/ 6187898 h 6858000"/>
              <a:gd name="connsiteX195" fmla="*/ 11622619 w 12192000"/>
              <a:gd name="connsiteY195" fmla="*/ 6188673 h 6858000"/>
              <a:gd name="connsiteX196" fmla="*/ 11624679 w 12192000"/>
              <a:gd name="connsiteY196" fmla="*/ 6198998 h 6858000"/>
              <a:gd name="connsiteX197" fmla="*/ 11616438 w 12192000"/>
              <a:gd name="connsiteY197" fmla="*/ 6300186 h 6858000"/>
              <a:gd name="connsiteX198" fmla="*/ 11612316 w 12192000"/>
              <a:gd name="connsiteY198" fmla="*/ 6308446 h 6858000"/>
              <a:gd name="connsiteX199" fmla="*/ 11602015 w 12192000"/>
              <a:gd name="connsiteY199" fmla="*/ 6308446 h 6858000"/>
              <a:gd name="connsiteX200" fmla="*/ 11511355 w 12192000"/>
              <a:gd name="connsiteY200" fmla="*/ 6263015 h 6858000"/>
              <a:gd name="connsiteX201" fmla="*/ 11503114 w 12192000"/>
              <a:gd name="connsiteY201" fmla="*/ 6256820 h 6858000"/>
              <a:gd name="connsiteX202" fmla="*/ 11507235 w 12192000"/>
              <a:gd name="connsiteY202" fmla="*/ 6250624 h 6858000"/>
              <a:gd name="connsiteX203" fmla="*/ 11614377 w 12192000"/>
              <a:gd name="connsiteY203" fmla="*/ 6188673 h 6858000"/>
              <a:gd name="connsiteX204" fmla="*/ 11618498 w 12192000"/>
              <a:gd name="connsiteY204" fmla="*/ 6187898 h 6858000"/>
              <a:gd name="connsiteX205" fmla="*/ 11649811 w 12192000"/>
              <a:gd name="connsiteY205" fmla="*/ 6152709 h 6858000"/>
              <a:gd name="connsiteX206" fmla="*/ 11432980 w 12192000"/>
              <a:gd name="connsiteY206" fmla="*/ 6371879 h 6858000"/>
              <a:gd name="connsiteX207" fmla="*/ 11649811 w 12192000"/>
              <a:gd name="connsiteY207" fmla="*/ 6591048 h 6858000"/>
              <a:gd name="connsiteX208" fmla="*/ 11866643 w 12192000"/>
              <a:gd name="connsiteY208" fmla="*/ 6371879 h 6858000"/>
              <a:gd name="connsiteX209" fmla="*/ 11649811 w 12192000"/>
              <a:gd name="connsiteY209" fmla="*/ 6152709 h 6858000"/>
              <a:gd name="connsiteX210" fmla="*/ 11649226 w 12192000"/>
              <a:gd name="connsiteY210" fmla="*/ 6121150 h 6858000"/>
              <a:gd name="connsiteX211" fmla="*/ 11895865 w 12192000"/>
              <a:gd name="connsiteY211" fmla="*/ 6370711 h 6858000"/>
              <a:gd name="connsiteX212" fmla="*/ 11649226 w 12192000"/>
              <a:gd name="connsiteY212" fmla="*/ 6620272 h 6858000"/>
              <a:gd name="connsiteX213" fmla="*/ 11402588 w 12192000"/>
              <a:gd name="connsiteY213" fmla="*/ 6370711 h 6858000"/>
              <a:gd name="connsiteX214" fmla="*/ 11649226 w 12192000"/>
              <a:gd name="connsiteY214" fmla="*/ 6121150 h 6858000"/>
              <a:gd name="connsiteX215" fmla="*/ 11636303 w 12192000"/>
              <a:gd name="connsiteY215" fmla="*/ 6042574 h 6858000"/>
              <a:gd name="connsiteX216" fmla="*/ 11623964 w 12192000"/>
              <a:gd name="connsiteY216" fmla="*/ 6092457 h 6858000"/>
              <a:gd name="connsiteX217" fmla="*/ 11601342 w 12192000"/>
              <a:gd name="connsiteY217" fmla="*/ 6096614 h 6858000"/>
              <a:gd name="connsiteX218" fmla="*/ 11574607 w 12192000"/>
              <a:gd name="connsiteY218" fmla="*/ 6050888 h 6858000"/>
              <a:gd name="connsiteX219" fmla="*/ 11574607 w 12192000"/>
              <a:gd name="connsiteY219" fmla="*/ 6048809 h 6858000"/>
              <a:gd name="connsiteX220" fmla="*/ 11572550 w 12192000"/>
              <a:gd name="connsiteY220" fmla="*/ 6050888 h 6858000"/>
              <a:gd name="connsiteX221" fmla="*/ 11551985 w 12192000"/>
              <a:gd name="connsiteY221" fmla="*/ 6055045 h 6858000"/>
              <a:gd name="connsiteX222" fmla="*/ 11551985 w 12192000"/>
              <a:gd name="connsiteY222" fmla="*/ 6057123 h 6858000"/>
              <a:gd name="connsiteX223" fmla="*/ 11547872 w 12192000"/>
              <a:gd name="connsiteY223" fmla="*/ 6082065 h 6858000"/>
              <a:gd name="connsiteX224" fmla="*/ 11551985 w 12192000"/>
              <a:gd name="connsiteY224" fmla="*/ 6109085 h 6858000"/>
              <a:gd name="connsiteX225" fmla="*/ 11531420 w 12192000"/>
              <a:gd name="connsiteY225" fmla="*/ 6117398 h 6858000"/>
              <a:gd name="connsiteX226" fmla="*/ 11494402 w 12192000"/>
              <a:gd name="connsiteY226" fmla="*/ 6082065 h 6858000"/>
              <a:gd name="connsiteX227" fmla="*/ 11494402 w 12192000"/>
              <a:gd name="connsiteY227" fmla="*/ 6079986 h 6858000"/>
              <a:gd name="connsiteX228" fmla="*/ 11492346 w 12192000"/>
              <a:gd name="connsiteY228" fmla="*/ 6079986 h 6858000"/>
              <a:gd name="connsiteX229" fmla="*/ 11473837 w 12192000"/>
              <a:gd name="connsiteY229" fmla="*/ 6092457 h 6858000"/>
              <a:gd name="connsiteX230" fmla="*/ 11473837 w 12192000"/>
              <a:gd name="connsiteY230" fmla="*/ 6094535 h 6858000"/>
              <a:gd name="connsiteX231" fmla="*/ 11486176 w 12192000"/>
              <a:gd name="connsiteY231" fmla="*/ 6144418 h 6858000"/>
              <a:gd name="connsiteX232" fmla="*/ 11469724 w 12192000"/>
              <a:gd name="connsiteY232" fmla="*/ 6156889 h 6858000"/>
              <a:gd name="connsiteX233" fmla="*/ 11426536 w 12192000"/>
              <a:gd name="connsiteY233" fmla="*/ 6129869 h 6858000"/>
              <a:gd name="connsiteX234" fmla="*/ 11424480 w 12192000"/>
              <a:gd name="connsiteY234" fmla="*/ 6129869 h 6858000"/>
              <a:gd name="connsiteX235" fmla="*/ 11424480 w 12192000"/>
              <a:gd name="connsiteY235" fmla="*/ 6131947 h 6858000"/>
              <a:gd name="connsiteX236" fmla="*/ 11408027 w 12192000"/>
              <a:gd name="connsiteY236" fmla="*/ 6146497 h 6858000"/>
              <a:gd name="connsiteX237" fmla="*/ 11408027 w 12192000"/>
              <a:gd name="connsiteY237" fmla="*/ 6148575 h 6858000"/>
              <a:gd name="connsiteX238" fmla="*/ 11434763 w 12192000"/>
              <a:gd name="connsiteY238" fmla="*/ 6194301 h 6858000"/>
              <a:gd name="connsiteX239" fmla="*/ 11420366 w 12192000"/>
              <a:gd name="connsiteY239" fmla="*/ 6210929 h 6858000"/>
              <a:gd name="connsiteX240" fmla="*/ 11371010 w 12192000"/>
              <a:gd name="connsiteY240" fmla="*/ 6198458 h 6858000"/>
              <a:gd name="connsiteX241" fmla="*/ 11368953 w 12192000"/>
              <a:gd name="connsiteY241" fmla="*/ 6198458 h 6858000"/>
              <a:gd name="connsiteX242" fmla="*/ 11358671 w 12192000"/>
              <a:gd name="connsiteY242" fmla="*/ 6217164 h 6858000"/>
              <a:gd name="connsiteX243" fmla="*/ 11358671 w 12192000"/>
              <a:gd name="connsiteY243" fmla="*/ 6219243 h 6858000"/>
              <a:gd name="connsiteX244" fmla="*/ 11395688 w 12192000"/>
              <a:gd name="connsiteY244" fmla="*/ 6256655 h 6858000"/>
              <a:gd name="connsiteX245" fmla="*/ 11387462 w 12192000"/>
              <a:gd name="connsiteY245" fmla="*/ 6275361 h 6858000"/>
              <a:gd name="connsiteX246" fmla="*/ 11336049 w 12192000"/>
              <a:gd name="connsiteY246" fmla="*/ 6275361 h 6858000"/>
              <a:gd name="connsiteX247" fmla="*/ 11333992 w 12192000"/>
              <a:gd name="connsiteY247" fmla="*/ 6275361 h 6858000"/>
              <a:gd name="connsiteX248" fmla="*/ 11333992 w 12192000"/>
              <a:gd name="connsiteY248" fmla="*/ 6277439 h 6858000"/>
              <a:gd name="connsiteX249" fmla="*/ 11327823 w 12192000"/>
              <a:gd name="connsiteY249" fmla="*/ 6298223 h 6858000"/>
              <a:gd name="connsiteX250" fmla="*/ 11329879 w 12192000"/>
              <a:gd name="connsiteY250" fmla="*/ 6300302 h 6858000"/>
              <a:gd name="connsiteX251" fmla="*/ 11373066 w 12192000"/>
              <a:gd name="connsiteY251" fmla="*/ 6325243 h 6858000"/>
              <a:gd name="connsiteX252" fmla="*/ 11371010 w 12192000"/>
              <a:gd name="connsiteY252" fmla="*/ 6348107 h 6858000"/>
              <a:gd name="connsiteX253" fmla="*/ 11321653 w 12192000"/>
              <a:gd name="connsiteY253" fmla="*/ 6360578 h 6858000"/>
              <a:gd name="connsiteX254" fmla="*/ 11319596 w 12192000"/>
              <a:gd name="connsiteY254" fmla="*/ 6360578 h 6858000"/>
              <a:gd name="connsiteX255" fmla="*/ 11319596 w 12192000"/>
              <a:gd name="connsiteY255" fmla="*/ 6362655 h 6858000"/>
              <a:gd name="connsiteX256" fmla="*/ 11319596 w 12192000"/>
              <a:gd name="connsiteY256" fmla="*/ 6373048 h 6858000"/>
              <a:gd name="connsiteX257" fmla="*/ 11319596 w 12192000"/>
              <a:gd name="connsiteY257" fmla="*/ 6383440 h 6858000"/>
              <a:gd name="connsiteX258" fmla="*/ 11319596 w 12192000"/>
              <a:gd name="connsiteY258" fmla="*/ 6385519 h 6858000"/>
              <a:gd name="connsiteX259" fmla="*/ 11321653 w 12192000"/>
              <a:gd name="connsiteY259" fmla="*/ 6385519 h 6858000"/>
              <a:gd name="connsiteX260" fmla="*/ 11371010 w 12192000"/>
              <a:gd name="connsiteY260" fmla="*/ 6397990 h 6858000"/>
              <a:gd name="connsiteX261" fmla="*/ 11375123 w 12192000"/>
              <a:gd name="connsiteY261" fmla="*/ 6420852 h 6858000"/>
              <a:gd name="connsiteX262" fmla="*/ 11329879 w 12192000"/>
              <a:gd name="connsiteY262" fmla="*/ 6447872 h 6858000"/>
              <a:gd name="connsiteX263" fmla="*/ 11327823 w 12192000"/>
              <a:gd name="connsiteY263" fmla="*/ 6447872 h 6858000"/>
              <a:gd name="connsiteX264" fmla="*/ 11327823 w 12192000"/>
              <a:gd name="connsiteY264" fmla="*/ 6449951 h 6858000"/>
              <a:gd name="connsiteX265" fmla="*/ 11333992 w 12192000"/>
              <a:gd name="connsiteY265" fmla="*/ 6470736 h 6858000"/>
              <a:gd name="connsiteX266" fmla="*/ 11336049 w 12192000"/>
              <a:gd name="connsiteY266" fmla="*/ 6470736 h 6858000"/>
              <a:gd name="connsiteX267" fmla="*/ 11387462 w 12192000"/>
              <a:gd name="connsiteY267" fmla="*/ 6470736 h 6858000"/>
              <a:gd name="connsiteX268" fmla="*/ 11395688 w 12192000"/>
              <a:gd name="connsiteY268" fmla="*/ 6491519 h 6858000"/>
              <a:gd name="connsiteX269" fmla="*/ 11358671 w 12192000"/>
              <a:gd name="connsiteY269" fmla="*/ 6528932 h 6858000"/>
              <a:gd name="connsiteX270" fmla="*/ 11358671 w 12192000"/>
              <a:gd name="connsiteY270" fmla="*/ 6531010 h 6858000"/>
              <a:gd name="connsiteX271" fmla="*/ 11371010 w 12192000"/>
              <a:gd name="connsiteY271" fmla="*/ 6549716 h 6858000"/>
              <a:gd name="connsiteX272" fmla="*/ 11422423 w 12192000"/>
              <a:gd name="connsiteY272" fmla="*/ 6535168 h 6858000"/>
              <a:gd name="connsiteX273" fmla="*/ 11434763 w 12192000"/>
              <a:gd name="connsiteY273" fmla="*/ 6553874 h 6858000"/>
              <a:gd name="connsiteX274" fmla="*/ 11408027 w 12192000"/>
              <a:gd name="connsiteY274" fmla="*/ 6599600 h 6858000"/>
              <a:gd name="connsiteX275" fmla="*/ 11410084 w 12192000"/>
              <a:gd name="connsiteY275" fmla="*/ 6601677 h 6858000"/>
              <a:gd name="connsiteX276" fmla="*/ 11424480 w 12192000"/>
              <a:gd name="connsiteY276" fmla="*/ 6616227 h 6858000"/>
              <a:gd name="connsiteX277" fmla="*/ 11426536 w 12192000"/>
              <a:gd name="connsiteY277" fmla="*/ 6616227 h 6858000"/>
              <a:gd name="connsiteX278" fmla="*/ 11471780 w 12192000"/>
              <a:gd name="connsiteY278" fmla="*/ 6589207 h 6858000"/>
              <a:gd name="connsiteX279" fmla="*/ 11488233 w 12192000"/>
              <a:gd name="connsiteY279" fmla="*/ 6603756 h 6858000"/>
              <a:gd name="connsiteX280" fmla="*/ 11475894 w 12192000"/>
              <a:gd name="connsiteY280" fmla="*/ 6653639 h 6858000"/>
              <a:gd name="connsiteX281" fmla="*/ 11475894 w 12192000"/>
              <a:gd name="connsiteY281" fmla="*/ 6655718 h 6858000"/>
              <a:gd name="connsiteX282" fmla="*/ 11494402 w 12192000"/>
              <a:gd name="connsiteY282" fmla="*/ 6666109 h 6858000"/>
              <a:gd name="connsiteX283" fmla="*/ 11494402 w 12192000"/>
              <a:gd name="connsiteY283" fmla="*/ 6668188 h 6858000"/>
              <a:gd name="connsiteX284" fmla="*/ 11496459 w 12192000"/>
              <a:gd name="connsiteY284" fmla="*/ 6666109 h 6858000"/>
              <a:gd name="connsiteX285" fmla="*/ 11533476 w 12192000"/>
              <a:gd name="connsiteY285" fmla="*/ 6628698 h 6858000"/>
              <a:gd name="connsiteX286" fmla="*/ 11551985 w 12192000"/>
              <a:gd name="connsiteY286" fmla="*/ 6637012 h 6858000"/>
              <a:gd name="connsiteX287" fmla="*/ 11549928 w 12192000"/>
              <a:gd name="connsiteY287" fmla="*/ 6664032 h 6858000"/>
              <a:gd name="connsiteX288" fmla="*/ 11551985 w 12192000"/>
              <a:gd name="connsiteY288" fmla="*/ 6688973 h 6858000"/>
              <a:gd name="connsiteX289" fmla="*/ 11551985 w 12192000"/>
              <a:gd name="connsiteY289" fmla="*/ 6691051 h 6858000"/>
              <a:gd name="connsiteX290" fmla="*/ 11554042 w 12192000"/>
              <a:gd name="connsiteY290" fmla="*/ 6691051 h 6858000"/>
              <a:gd name="connsiteX291" fmla="*/ 11574607 w 12192000"/>
              <a:gd name="connsiteY291" fmla="*/ 6697286 h 6858000"/>
              <a:gd name="connsiteX292" fmla="*/ 11576663 w 12192000"/>
              <a:gd name="connsiteY292" fmla="*/ 6697286 h 6858000"/>
              <a:gd name="connsiteX293" fmla="*/ 11601342 w 12192000"/>
              <a:gd name="connsiteY293" fmla="*/ 6651561 h 6858000"/>
              <a:gd name="connsiteX294" fmla="*/ 11623964 w 12192000"/>
              <a:gd name="connsiteY294" fmla="*/ 6653639 h 6858000"/>
              <a:gd name="connsiteX295" fmla="*/ 11636303 w 12192000"/>
              <a:gd name="connsiteY295" fmla="*/ 6705600 h 6858000"/>
              <a:gd name="connsiteX296" fmla="*/ 11638359 w 12192000"/>
              <a:gd name="connsiteY296" fmla="*/ 6705600 h 6858000"/>
              <a:gd name="connsiteX297" fmla="*/ 11658925 w 12192000"/>
              <a:gd name="connsiteY297" fmla="*/ 6705600 h 6858000"/>
              <a:gd name="connsiteX298" fmla="*/ 11660982 w 12192000"/>
              <a:gd name="connsiteY298" fmla="*/ 6705600 h 6858000"/>
              <a:gd name="connsiteX299" fmla="*/ 11675378 w 12192000"/>
              <a:gd name="connsiteY299" fmla="*/ 6653639 h 6858000"/>
              <a:gd name="connsiteX300" fmla="*/ 11695943 w 12192000"/>
              <a:gd name="connsiteY300" fmla="*/ 6651561 h 6858000"/>
              <a:gd name="connsiteX301" fmla="*/ 11722678 w 12192000"/>
              <a:gd name="connsiteY301" fmla="*/ 6697286 h 6858000"/>
              <a:gd name="connsiteX302" fmla="*/ 11743243 w 12192000"/>
              <a:gd name="connsiteY302" fmla="*/ 6691051 h 6858000"/>
              <a:gd name="connsiteX303" fmla="*/ 11745300 w 12192000"/>
              <a:gd name="connsiteY303" fmla="*/ 6691051 h 6858000"/>
              <a:gd name="connsiteX304" fmla="*/ 11747356 w 12192000"/>
              <a:gd name="connsiteY304" fmla="*/ 6664032 h 6858000"/>
              <a:gd name="connsiteX305" fmla="*/ 11745300 w 12192000"/>
              <a:gd name="connsiteY305" fmla="*/ 6637012 h 6858000"/>
              <a:gd name="connsiteX306" fmla="*/ 11765865 w 12192000"/>
              <a:gd name="connsiteY306" fmla="*/ 6628698 h 6858000"/>
              <a:gd name="connsiteX307" fmla="*/ 11802882 w 12192000"/>
              <a:gd name="connsiteY307" fmla="*/ 6666109 h 6858000"/>
              <a:gd name="connsiteX308" fmla="*/ 11821391 w 12192000"/>
              <a:gd name="connsiteY308" fmla="*/ 6655718 h 6858000"/>
              <a:gd name="connsiteX309" fmla="*/ 11823448 w 12192000"/>
              <a:gd name="connsiteY309" fmla="*/ 6653639 h 6858000"/>
              <a:gd name="connsiteX310" fmla="*/ 11823448 w 12192000"/>
              <a:gd name="connsiteY310" fmla="*/ 6651561 h 6858000"/>
              <a:gd name="connsiteX311" fmla="*/ 11809052 w 12192000"/>
              <a:gd name="connsiteY311" fmla="*/ 6603756 h 6858000"/>
              <a:gd name="connsiteX312" fmla="*/ 11825504 w 12192000"/>
              <a:gd name="connsiteY312" fmla="*/ 6589207 h 6858000"/>
              <a:gd name="connsiteX313" fmla="*/ 11870748 w 12192000"/>
              <a:gd name="connsiteY313" fmla="*/ 6616227 h 6858000"/>
              <a:gd name="connsiteX314" fmla="*/ 11872805 w 12192000"/>
              <a:gd name="connsiteY314" fmla="*/ 6616227 h 6858000"/>
              <a:gd name="connsiteX315" fmla="*/ 11887201 w 12192000"/>
              <a:gd name="connsiteY315" fmla="*/ 6599600 h 6858000"/>
              <a:gd name="connsiteX316" fmla="*/ 11889257 w 12192000"/>
              <a:gd name="connsiteY316" fmla="*/ 6599600 h 6858000"/>
              <a:gd name="connsiteX317" fmla="*/ 11862522 w 12192000"/>
              <a:gd name="connsiteY317" fmla="*/ 6553874 h 6858000"/>
              <a:gd name="connsiteX318" fmla="*/ 11874861 w 12192000"/>
              <a:gd name="connsiteY318" fmla="*/ 6535168 h 6858000"/>
              <a:gd name="connsiteX319" fmla="*/ 11926275 w 12192000"/>
              <a:gd name="connsiteY319" fmla="*/ 6549716 h 6858000"/>
              <a:gd name="connsiteX320" fmla="*/ 11928331 w 12192000"/>
              <a:gd name="connsiteY320" fmla="*/ 6547638 h 6858000"/>
              <a:gd name="connsiteX321" fmla="*/ 11938614 w 12192000"/>
              <a:gd name="connsiteY321" fmla="*/ 6528932 h 6858000"/>
              <a:gd name="connsiteX322" fmla="*/ 11938614 w 12192000"/>
              <a:gd name="connsiteY322" fmla="*/ 6526854 h 6858000"/>
              <a:gd name="connsiteX323" fmla="*/ 11901596 w 12192000"/>
              <a:gd name="connsiteY323" fmla="*/ 6491519 h 6858000"/>
              <a:gd name="connsiteX324" fmla="*/ 11909822 w 12192000"/>
              <a:gd name="connsiteY324" fmla="*/ 6470736 h 6858000"/>
              <a:gd name="connsiteX325" fmla="*/ 11961236 w 12192000"/>
              <a:gd name="connsiteY325" fmla="*/ 6470736 h 6858000"/>
              <a:gd name="connsiteX326" fmla="*/ 11963292 w 12192000"/>
              <a:gd name="connsiteY326" fmla="*/ 6470736 h 6858000"/>
              <a:gd name="connsiteX327" fmla="*/ 11967405 w 12192000"/>
              <a:gd name="connsiteY327" fmla="*/ 6449951 h 6858000"/>
              <a:gd name="connsiteX328" fmla="*/ 11967405 w 12192000"/>
              <a:gd name="connsiteY328" fmla="*/ 6447872 h 6858000"/>
              <a:gd name="connsiteX329" fmla="*/ 11922162 w 12192000"/>
              <a:gd name="connsiteY329" fmla="*/ 6420852 h 6858000"/>
              <a:gd name="connsiteX330" fmla="*/ 11926275 w 12192000"/>
              <a:gd name="connsiteY330" fmla="*/ 6400068 h 6858000"/>
              <a:gd name="connsiteX331" fmla="*/ 11975632 w 12192000"/>
              <a:gd name="connsiteY331" fmla="*/ 6385519 h 6858000"/>
              <a:gd name="connsiteX332" fmla="*/ 11977688 w 12192000"/>
              <a:gd name="connsiteY332" fmla="*/ 6385519 h 6858000"/>
              <a:gd name="connsiteX333" fmla="*/ 11977688 w 12192000"/>
              <a:gd name="connsiteY333" fmla="*/ 6373048 h 6858000"/>
              <a:gd name="connsiteX334" fmla="*/ 11977688 w 12192000"/>
              <a:gd name="connsiteY334" fmla="*/ 6362655 h 6858000"/>
              <a:gd name="connsiteX335" fmla="*/ 11975632 w 12192000"/>
              <a:gd name="connsiteY335" fmla="*/ 6362655 h 6858000"/>
              <a:gd name="connsiteX336" fmla="*/ 11926275 w 12192000"/>
              <a:gd name="connsiteY336" fmla="*/ 6348107 h 6858000"/>
              <a:gd name="connsiteX337" fmla="*/ 11924218 w 12192000"/>
              <a:gd name="connsiteY337" fmla="*/ 6327322 h 6858000"/>
              <a:gd name="connsiteX338" fmla="*/ 11967405 w 12192000"/>
              <a:gd name="connsiteY338" fmla="*/ 6300302 h 6858000"/>
              <a:gd name="connsiteX339" fmla="*/ 11969462 w 12192000"/>
              <a:gd name="connsiteY339" fmla="*/ 6300302 h 6858000"/>
              <a:gd name="connsiteX340" fmla="*/ 11969462 w 12192000"/>
              <a:gd name="connsiteY340" fmla="*/ 6298223 h 6858000"/>
              <a:gd name="connsiteX341" fmla="*/ 11963292 w 12192000"/>
              <a:gd name="connsiteY341" fmla="*/ 6277439 h 6858000"/>
              <a:gd name="connsiteX342" fmla="*/ 11961236 w 12192000"/>
              <a:gd name="connsiteY342" fmla="*/ 6277439 h 6858000"/>
              <a:gd name="connsiteX343" fmla="*/ 11909822 w 12192000"/>
              <a:gd name="connsiteY343" fmla="*/ 6277439 h 6858000"/>
              <a:gd name="connsiteX344" fmla="*/ 11901596 w 12192000"/>
              <a:gd name="connsiteY344" fmla="*/ 6256655 h 6858000"/>
              <a:gd name="connsiteX345" fmla="*/ 11938614 w 12192000"/>
              <a:gd name="connsiteY345" fmla="*/ 6219243 h 6858000"/>
              <a:gd name="connsiteX346" fmla="*/ 11938614 w 12192000"/>
              <a:gd name="connsiteY346" fmla="*/ 6217164 h 6858000"/>
              <a:gd name="connsiteX347" fmla="*/ 11928331 w 12192000"/>
              <a:gd name="connsiteY347" fmla="*/ 6198458 h 6858000"/>
              <a:gd name="connsiteX348" fmla="*/ 11926275 w 12192000"/>
              <a:gd name="connsiteY348" fmla="*/ 6198458 h 6858000"/>
              <a:gd name="connsiteX349" fmla="*/ 11876918 w 12192000"/>
              <a:gd name="connsiteY349" fmla="*/ 6210929 h 6858000"/>
              <a:gd name="connsiteX350" fmla="*/ 11862522 w 12192000"/>
              <a:gd name="connsiteY350" fmla="*/ 6194301 h 6858000"/>
              <a:gd name="connsiteX351" fmla="*/ 11889257 w 12192000"/>
              <a:gd name="connsiteY351" fmla="*/ 6148575 h 6858000"/>
              <a:gd name="connsiteX352" fmla="*/ 11889257 w 12192000"/>
              <a:gd name="connsiteY352" fmla="*/ 6146497 h 6858000"/>
              <a:gd name="connsiteX353" fmla="*/ 11872805 w 12192000"/>
              <a:gd name="connsiteY353" fmla="*/ 6131947 h 6858000"/>
              <a:gd name="connsiteX354" fmla="*/ 11827561 w 12192000"/>
              <a:gd name="connsiteY354" fmla="*/ 6156889 h 6858000"/>
              <a:gd name="connsiteX355" fmla="*/ 11809052 w 12192000"/>
              <a:gd name="connsiteY355" fmla="*/ 6144418 h 6858000"/>
              <a:gd name="connsiteX356" fmla="*/ 11823448 w 12192000"/>
              <a:gd name="connsiteY356" fmla="*/ 6094535 h 6858000"/>
              <a:gd name="connsiteX357" fmla="*/ 11823448 w 12192000"/>
              <a:gd name="connsiteY357" fmla="*/ 6092457 h 6858000"/>
              <a:gd name="connsiteX358" fmla="*/ 11804939 w 12192000"/>
              <a:gd name="connsiteY358" fmla="*/ 6082065 h 6858000"/>
              <a:gd name="connsiteX359" fmla="*/ 11802882 w 12192000"/>
              <a:gd name="connsiteY359" fmla="*/ 6079986 h 6858000"/>
              <a:gd name="connsiteX360" fmla="*/ 11802882 w 12192000"/>
              <a:gd name="connsiteY360" fmla="*/ 6082065 h 6858000"/>
              <a:gd name="connsiteX361" fmla="*/ 11765865 w 12192000"/>
              <a:gd name="connsiteY361" fmla="*/ 6117398 h 6858000"/>
              <a:gd name="connsiteX362" fmla="*/ 11745300 w 12192000"/>
              <a:gd name="connsiteY362" fmla="*/ 6109085 h 6858000"/>
              <a:gd name="connsiteX363" fmla="*/ 11749412 w 12192000"/>
              <a:gd name="connsiteY363" fmla="*/ 6082065 h 6858000"/>
              <a:gd name="connsiteX364" fmla="*/ 11745300 w 12192000"/>
              <a:gd name="connsiteY364" fmla="*/ 6057123 h 6858000"/>
              <a:gd name="connsiteX365" fmla="*/ 11745300 w 12192000"/>
              <a:gd name="connsiteY365" fmla="*/ 6055045 h 6858000"/>
              <a:gd name="connsiteX366" fmla="*/ 11743243 w 12192000"/>
              <a:gd name="connsiteY366" fmla="*/ 6055045 h 6858000"/>
              <a:gd name="connsiteX367" fmla="*/ 11722678 w 12192000"/>
              <a:gd name="connsiteY367" fmla="*/ 6050888 h 6858000"/>
              <a:gd name="connsiteX368" fmla="*/ 11695943 w 12192000"/>
              <a:gd name="connsiteY368" fmla="*/ 6096614 h 6858000"/>
              <a:gd name="connsiteX369" fmla="*/ 11673321 w 12192000"/>
              <a:gd name="connsiteY369" fmla="*/ 6092457 h 6858000"/>
              <a:gd name="connsiteX370" fmla="*/ 11660982 w 12192000"/>
              <a:gd name="connsiteY370" fmla="*/ 6042574 h 6858000"/>
              <a:gd name="connsiteX371" fmla="*/ 11658925 w 12192000"/>
              <a:gd name="connsiteY371" fmla="*/ 6042574 h 6858000"/>
              <a:gd name="connsiteX372" fmla="*/ 11638359 w 12192000"/>
              <a:gd name="connsiteY372" fmla="*/ 6042574 h 6858000"/>
              <a:gd name="connsiteX373" fmla="*/ 11636303 w 12192000"/>
              <a:gd name="connsiteY373" fmla="*/ 6042574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0005"/>
                </a:moveTo>
                <a:cubicBezTo>
                  <a:pt x="11607483" y="6437921"/>
                  <a:pt x="11609524" y="6437921"/>
                  <a:pt x="11613605" y="6440005"/>
                </a:cubicBezTo>
                <a:cubicBezTo>
                  <a:pt x="11615645" y="6442090"/>
                  <a:pt x="11617686" y="6444174"/>
                  <a:pt x="11617686" y="6448343"/>
                </a:cubicBezTo>
                <a:cubicBezTo>
                  <a:pt x="11623808" y="6550487"/>
                  <a:pt x="11623808" y="6550487"/>
                  <a:pt x="11623808" y="6550487"/>
                </a:cubicBezTo>
                <a:cubicBezTo>
                  <a:pt x="11625848" y="6556740"/>
                  <a:pt x="11623808" y="6558825"/>
                  <a:pt x="11621767" y="6560909"/>
                </a:cubicBezTo>
                <a:cubicBezTo>
                  <a:pt x="11619727" y="6562994"/>
                  <a:pt x="11617686" y="6560909"/>
                  <a:pt x="11615645" y="6560909"/>
                </a:cubicBezTo>
                <a:cubicBezTo>
                  <a:pt x="11570752" y="6550487"/>
                  <a:pt x="11540142" y="6531725"/>
                  <a:pt x="11509533" y="6498373"/>
                </a:cubicBezTo>
                <a:cubicBezTo>
                  <a:pt x="11507492" y="6496289"/>
                  <a:pt x="11505451" y="6494204"/>
                  <a:pt x="11505451" y="6492120"/>
                </a:cubicBezTo>
                <a:cubicBezTo>
                  <a:pt x="11505451" y="6492120"/>
                  <a:pt x="11505451" y="6492120"/>
                  <a:pt x="11505451" y="6490034"/>
                </a:cubicBezTo>
                <a:cubicBezTo>
                  <a:pt x="11505451" y="6487950"/>
                  <a:pt x="11509533" y="6485865"/>
                  <a:pt x="11511573" y="6485865"/>
                </a:cubicBezTo>
                <a:cubicBezTo>
                  <a:pt x="11603402" y="6440005"/>
                  <a:pt x="11603402" y="6440005"/>
                  <a:pt x="11603402" y="6440005"/>
                </a:cubicBezTo>
                <a:close/>
                <a:moveTo>
                  <a:pt x="11686136" y="6437921"/>
                </a:moveTo>
                <a:cubicBezTo>
                  <a:pt x="11690256" y="6437921"/>
                  <a:pt x="11692317" y="6437921"/>
                  <a:pt x="11696438" y="6437921"/>
                </a:cubicBezTo>
                <a:cubicBezTo>
                  <a:pt x="11787097" y="6483687"/>
                  <a:pt x="11787097" y="6483687"/>
                  <a:pt x="11787097" y="6483687"/>
                </a:cubicBezTo>
                <a:cubicBezTo>
                  <a:pt x="11791218" y="6485767"/>
                  <a:pt x="11793278" y="6487847"/>
                  <a:pt x="11795339" y="6489928"/>
                </a:cubicBezTo>
                <a:cubicBezTo>
                  <a:pt x="11795339" y="6492008"/>
                  <a:pt x="11793278" y="6494088"/>
                  <a:pt x="11791218" y="6496168"/>
                </a:cubicBezTo>
                <a:cubicBezTo>
                  <a:pt x="11760312" y="6529452"/>
                  <a:pt x="11727344" y="6548175"/>
                  <a:pt x="11684076" y="6558576"/>
                </a:cubicBezTo>
                <a:cubicBezTo>
                  <a:pt x="11679954" y="6560656"/>
                  <a:pt x="11677894" y="6560656"/>
                  <a:pt x="11675833" y="6558576"/>
                </a:cubicBezTo>
                <a:cubicBezTo>
                  <a:pt x="11673773" y="6556496"/>
                  <a:pt x="11673773" y="6552335"/>
                  <a:pt x="11673773" y="6550255"/>
                </a:cubicBezTo>
                <a:cubicBezTo>
                  <a:pt x="11682015" y="6446242"/>
                  <a:pt x="11682015" y="6446242"/>
                  <a:pt x="11682015" y="6446242"/>
                </a:cubicBezTo>
                <a:cubicBezTo>
                  <a:pt x="11682015" y="6444162"/>
                  <a:pt x="11684076" y="6440001"/>
                  <a:pt x="11686136" y="6437921"/>
                </a:cubicBezTo>
                <a:close/>
                <a:moveTo>
                  <a:pt x="10868401" y="6398178"/>
                </a:moveTo>
                <a:cubicBezTo>
                  <a:pt x="10868401" y="6398178"/>
                  <a:pt x="10868401" y="6398178"/>
                  <a:pt x="10868401" y="6441381"/>
                </a:cubicBezTo>
                <a:cubicBezTo>
                  <a:pt x="10868401" y="6441381"/>
                  <a:pt x="10841333" y="6449610"/>
                  <a:pt x="10820512" y="6449610"/>
                </a:cubicBezTo>
                <a:cubicBezTo>
                  <a:pt x="10803855" y="6449610"/>
                  <a:pt x="10801773" y="6433152"/>
                  <a:pt x="10801773" y="6424923"/>
                </a:cubicBezTo>
                <a:cubicBezTo>
                  <a:pt x="10801773" y="6410522"/>
                  <a:pt x="10810102" y="6402293"/>
                  <a:pt x="10826759" y="6400236"/>
                </a:cubicBezTo>
                <a:close/>
                <a:moveTo>
                  <a:pt x="10518900" y="6328044"/>
                </a:moveTo>
                <a:cubicBezTo>
                  <a:pt x="10547537" y="6328044"/>
                  <a:pt x="10559811" y="6344651"/>
                  <a:pt x="10559811" y="6388243"/>
                </a:cubicBezTo>
                <a:cubicBezTo>
                  <a:pt x="10559811" y="6425607"/>
                  <a:pt x="10553675" y="6448441"/>
                  <a:pt x="10518900" y="6448441"/>
                </a:cubicBezTo>
                <a:cubicBezTo>
                  <a:pt x="10484125" y="6448441"/>
                  <a:pt x="10477988" y="6425607"/>
                  <a:pt x="10477988" y="6388243"/>
                </a:cubicBezTo>
                <a:cubicBezTo>
                  <a:pt x="10477988" y="6344651"/>
                  <a:pt x="10488216" y="6328044"/>
                  <a:pt x="10518900" y="6328044"/>
                </a:cubicBezTo>
                <a:close/>
                <a:moveTo>
                  <a:pt x="11673123" y="6319732"/>
                </a:moveTo>
                <a:cubicBezTo>
                  <a:pt x="11675950" y="6319213"/>
                  <a:pt x="11679033" y="6319732"/>
                  <a:pt x="11682116" y="6320771"/>
                </a:cubicBezTo>
                <a:cubicBezTo>
                  <a:pt x="11698562" y="6333240"/>
                  <a:pt x="11708840" y="6351942"/>
                  <a:pt x="11708840" y="6372722"/>
                </a:cubicBezTo>
                <a:cubicBezTo>
                  <a:pt x="11708840" y="6403893"/>
                  <a:pt x="11682116" y="6430907"/>
                  <a:pt x="11649226" y="6430907"/>
                </a:cubicBezTo>
                <a:cubicBezTo>
                  <a:pt x="11616336" y="6430907"/>
                  <a:pt x="11589612" y="6403893"/>
                  <a:pt x="11589612" y="6372722"/>
                </a:cubicBezTo>
                <a:cubicBezTo>
                  <a:pt x="11589612" y="6351942"/>
                  <a:pt x="11599890" y="6333240"/>
                  <a:pt x="11616336" y="6322850"/>
                </a:cubicBezTo>
                <a:cubicBezTo>
                  <a:pt x="11622503" y="6318693"/>
                  <a:pt x="11628669" y="6318693"/>
                  <a:pt x="11632781" y="6324927"/>
                </a:cubicBezTo>
                <a:cubicBezTo>
                  <a:pt x="11636892" y="6331162"/>
                  <a:pt x="11634837" y="6337395"/>
                  <a:pt x="11630725" y="6341552"/>
                </a:cubicBezTo>
                <a:cubicBezTo>
                  <a:pt x="11620447" y="6347786"/>
                  <a:pt x="11614280" y="6360254"/>
                  <a:pt x="11614280" y="6372722"/>
                </a:cubicBezTo>
                <a:cubicBezTo>
                  <a:pt x="11614280" y="6391425"/>
                  <a:pt x="11630725" y="6408049"/>
                  <a:pt x="11649226" y="6408049"/>
                </a:cubicBezTo>
                <a:cubicBezTo>
                  <a:pt x="11667727" y="6408049"/>
                  <a:pt x="11684172" y="6391425"/>
                  <a:pt x="11684172" y="6372722"/>
                </a:cubicBezTo>
                <a:cubicBezTo>
                  <a:pt x="11684172" y="6360254"/>
                  <a:pt x="11678005" y="6347786"/>
                  <a:pt x="11667727" y="6341552"/>
                </a:cubicBezTo>
                <a:cubicBezTo>
                  <a:pt x="11663616" y="6337395"/>
                  <a:pt x="11661560" y="6331162"/>
                  <a:pt x="11665671" y="6324927"/>
                </a:cubicBezTo>
                <a:cubicBezTo>
                  <a:pt x="11667727" y="6321811"/>
                  <a:pt x="11670297" y="6320252"/>
                  <a:pt x="11673123" y="6319732"/>
                </a:cubicBezTo>
                <a:close/>
                <a:moveTo>
                  <a:pt x="11822057" y="6304666"/>
                </a:moveTo>
                <a:cubicBezTo>
                  <a:pt x="11824124" y="6304666"/>
                  <a:pt x="11826190" y="6308818"/>
                  <a:pt x="11826190" y="6310895"/>
                </a:cubicBezTo>
                <a:cubicBezTo>
                  <a:pt x="11838588" y="6354493"/>
                  <a:pt x="11838588" y="6391863"/>
                  <a:pt x="11826190" y="6435462"/>
                </a:cubicBezTo>
                <a:cubicBezTo>
                  <a:pt x="11824124" y="6439614"/>
                  <a:pt x="11824124" y="6441690"/>
                  <a:pt x="11822057" y="6441690"/>
                </a:cubicBezTo>
                <a:cubicBezTo>
                  <a:pt x="11817924" y="6443766"/>
                  <a:pt x="11815858" y="6441690"/>
                  <a:pt x="11813791" y="6439614"/>
                </a:cubicBezTo>
                <a:cubicBezTo>
                  <a:pt x="11729066" y="6381482"/>
                  <a:pt x="11729066" y="6381482"/>
                  <a:pt x="11729066" y="6381482"/>
                </a:cubicBezTo>
                <a:cubicBezTo>
                  <a:pt x="11724933" y="6379407"/>
                  <a:pt x="11722867" y="6377330"/>
                  <a:pt x="11722867" y="6373178"/>
                </a:cubicBezTo>
                <a:cubicBezTo>
                  <a:pt x="11722867" y="6371102"/>
                  <a:pt x="11724933" y="6366950"/>
                  <a:pt x="11729066" y="6364874"/>
                </a:cubicBezTo>
                <a:cubicBezTo>
                  <a:pt x="11813791" y="6306743"/>
                  <a:pt x="11813791" y="6306743"/>
                  <a:pt x="11813791" y="6306743"/>
                </a:cubicBezTo>
                <a:cubicBezTo>
                  <a:pt x="11815858" y="6304666"/>
                  <a:pt x="11819991" y="6304666"/>
                  <a:pt x="11822057" y="6304666"/>
                </a:cubicBezTo>
                <a:close/>
                <a:moveTo>
                  <a:pt x="11476229" y="6304666"/>
                </a:moveTo>
                <a:cubicBezTo>
                  <a:pt x="11480320" y="6304666"/>
                  <a:pt x="11482366" y="6306743"/>
                  <a:pt x="11484412" y="6308818"/>
                </a:cubicBezTo>
                <a:cubicBezTo>
                  <a:pt x="11568280" y="6364874"/>
                  <a:pt x="11568280" y="6364874"/>
                  <a:pt x="11568280" y="6364874"/>
                </a:cubicBezTo>
                <a:cubicBezTo>
                  <a:pt x="11572371" y="6366950"/>
                  <a:pt x="11574417" y="6371102"/>
                  <a:pt x="11574417" y="6373178"/>
                </a:cubicBezTo>
                <a:cubicBezTo>
                  <a:pt x="11574417" y="6377330"/>
                  <a:pt x="11572371" y="6379407"/>
                  <a:pt x="11568280" y="6381482"/>
                </a:cubicBezTo>
                <a:lnTo>
                  <a:pt x="11484412" y="6439614"/>
                </a:lnTo>
                <a:cubicBezTo>
                  <a:pt x="11480320" y="6441690"/>
                  <a:pt x="11478275" y="6443766"/>
                  <a:pt x="11476229" y="6441690"/>
                </a:cubicBezTo>
                <a:cubicBezTo>
                  <a:pt x="11474184" y="6441690"/>
                  <a:pt x="11472138" y="6439614"/>
                  <a:pt x="11472138" y="6435462"/>
                </a:cubicBezTo>
                <a:cubicBezTo>
                  <a:pt x="11459865" y="6391863"/>
                  <a:pt x="11459865" y="6356569"/>
                  <a:pt x="11472138" y="6310895"/>
                </a:cubicBezTo>
                <a:cubicBezTo>
                  <a:pt x="11472138" y="6308818"/>
                  <a:pt x="11474184" y="6306743"/>
                  <a:pt x="11476229" y="6304666"/>
                </a:cubicBezTo>
                <a:close/>
                <a:moveTo>
                  <a:pt x="11088184" y="6294146"/>
                </a:moveTo>
                <a:cubicBezTo>
                  <a:pt x="11086131" y="6294146"/>
                  <a:pt x="11084078" y="6294146"/>
                  <a:pt x="11082024" y="6296224"/>
                </a:cubicBezTo>
                <a:cubicBezTo>
                  <a:pt x="11079972" y="6298301"/>
                  <a:pt x="11079972" y="6300378"/>
                  <a:pt x="11079972" y="6302454"/>
                </a:cubicBezTo>
                <a:cubicBezTo>
                  <a:pt x="11121033" y="6460305"/>
                  <a:pt x="11121033" y="6460305"/>
                  <a:pt x="11121033" y="6460305"/>
                </a:cubicBezTo>
                <a:cubicBezTo>
                  <a:pt x="11123086" y="6468613"/>
                  <a:pt x="11131299" y="6481074"/>
                  <a:pt x="11145670" y="6481074"/>
                </a:cubicBezTo>
                <a:cubicBezTo>
                  <a:pt x="11153882" y="6481074"/>
                  <a:pt x="11153882" y="6481074"/>
                  <a:pt x="11153882" y="6481074"/>
                </a:cubicBezTo>
                <a:cubicBezTo>
                  <a:pt x="11151829" y="6485228"/>
                  <a:pt x="11151829" y="6487306"/>
                  <a:pt x="11149776" y="6489382"/>
                </a:cubicBezTo>
                <a:cubicBezTo>
                  <a:pt x="11149776" y="6491459"/>
                  <a:pt x="11149776" y="6491459"/>
                  <a:pt x="11149776" y="6491459"/>
                </a:cubicBezTo>
                <a:cubicBezTo>
                  <a:pt x="11147723" y="6497691"/>
                  <a:pt x="11145670" y="6510152"/>
                  <a:pt x="11125139" y="6510152"/>
                </a:cubicBezTo>
                <a:cubicBezTo>
                  <a:pt x="11090237" y="6508075"/>
                  <a:pt x="11090237" y="6508075"/>
                  <a:pt x="11090237" y="6508075"/>
                </a:cubicBezTo>
                <a:cubicBezTo>
                  <a:pt x="11088184" y="6505998"/>
                  <a:pt x="11086131" y="6508075"/>
                  <a:pt x="11084078" y="6510152"/>
                </a:cubicBezTo>
                <a:cubicBezTo>
                  <a:pt x="11082024" y="6510152"/>
                  <a:pt x="11082024" y="6512229"/>
                  <a:pt x="11082024" y="6514306"/>
                </a:cubicBezTo>
                <a:cubicBezTo>
                  <a:pt x="11082024" y="6532999"/>
                  <a:pt x="11082024" y="6532999"/>
                  <a:pt x="11082024" y="6532999"/>
                </a:cubicBezTo>
                <a:cubicBezTo>
                  <a:pt x="11082024" y="6537153"/>
                  <a:pt x="11084078" y="6539230"/>
                  <a:pt x="11088184" y="6539230"/>
                </a:cubicBezTo>
                <a:cubicBezTo>
                  <a:pt x="11098449" y="6543383"/>
                  <a:pt x="11118980" y="6545460"/>
                  <a:pt x="11135404" y="6545460"/>
                </a:cubicBezTo>
                <a:cubicBezTo>
                  <a:pt x="11135404" y="6545460"/>
                  <a:pt x="11135404" y="6545460"/>
                  <a:pt x="11137458" y="6545460"/>
                </a:cubicBezTo>
                <a:cubicBezTo>
                  <a:pt x="11164148" y="6545460"/>
                  <a:pt x="11182625" y="6528845"/>
                  <a:pt x="11190838" y="6493536"/>
                </a:cubicBezTo>
                <a:cubicBezTo>
                  <a:pt x="11201103" y="6454073"/>
                  <a:pt x="11215474" y="6402149"/>
                  <a:pt x="11223687" y="6364764"/>
                </a:cubicBezTo>
                <a:cubicBezTo>
                  <a:pt x="11227793" y="6348148"/>
                  <a:pt x="11231899" y="6333609"/>
                  <a:pt x="11236005" y="6323224"/>
                </a:cubicBezTo>
                <a:cubicBezTo>
                  <a:pt x="11240111" y="6302454"/>
                  <a:pt x="11240111" y="6302454"/>
                  <a:pt x="11240111" y="6302454"/>
                </a:cubicBezTo>
                <a:cubicBezTo>
                  <a:pt x="11240111" y="6300378"/>
                  <a:pt x="11240111" y="6298301"/>
                  <a:pt x="11238058" y="6296224"/>
                </a:cubicBezTo>
                <a:cubicBezTo>
                  <a:pt x="11238058" y="6294146"/>
                  <a:pt x="11236005" y="6294146"/>
                  <a:pt x="11233952" y="6294146"/>
                </a:cubicBezTo>
                <a:cubicBezTo>
                  <a:pt x="11205209" y="6294146"/>
                  <a:pt x="11205209" y="6294146"/>
                  <a:pt x="11205209" y="6294146"/>
                </a:cubicBezTo>
                <a:cubicBezTo>
                  <a:pt x="11203156" y="6294146"/>
                  <a:pt x="11199050" y="6296224"/>
                  <a:pt x="11199050" y="6298301"/>
                </a:cubicBezTo>
                <a:cubicBezTo>
                  <a:pt x="11162094" y="6439535"/>
                  <a:pt x="11162094" y="6439535"/>
                  <a:pt x="11162094" y="6439535"/>
                </a:cubicBezTo>
                <a:cubicBezTo>
                  <a:pt x="11160041" y="6439535"/>
                  <a:pt x="11160041" y="6439535"/>
                  <a:pt x="11160041" y="6439535"/>
                </a:cubicBezTo>
                <a:cubicBezTo>
                  <a:pt x="11121033" y="6298301"/>
                  <a:pt x="11121033" y="6298301"/>
                  <a:pt x="11121033" y="6298301"/>
                </a:cubicBezTo>
                <a:cubicBezTo>
                  <a:pt x="11121033" y="6296224"/>
                  <a:pt x="11118980" y="6294146"/>
                  <a:pt x="11114874" y="6294146"/>
                </a:cubicBezTo>
                <a:cubicBezTo>
                  <a:pt x="11088184" y="6294146"/>
                  <a:pt x="11088184" y="6294146"/>
                  <a:pt x="11088184" y="6294146"/>
                </a:cubicBezTo>
                <a:close/>
                <a:moveTo>
                  <a:pt x="11048412" y="6291809"/>
                </a:moveTo>
                <a:cubicBezTo>
                  <a:pt x="11030001" y="6291809"/>
                  <a:pt x="11011591" y="6304294"/>
                  <a:pt x="10999317" y="6312618"/>
                </a:cubicBezTo>
                <a:cubicBezTo>
                  <a:pt x="10999317" y="6300133"/>
                  <a:pt x="10999317" y="6300133"/>
                  <a:pt x="10999317" y="6300133"/>
                </a:cubicBezTo>
                <a:cubicBezTo>
                  <a:pt x="10999317" y="6295970"/>
                  <a:pt x="10997272" y="6293890"/>
                  <a:pt x="10993181" y="6293890"/>
                </a:cubicBezTo>
                <a:cubicBezTo>
                  <a:pt x="10964542" y="6293890"/>
                  <a:pt x="10964542" y="6293890"/>
                  <a:pt x="10964542" y="6293890"/>
                </a:cubicBezTo>
                <a:cubicBezTo>
                  <a:pt x="10960451" y="6293890"/>
                  <a:pt x="10958406" y="6295970"/>
                  <a:pt x="10958406" y="6300133"/>
                </a:cubicBezTo>
                <a:cubicBezTo>
                  <a:pt x="10958406" y="6474928"/>
                  <a:pt x="10958406" y="6474928"/>
                  <a:pt x="10958406" y="6474928"/>
                </a:cubicBezTo>
                <a:cubicBezTo>
                  <a:pt x="10958406" y="6479090"/>
                  <a:pt x="10960451" y="6481171"/>
                  <a:pt x="10964542" y="6481171"/>
                </a:cubicBezTo>
                <a:cubicBezTo>
                  <a:pt x="10993181" y="6481171"/>
                  <a:pt x="10993181" y="6481171"/>
                  <a:pt x="10993181" y="6481171"/>
                </a:cubicBezTo>
                <a:cubicBezTo>
                  <a:pt x="10997272" y="6481171"/>
                  <a:pt x="10999317" y="6479090"/>
                  <a:pt x="10999317" y="6474928"/>
                </a:cubicBezTo>
                <a:cubicBezTo>
                  <a:pt x="10999317" y="6354236"/>
                  <a:pt x="10999317" y="6354236"/>
                  <a:pt x="10999317" y="6354236"/>
                </a:cubicBezTo>
                <a:cubicBezTo>
                  <a:pt x="11007500" y="6347993"/>
                  <a:pt x="11025910" y="6333427"/>
                  <a:pt x="11050457" y="6331346"/>
                </a:cubicBezTo>
                <a:cubicBezTo>
                  <a:pt x="11054548" y="6331346"/>
                  <a:pt x="11056594" y="6327184"/>
                  <a:pt x="11056594" y="6325103"/>
                </a:cubicBezTo>
                <a:cubicBezTo>
                  <a:pt x="11056594" y="6298052"/>
                  <a:pt x="11056594" y="6298052"/>
                  <a:pt x="11056594" y="6298052"/>
                </a:cubicBezTo>
                <a:cubicBezTo>
                  <a:pt x="11056594" y="6295970"/>
                  <a:pt x="11056594" y="6293890"/>
                  <a:pt x="11054548" y="6293890"/>
                </a:cubicBezTo>
                <a:cubicBezTo>
                  <a:pt x="11052503" y="6291809"/>
                  <a:pt x="11050457" y="6291809"/>
                  <a:pt x="11048412" y="6291809"/>
                </a:cubicBezTo>
                <a:close/>
                <a:moveTo>
                  <a:pt x="10847504" y="6288302"/>
                </a:moveTo>
                <a:cubicBezTo>
                  <a:pt x="10826811" y="6288302"/>
                  <a:pt x="10791633" y="6294540"/>
                  <a:pt x="10777148" y="6296620"/>
                </a:cubicBezTo>
                <a:cubicBezTo>
                  <a:pt x="10773009" y="6296620"/>
                  <a:pt x="10770940" y="6300778"/>
                  <a:pt x="10770940" y="6302858"/>
                </a:cubicBezTo>
                <a:cubicBezTo>
                  <a:pt x="10770940" y="6302858"/>
                  <a:pt x="10770940" y="6302858"/>
                  <a:pt x="10773009" y="6327811"/>
                </a:cubicBezTo>
                <a:cubicBezTo>
                  <a:pt x="10773009" y="6329890"/>
                  <a:pt x="10773009" y="6331970"/>
                  <a:pt x="10775079" y="6331970"/>
                </a:cubicBezTo>
                <a:cubicBezTo>
                  <a:pt x="10777148" y="6334049"/>
                  <a:pt x="10777148" y="6334049"/>
                  <a:pt x="10779217" y="6334049"/>
                </a:cubicBezTo>
                <a:cubicBezTo>
                  <a:pt x="10795771" y="6334049"/>
                  <a:pt x="10824741" y="6329890"/>
                  <a:pt x="10845434" y="6329890"/>
                </a:cubicBezTo>
                <a:cubicBezTo>
                  <a:pt x="10859918" y="6329890"/>
                  <a:pt x="10868196" y="6338208"/>
                  <a:pt x="10868196" y="6352764"/>
                </a:cubicBezTo>
                <a:cubicBezTo>
                  <a:pt x="10868196" y="6352764"/>
                  <a:pt x="10868196" y="6352764"/>
                  <a:pt x="10868196" y="6365240"/>
                </a:cubicBezTo>
                <a:cubicBezTo>
                  <a:pt x="10868196" y="6365240"/>
                  <a:pt x="10868196" y="6365240"/>
                  <a:pt x="10822672" y="6369399"/>
                </a:cubicBezTo>
                <a:cubicBezTo>
                  <a:pt x="10777148" y="6371479"/>
                  <a:pt x="10758524" y="6388114"/>
                  <a:pt x="10758524" y="6425543"/>
                </a:cubicBezTo>
                <a:cubicBezTo>
                  <a:pt x="10758524" y="6465052"/>
                  <a:pt x="10779217" y="6485846"/>
                  <a:pt x="10814395" y="6485846"/>
                </a:cubicBezTo>
                <a:cubicBezTo>
                  <a:pt x="10843365" y="6485846"/>
                  <a:pt x="10874404" y="6473370"/>
                  <a:pt x="10874404" y="6473370"/>
                </a:cubicBezTo>
                <a:cubicBezTo>
                  <a:pt x="10882681" y="6479608"/>
                  <a:pt x="10888889" y="6483767"/>
                  <a:pt x="10903374" y="6485846"/>
                </a:cubicBezTo>
                <a:cubicBezTo>
                  <a:pt x="10905443" y="6485846"/>
                  <a:pt x="10907512" y="6485846"/>
                  <a:pt x="10909582" y="6483767"/>
                </a:cubicBezTo>
                <a:cubicBezTo>
                  <a:pt x="10909582" y="6481687"/>
                  <a:pt x="10911651" y="6479608"/>
                  <a:pt x="10911651" y="6477529"/>
                </a:cubicBezTo>
                <a:cubicBezTo>
                  <a:pt x="10911651" y="6477529"/>
                  <a:pt x="10911651" y="6477529"/>
                  <a:pt x="10911651" y="6352764"/>
                </a:cubicBezTo>
                <a:cubicBezTo>
                  <a:pt x="10911651" y="6309096"/>
                  <a:pt x="10890958" y="6288302"/>
                  <a:pt x="10847504" y="6288302"/>
                </a:cubicBezTo>
                <a:close/>
                <a:moveTo>
                  <a:pt x="10518899" y="6288302"/>
                </a:moveTo>
                <a:cubicBezTo>
                  <a:pt x="10472419" y="6288302"/>
                  <a:pt x="10434738" y="6332523"/>
                  <a:pt x="10434738" y="6387074"/>
                </a:cubicBezTo>
                <a:cubicBezTo>
                  <a:pt x="10434738" y="6441625"/>
                  <a:pt x="10472419" y="6485846"/>
                  <a:pt x="10518899" y="6485846"/>
                </a:cubicBezTo>
                <a:cubicBezTo>
                  <a:pt x="10565380" y="6485846"/>
                  <a:pt x="10603060" y="6441625"/>
                  <a:pt x="10603060" y="6387074"/>
                </a:cubicBezTo>
                <a:cubicBezTo>
                  <a:pt x="10603060" y="6332523"/>
                  <a:pt x="10565380" y="6288302"/>
                  <a:pt x="10518899" y="6288302"/>
                </a:cubicBezTo>
                <a:close/>
                <a:moveTo>
                  <a:pt x="10302945" y="6262586"/>
                </a:moveTo>
                <a:cubicBezTo>
                  <a:pt x="10302945" y="6262586"/>
                  <a:pt x="10302945" y="6262586"/>
                  <a:pt x="10319310" y="6262586"/>
                </a:cubicBezTo>
                <a:cubicBezTo>
                  <a:pt x="10349994" y="6262586"/>
                  <a:pt x="10362267" y="6283503"/>
                  <a:pt x="10362267" y="6302328"/>
                </a:cubicBezTo>
                <a:cubicBezTo>
                  <a:pt x="10362267" y="6325338"/>
                  <a:pt x="10343857" y="6339979"/>
                  <a:pt x="10317264" y="6339979"/>
                </a:cubicBezTo>
                <a:cubicBezTo>
                  <a:pt x="10294763" y="6342071"/>
                  <a:pt x="10280444" y="6339979"/>
                  <a:pt x="10272261" y="6339979"/>
                </a:cubicBezTo>
                <a:cubicBezTo>
                  <a:pt x="10272261" y="6339979"/>
                  <a:pt x="10272261" y="6339979"/>
                  <a:pt x="10272261" y="6264678"/>
                </a:cubicBezTo>
                <a:cubicBezTo>
                  <a:pt x="10276353" y="6262586"/>
                  <a:pt x="10286581" y="6262586"/>
                  <a:pt x="10302945" y="6262586"/>
                </a:cubicBezTo>
                <a:close/>
                <a:moveTo>
                  <a:pt x="10679182" y="6250897"/>
                </a:moveTo>
                <a:cubicBezTo>
                  <a:pt x="10679182" y="6250897"/>
                  <a:pt x="10679182" y="6250897"/>
                  <a:pt x="10650472" y="6257141"/>
                </a:cubicBezTo>
                <a:cubicBezTo>
                  <a:pt x="10646371" y="6259223"/>
                  <a:pt x="10644320" y="6261305"/>
                  <a:pt x="10644320" y="6263385"/>
                </a:cubicBezTo>
                <a:cubicBezTo>
                  <a:pt x="10644320" y="6263385"/>
                  <a:pt x="10644320" y="6263385"/>
                  <a:pt x="10644320" y="6294607"/>
                </a:cubicBezTo>
                <a:cubicBezTo>
                  <a:pt x="10644320" y="6294607"/>
                  <a:pt x="10644320" y="6294607"/>
                  <a:pt x="10627914" y="6294607"/>
                </a:cubicBezTo>
                <a:cubicBezTo>
                  <a:pt x="10623813" y="6294607"/>
                  <a:pt x="10621762" y="6296689"/>
                  <a:pt x="10621762" y="6300852"/>
                </a:cubicBezTo>
                <a:cubicBezTo>
                  <a:pt x="10621762" y="6300852"/>
                  <a:pt x="10621762" y="6300852"/>
                  <a:pt x="10621762" y="6325830"/>
                </a:cubicBezTo>
                <a:cubicBezTo>
                  <a:pt x="10621762" y="6329993"/>
                  <a:pt x="10623813" y="6332074"/>
                  <a:pt x="10627914" y="6332074"/>
                </a:cubicBezTo>
                <a:cubicBezTo>
                  <a:pt x="10627914" y="6332074"/>
                  <a:pt x="10627914" y="6332074"/>
                  <a:pt x="10644320" y="6332074"/>
                </a:cubicBezTo>
                <a:cubicBezTo>
                  <a:pt x="10644320" y="6332074"/>
                  <a:pt x="10644320" y="6332074"/>
                  <a:pt x="10644320" y="6415333"/>
                </a:cubicBezTo>
                <a:cubicBezTo>
                  <a:pt x="10644320" y="6471532"/>
                  <a:pt x="10658675" y="6488184"/>
                  <a:pt x="10699689" y="6488184"/>
                </a:cubicBezTo>
                <a:cubicBezTo>
                  <a:pt x="10709943" y="6488184"/>
                  <a:pt x="10722247" y="6484021"/>
                  <a:pt x="10732500" y="6484021"/>
                </a:cubicBezTo>
                <a:cubicBezTo>
                  <a:pt x="10736602" y="6481940"/>
                  <a:pt x="10738652" y="6479858"/>
                  <a:pt x="10738652" y="6475695"/>
                </a:cubicBezTo>
                <a:cubicBezTo>
                  <a:pt x="10738652" y="6475695"/>
                  <a:pt x="10738652" y="6475695"/>
                  <a:pt x="10736602" y="6452799"/>
                </a:cubicBezTo>
                <a:cubicBezTo>
                  <a:pt x="10736602" y="6448636"/>
                  <a:pt x="10734551" y="6444473"/>
                  <a:pt x="10730449" y="6444473"/>
                </a:cubicBezTo>
                <a:cubicBezTo>
                  <a:pt x="10724297" y="6444473"/>
                  <a:pt x="10714044" y="6446555"/>
                  <a:pt x="10705841" y="6446555"/>
                </a:cubicBezTo>
                <a:cubicBezTo>
                  <a:pt x="10687385" y="6446555"/>
                  <a:pt x="10687385" y="6436148"/>
                  <a:pt x="10687385" y="6409088"/>
                </a:cubicBezTo>
                <a:cubicBezTo>
                  <a:pt x="10687385" y="6409088"/>
                  <a:pt x="10687385" y="6409088"/>
                  <a:pt x="10687385" y="6332074"/>
                </a:cubicBezTo>
                <a:cubicBezTo>
                  <a:pt x="10687385" y="6332074"/>
                  <a:pt x="10687385" y="6332074"/>
                  <a:pt x="10730449" y="6332074"/>
                </a:cubicBezTo>
                <a:cubicBezTo>
                  <a:pt x="10734551" y="6332074"/>
                  <a:pt x="10736602" y="6329993"/>
                  <a:pt x="10736602" y="6325830"/>
                </a:cubicBezTo>
                <a:cubicBezTo>
                  <a:pt x="10736602" y="6325830"/>
                  <a:pt x="10736602" y="6325830"/>
                  <a:pt x="10736602" y="6300852"/>
                </a:cubicBezTo>
                <a:cubicBezTo>
                  <a:pt x="10736602" y="6296689"/>
                  <a:pt x="10734551" y="6294607"/>
                  <a:pt x="10730449" y="6294607"/>
                </a:cubicBezTo>
                <a:cubicBezTo>
                  <a:pt x="10730449" y="6294607"/>
                  <a:pt x="10730449" y="6294607"/>
                  <a:pt x="10687385" y="6294607"/>
                </a:cubicBezTo>
                <a:cubicBezTo>
                  <a:pt x="10687385" y="6294607"/>
                  <a:pt x="10687385" y="6294607"/>
                  <a:pt x="10687385" y="6257141"/>
                </a:cubicBezTo>
                <a:cubicBezTo>
                  <a:pt x="10687385" y="6255060"/>
                  <a:pt x="10685334" y="6252978"/>
                  <a:pt x="10685334" y="6250897"/>
                </a:cubicBezTo>
                <a:cubicBezTo>
                  <a:pt x="10683283" y="6250897"/>
                  <a:pt x="10681232" y="6250897"/>
                  <a:pt x="10679182" y="6250897"/>
                </a:cubicBezTo>
                <a:close/>
                <a:moveTo>
                  <a:pt x="10313278" y="6221675"/>
                </a:moveTo>
                <a:cubicBezTo>
                  <a:pt x="10302968" y="6221675"/>
                  <a:pt x="10272038" y="6221675"/>
                  <a:pt x="10232861" y="6225827"/>
                </a:cubicBezTo>
                <a:cubicBezTo>
                  <a:pt x="10230798" y="6225827"/>
                  <a:pt x="10226674" y="6229979"/>
                  <a:pt x="10226674" y="6234131"/>
                </a:cubicBezTo>
                <a:cubicBezTo>
                  <a:pt x="10226674" y="6234131"/>
                  <a:pt x="10226674" y="6234131"/>
                  <a:pt x="10226674" y="6474943"/>
                </a:cubicBezTo>
                <a:cubicBezTo>
                  <a:pt x="10226674" y="6479095"/>
                  <a:pt x="10230798" y="6481171"/>
                  <a:pt x="10234922" y="6481171"/>
                </a:cubicBezTo>
                <a:cubicBezTo>
                  <a:pt x="10234922" y="6481171"/>
                  <a:pt x="10234922" y="6481171"/>
                  <a:pt x="10263790" y="6481171"/>
                </a:cubicBezTo>
                <a:cubicBezTo>
                  <a:pt x="10267914" y="6481171"/>
                  <a:pt x="10272038" y="6479095"/>
                  <a:pt x="10272038" y="6474943"/>
                </a:cubicBezTo>
                <a:cubicBezTo>
                  <a:pt x="10272038" y="6474943"/>
                  <a:pt x="10272038" y="6474943"/>
                  <a:pt x="10272038" y="6379449"/>
                </a:cubicBezTo>
                <a:cubicBezTo>
                  <a:pt x="10280286" y="6379449"/>
                  <a:pt x="10298844" y="6381524"/>
                  <a:pt x="10321526" y="6381524"/>
                </a:cubicBezTo>
                <a:cubicBezTo>
                  <a:pt x="10321526" y="6381524"/>
                  <a:pt x="10321526" y="6381524"/>
                  <a:pt x="10362766" y="6477018"/>
                </a:cubicBezTo>
                <a:cubicBezTo>
                  <a:pt x="10364828" y="6481171"/>
                  <a:pt x="10366890" y="6481171"/>
                  <a:pt x="10368952" y="6481171"/>
                </a:cubicBezTo>
                <a:cubicBezTo>
                  <a:pt x="10368952" y="6481171"/>
                  <a:pt x="10368952" y="6481171"/>
                  <a:pt x="10401944" y="6481171"/>
                </a:cubicBezTo>
                <a:cubicBezTo>
                  <a:pt x="10406068" y="6481171"/>
                  <a:pt x="10408130" y="6481171"/>
                  <a:pt x="10408130" y="6479095"/>
                </a:cubicBezTo>
                <a:cubicBezTo>
                  <a:pt x="10410192" y="6477018"/>
                  <a:pt x="10410192" y="6474943"/>
                  <a:pt x="10410192" y="6472867"/>
                </a:cubicBezTo>
                <a:lnTo>
                  <a:pt x="10362766" y="6369069"/>
                </a:lnTo>
                <a:cubicBezTo>
                  <a:pt x="10393696" y="6354537"/>
                  <a:pt x="10408130" y="6331701"/>
                  <a:pt x="10408130" y="6300561"/>
                </a:cubicBezTo>
                <a:cubicBezTo>
                  <a:pt x="10408130" y="6265270"/>
                  <a:pt x="10391634" y="6221675"/>
                  <a:pt x="10319464" y="6221675"/>
                </a:cubicBezTo>
                <a:cubicBezTo>
                  <a:pt x="10319464" y="6221675"/>
                  <a:pt x="10317402" y="6221675"/>
                  <a:pt x="10313278" y="6221675"/>
                </a:cubicBezTo>
                <a:close/>
                <a:moveTo>
                  <a:pt x="11675833" y="6188669"/>
                </a:moveTo>
                <a:cubicBezTo>
                  <a:pt x="11677894" y="6186608"/>
                  <a:pt x="11682015" y="6186608"/>
                  <a:pt x="11684076" y="6188669"/>
                </a:cubicBezTo>
                <a:cubicBezTo>
                  <a:pt x="11727344" y="6198970"/>
                  <a:pt x="11760312" y="6217514"/>
                  <a:pt x="11791218" y="6250482"/>
                </a:cubicBezTo>
                <a:cubicBezTo>
                  <a:pt x="11793278" y="6252542"/>
                  <a:pt x="11795339" y="6254602"/>
                  <a:pt x="11795339" y="6256663"/>
                </a:cubicBezTo>
                <a:cubicBezTo>
                  <a:pt x="11793278" y="6260783"/>
                  <a:pt x="11791218" y="6260783"/>
                  <a:pt x="11787097" y="6262844"/>
                </a:cubicBezTo>
                <a:cubicBezTo>
                  <a:pt x="11696438" y="6306113"/>
                  <a:pt x="11696438" y="6306113"/>
                  <a:pt x="11696438" y="6306113"/>
                </a:cubicBezTo>
                <a:cubicBezTo>
                  <a:pt x="11692317" y="6308173"/>
                  <a:pt x="11688196" y="6308173"/>
                  <a:pt x="11686136" y="6308173"/>
                </a:cubicBezTo>
                <a:cubicBezTo>
                  <a:pt x="11684076" y="6306113"/>
                  <a:pt x="11682015" y="6301992"/>
                  <a:pt x="11682015" y="6297871"/>
                </a:cubicBezTo>
                <a:cubicBezTo>
                  <a:pt x="11673773" y="6196910"/>
                  <a:pt x="11673773" y="6196910"/>
                  <a:pt x="11673773" y="6196910"/>
                </a:cubicBezTo>
                <a:cubicBezTo>
                  <a:pt x="11673773" y="6192789"/>
                  <a:pt x="11673773" y="6190729"/>
                  <a:pt x="11675833" y="6188669"/>
                </a:cubicBezTo>
                <a:close/>
                <a:moveTo>
                  <a:pt x="11618498" y="6187898"/>
                </a:moveTo>
                <a:cubicBezTo>
                  <a:pt x="11620043" y="6187641"/>
                  <a:pt x="11621589" y="6187641"/>
                  <a:pt x="11622619" y="6188673"/>
                </a:cubicBezTo>
                <a:cubicBezTo>
                  <a:pt x="11622619" y="6190738"/>
                  <a:pt x="11624679" y="6192803"/>
                  <a:pt x="11624679" y="6198998"/>
                </a:cubicBezTo>
                <a:cubicBezTo>
                  <a:pt x="11616438" y="6300186"/>
                  <a:pt x="11616438" y="6300186"/>
                  <a:pt x="11616438" y="6300186"/>
                </a:cubicBezTo>
                <a:cubicBezTo>
                  <a:pt x="11616438" y="6304316"/>
                  <a:pt x="11614377" y="6306381"/>
                  <a:pt x="11612316" y="6308446"/>
                </a:cubicBezTo>
                <a:cubicBezTo>
                  <a:pt x="11608196" y="6310511"/>
                  <a:pt x="11606135" y="6310511"/>
                  <a:pt x="11602015" y="6308446"/>
                </a:cubicBezTo>
                <a:cubicBezTo>
                  <a:pt x="11511355" y="6263015"/>
                  <a:pt x="11511355" y="6263015"/>
                  <a:pt x="11511355" y="6263015"/>
                </a:cubicBezTo>
                <a:cubicBezTo>
                  <a:pt x="11507235" y="6263015"/>
                  <a:pt x="11505174" y="6260950"/>
                  <a:pt x="11503114" y="6256820"/>
                </a:cubicBezTo>
                <a:cubicBezTo>
                  <a:pt x="11503114" y="6254754"/>
                  <a:pt x="11505174" y="6252690"/>
                  <a:pt x="11507235" y="6250624"/>
                </a:cubicBezTo>
                <a:cubicBezTo>
                  <a:pt x="11538141" y="6217584"/>
                  <a:pt x="11571108" y="6198998"/>
                  <a:pt x="11614377" y="6188673"/>
                </a:cubicBezTo>
                <a:cubicBezTo>
                  <a:pt x="11615407" y="6188673"/>
                  <a:pt x="11616952" y="6188157"/>
                  <a:pt x="11618498" y="6187898"/>
                </a:cubicBezTo>
                <a:close/>
                <a:moveTo>
                  <a:pt x="11649811" y="6152709"/>
                </a:moveTo>
                <a:cubicBezTo>
                  <a:pt x="11530058" y="6152709"/>
                  <a:pt x="11432980" y="6250835"/>
                  <a:pt x="11432980" y="6371879"/>
                </a:cubicBezTo>
                <a:cubicBezTo>
                  <a:pt x="11432980" y="6492922"/>
                  <a:pt x="11530058" y="6591048"/>
                  <a:pt x="11649811" y="6591048"/>
                </a:cubicBezTo>
                <a:cubicBezTo>
                  <a:pt x="11769564" y="6591048"/>
                  <a:pt x="11866643" y="6492922"/>
                  <a:pt x="11866643" y="6371879"/>
                </a:cubicBezTo>
                <a:cubicBezTo>
                  <a:pt x="11866643" y="6250835"/>
                  <a:pt x="11769564" y="6152709"/>
                  <a:pt x="11649811" y="6152709"/>
                </a:cubicBezTo>
                <a:close/>
                <a:moveTo>
                  <a:pt x="11649226" y="6121150"/>
                </a:moveTo>
                <a:cubicBezTo>
                  <a:pt x="11785441" y="6121150"/>
                  <a:pt x="11895865" y="6232882"/>
                  <a:pt x="11895865" y="6370711"/>
                </a:cubicBezTo>
                <a:cubicBezTo>
                  <a:pt x="11895865" y="6508539"/>
                  <a:pt x="11785441" y="6620272"/>
                  <a:pt x="11649226" y="6620272"/>
                </a:cubicBezTo>
                <a:cubicBezTo>
                  <a:pt x="11513012" y="6620272"/>
                  <a:pt x="11402588" y="6508539"/>
                  <a:pt x="11402588" y="6370711"/>
                </a:cubicBezTo>
                <a:cubicBezTo>
                  <a:pt x="11402588" y="6232882"/>
                  <a:pt x="11513012" y="6121150"/>
                  <a:pt x="11649226" y="6121150"/>
                </a:cubicBezTo>
                <a:close/>
                <a:moveTo>
                  <a:pt x="11636303" y="6042574"/>
                </a:moveTo>
                <a:cubicBezTo>
                  <a:pt x="11628077" y="6057123"/>
                  <a:pt x="11623964" y="6075829"/>
                  <a:pt x="11623964" y="6092457"/>
                </a:cubicBezTo>
                <a:cubicBezTo>
                  <a:pt x="11619850" y="6092457"/>
                  <a:pt x="11603398" y="6094535"/>
                  <a:pt x="11601342" y="6096614"/>
                </a:cubicBezTo>
                <a:cubicBezTo>
                  <a:pt x="11595172" y="6077908"/>
                  <a:pt x="11586946" y="6061280"/>
                  <a:pt x="11574607" y="6050888"/>
                </a:cubicBezTo>
                <a:cubicBezTo>
                  <a:pt x="11574607" y="6048809"/>
                  <a:pt x="11574607" y="6048809"/>
                  <a:pt x="11574607" y="6048809"/>
                </a:cubicBezTo>
                <a:cubicBezTo>
                  <a:pt x="11572550" y="6050888"/>
                  <a:pt x="11572550" y="6050888"/>
                  <a:pt x="11572550" y="6050888"/>
                </a:cubicBezTo>
                <a:cubicBezTo>
                  <a:pt x="11566381" y="6050888"/>
                  <a:pt x="11558155" y="6052966"/>
                  <a:pt x="11551985" y="6055045"/>
                </a:cubicBezTo>
                <a:cubicBezTo>
                  <a:pt x="11551985" y="6057123"/>
                  <a:pt x="11551985" y="6057123"/>
                  <a:pt x="11551985" y="6057123"/>
                </a:cubicBezTo>
                <a:cubicBezTo>
                  <a:pt x="11549928" y="6065437"/>
                  <a:pt x="11547872" y="6073751"/>
                  <a:pt x="11547872" y="6082065"/>
                </a:cubicBezTo>
                <a:cubicBezTo>
                  <a:pt x="11547872" y="6092457"/>
                  <a:pt x="11549928" y="6100771"/>
                  <a:pt x="11551985" y="6109085"/>
                </a:cubicBezTo>
                <a:cubicBezTo>
                  <a:pt x="11549928" y="6109085"/>
                  <a:pt x="11533476" y="6117398"/>
                  <a:pt x="11531420" y="6117398"/>
                </a:cubicBezTo>
                <a:cubicBezTo>
                  <a:pt x="11521137" y="6102849"/>
                  <a:pt x="11508798" y="6088300"/>
                  <a:pt x="11494402" y="6082065"/>
                </a:cubicBezTo>
                <a:cubicBezTo>
                  <a:pt x="11494402" y="6079986"/>
                  <a:pt x="11494402" y="6079986"/>
                  <a:pt x="11494402" y="6079986"/>
                </a:cubicBezTo>
                <a:cubicBezTo>
                  <a:pt x="11492346" y="6079986"/>
                  <a:pt x="11492346" y="6079986"/>
                  <a:pt x="11492346" y="6079986"/>
                </a:cubicBezTo>
                <a:cubicBezTo>
                  <a:pt x="11486176" y="6084143"/>
                  <a:pt x="11480006" y="6088300"/>
                  <a:pt x="11473837" y="6092457"/>
                </a:cubicBezTo>
                <a:cubicBezTo>
                  <a:pt x="11473837" y="6092457"/>
                  <a:pt x="11473837" y="6094535"/>
                  <a:pt x="11473837" y="6094535"/>
                </a:cubicBezTo>
                <a:cubicBezTo>
                  <a:pt x="11473837" y="6111163"/>
                  <a:pt x="11477950" y="6127791"/>
                  <a:pt x="11486176" y="6144418"/>
                </a:cubicBezTo>
                <a:cubicBezTo>
                  <a:pt x="11484120" y="6146497"/>
                  <a:pt x="11471780" y="6154811"/>
                  <a:pt x="11469724" y="6156889"/>
                </a:cubicBezTo>
                <a:cubicBezTo>
                  <a:pt x="11457385" y="6144418"/>
                  <a:pt x="11440932" y="6134026"/>
                  <a:pt x="11426536" y="6129869"/>
                </a:cubicBezTo>
                <a:cubicBezTo>
                  <a:pt x="11424480" y="6129869"/>
                  <a:pt x="11424480" y="6129869"/>
                  <a:pt x="11424480" y="6129869"/>
                </a:cubicBezTo>
                <a:cubicBezTo>
                  <a:pt x="11424480" y="6131947"/>
                  <a:pt x="11424480" y="6131947"/>
                  <a:pt x="11424480" y="6131947"/>
                </a:cubicBezTo>
                <a:cubicBezTo>
                  <a:pt x="11418310" y="6134026"/>
                  <a:pt x="11412140" y="6140261"/>
                  <a:pt x="11408027" y="6146497"/>
                </a:cubicBezTo>
                <a:cubicBezTo>
                  <a:pt x="11408027" y="6148575"/>
                  <a:pt x="11408027" y="6148575"/>
                  <a:pt x="11408027" y="6148575"/>
                </a:cubicBezTo>
                <a:cubicBezTo>
                  <a:pt x="11412140" y="6163124"/>
                  <a:pt x="11422423" y="6179752"/>
                  <a:pt x="11434763" y="6194301"/>
                </a:cubicBezTo>
                <a:cubicBezTo>
                  <a:pt x="11432706" y="6194301"/>
                  <a:pt x="11422423" y="6208850"/>
                  <a:pt x="11420366" y="6210929"/>
                </a:cubicBezTo>
                <a:cubicBezTo>
                  <a:pt x="11405971" y="6202615"/>
                  <a:pt x="11387462" y="6198458"/>
                  <a:pt x="11371010" y="6198458"/>
                </a:cubicBezTo>
                <a:cubicBezTo>
                  <a:pt x="11368953" y="6198458"/>
                  <a:pt x="11368953" y="6198458"/>
                  <a:pt x="11368953" y="6198458"/>
                </a:cubicBezTo>
                <a:cubicBezTo>
                  <a:pt x="11364840" y="6202615"/>
                  <a:pt x="11360727" y="6210929"/>
                  <a:pt x="11358671" y="6217164"/>
                </a:cubicBezTo>
                <a:cubicBezTo>
                  <a:pt x="11358671" y="6219243"/>
                  <a:pt x="11358671" y="6219243"/>
                  <a:pt x="11358671" y="6219243"/>
                </a:cubicBezTo>
                <a:cubicBezTo>
                  <a:pt x="11366897" y="6233791"/>
                  <a:pt x="11379236" y="6246262"/>
                  <a:pt x="11395688" y="6256655"/>
                </a:cubicBezTo>
                <a:cubicBezTo>
                  <a:pt x="11393632" y="6258733"/>
                  <a:pt x="11387462" y="6273282"/>
                  <a:pt x="11387462" y="6275361"/>
                </a:cubicBezTo>
                <a:cubicBezTo>
                  <a:pt x="11368953" y="6271204"/>
                  <a:pt x="11350444" y="6271204"/>
                  <a:pt x="11336049" y="6275361"/>
                </a:cubicBezTo>
                <a:cubicBezTo>
                  <a:pt x="11333992" y="6275361"/>
                  <a:pt x="11333992" y="6275361"/>
                  <a:pt x="11333992" y="6275361"/>
                </a:cubicBezTo>
                <a:cubicBezTo>
                  <a:pt x="11333992" y="6277439"/>
                  <a:pt x="11333992" y="6277439"/>
                  <a:pt x="11333992" y="6277439"/>
                </a:cubicBezTo>
                <a:cubicBezTo>
                  <a:pt x="11331936" y="6283675"/>
                  <a:pt x="11329879" y="6291988"/>
                  <a:pt x="11327823" y="6298223"/>
                </a:cubicBezTo>
                <a:cubicBezTo>
                  <a:pt x="11329879" y="6300302"/>
                  <a:pt x="11329879" y="6300302"/>
                  <a:pt x="11329879" y="6300302"/>
                </a:cubicBezTo>
                <a:cubicBezTo>
                  <a:pt x="11340162" y="6310694"/>
                  <a:pt x="11356614" y="6321087"/>
                  <a:pt x="11373066" y="6325243"/>
                </a:cubicBezTo>
                <a:cubicBezTo>
                  <a:pt x="11373066" y="6327322"/>
                  <a:pt x="11371010" y="6346028"/>
                  <a:pt x="11371010" y="6348107"/>
                </a:cubicBezTo>
                <a:cubicBezTo>
                  <a:pt x="11352501" y="6348107"/>
                  <a:pt x="11333992" y="6352263"/>
                  <a:pt x="11321653" y="6360578"/>
                </a:cubicBezTo>
                <a:cubicBezTo>
                  <a:pt x="11319596" y="6360578"/>
                  <a:pt x="11319596" y="6360578"/>
                  <a:pt x="11319596" y="6360578"/>
                </a:cubicBezTo>
                <a:cubicBezTo>
                  <a:pt x="11319596" y="6362655"/>
                  <a:pt x="11319596" y="6362655"/>
                  <a:pt x="11319596" y="6362655"/>
                </a:cubicBezTo>
                <a:cubicBezTo>
                  <a:pt x="11319596" y="6364734"/>
                  <a:pt x="11319596" y="6368891"/>
                  <a:pt x="11319596" y="6373048"/>
                </a:cubicBezTo>
                <a:cubicBezTo>
                  <a:pt x="11319596" y="6377205"/>
                  <a:pt x="11319596" y="6381362"/>
                  <a:pt x="11319596" y="6383440"/>
                </a:cubicBezTo>
                <a:cubicBezTo>
                  <a:pt x="11319596" y="6385519"/>
                  <a:pt x="11319596" y="6385519"/>
                  <a:pt x="11319596" y="6385519"/>
                </a:cubicBezTo>
                <a:cubicBezTo>
                  <a:pt x="11321653" y="6385519"/>
                  <a:pt x="11321653" y="6385519"/>
                  <a:pt x="11321653" y="6385519"/>
                </a:cubicBezTo>
                <a:cubicBezTo>
                  <a:pt x="11333992" y="6393833"/>
                  <a:pt x="11352501" y="6397990"/>
                  <a:pt x="11371010" y="6397990"/>
                </a:cubicBezTo>
                <a:cubicBezTo>
                  <a:pt x="11371010" y="6402146"/>
                  <a:pt x="11373066" y="6418774"/>
                  <a:pt x="11375123" y="6420852"/>
                </a:cubicBezTo>
                <a:cubicBezTo>
                  <a:pt x="11356614" y="6427087"/>
                  <a:pt x="11340162" y="6435401"/>
                  <a:pt x="11329879" y="6447872"/>
                </a:cubicBezTo>
                <a:cubicBezTo>
                  <a:pt x="11327823" y="6447872"/>
                  <a:pt x="11327823" y="6447872"/>
                  <a:pt x="11327823" y="6447872"/>
                </a:cubicBezTo>
                <a:cubicBezTo>
                  <a:pt x="11327823" y="6449951"/>
                  <a:pt x="11327823" y="6449951"/>
                  <a:pt x="11327823" y="6449951"/>
                </a:cubicBezTo>
                <a:cubicBezTo>
                  <a:pt x="11329879" y="6456186"/>
                  <a:pt x="11331936" y="6464500"/>
                  <a:pt x="11333992" y="6470736"/>
                </a:cubicBezTo>
                <a:cubicBezTo>
                  <a:pt x="11336049" y="6470736"/>
                  <a:pt x="11336049" y="6470736"/>
                  <a:pt x="11336049" y="6470736"/>
                </a:cubicBezTo>
                <a:cubicBezTo>
                  <a:pt x="11350444" y="6476971"/>
                  <a:pt x="11371010" y="6474892"/>
                  <a:pt x="11387462" y="6470736"/>
                </a:cubicBezTo>
                <a:cubicBezTo>
                  <a:pt x="11387462" y="6472813"/>
                  <a:pt x="11395688" y="6489442"/>
                  <a:pt x="11395688" y="6491519"/>
                </a:cubicBezTo>
                <a:cubicBezTo>
                  <a:pt x="11381292" y="6499833"/>
                  <a:pt x="11366897" y="6514383"/>
                  <a:pt x="11358671" y="6528932"/>
                </a:cubicBezTo>
                <a:cubicBezTo>
                  <a:pt x="11358671" y="6531010"/>
                  <a:pt x="11358671" y="6531010"/>
                  <a:pt x="11358671" y="6531010"/>
                </a:cubicBezTo>
                <a:cubicBezTo>
                  <a:pt x="11360727" y="6535168"/>
                  <a:pt x="11366897" y="6543481"/>
                  <a:pt x="11371010" y="6549716"/>
                </a:cubicBezTo>
                <a:cubicBezTo>
                  <a:pt x="11387462" y="6549716"/>
                  <a:pt x="11405971" y="6545560"/>
                  <a:pt x="11422423" y="6535168"/>
                </a:cubicBezTo>
                <a:cubicBezTo>
                  <a:pt x="11422423" y="6537245"/>
                  <a:pt x="11432706" y="6551795"/>
                  <a:pt x="11434763" y="6553874"/>
                </a:cubicBezTo>
                <a:cubicBezTo>
                  <a:pt x="11422423" y="6566344"/>
                  <a:pt x="11412140" y="6582971"/>
                  <a:pt x="11408027" y="6599600"/>
                </a:cubicBezTo>
                <a:cubicBezTo>
                  <a:pt x="11410084" y="6601677"/>
                  <a:pt x="11410084" y="6601677"/>
                  <a:pt x="11410084" y="6601677"/>
                </a:cubicBezTo>
                <a:cubicBezTo>
                  <a:pt x="11412140" y="6605835"/>
                  <a:pt x="11420366" y="6612070"/>
                  <a:pt x="11424480" y="6616227"/>
                </a:cubicBezTo>
                <a:cubicBezTo>
                  <a:pt x="11426536" y="6616227"/>
                  <a:pt x="11426536" y="6616227"/>
                  <a:pt x="11426536" y="6616227"/>
                </a:cubicBezTo>
                <a:cubicBezTo>
                  <a:pt x="11440932" y="6612070"/>
                  <a:pt x="11457385" y="6603756"/>
                  <a:pt x="11471780" y="6589207"/>
                </a:cubicBezTo>
                <a:cubicBezTo>
                  <a:pt x="11473837" y="6591286"/>
                  <a:pt x="11486176" y="6601677"/>
                  <a:pt x="11488233" y="6603756"/>
                </a:cubicBezTo>
                <a:cubicBezTo>
                  <a:pt x="11480006" y="6620383"/>
                  <a:pt x="11475894" y="6637012"/>
                  <a:pt x="11475894" y="6653639"/>
                </a:cubicBezTo>
                <a:cubicBezTo>
                  <a:pt x="11475894" y="6653639"/>
                  <a:pt x="11475894" y="6655718"/>
                  <a:pt x="11475894" y="6655718"/>
                </a:cubicBezTo>
                <a:cubicBezTo>
                  <a:pt x="11480006" y="6659874"/>
                  <a:pt x="11488233" y="6664032"/>
                  <a:pt x="11494402" y="6666109"/>
                </a:cubicBezTo>
                <a:cubicBezTo>
                  <a:pt x="11494402" y="6668188"/>
                  <a:pt x="11494402" y="6668188"/>
                  <a:pt x="11494402" y="6668188"/>
                </a:cubicBezTo>
                <a:cubicBezTo>
                  <a:pt x="11496459" y="6666109"/>
                  <a:pt x="11496459" y="6666109"/>
                  <a:pt x="11496459" y="6666109"/>
                </a:cubicBezTo>
                <a:cubicBezTo>
                  <a:pt x="11510854" y="6657796"/>
                  <a:pt x="11523194" y="6645325"/>
                  <a:pt x="11533476" y="6628698"/>
                </a:cubicBezTo>
                <a:cubicBezTo>
                  <a:pt x="11535533" y="6630776"/>
                  <a:pt x="11549928" y="6637012"/>
                  <a:pt x="11551985" y="6637012"/>
                </a:cubicBezTo>
                <a:cubicBezTo>
                  <a:pt x="11549928" y="6645325"/>
                  <a:pt x="11549928" y="6655718"/>
                  <a:pt x="11549928" y="6664032"/>
                </a:cubicBezTo>
                <a:cubicBezTo>
                  <a:pt x="11549928" y="6672345"/>
                  <a:pt x="11549928" y="6682738"/>
                  <a:pt x="11551985" y="6688973"/>
                </a:cubicBezTo>
                <a:cubicBezTo>
                  <a:pt x="11551985" y="6691051"/>
                  <a:pt x="11551985" y="6691051"/>
                  <a:pt x="11551985" y="6691051"/>
                </a:cubicBezTo>
                <a:cubicBezTo>
                  <a:pt x="11554042" y="6691051"/>
                  <a:pt x="11554042" y="6691051"/>
                  <a:pt x="11554042" y="6691051"/>
                </a:cubicBezTo>
                <a:cubicBezTo>
                  <a:pt x="11558155" y="6693130"/>
                  <a:pt x="11568437" y="6695208"/>
                  <a:pt x="11574607" y="6697286"/>
                </a:cubicBezTo>
                <a:cubicBezTo>
                  <a:pt x="11576663" y="6697286"/>
                  <a:pt x="11576663" y="6697286"/>
                  <a:pt x="11576663" y="6697286"/>
                </a:cubicBezTo>
                <a:cubicBezTo>
                  <a:pt x="11586946" y="6684816"/>
                  <a:pt x="11597229" y="6668188"/>
                  <a:pt x="11601342" y="6651561"/>
                </a:cubicBezTo>
                <a:cubicBezTo>
                  <a:pt x="11603398" y="6651561"/>
                  <a:pt x="11621907" y="6653639"/>
                  <a:pt x="11623964" y="6653639"/>
                </a:cubicBezTo>
                <a:cubicBezTo>
                  <a:pt x="11623964" y="6672345"/>
                  <a:pt x="11628077" y="6691051"/>
                  <a:pt x="11636303" y="6705600"/>
                </a:cubicBezTo>
                <a:cubicBezTo>
                  <a:pt x="11638359" y="6705600"/>
                  <a:pt x="11638359" y="6705600"/>
                  <a:pt x="11638359" y="6705600"/>
                </a:cubicBezTo>
                <a:cubicBezTo>
                  <a:pt x="11644529" y="6705600"/>
                  <a:pt x="11654812" y="6705600"/>
                  <a:pt x="11658925" y="6705600"/>
                </a:cubicBezTo>
                <a:cubicBezTo>
                  <a:pt x="11660982" y="6705600"/>
                  <a:pt x="11660982" y="6705600"/>
                  <a:pt x="11660982" y="6705600"/>
                </a:cubicBezTo>
                <a:cubicBezTo>
                  <a:pt x="11669208" y="6691051"/>
                  <a:pt x="11673321" y="6672345"/>
                  <a:pt x="11675378" y="6653639"/>
                </a:cubicBezTo>
                <a:cubicBezTo>
                  <a:pt x="11677434" y="6653639"/>
                  <a:pt x="11693886" y="6651561"/>
                  <a:pt x="11695943" y="6651561"/>
                </a:cubicBezTo>
                <a:cubicBezTo>
                  <a:pt x="11700056" y="6668188"/>
                  <a:pt x="11710338" y="6684816"/>
                  <a:pt x="11722678" y="6697286"/>
                </a:cubicBezTo>
                <a:cubicBezTo>
                  <a:pt x="11728847" y="6695208"/>
                  <a:pt x="11739130" y="6693130"/>
                  <a:pt x="11743243" y="6691051"/>
                </a:cubicBezTo>
                <a:cubicBezTo>
                  <a:pt x="11745300" y="6691051"/>
                  <a:pt x="11745300" y="6691051"/>
                  <a:pt x="11745300" y="6691051"/>
                </a:cubicBezTo>
                <a:cubicBezTo>
                  <a:pt x="11747356" y="6682738"/>
                  <a:pt x="11747356" y="6672345"/>
                  <a:pt x="11747356" y="6664032"/>
                </a:cubicBezTo>
                <a:cubicBezTo>
                  <a:pt x="11747356" y="6655718"/>
                  <a:pt x="11747356" y="6645325"/>
                  <a:pt x="11745300" y="6637012"/>
                </a:cubicBezTo>
                <a:cubicBezTo>
                  <a:pt x="11747356" y="6637012"/>
                  <a:pt x="11763808" y="6630776"/>
                  <a:pt x="11765865" y="6628698"/>
                </a:cubicBezTo>
                <a:cubicBezTo>
                  <a:pt x="11774091" y="6645325"/>
                  <a:pt x="11788487" y="6657796"/>
                  <a:pt x="11802882" y="6666109"/>
                </a:cubicBezTo>
                <a:cubicBezTo>
                  <a:pt x="11809052" y="6664032"/>
                  <a:pt x="11817278" y="6659874"/>
                  <a:pt x="11821391" y="6655718"/>
                </a:cubicBezTo>
                <a:cubicBezTo>
                  <a:pt x="11823448" y="6653639"/>
                  <a:pt x="11823448" y="6653639"/>
                  <a:pt x="11823448" y="6653639"/>
                </a:cubicBezTo>
                <a:cubicBezTo>
                  <a:pt x="11823448" y="6653639"/>
                  <a:pt x="11823448" y="6653639"/>
                  <a:pt x="11823448" y="6651561"/>
                </a:cubicBezTo>
                <a:cubicBezTo>
                  <a:pt x="11823448" y="6637012"/>
                  <a:pt x="11817278" y="6618306"/>
                  <a:pt x="11809052" y="6603756"/>
                </a:cubicBezTo>
                <a:cubicBezTo>
                  <a:pt x="11811108" y="6601677"/>
                  <a:pt x="11823448" y="6591286"/>
                  <a:pt x="11825504" y="6589207"/>
                </a:cubicBezTo>
                <a:cubicBezTo>
                  <a:pt x="11839900" y="6601677"/>
                  <a:pt x="11856352" y="6612070"/>
                  <a:pt x="11870748" y="6616227"/>
                </a:cubicBezTo>
                <a:cubicBezTo>
                  <a:pt x="11872805" y="6616227"/>
                  <a:pt x="11872805" y="6616227"/>
                  <a:pt x="11872805" y="6616227"/>
                </a:cubicBezTo>
                <a:cubicBezTo>
                  <a:pt x="11876918" y="6612070"/>
                  <a:pt x="11885144" y="6605835"/>
                  <a:pt x="11887201" y="6599600"/>
                </a:cubicBezTo>
                <a:cubicBezTo>
                  <a:pt x="11889257" y="6599600"/>
                  <a:pt x="11889257" y="6599600"/>
                  <a:pt x="11889257" y="6599600"/>
                </a:cubicBezTo>
                <a:cubicBezTo>
                  <a:pt x="11885144" y="6582971"/>
                  <a:pt x="11874861" y="6566344"/>
                  <a:pt x="11862522" y="6553874"/>
                </a:cubicBezTo>
                <a:cubicBezTo>
                  <a:pt x="11864579" y="6551795"/>
                  <a:pt x="11874861" y="6537245"/>
                  <a:pt x="11874861" y="6535168"/>
                </a:cubicBezTo>
                <a:cubicBezTo>
                  <a:pt x="11891314" y="6543481"/>
                  <a:pt x="11909822" y="6549716"/>
                  <a:pt x="11926275" y="6549716"/>
                </a:cubicBezTo>
                <a:cubicBezTo>
                  <a:pt x="11928331" y="6547638"/>
                  <a:pt x="11928331" y="6547638"/>
                  <a:pt x="11928331" y="6547638"/>
                </a:cubicBezTo>
                <a:cubicBezTo>
                  <a:pt x="11930388" y="6543481"/>
                  <a:pt x="11936557" y="6535168"/>
                  <a:pt x="11938614" y="6528932"/>
                </a:cubicBezTo>
                <a:cubicBezTo>
                  <a:pt x="11938614" y="6526854"/>
                  <a:pt x="11938614" y="6526854"/>
                  <a:pt x="11938614" y="6526854"/>
                </a:cubicBezTo>
                <a:cubicBezTo>
                  <a:pt x="11930388" y="6514383"/>
                  <a:pt x="11915992" y="6499833"/>
                  <a:pt x="11901596" y="6491519"/>
                </a:cubicBezTo>
                <a:cubicBezTo>
                  <a:pt x="11901596" y="6487363"/>
                  <a:pt x="11909822" y="6472813"/>
                  <a:pt x="11909822" y="6470736"/>
                </a:cubicBezTo>
                <a:cubicBezTo>
                  <a:pt x="11926275" y="6474892"/>
                  <a:pt x="11944784" y="6474892"/>
                  <a:pt x="11961236" y="6470736"/>
                </a:cubicBezTo>
                <a:cubicBezTo>
                  <a:pt x="11963292" y="6470736"/>
                  <a:pt x="11963292" y="6470736"/>
                  <a:pt x="11963292" y="6470736"/>
                </a:cubicBezTo>
                <a:cubicBezTo>
                  <a:pt x="11965349" y="6464500"/>
                  <a:pt x="11967405" y="6456186"/>
                  <a:pt x="11967405" y="6449951"/>
                </a:cubicBezTo>
                <a:cubicBezTo>
                  <a:pt x="11967405" y="6447872"/>
                  <a:pt x="11967405" y="6447872"/>
                  <a:pt x="11967405" y="6447872"/>
                </a:cubicBezTo>
                <a:cubicBezTo>
                  <a:pt x="11957123" y="6435401"/>
                  <a:pt x="11940670" y="6427087"/>
                  <a:pt x="11922162" y="6420852"/>
                </a:cubicBezTo>
                <a:cubicBezTo>
                  <a:pt x="11924218" y="6418774"/>
                  <a:pt x="11926275" y="6402146"/>
                  <a:pt x="11926275" y="6400068"/>
                </a:cubicBezTo>
                <a:cubicBezTo>
                  <a:pt x="11944784" y="6400068"/>
                  <a:pt x="11963292" y="6393833"/>
                  <a:pt x="11975632" y="6385519"/>
                </a:cubicBezTo>
                <a:cubicBezTo>
                  <a:pt x="11977688" y="6385519"/>
                  <a:pt x="11977688" y="6385519"/>
                  <a:pt x="11977688" y="6385519"/>
                </a:cubicBezTo>
                <a:cubicBezTo>
                  <a:pt x="11977688" y="6381362"/>
                  <a:pt x="11977688" y="6377205"/>
                  <a:pt x="11977688" y="6373048"/>
                </a:cubicBezTo>
                <a:cubicBezTo>
                  <a:pt x="11977688" y="6370969"/>
                  <a:pt x="11977688" y="6366813"/>
                  <a:pt x="11977688" y="6362655"/>
                </a:cubicBezTo>
                <a:cubicBezTo>
                  <a:pt x="11975632" y="6362655"/>
                  <a:pt x="11975632" y="6362655"/>
                  <a:pt x="11975632" y="6362655"/>
                </a:cubicBezTo>
                <a:cubicBezTo>
                  <a:pt x="11963292" y="6354342"/>
                  <a:pt x="11944784" y="6348107"/>
                  <a:pt x="11926275" y="6348107"/>
                </a:cubicBezTo>
                <a:cubicBezTo>
                  <a:pt x="11926275" y="6346028"/>
                  <a:pt x="11924218" y="6329401"/>
                  <a:pt x="11924218" y="6327322"/>
                </a:cubicBezTo>
                <a:cubicBezTo>
                  <a:pt x="11940670" y="6321087"/>
                  <a:pt x="11957123" y="6312773"/>
                  <a:pt x="11967405" y="6300302"/>
                </a:cubicBezTo>
                <a:cubicBezTo>
                  <a:pt x="11969462" y="6300302"/>
                  <a:pt x="11969462" y="6300302"/>
                  <a:pt x="11969462" y="6300302"/>
                </a:cubicBezTo>
                <a:cubicBezTo>
                  <a:pt x="11969462" y="6298223"/>
                  <a:pt x="11969462" y="6298223"/>
                  <a:pt x="11969462" y="6298223"/>
                </a:cubicBezTo>
                <a:cubicBezTo>
                  <a:pt x="11967405" y="6291988"/>
                  <a:pt x="11965349" y="6283675"/>
                  <a:pt x="11963292" y="6277439"/>
                </a:cubicBezTo>
                <a:cubicBezTo>
                  <a:pt x="11961236" y="6277439"/>
                  <a:pt x="11961236" y="6277439"/>
                  <a:pt x="11961236" y="6277439"/>
                </a:cubicBezTo>
                <a:cubicBezTo>
                  <a:pt x="11946840" y="6271204"/>
                  <a:pt x="11928331" y="6273282"/>
                  <a:pt x="11909822" y="6277439"/>
                </a:cubicBezTo>
                <a:cubicBezTo>
                  <a:pt x="11909822" y="6275361"/>
                  <a:pt x="11903653" y="6258733"/>
                  <a:pt x="11901596" y="6256655"/>
                </a:cubicBezTo>
                <a:cubicBezTo>
                  <a:pt x="11918049" y="6248341"/>
                  <a:pt x="11930388" y="6233791"/>
                  <a:pt x="11938614" y="6219243"/>
                </a:cubicBezTo>
                <a:cubicBezTo>
                  <a:pt x="11938614" y="6217164"/>
                  <a:pt x="11938614" y="6217164"/>
                  <a:pt x="11938614" y="6217164"/>
                </a:cubicBezTo>
                <a:cubicBezTo>
                  <a:pt x="11936557" y="6213007"/>
                  <a:pt x="11932444" y="6204693"/>
                  <a:pt x="11928331" y="6198458"/>
                </a:cubicBezTo>
                <a:cubicBezTo>
                  <a:pt x="11926275" y="6198458"/>
                  <a:pt x="11926275" y="6198458"/>
                  <a:pt x="11926275" y="6198458"/>
                </a:cubicBezTo>
                <a:cubicBezTo>
                  <a:pt x="11909822" y="6198458"/>
                  <a:pt x="11891314" y="6202615"/>
                  <a:pt x="11876918" y="6210929"/>
                </a:cubicBezTo>
                <a:cubicBezTo>
                  <a:pt x="11874861" y="6210929"/>
                  <a:pt x="11864579" y="6196379"/>
                  <a:pt x="11862522" y="6194301"/>
                </a:cubicBezTo>
                <a:cubicBezTo>
                  <a:pt x="11874861" y="6181830"/>
                  <a:pt x="11885144" y="6165203"/>
                  <a:pt x="11889257" y="6148575"/>
                </a:cubicBezTo>
                <a:cubicBezTo>
                  <a:pt x="11889257" y="6146497"/>
                  <a:pt x="11889257" y="6146497"/>
                  <a:pt x="11889257" y="6146497"/>
                </a:cubicBezTo>
                <a:cubicBezTo>
                  <a:pt x="11885144" y="6142340"/>
                  <a:pt x="11878975" y="6136104"/>
                  <a:pt x="11872805" y="6131947"/>
                </a:cubicBezTo>
                <a:cubicBezTo>
                  <a:pt x="11856352" y="6136104"/>
                  <a:pt x="11839900" y="6144418"/>
                  <a:pt x="11827561" y="6156889"/>
                </a:cubicBezTo>
                <a:cubicBezTo>
                  <a:pt x="11825504" y="6156889"/>
                  <a:pt x="11811108" y="6146497"/>
                  <a:pt x="11809052" y="6144418"/>
                </a:cubicBezTo>
                <a:cubicBezTo>
                  <a:pt x="11819334" y="6127791"/>
                  <a:pt x="11823448" y="6111163"/>
                  <a:pt x="11823448" y="6094535"/>
                </a:cubicBezTo>
                <a:cubicBezTo>
                  <a:pt x="11823448" y="6094535"/>
                  <a:pt x="11823448" y="6092457"/>
                  <a:pt x="11823448" y="6092457"/>
                </a:cubicBezTo>
                <a:cubicBezTo>
                  <a:pt x="11817278" y="6088300"/>
                  <a:pt x="11809052" y="6084143"/>
                  <a:pt x="11804939" y="6082065"/>
                </a:cubicBezTo>
                <a:cubicBezTo>
                  <a:pt x="11802882" y="6079986"/>
                  <a:pt x="11802882" y="6079986"/>
                  <a:pt x="11802882" y="6079986"/>
                </a:cubicBezTo>
                <a:cubicBezTo>
                  <a:pt x="11802882" y="6082065"/>
                  <a:pt x="11802882" y="6082065"/>
                  <a:pt x="11802882" y="6082065"/>
                </a:cubicBezTo>
                <a:cubicBezTo>
                  <a:pt x="11788487" y="6088300"/>
                  <a:pt x="11776147" y="6102849"/>
                  <a:pt x="11765865" y="6117398"/>
                </a:cubicBezTo>
                <a:cubicBezTo>
                  <a:pt x="11763808" y="6117398"/>
                  <a:pt x="11747356" y="6111163"/>
                  <a:pt x="11745300" y="6109085"/>
                </a:cubicBezTo>
                <a:cubicBezTo>
                  <a:pt x="11747356" y="6100771"/>
                  <a:pt x="11749412" y="6092457"/>
                  <a:pt x="11749412" y="6082065"/>
                </a:cubicBezTo>
                <a:cubicBezTo>
                  <a:pt x="11749412" y="6073751"/>
                  <a:pt x="11747356" y="6065437"/>
                  <a:pt x="11745300" y="6057123"/>
                </a:cubicBezTo>
                <a:cubicBezTo>
                  <a:pt x="11745300" y="6055045"/>
                  <a:pt x="11745300" y="6055045"/>
                  <a:pt x="11745300" y="6055045"/>
                </a:cubicBezTo>
                <a:cubicBezTo>
                  <a:pt x="11743243" y="6055045"/>
                  <a:pt x="11743243" y="6055045"/>
                  <a:pt x="11743243" y="6055045"/>
                </a:cubicBezTo>
                <a:cubicBezTo>
                  <a:pt x="11739130" y="6052966"/>
                  <a:pt x="11730904" y="6050888"/>
                  <a:pt x="11722678" y="6050888"/>
                </a:cubicBezTo>
                <a:cubicBezTo>
                  <a:pt x="11710338" y="6061280"/>
                  <a:pt x="11700056" y="6077908"/>
                  <a:pt x="11695943" y="6096614"/>
                </a:cubicBezTo>
                <a:cubicBezTo>
                  <a:pt x="11693886" y="6094535"/>
                  <a:pt x="11677434" y="6092457"/>
                  <a:pt x="11673321" y="6092457"/>
                </a:cubicBezTo>
                <a:cubicBezTo>
                  <a:pt x="11673321" y="6075829"/>
                  <a:pt x="11669208" y="6057123"/>
                  <a:pt x="11660982" y="6042574"/>
                </a:cubicBezTo>
                <a:cubicBezTo>
                  <a:pt x="11658925" y="6042574"/>
                  <a:pt x="11658925" y="6042574"/>
                  <a:pt x="11658925" y="6042574"/>
                </a:cubicBezTo>
                <a:cubicBezTo>
                  <a:pt x="11652756" y="6040495"/>
                  <a:pt x="11644529" y="6040495"/>
                  <a:pt x="11638359" y="6042574"/>
                </a:cubicBezTo>
                <a:cubicBezTo>
                  <a:pt x="11636303" y="6042574"/>
                  <a:pt x="11636303" y="6042574"/>
                  <a:pt x="11636303" y="6042574"/>
                </a:cubicBezTo>
                <a:close/>
                <a:moveTo>
                  <a:pt x="0" y="0"/>
                </a:moveTo>
                <a:lnTo>
                  <a:pt x="12192000" y="0"/>
                </a:lnTo>
                <a:lnTo>
                  <a:pt x="12192000" y="6858000"/>
                </a:lnTo>
                <a:lnTo>
                  <a:pt x="4539049" y="6858000"/>
                </a:lnTo>
                <a:lnTo>
                  <a:pt x="0" y="6858000"/>
                </a:lnTo>
                <a:lnTo>
                  <a:pt x="0" y="6273113"/>
                </a:lnTo>
                <a:close/>
              </a:path>
            </a:pathLst>
          </a:custGeom>
        </p:spPr>
        <p:txBody>
          <a:bodyPr rtlCol="0">
            <a:noAutofit/>
          </a:bodyPr>
          <a:lstStyle/>
          <a:p>
            <a:pPr lvl="0"/>
            <a:endParaRPr lang="en-US" noProof="0" dirty="0"/>
          </a:p>
        </p:txBody>
      </p:sp>
      <p:sp>
        <p:nvSpPr>
          <p:cNvPr id="11" name="Text Placeholder 10"/>
          <p:cNvSpPr>
            <a:spLocks noGrp="1"/>
          </p:cNvSpPr>
          <p:nvPr>
            <p:ph type="body" sz="quarter" idx="16"/>
          </p:nvPr>
        </p:nvSpPr>
        <p:spPr>
          <a:xfrm>
            <a:off x="0" y="0"/>
            <a:ext cx="9144000" cy="5143500"/>
          </a:xfrm>
          <a:custGeom>
            <a:avLst/>
            <a:gdLst>
              <a:gd name="connsiteX0" fmla="*/ 11603402 w 12192000"/>
              <a:gd name="connsiteY0" fmla="*/ 6448102 h 6858000"/>
              <a:gd name="connsiteX1" fmla="*/ 11613605 w 12192000"/>
              <a:gd name="connsiteY1" fmla="*/ 6448102 h 6858000"/>
              <a:gd name="connsiteX2" fmla="*/ 11617686 w 12192000"/>
              <a:gd name="connsiteY2" fmla="*/ 6456440 h 6858000"/>
              <a:gd name="connsiteX3" fmla="*/ 11623808 w 12192000"/>
              <a:gd name="connsiteY3" fmla="*/ 6558584 h 6858000"/>
              <a:gd name="connsiteX4" fmla="*/ 11621767 w 12192000"/>
              <a:gd name="connsiteY4" fmla="*/ 6569006 h 6858000"/>
              <a:gd name="connsiteX5" fmla="*/ 11615645 w 12192000"/>
              <a:gd name="connsiteY5" fmla="*/ 6569006 h 6858000"/>
              <a:gd name="connsiteX6" fmla="*/ 11509533 w 12192000"/>
              <a:gd name="connsiteY6" fmla="*/ 6506470 h 6858000"/>
              <a:gd name="connsiteX7" fmla="*/ 11505451 w 12192000"/>
              <a:gd name="connsiteY7" fmla="*/ 6500217 h 6858000"/>
              <a:gd name="connsiteX8" fmla="*/ 11505451 w 12192000"/>
              <a:gd name="connsiteY8" fmla="*/ 6498131 h 6858000"/>
              <a:gd name="connsiteX9" fmla="*/ 11511573 w 12192000"/>
              <a:gd name="connsiteY9" fmla="*/ 6493962 h 6858000"/>
              <a:gd name="connsiteX10" fmla="*/ 11603402 w 12192000"/>
              <a:gd name="connsiteY10" fmla="*/ 6448102 h 6858000"/>
              <a:gd name="connsiteX11" fmla="*/ 11686136 w 12192000"/>
              <a:gd name="connsiteY11" fmla="*/ 6446018 h 6858000"/>
              <a:gd name="connsiteX12" fmla="*/ 11696438 w 12192000"/>
              <a:gd name="connsiteY12" fmla="*/ 6446018 h 6858000"/>
              <a:gd name="connsiteX13" fmla="*/ 11787097 w 12192000"/>
              <a:gd name="connsiteY13" fmla="*/ 6491784 h 6858000"/>
              <a:gd name="connsiteX14" fmla="*/ 11795339 w 12192000"/>
              <a:gd name="connsiteY14" fmla="*/ 6498025 h 6858000"/>
              <a:gd name="connsiteX15" fmla="*/ 11791218 w 12192000"/>
              <a:gd name="connsiteY15" fmla="*/ 6504265 h 6858000"/>
              <a:gd name="connsiteX16" fmla="*/ 11684076 w 12192000"/>
              <a:gd name="connsiteY16" fmla="*/ 6566673 h 6858000"/>
              <a:gd name="connsiteX17" fmla="*/ 11675833 w 12192000"/>
              <a:gd name="connsiteY17" fmla="*/ 6566673 h 6858000"/>
              <a:gd name="connsiteX18" fmla="*/ 11673773 w 12192000"/>
              <a:gd name="connsiteY18" fmla="*/ 6558352 h 6858000"/>
              <a:gd name="connsiteX19" fmla="*/ 11682015 w 12192000"/>
              <a:gd name="connsiteY19" fmla="*/ 6454339 h 6858000"/>
              <a:gd name="connsiteX20" fmla="*/ 11686136 w 12192000"/>
              <a:gd name="connsiteY20" fmla="*/ 6446018 h 6858000"/>
              <a:gd name="connsiteX21" fmla="*/ 10868401 w 12192000"/>
              <a:gd name="connsiteY21" fmla="*/ 6406275 h 6858000"/>
              <a:gd name="connsiteX22" fmla="*/ 10868401 w 12192000"/>
              <a:gd name="connsiteY22" fmla="*/ 6449478 h 6858000"/>
              <a:gd name="connsiteX23" fmla="*/ 10820512 w 12192000"/>
              <a:gd name="connsiteY23" fmla="*/ 6457707 h 6858000"/>
              <a:gd name="connsiteX24" fmla="*/ 10801773 w 12192000"/>
              <a:gd name="connsiteY24" fmla="*/ 6433020 h 6858000"/>
              <a:gd name="connsiteX25" fmla="*/ 10826759 w 12192000"/>
              <a:gd name="connsiteY25" fmla="*/ 6408333 h 6858000"/>
              <a:gd name="connsiteX26" fmla="*/ 10518900 w 12192000"/>
              <a:gd name="connsiteY26" fmla="*/ 6336141 h 6858000"/>
              <a:gd name="connsiteX27" fmla="*/ 10559811 w 12192000"/>
              <a:gd name="connsiteY27" fmla="*/ 6396340 h 6858000"/>
              <a:gd name="connsiteX28" fmla="*/ 10518900 w 12192000"/>
              <a:gd name="connsiteY28" fmla="*/ 6456538 h 6858000"/>
              <a:gd name="connsiteX29" fmla="*/ 10477988 w 12192000"/>
              <a:gd name="connsiteY29" fmla="*/ 6396340 h 6858000"/>
              <a:gd name="connsiteX30" fmla="*/ 10518900 w 12192000"/>
              <a:gd name="connsiteY30" fmla="*/ 6336141 h 6858000"/>
              <a:gd name="connsiteX31" fmla="*/ 11673123 w 12192000"/>
              <a:gd name="connsiteY31" fmla="*/ 6327829 h 6858000"/>
              <a:gd name="connsiteX32" fmla="*/ 11682116 w 12192000"/>
              <a:gd name="connsiteY32" fmla="*/ 6328868 h 6858000"/>
              <a:gd name="connsiteX33" fmla="*/ 11708840 w 12192000"/>
              <a:gd name="connsiteY33" fmla="*/ 6380819 h 6858000"/>
              <a:gd name="connsiteX34" fmla="*/ 11649226 w 12192000"/>
              <a:gd name="connsiteY34" fmla="*/ 6439004 h 6858000"/>
              <a:gd name="connsiteX35" fmla="*/ 11589612 w 12192000"/>
              <a:gd name="connsiteY35" fmla="*/ 6380819 h 6858000"/>
              <a:gd name="connsiteX36" fmla="*/ 11616336 w 12192000"/>
              <a:gd name="connsiteY36" fmla="*/ 6330947 h 6858000"/>
              <a:gd name="connsiteX37" fmla="*/ 11632781 w 12192000"/>
              <a:gd name="connsiteY37" fmla="*/ 6333024 h 6858000"/>
              <a:gd name="connsiteX38" fmla="*/ 11630725 w 12192000"/>
              <a:gd name="connsiteY38" fmla="*/ 6349649 h 6858000"/>
              <a:gd name="connsiteX39" fmla="*/ 11614280 w 12192000"/>
              <a:gd name="connsiteY39" fmla="*/ 6380819 h 6858000"/>
              <a:gd name="connsiteX40" fmla="*/ 11649226 w 12192000"/>
              <a:gd name="connsiteY40" fmla="*/ 6416146 h 6858000"/>
              <a:gd name="connsiteX41" fmla="*/ 11684172 w 12192000"/>
              <a:gd name="connsiteY41" fmla="*/ 6380819 h 6858000"/>
              <a:gd name="connsiteX42" fmla="*/ 11667727 w 12192000"/>
              <a:gd name="connsiteY42" fmla="*/ 6349649 h 6858000"/>
              <a:gd name="connsiteX43" fmla="*/ 11665671 w 12192000"/>
              <a:gd name="connsiteY43" fmla="*/ 6333024 h 6858000"/>
              <a:gd name="connsiteX44" fmla="*/ 11673123 w 12192000"/>
              <a:gd name="connsiteY44" fmla="*/ 6327829 h 6858000"/>
              <a:gd name="connsiteX45" fmla="*/ 11822057 w 12192000"/>
              <a:gd name="connsiteY45" fmla="*/ 6312763 h 6858000"/>
              <a:gd name="connsiteX46" fmla="*/ 11826190 w 12192000"/>
              <a:gd name="connsiteY46" fmla="*/ 6318992 h 6858000"/>
              <a:gd name="connsiteX47" fmla="*/ 11826190 w 12192000"/>
              <a:gd name="connsiteY47" fmla="*/ 6443559 h 6858000"/>
              <a:gd name="connsiteX48" fmla="*/ 11822057 w 12192000"/>
              <a:gd name="connsiteY48" fmla="*/ 6449787 h 6858000"/>
              <a:gd name="connsiteX49" fmla="*/ 11813791 w 12192000"/>
              <a:gd name="connsiteY49" fmla="*/ 6447711 h 6858000"/>
              <a:gd name="connsiteX50" fmla="*/ 11729066 w 12192000"/>
              <a:gd name="connsiteY50" fmla="*/ 6389579 h 6858000"/>
              <a:gd name="connsiteX51" fmla="*/ 11722867 w 12192000"/>
              <a:gd name="connsiteY51" fmla="*/ 6381275 h 6858000"/>
              <a:gd name="connsiteX52" fmla="*/ 11729066 w 12192000"/>
              <a:gd name="connsiteY52" fmla="*/ 6372971 h 6858000"/>
              <a:gd name="connsiteX53" fmla="*/ 11813791 w 12192000"/>
              <a:gd name="connsiteY53" fmla="*/ 6314840 h 6858000"/>
              <a:gd name="connsiteX54" fmla="*/ 11822057 w 12192000"/>
              <a:gd name="connsiteY54" fmla="*/ 6312763 h 6858000"/>
              <a:gd name="connsiteX55" fmla="*/ 11476229 w 12192000"/>
              <a:gd name="connsiteY55" fmla="*/ 6312763 h 6858000"/>
              <a:gd name="connsiteX56" fmla="*/ 11484412 w 12192000"/>
              <a:gd name="connsiteY56" fmla="*/ 6316915 h 6858000"/>
              <a:gd name="connsiteX57" fmla="*/ 11568280 w 12192000"/>
              <a:gd name="connsiteY57" fmla="*/ 6372971 h 6858000"/>
              <a:gd name="connsiteX58" fmla="*/ 11574417 w 12192000"/>
              <a:gd name="connsiteY58" fmla="*/ 6381275 h 6858000"/>
              <a:gd name="connsiteX59" fmla="*/ 11568280 w 12192000"/>
              <a:gd name="connsiteY59" fmla="*/ 6389579 h 6858000"/>
              <a:gd name="connsiteX60" fmla="*/ 11484412 w 12192000"/>
              <a:gd name="connsiteY60" fmla="*/ 6447711 h 6858000"/>
              <a:gd name="connsiteX61" fmla="*/ 11476229 w 12192000"/>
              <a:gd name="connsiteY61" fmla="*/ 6449787 h 6858000"/>
              <a:gd name="connsiteX62" fmla="*/ 11472138 w 12192000"/>
              <a:gd name="connsiteY62" fmla="*/ 6443559 h 6858000"/>
              <a:gd name="connsiteX63" fmla="*/ 11472138 w 12192000"/>
              <a:gd name="connsiteY63" fmla="*/ 6318992 h 6858000"/>
              <a:gd name="connsiteX64" fmla="*/ 11476229 w 12192000"/>
              <a:gd name="connsiteY64" fmla="*/ 6312763 h 6858000"/>
              <a:gd name="connsiteX65" fmla="*/ 11088184 w 12192000"/>
              <a:gd name="connsiteY65" fmla="*/ 6302243 h 6858000"/>
              <a:gd name="connsiteX66" fmla="*/ 11082024 w 12192000"/>
              <a:gd name="connsiteY66" fmla="*/ 6304321 h 6858000"/>
              <a:gd name="connsiteX67" fmla="*/ 11079972 w 12192000"/>
              <a:gd name="connsiteY67" fmla="*/ 6310551 h 6858000"/>
              <a:gd name="connsiteX68" fmla="*/ 11121033 w 12192000"/>
              <a:gd name="connsiteY68" fmla="*/ 6468402 h 6858000"/>
              <a:gd name="connsiteX69" fmla="*/ 11145670 w 12192000"/>
              <a:gd name="connsiteY69" fmla="*/ 6489171 h 6858000"/>
              <a:gd name="connsiteX70" fmla="*/ 11153882 w 12192000"/>
              <a:gd name="connsiteY70" fmla="*/ 6489171 h 6858000"/>
              <a:gd name="connsiteX71" fmla="*/ 11149776 w 12192000"/>
              <a:gd name="connsiteY71" fmla="*/ 6497479 h 6858000"/>
              <a:gd name="connsiteX72" fmla="*/ 11149776 w 12192000"/>
              <a:gd name="connsiteY72" fmla="*/ 6499556 h 6858000"/>
              <a:gd name="connsiteX73" fmla="*/ 11125139 w 12192000"/>
              <a:gd name="connsiteY73" fmla="*/ 6518249 h 6858000"/>
              <a:gd name="connsiteX74" fmla="*/ 11090237 w 12192000"/>
              <a:gd name="connsiteY74" fmla="*/ 6516172 h 6858000"/>
              <a:gd name="connsiteX75" fmla="*/ 11084078 w 12192000"/>
              <a:gd name="connsiteY75" fmla="*/ 6518249 h 6858000"/>
              <a:gd name="connsiteX76" fmla="*/ 11082024 w 12192000"/>
              <a:gd name="connsiteY76" fmla="*/ 6522403 h 6858000"/>
              <a:gd name="connsiteX77" fmla="*/ 11082024 w 12192000"/>
              <a:gd name="connsiteY77" fmla="*/ 6541096 h 6858000"/>
              <a:gd name="connsiteX78" fmla="*/ 11088184 w 12192000"/>
              <a:gd name="connsiteY78" fmla="*/ 6547327 h 6858000"/>
              <a:gd name="connsiteX79" fmla="*/ 11135404 w 12192000"/>
              <a:gd name="connsiteY79" fmla="*/ 6553557 h 6858000"/>
              <a:gd name="connsiteX80" fmla="*/ 11137458 w 12192000"/>
              <a:gd name="connsiteY80" fmla="*/ 6553557 h 6858000"/>
              <a:gd name="connsiteX81" fmla="*/ 11190838 w 12192000"/>
              <a:gd name="connsiteY81" fmla="*/ 6501633 h 6858000"/>
              <a:gd name="connsiteX82" fmla="*/ 11223687 w 12192000"/>
              <a:gd name="connsiteY82" fmla="*/ 6372861 h 6858000"/>
              <a:gd name="connsiteX83" fmla="*/ 11236005 w 12192000"/>
              <a:gd name="connsiteY83" fmla="*/ 6331321 h 6858000"/>
              <a:gd name="connsiteX84" fmla="*/ 11240111 w 12192000"/>
              <a:gd name="connsiteY84" fmla="*/ 6310551 h 6858000"/>
              <a:gd name="connsiteX85" fmla="*/ 11238058 w 12192000"/>
              <a:gd name="connsiteY85" fmla="*/ 6304321 h 6858000"/>
              <a:gd name="connsiteX86" fmla="*/ 11233952 w 12192000"/>
              <a:gd name="connsiteY86" fmla="*/ 6302243 h 6858000"/>
              <a:gd name="connsiteX87" fmla="*/ 11205209 w 12192000"/>
              <a:gd name="connsiteY87" fmla="*/ 6302243 h 6858000"/>
              <a:gd name="connsiteX88" fmla="*/ 11199050 w 12192000"/>
              <a:gd name="connsiteY88" fmla="*/ 6306398 h 6858000"/>
              <a:gd name="connsiteX89" fmla="*/ 11162094 w 12192000"/>
              <a:gd name="connsiteY89" fmla="*/ 6447632 h 6858000"/>
              <a:gd name="connsiteX90" fmla="*/ 11160041 w 12192000"/>
              <a:gd name="connsiteY90" fmla="*/ 6447632 h 6858000"/>
              <a:gd name="connsiteX91" fmla="*/ 11121033 w 12192000"/>
              <a:gd name="connsiteY91" fmla="*/ 6306398 h 6858000"/>
              <a:gd name="connsiteX92" fmla="*/ 11114874 w 12192000"/>
              <a:gd name="connsiteY92" fmla="*/ 6302243 h 6858000"/>
              <a:gd name="connsiteX93" fmla="*/ 11088184 w 12192000"/>
              <a:gd name="connsiteY93" fmla="*/ 6302243 h 6858000"/>
              <a:gd name="connsiteX94" fmla="*/ 11048412 w 12192000"/>
              <a:gd name="connsiteY94" fmla="*/ 6299906 h 6858000"/>
              <a:gd name="connsiteX95" fmla="*/ 10999317 w 12192000"/>
              <a:gd name="connsiteY95" fmla="*/ 6320715 h 6858000"/>
              <a:gd name="connsiteX96" fmla="*/ 10999317 w 12192000"/>
              <a:gd name="connsiteY96" fmla="*/ 6308230 h 6858000"/>
              <a:gd name="connsiteX97" fmla="*/ 10993181 w 12192000"/>
              <a:gd name="connsiteY97" fmla="*/ 6301987 h 6858000"/>
              <a:gd name="connsiteX98" fmla="*/ 10964542 w 12192000"/>
              <a:gd name="connsiteY98" fmla="*/ 6301987 h 6858000"/>
              <a:gd name="connsiteX99" fmla="*/ 10958406 w 12192000"/>
              <a:gd name="connsiteY99" fmla="*/ 6308230 h 6858000"/>
              <a:gd name="connsiteX100" fmla="*/ 10958406 w 12192000"/>
              <a:gd name="connsiteY100" fmla="*/ 6483025 h 6858000"/>
              <a:gd name="connsiteX101" fmla="*/ 10964542 w 12192000"/>
              <a:gd name="connsiteY101" fmla="*/ 6489268 h 6858000"/>
              <a:gd name="connsiteX102" fmla="*/ 10993181 w 12192000"/>
              <a:gd name="connsiteY102" fmla="*/ 6489268 h 6858000"/>
              <a:gd name="connsiteX103" fmla="*/ 10999317 w 12192000"/>
              <a:gd name="connsiteY103" fmla="*/ 6483025 h 6858000"/>
              <a:gd name="connsiteX104" fmla="*/ 10999317 w 12192000"/>
              <a:gd name="connsiteY104" fmla="*/ 6362333 h 6858000"/>
              <a:gd name="connsiteX105" fmla="*/ 11050457 w 12192000"/>
              <a:gd name="connsiteY105" fmla="*/ 6339443 h 6858000"/>
              <a:gd name="connsiteX106" fmla="*/ 11056594 w 12192000"/>
              <a:gd name="connsiteY106" fmla="*/ 6333200 h 6858000"/>
              <a:gd name="connsiteX107" fmla="*/ 11056594 w 12192000"/>
              <a:gd name="connsiteY107" fmla="*/ 6306149 h 6858000"/>
              <a:gd name="connsiteX108" fmla="*/ 11054548 w 12192000"/>
              <a:gd name="connsiteY108" fmla="*/ 6301987 h 6858000"/>
              <a:gd name="connsiteX109" fmla="*/ 11048412 w 12192000"/>
              <a:gd name="connsiteY109" fmla="*/ 6299906 h 6858000"/>
              <a:gd name="connsiteX110" fmla="*/ 10847504 w 12192000"/>
              <a:gd name="connsiteY110" fmla="*/ 6296399 h 6858000"/>
              <a:gd name="connsiteX111" fmla="*/ 10777148 w 12192000"/>
              <a:gd name="connsiteY111" fmla="*/ 6304717 h 6858000"/>
              <a:gd name="connsiteX112" fmla="*/ 10770940 w 12192000"/>
              <a:gd name="connsiteY112" fmla="*/ 6310955 h 6858000"/>
              <a:gd name="connsiteX113" fmla="*/ 10773009 w 12192000"/>
              <a:gd name="connsiteY113" fmla="*/ 6335908 h 6858000"/>
              <a:gd name="connsiteX114" fmla="*/ 10775079 w 12192000"/>
              <a:gd name="connsiteY114" fmla="*/ 6340067 h 6858000"/>
              <a:gd name="connsiteX115" fmla="*/ 10779217 w 12192000"/>
              <a:gd name="connsiteY115" fmla="*/ 6342146 h 6858000"/>
              <a:gd name="connsiteX116" fmla="*/ 10845434 w 12192000"/>
              <a:gd name="connsiteY116" fmla="*/ 6337987 h 6858000"/>
              <a:gd name="connsiteX117" fmla="*/ 10868196 w 12192000"/>
              <a:gd name="connsiteY117" fmla="*/ 6360861 h 6858000"/>
              <a:gd name="connsiteX118" fmla="*/ 10868196 w 12192000"/>
              <a:gd name="connsiteY118" fmla="*/ 6373337 h 6858000"/>
              <a:gd name="connsiteX119" fmla="*/ 10822672 w 12192000"/>
              <a:gd name="connsiteY119" fmla="*/ 6377496 h 6858000"/>
              <a:gd name="connsiteX120" fmla="*/ 10758524 w 12192000"/>
              <a:gd name="connsiteY120" fmla="*/ 6433640 h 6858000"/>
              <a:gd name="connsiteX121" fmla="*/ 10814395 w 12192000"/>
              <a:gd name="connsiteY121" fmla="*/ 6493943 h 6858000"/>
              <a:gd name="connsiteX122" fmla="*/ 10874404 w 12192000"/>
              <a:gd name="connsiteY122" fmla="*/ 6481467 h 6858000"/>
              <a:gd name="connsiteX123" fmla="*/ 10903374 w 12192000"/>
              <a:gd name="connsiteY123" fmla="*/ 6493943 h 6858000"/>
              <a:gd name="connsiteX124" fmla="*/ 10909582 w 12192000"/>
              <a:gd name="connsiteY124" fmla="*/ 6491864 h 6858000"/>
              <a:gd name="connsiteX125" fmla="*/ 10911651 w 12192000"/>
              <a:gd name="connsiteY125" fmla="*/ 6485626 h 6858000"/>
              <a:gd name="connsiteX126" fmla="*/ 10911651 w 12192000"/>
              <a:gd name="connsiteY126" fmla="*/ 6360861 h 6858000"/>
              <a:gd name="connsiteX127" fmla="*/ 10847504 w 12192000"/>
              <a:gd name="connsiteY127" fmla="*/ 6296399 h 6858000"/>
              <a:gd name="connsiteX128" fmla="*/ 10518899 w 12192000"/>
              <a:gd name="connsiteY128" fmla="*/ 6296399 h 6858000"/>
              <a:gd name="connsiteX129" fmla="*/ 10434738 w 12192000"/>
              <a:gd name="connsiteY129" fmla="*/ 6395171 h 6858000"/>
              <a:gd name="connsiteX130" fmla="*/ 10518899 w 12192000"/>
              <a:gd name="connsiteY130" fmla="*/ 6493943 h 6858000"/>
              <a:gd name="connsiteX131" fmla="*/ 10603060 w 12192000"/>
              <a:gd name="connsiteY131" fmla="*/ 6395171 h 6858000"/>
              <a:gd name="connsiteX132" fmla="*/ 10518899 w 12192000"/>
              <a:gd name="connsiteY132" fmla="*/ 6296399 h 6858000"/>
              <a:gd name="connsiteX133" fmla="*/ 10302945 w 12192000"/>
              <a:gd name="connsiteY133" fmla="*/ 6270683 h 6858000"/>
              <a:gd name="connsiteX134" fmla="*/ 10319310 w 12192000"/>
              <a:gd name="connsiteY134" fmla="*/ 6270683 h 6858000"/>
              <a:gd name="connsiteX135" fmla="*/ 10362267 w 12192000"/>
              <a:gd name="connsiteY135" fmla="*/ 6310425 h 6858000"/>
              <a:gd name="connsiteX136" fmla="*/ 10317264 w 12192000"/>
              <a:gd name="connsiteY136" fmla="*/ 6348076 h 6858000"/>
              <a:gd name="connsiteX137" fmla="*/ 10272261 w 12192000"/>
              <a:gd name="connsiteY137" fmla="*/ 6348076 h 6858000"/>
              <a:gd name="connsiteX138" fmla="*/ 10272261 w 12192000"/>
              <a:gd name="connsiteY138" fmla="*/ 6272775 h 6858000"/>
              <a:gd name="connsiteX139" fmla="*/ 10302945 w 12192000"/>
              <a:gd name="connsiteY139" fmla="*/ 6270683 h 6858000"/>
              <a:gd name="connsiteX140" fmla="*/ 10679182 w 12192000"/>
              <a:gd name="connsiteY140" fmla="*/ 6258994 h 6858000"/>
              <a:gd name="connsiteX141" fmla="*/ 10650472 w 12192000"/>
              <a:gd name="connsiteY141" fmla="*/ 6265238 h 6858000"/>
              <a:gd name="connsiteX142" fmla="*/ 10644320 w 12192000"/>
              <a:gd name="connsiteY142" fmla="*/ 6271482 h 6858000"/>
              <a:gd name="connsiteX143" fmla="*/ 10644320 w 12192000"/>
              <a:gd name="connsiteY143" fmla="*/ 6302704 h 6858000"/>
              <a:gd name="connsiteX144" fmla="*/ 10627914 w 12192000"/>
              <a:gd name="connsiteY144" fmla="*/ 6302704 h 6858000"/>
              <a:gd name="connsiteX145" fmla="*/ 10621762 w 12192000"/>
              <a:gd name="connsiteY145" fmla="*/ 6308949 h 6858000"/>
              <a:gd name="connsiteX146" fmla="*/ 10621762 w 12192000"/>
              <a:gd name="connsiteY146" fmla="*/ 6333927 h 6858000"/>
              <a:gd name="connsiteX147" fmla="*/ 10627914 w 12192000"/>
              <a:gd name="connsiteY147" fmla="*/ 6340171 h 6858000"/>
              <a:gd name="connsiteX148" fmla="*/ 10644320 w 12192000"/>
              <a:gd name="connsiteY148" fmla="*/ 6340171 h 6858000"/>
              <a:gd name="connsiteX149" fmla="*/ 10644320 w 12192000"/>
              <a:gd name="connsiteY149" fmla="*/ 6423430 h 6858000"/>
              <a:gd name="connsiteX150" fmla="*/ 10699689 w 12192000"/>
              <a:gd name="connsiteY150" fmla="*/ 6496281 h 6858000"/>
              <a:gd name="connsiteX151" fmla="*/ 10732500 w 12192000"/>
              <a:gd name="connsiteY151" fmla="*/ 6492118 h 6858000"/>
              <a:gd name="connsiteX152" fmla="*/ 10738652 w 12192000"/>
              <a:gd name="connsiteY152" fmla="*/ 6483792 h 6858000"/>
              <a:gd name="connsiteX153" fmla="*/ 10736602 w 12192000"/>
              <a:gd name="connsiteY153" fmla="*/ 6460896 h 6858000"/>
              <a:gd name="connsiteX154" fmla="*/ 10730449 w 12192000"/>
              <a:gd name="connsiteY154" fmla="*/ 6452570 h 6858000"/>
              <a:gd name="connsiteX155" fmla="*/ 10705841 w 12192000"/>
              <a:gd name="connsiteY155" fmla="*/ 6454652 h 6858000"/>
              <a:gd name="connsiteX156" fmla="*/ 10687385 w 12192000"/>
              <a:gd name="connsiteY156" fmla="*/ 6417185 h 6858000"/>
              <a:gd name="connsiteX157" fmla="*/ 10687385 w 12192000"/>
              <a:gd name="connsiteY157" fmla="*/ 6340171 h 6858000"/>
              <a:gd name="connsiteX158" fmla="*/ 10730449 w 12192000"/>
              <a:gd name="connsiteY158" fmla="*/ 6340171 h 6858000"/>
              <a:gd name="connsiteX159" fmla="*/ 10736602 w 12192000"/>
              <a:gd name="connsiteY159" fmla="*/ 6333927 h 6858000"/>
              <a:gd name="connsiteX160" fmla="*/ 10736602 w 12192000"/>
              <a:gd name="connsiteY160" fmla="*/ 6308949 h 6858000"/>
              <a:gd name="connsiteX161" fmla="*/ 10730449 w 12192000"/>
              <a:gd name="connsiteY161" fmla="*/ 6302704 h 6858000"/>
              <a:gd name="connsiteX162" fmla="*/ 10687385 w 12192000"/>
              <a:gd name="connsiteY162" fmla="*/ 6302704 h 6858000"/>
              <a:gd name="connsiteX163" fmla="*/ 10687385 w 12192000"/>
              <a:gd name="connsiteY163" fmla="*/ 6265238 h 6858000"/>
              <a:gd name="connsiteX164" fmla="*/ 10685334 w 12192000"/>
              <a:gd name="connsiteY164" fmla="*/ 6258994 h 6858000"/>
              <a:gd name="connsiteX165" fmla="*/ 10679182 w 12192000"/>
              <a:gd name="connsiteY165" fmla="*/ 6258994 h 6858000"/>
              <a:gd name="connsiteX166" fmla="*/ 10313278 w 12192000"/>
              <a:gd name="connsiteY166" fmla="*/ 6229772 h 6858000"/>
              <a:gd name="connsiteX167" fmla="*/ 10232861 w 12192000"/>
              <a:gd name="connsiteY167" fmla="*/ 6233924 h 6858000"/>
              <a:gd name="connsiteX168" fmla="*/ 10226674 w 12192000"/>
              <a:gd name="connsiteY168" fmla="*/ 6242228 h 6858000"/>
              <a:gd name="connsiteX169" fmla="*/ 10226674 w 12192000"/>
              <a:gd name="connsiteY169" fmla="*/ 6483040 h 6858000"/>
              <a:gd name="connsiteX170" fmla="*/ 10234922 w 12192000"/>
              <a:gd name="connsiteY170" fmla="*/ 6489268 h 6858000"/>
              <a:gd name="connsiteX171" fmla="*/ 10263790 w 12192000"/>
              <a:gd name="connsiteY171" fmla="*/ 6489268 h 6858000"/>
              <a:gd name="connsiteX172" fmla="*/ 10272038 w 12192000"/>
              <a:gd name="connsiteY172" fmla="*/ 6483040 h 6858000"/>
              <a:gd name="connsiteX173" fmla="*/ 10272038 w 12192000"/>
              <a:gd name="connsiteY173" fmla="*/ 6387546 h 6858000"/>
              <a:gd name="connsiteX174" fmla="*/ 10321526 w 12192000"/>
              <a:gd name="connsiteY174" fmla="*/ 6389621 h 6858000"/>
              <a:gd name="connsiteX175" fmla="*/ 10362766 w 12192000"/>
              <a:gd name="connsiteY175" fmla="*/ 6485115 h 6858000"/>
              <a:gd name="connsiteX176" fmla="*/ 10368952 w 12192000"/>
              <a:gd name="connsiteY176" fmla="*/ 6489268 h 6858000"/>
              <a:gd name="connsiteX177" fmla="*/ 10401944 w 12192000"/>
              <a:gd name="connsiteY177" fmla="*/ 6489268 h 6858000"/>
              <a:gd name="connsiteX178" fmla="*/ 10408130 w 12192000"/>
              <a:gd name="connsiteY178" fmla="*/ 6487192 h 6858000"/>
              <a:gd name="connsiteX179" fmla="*/ 10410192 w 12192000"/>
              <a:gd name="connsiteY179" fmla="*/ 6480964 h 6858000"/>
              <a:gd name="connsiteX180" fmla="*/ 10362766 w 12192000"/>
              <a:gd name="connsiteY180" fmla="*/ 6377166 h 6858000"/>
              <a:gd name="connsiteX181" fmla="*/ 10408130 w 12192000"/>
              <a:gd name="connsiteY181" fmla="*/ 6308658 h 6858000"/>
              <a:gd name="connsiteX182" fmla="*/ 10319464 w 12192000"/>
              <a:gd name="connsiteY182" fmla="*/ 6229772 h 6858000"/>
              <a:gd name="connsiteX183" fmla="*/ 10313278 w 12192000"/>
              <a:gd name="connsiteY183" fmla="*/ 6229772 h 6858000"/>
              <a:gd name="connsiteX184" fmla="*/ 11675833 w 12192000"/>
              <a:gd name="connsiteY184" fmla="*/ 6196766 h 6858000"/>
              <a:gd name="connsiteX185" fmla="*/ 11684076 w 12192000"/>
              <a:gd name="connsiteY185" fmla="*/ 6196766 h 6858000"/>
              <a:gd name="connsiteX186" fmla="*/ 11791218 w 12192000"/>
              <a:gd name="connsiteY186" fmla="*/ 6258579 h 6858000"/>
              <a:gd name="connsiteX187" fmla="*/ 11795339 w 12192000"/>
              <a:gd name="connsiteY187" fmla="*/ 6264760 h 6858000"/>
              <a:gd name="connsiteX188" fmla="*/ 11787097 w 12192000"/>
              <a:gd name="connsiteY188" fmla="*/ 6270941 h 6858000"/>
              <a:gd name="connsiteX189" fmla="*/ 11696438 w 12192000"/>
              <a:gd name="connsiteY189" fmla="*/ 6314210 h 6858000"/>
              <a:gd name="connsiteX190" fmla="*/ 11686136 w 12192000"/>
              <a:gd name="connsiteY190" fmla="*/ 6316270 h 6858000"/>
              <a:gd name="connsiteX191" fmla="*/ 11682015 w 12192000"/>
              <a:gd name="connsiteY191" fmla="*/ 6305968 h 6858000"/>
              <a:gd name="connsiteX192" fmla="*/ 11673773 w 12192000"/>
              <a:gd name="connsiteY192" fmla="*/ 6205007 h 6858000"/>
              <a:gd name="connsiteX193" fmla="*/ 11675833 w 12192000"/>
              <a:gd name="connsiteY193" fmla="*/ 6196766 h 6858000"/>
              <a:gd name="connsiteX194" fmla="*/ 11618498 w 12192000"/>
              <a:gd name="connsiteY194" fmla="*/ 6195995 h 6858000"/>
              <a:gd name="connsiteX195" fmla="*/ 11622619 w 12192000"/>
              <a:gd name="connsiteY195" fmla="*/ 6196770 h 6858000"/>
              <a:gd name="connsiteX196" fmla="*/ 11624679 w 12192000"/>
              <a:gd name="connsiteY196" fmla="*/ 6207095 h 6858000"/>
              <a:gd name="connsiteX197" fmla="*/ 11616438 w 12192000"/>
              <a:gd name="connsiteY197" fmla="*/ 6308283 h 6858000"/>
              <a:gd name="connsiteX198" fmla="*/ 11612316 w 12192000"/>
              <a:gd name="connsiteY198" fmla="*/ 6316543 h 6858000"/>
              <a:gd name="connsiteX199" fmla="*/ 11602015 w 12192000"/>
              <a:gd name="connsiteY199" fmla="*/ 6316543 h 6858000"/>
              <a:gd name="connsiteX200" fmla="*/ 11511355 w 12192000"/>
              <a:gd name="connsiteY200" fmla="*/ 6271112 h 6858000"/>
              <a:gd name="connsiteX201" fmla="*/ 11503114 w 12192000"/>
              <a:gd name="connsiteY201" fmla="*/ 6264917 h 6858000"/>
              <a:gd name="connsiteX202" fmla="*/ 11507235 w 12192000"/>
              <a:gd name="connsiteY202" fmla="*/ 6258721 h 6858000"/>
              <a:gd name="connsiteX203" fmla="*/ 11614377 w 12192000"/>
              <a:gd name="connsiteY203" fmla="*/ 6196770 h 6858000"/>
              <a:gd name="connsiteX204" fmla="*/ 11618498 w 12192000"/>
              <a:gd name="connsiteY204" fmla="*/ 6195995 h 6858000"/>
              <a:gd name="connsiteX205" fmla="*/ 11649811 w 12192000"/>
              <a:gd name="connsiteY205" fmla="*/ 6160806 h 6858000"/>
              <a:gd name="connsiteX206" fmla="*/ 11432980 w 12192000"/>
              <a:gd name="connsiteY206" fmla="*/ 6379976 h 6858000"/>
              <a:gd name="connsiteX207" fmla="*/ 11649811 w 12192000"/>
              <a:gd name="connsiteY207" fmla="*/ 6599145 h 6858000"/>
              <a:gd name="connsiteX208" fmla="*/ 11866643 w 12192000"/>
              <a:gd name="connsiteY208" fmla="*/ 6379976 h 6858000"/>
              <a:gd name="connsiteX209" fmla="*/ 11649811 w 12192000"/>
              <a:gd name="connsiteY209" fmla="*/ 6160806 h 6858000"/>
              <a:gd name="connsiteX210" fmla="*/ 11649226 w 12192000"/>
              <a:gd name="connsiteY210" fmla="*/ 6129247 h 6858000"/>
              <a:gd name="connsiteX211" fmla="*/ 11895865 w 12192000"/>
              <a:gd name="connsiteY211" fmla="*/ 6378808 h 6858000"/>
              <a:gd name="connsiteX212" fmla="*/ 11649226 w 12192000"/>
              <a:gd name="connsiteY212" fmla="*/ 6628369 h 6858000"/>
              <a:gd name="connsiteX213" fmla="*/ 11402588 w 12192000"/>
              <a:gd name="connsiteY213" fmla="*/ 6378808 h 6858000"/>
              <a:gd name="connsiteX214" fmla="*/ 11649226 w 12192000"/>
              <a:gd name="connsiteY214" fmla="*/ 6129247 h 6858000"/>
              <a:gd name="connsiteX215" fmla="*/ 11636303 w 12192000"/>
              <a:gd name="connsiteY215" fmla="*/ 6050671 h 6858000"/>
              <a:gd name="connsiteX216" fmla="*/ 11623964 w 12192000"/>
              <a:gd name="connsiteY216" fmla="*/ 6100554 h 6858000"/>
              <a:gd name="connsiteX217" fmla="*/ 11601342 w 12192000"/>
              <a:gd name="connsiteY217" fmla="*/ 6104711 h 6858000"/>
              <a:gd name="connsiteX218" fmla="*/ 11574607 w 12192000"/>
              <a:gd name="connsiteY218" fmla="*/ 6058985 h 6858000"/>
              <a:gd name="connsiteX219" fmla="*/ 11574607 w 12192000"/>
              <a:gd name="connsiteY219" fmla="*/ 6056906 h 6858000"/>
              <a:gd name="connsiteX220" fmla="*/ 11572550 w 12192000"/>
              <a:gd name="connsiteY220" fmla="*/ 6058985 h 6858000"/>
              <a:gd name="connsiteX221" fmla="*/ 11551985 w 12192000"/>
              <a:gd name="connsiteY221" fmla="*/ 6063142 h 6858000"/>
              <a:gd name="connsiteX222" fmla="*/ 11551985 w 12192000"/>
              <a:gd name="connsiteY222" fmla="*/ 6065220 h 6858000"/>
              <a:gd name="connsiteX223" fmla="*/ 11547872 w 12192000"/>
              <a:gd name="connsiteY223" fmla="*/ 6090162 h 6858000"/>
              <a:gd name="connsiteX224" fmla="*/ 11551985 w 12192000"/>
              <a:gd name="connsiteY224" fmla="*/ 6117182 h 6858000"/>
              <a:gd name="connsiteX225" fmla="*/ 11531420 w 12192000"/>
              <a:gd name="connsiteY225" fmla="*/ 6125495 h 6858000"/>
              <a:gd name="connsiteX226" fmla="*/ 11494402 w 12192000"/>
              <a:gd name="connsiteY226" fmla="*/ 6090162 h 6858000"/>
              <a:gd name="connsiteX227" fmla="*/ 11494402 w 12192000"/>
              <a:gd name="connsiteY227" fmla="*/ 6088083 h 6858000"/>
              <a:gd name="connsiteX228" fmla="*/ 11492346 w 12192000"/>
              <a:gd name="connsiteY228" fmla="*/ 6088083 h 6858000"/>
              <a:gd name="connsiteX229" fmla="*/ 11473837 w 12192000"/>
              <a:gd name="connsiteY229" fmla="*/ 6100554 h 6858000"/>
              <a:gd name="connsiteX230" fmla="*/ 11473837 w 12192000"/>
              <a:gd name="connsiteY230" fmla="*/ 6102632 h 6858000"/>
              <a:gd name="connsiteX231" fmla="*/ 11486176 w 12192000"/>
              <a:gd name="connsiteY231" fmla="*/ 6152515 h 6858000"/>
              <a:gd name="connsiteX232" fmla="*/ 11469724 w 12192000"/>
              <a:gd name="connsiteY232" fmla="*/ 6164986 h 6858000"/>
              <a:gd name="connsiteX233" fmla="*/ 11426536 w 12192000"/>
              <a:gd name="connsiteY233" fmla="*/ 6137966 h 6858000"/>
              <a:gd name="connsiteX234" fmla="*/ 11424480 w 12192000"/>
              <a:gd name="connsiteY234" fmla="*/ 6137966 h 6858000"/>
              <a:gd name="connsiteX235" fmla="*/ 11424480 w 12192000"/>
              <a:gd name="connsiteY235" fmla="*/ 6140044 h 6858000"/>
              <a:gd name="connsiteX236" fmla="*/ 11408027 w 12192000"/>
              <a:gd name="connsiteY236" fmla="*/ 6154594 h 6858000"/>
              <a:gd name="connsiteX237" fmla="*/ 11408027 w 12192000"/>
              <a:gd name="connsiteY237" fmla="*/ 6156672 h 6858000"/>
              <a:gd name="connsiteX238" fmla="*/ 11434763 w 12192000"/>
              <a:gd name="connsiteY238" fmla="*/ 6202398 h 6858000"/>
              <a:gd name="connsiteX239" fmla="*/ 11420366 w 12192000"/>
              <a:gd name="connsiteY239" fmla="*/ 6219026 h 6858000"/>
              <a:gd name="connsiteX240" fmla="*/ 11371010 w 12192000"/>
              <a:gd name="connsiteY240" fmla="*/ 6206555 h 6858000"/>
              <a:gd name="connsiteX241" fmla="*/ 11368953 w 12192000"/>
              <a:gd name="connsiteY241" fmla="*/ 6206555 h 6858000"/>
              <a:gd name="connsiteX242" fmla="*/ 11358671 w 12192000"/>
              <a:gd name="connsiteY242" fmla="*/ 6225261 h 6858000"/>
              <a:gd name="connsiteX243" fmla="*/ 11358671 w 12192000"/>
              <a:gd name="connsiteY243" fmla="*/ 6227340 h 6858000"/>
              <a:gd name="connsiteX244" fmla="*/ 11395688 w 12192000"/>
              <a:gd name="connsiteY244" fmla="*/ 6264752 h 6858000"/>
              <a:gd name="connsiteX245" fmla="*/ 11387462 w 12192000"/>
              <a:gd name="connsiteY245" fmla="*/ 6283458 h 6858000"/>
              <a:gd name="connsiteX246" fmla="*/ 11336049 w 12192000"/>
              <a:gd name="connsiteY246" fmla="*/ 6283458 h 6858000"/>
              <a:gd name="connsiteX247" fmla="*/ 11333992 w 12192000"/>
              <a:gd name="connsiteY247" fmla="*/ 6283458 h 6858000"/>
              <a:gd name="connsiteX248" fmla="*/ 11333992 w 12192000"/>
              <a:gd name="connsiteY248" fmla="*/ 6285536 h 6858000"/>
              <a:gd name="connsiteX249" fmla="*/ 11327823 w 12192000"/>
              <a:gd name="connsiteY249" fmla="*/ 6306320 h 6858000"/>
              <a:gd name="connsiteX250" fmla="*/ 11329879 w 12192000"/>
              <a:gd name="connsiteY250" fmla="*/ 6308399 h 6858000"/>
              <a:gd name="connsiteX251" fmla="*/ 11373066 w 12192000"/>
              <a:gd name="connsiteY251" fmla="*/ 6333340 h 6858000"/>
              <a:gd name="connsiteX252" fmla="*/ 11371010 w 12192000"/>
              <a:gd name="connsiteY252" fmla="*/ 6356204 h 6858000"/>
              <a:gd name="connsiteX253" fmla="*/ 11321653 w 12192000"/>
              <a:gd name="connsiteY253" fmla="*/ 6368675 h 6858000"/>
              <a:gd name="connsiteX254" fmla="*/ 11319596 w 12192000"/>
              <a:gd name="connsiteY254" fmla="*/ 6368675 h 6858000"/>
              <a:gd name="connsiteX255" fmla="*/ 11319596 w 12192000"/>
              <a:gd name="connsiteY255" fmla="*/ 6370752 h 6858000"/>
              <a:gd name="connsiteX256" fmla="*/ 11319596 w 12192000"/>
              <a:gd name="connsiteY256" fmla="*/ 6381145 h 6858000"/>
              <a:gd name="connsiteX257" fmla="*/ 11319596 w 12192000"/>
              <a:gd name="connsiteY257" fmla="*/ 6391537 h 6858000"/>
              <a:gd name="connsiteX258" fmla="*/ 11319596 w 12192000"/>
              <a:gd name="connsiteY258" fmla="*/ 6393616 h 6858000"/>
              <a:gd name="connsiteX259" fmla="*/ 11321653 w 12192000"/>
              <a:gd name="connsiteY259" fmla="*/ 6393616 h 6858000"/>
              <a:gd name="connsiteX260" fmla="*/ 11371010 w 12192000"/>
              <a:gd name="connsiteY260" fmla="*/ 6406087 h 6858000"/>
              <a:gd name="connsiteX261" fmla="*/ 11375123 w 12192000"/>
              <a:gd name="connsiteY261" fmla="*/ 6428949 h 6858000"/>
              <a:gd name="connsiteX262" fmla="*/ 11329879 w 12192000"/>
              <a:gd name="connsiteY262" fmla="*/ 6455969 h 6858000"/>
              <a:gd name="connsiteX263" fmla="*/ 11327823 w 12192000"/>
              <a:gd name="connsiteY263" fmla="*/ 6455969 h 6858000"/>
              <a:gd name="connsiteX264" fmla="*/ 11327823 w 12192000"/>
              <a:gd name="connsiteY264" fmla="*/ 6458048 h 6858000"/>
              <a:gd name="connsiteX265" fmla="*/ 11333992 w 12192000"/>
              <a:gd name="connsiteY265" fmla="*/ 6478833 h 6858000"/>
              <a:gd name="connsiteX266" fmla="*/ 11336049 w 12192000"/>
              <a:gd name="connsiteY266" fmla="*/ 6478833 h 6858000"/>
              <a:gd name="connsiteX267" fmla="*/ 11387462 w 12192000"/>
              <a:gd name="connsiteY267" fmla="*/ 6478833 h 6858000"/>
              <a:gd name="connsiteX268" fmla="*/ 11395688 w 12192000"/>
              <a:gd name="connsiteY268" fmla="*/ 6499616 h 6858000"/>
              <a:gd name="connsiteX269" fmla="*/ 11358671 w 12192000"/>
              <a:gd name="connsiteY269" fmla="*/ 6537029 h 6858000"/>
              <a:gd name="connsiteX270" fmla="*/ 11358671 w 12192000"/>
              <a:gd name="connsiteY270" fmla="*/ 6539107 h 6858000"/>
              <a:gd name="connsiteX271" fmla="*/ 11371010 w 12192000"/>
              <a:gd name="connsiteY271" fmla="*/ 6557813 h 6858000"/>
              <a:gd name="connsiteX272" fmla="*/ 11422423 w 12192000"/>
              <a:gd name="connsiteY272" fmla="*/ 6543265 h 6858000"/>
              <a:gd name="connsiteX273" fmla="*/ 11434763 w 12192000"/>
              <a:gd name="connsiteY273" fmla="*/ 6561971 h 6858000"/>
              <a:gd name="connsiteX274" fmla="*/ 11408027 w 12192000"/>
              <a:gd name="connsiteY274" fmla="*/ 6607697 h 6858000"/>
              <a:gd name="connsiteX275" fmla="*/ 11410084 w 12192000"/>
              <a:gd name="connsiteY275" fmla="*/ 6609774 h 6858000"/>
              <a:gd name="connsiteX276" fmla="*/ 11424480 w 12192000"/>
              <a:gd name="connsiteY276" fmla="*/ 6624324 h 6858000"/>
              <a:gd name="connsiteX277" fmla="*/ 11426536 w 12192000"/>
              <a:gd name="connsiteY277" fmla="*/ 6624324 h 6858000"/>
              <a:gd name="connsiteX278" fmla="*/ 11471780 w 12192000"/>
              <a:gd name="connsiteY278" fmla="*/ 6597304 h 6858000"/>
              <a:gd name="connsiteX279" fmla="*/ 11488233 w 12192000"/>
              <a:gd name="connsiteY279" fmla="*/ 6611853 h 6858000"/>
              <a:gd name="connsiteX280" fmla="*/ 11475894 w 12192000"/>
              <a:gd name="connsiteY280" fmla="*/ 6661736 h 6858000"/>
              <a:gd name="connsiteX281" fmla="*/ 11475894 w 12192000"/>
              <a:gd name="connsiteY281" fmla="*/ 6663815 h 6858000"/>
              <a:gd name="connsiteX282" fmla="*/ 11494402 w 12192000"/>
              <a:gd name="connsiteY282" fmla="*/ 6674206 h 6858000"/>
              <a:gd name="connsiteX283" fmla="*/ 11494402 w 12192000"/>
              <a:gd name="connsiteY283" fmla="*/ 6676285 h 6858000"/>
              <a:gd name="connsiteX284" fmla="*/ 11496459 w 12192000"/>
              <a:gd name="connsiteY284" fmla="*/ 6674206 h 6858000"/>
              <a:gd name="connsiteX285" fmla="*/ 11533476 w 12192000"/>
              <a:gd name="connsiteY285" fmla="*/ 6636795 h 6858000"/>
              <a:gd name="connsiteX286" fmla="*/ 11551985 w 12192000"/>
              <a:gd name="connsiteY286" fmla="*/ 6645109 h 6858000"/>
              <a:gd name="connsiteX287" fmla="*/ 11549928 w 12192000"/>
              <a:gd name="connsiteY287" fmla="*/ 6672129 h 6858000"/>
              <a:gd name="connsiteX288" fmla="*/ 11551985 w 12192000"/>
              <a:gd name="connsiteY288" fmla="*/ 6697070 h 6858000"/>
              <a:gd name="connsiteX289" fmla="*/ 11551985 w 12192000"/>
              <a:gd name="connsiteY289" fmla="*/ 6699148 h 6858000"/>
              <a:gd name="connsiteX290" fmla="*/ 11554042 w 12192000"/>
              <a:gd name="connsiteY290" fmla="*/ 6699148 h 6858000"/>
              <a:gd name="connsiteX291" fmla="*/ 11574607 w 12192000"/>
              <a:gd name="connsiteY291" fmla="*/ 6705383 h 6858000"/>
              <a:gd name="connsiteX292" fmla="*/ 11576663 w 12192000"/>
              <a:gd name="connsiteY292" fmla="*/ 6705383 h 6858000"/>
              <a:gd name="connsiteX293" fmla="*/ 11601342 w 12192000"/>
              <a:gd name="connsiteY293" fmla="*/ 6659658 h 6858000"/>
              <a:gd name="connsiteX294" fmla="*/ 11623964 w 12192000"/>
              <a:gd name="connsiteY294" fmla="*/ 6661736 h 6858000"/>
              <a:gd name="connsiteX295" fmla="*/ 11636303 w 12192000"/>
              <a:gd name="connsiteY295" fmla="*/ 6713697 h 6858000"/>
              <a:gd name="connsiteX296" fmla="*/ 11638359 w 12192000"/>
              <a:gd name="connsiteY296" fmla="*/ 6713697 h 6858000"/>
              <a:gd name="connsiteX297" fmla="*/ 11658925 w 12192000"/>
              <a:gd name="connsiteY297" fmla="*/ 6713697 h 6858000"/>
              <a:gd name="connsiteX298" fmla="*/ 11660982 w 12192000"/>
              <a:gd name="connsiteY298" fmla="*/ 6713697 h 6858000"/>
              <a:gd name="connsiteX299" fmla="*/ 11675378 w 12192000"/>
              <a:gd name="connsiteY299" fmla="*/ 6661736 h 6858000"/>
              <a:gd name="connsiteX300" fmla="*/ 11695943 w 12192000"/>
              <a:gd name="connsiteY300" fmla="*/ 6659658 h 6858000"/>
              <a:gd name="connsiteX301" fmla="*/ 11722678 w 12192000"/>
              <a:gd name="connsiteY301" fmla="*/ 6705383 h 6858000"/>
              <a:gd name="connsiteX302" fmla="*/ 11743243 w 12192000"/>
              <a:gd name="connsiteY302" fmla="*/ 6699148 h 6858000"/>
              <a:gd name="connsiteX303" fmla="*/ 11745300 w 12192000"/>
              <a:gd name="connsiteY303" fmla="*/ 6699148 h 6858000"/>
              <a:gd name="connsiteX304" fmla="*/ 11747356 w 12192000"/>
              <a:gd name="connsiteY304" fmla="*/ 6672129 h 6858000"/>
              <a:gd name="connsiteX305" fmla="*/ 11745300 w 12192000"/>
              <a:gd name="connsiteY305" fmla="*/ 6645109 h 6858000"/>
              <a:gd name="connsiteX306" fmla="*/ 11765865 w 12192000"/>
              <a:gd name="connsiteY306" fmla="*/ 6636795 h 6858000"/>
              <a:gd name="connsiteX307" fmla="*/ 11802882 w 12192000"/>
              <a:gd name="connsiteY307" fmla="*/ 6674206 h 6858000"/>
              <a:gd name="connsiteX308" fmla="*/ 11821391 w 12192000"/>
              <a:gd name="connsiteY308" fmla="*/ 6663815 h 6858000"/>
              <a:gd name="connsiteX309" fmla="*/ 11823448 w 12192000"/>
              <a:gd name="connsiteY309" fmla="*/ 6661736 h 6858000"/>
              <a:gd name="connsiteX310" fmla="*/ 11823448 w 12192000"/>
              <a:gd name="connsiteY310" fmla="*/ 6659658 h 6858000"/>
              <a:gd name="connsiteX311" fmla="*/ 11809052 w 12192000"/>
              <a:gd name="connsiteY311" fmla="*/ 6611853 h 6858000"/>
              <a:gd name="connsiteX312" fmla="*/ 11825504 w 12192000"/>
              <a:gd name="connsiteY312" fmla="*/ 6597304 h 6858000"/>
              <a:gd name="connsiteX313" fmla="*/ 11870748 w 12192000"/>
              <a:gd name="connsiteY313" fmla="*/ 6624324 h 6858000"/>
              <a:gd name="connsiteX314" fmla="*/ 11872805 w 12192000"/>
              <a:gd name="connsiteY314" fmla="*/ 6624324 h 6858000"/>
              <a:gd name="connsiteX315" fmla="*/ 11887201 w 12192000"/>
              <a:gd name="connsiteY315" fmla="*/ 6607697 h 6858000"/>
              <a:gd name="connsiteX316" fmla="*/ 11889257 w 12192000"/>
              <a:gd name="connsiteY316" fmla="*/ 6607697 h 6858000"/>
              <a:gd name="connsiteX317" fmla="*/ 11862522 w 12192000"/>
              <a:gd name="connsiteY317" fmla="*/ 6561971 h 6858000"/>
              <a:gd name="connsiteX318" fmla="*/ 11874861 w 12192000"/>
              <a:gd name="connsiteY318" fmla="*/ 6543265 h 6858000"/>
              <a:gd name="connsiteX319" fmla="*/ 11926275 w 12192000"/>
              <a:gd name="connsiteY319" fmla="*/ 6557813 h 6858000"/>
              <a:gd name="connsiteX320" fmla="*/ 11928331 w 12192000"/>
              <a:gd name="connsiteY320" fmla="*/ 6555735 h 6858000"/>
              <a:gd name="connsiteX321" fmla="*/ 11938614 w 12192000"/>
              <a:gd name="connsiteY321" fmla="*/ 6537029 h 6858000"/>
              <a:gd name="connsiteX322" fmla="*/ 11938614 w 12192000"/>
              <a:gd name="connsiteY322" fmla="*/ 6534951 h 6858000"/>
              <a:gd name="connsiteX323" fmla="*/ 11901596 w 12192000"/>
              <a:gd name="connsiteY323" fmla="*/ 6499616 h 6858000"/>
              <a:gd name="connsiteX324" fmla="*/ 11909822 w 12192000"/>
              <a:gd name="connsiteY324" fmla="*/ 6478833 h 6858000"/>
              <a:gd name="connsiteX325" fmla="*/ 11961236 w 12192000"/>
              <a:gd name="connsiteY325" fmla="*/ 6478833 h 6858000"/>
              <a:gd name="connsiteX326" fmla="*/ 11963292 w 12192000"/>
              <a:gd name="connsiteY326" fmla="*/ 6478833 h 6858000"/>
              <a:gd name="connsiteX327" fmla="*/ 11967405 w 12192000"/>
              <a:gd name="connsiteY327" fmla="*/ 6458048 h 6858000"/>
              <a:gd name="connsiteX328" fmla="*/ 11967405 w 12192000"/>
              <a:gd name="connsiteY328" fmla="*/ 6455969 h 6858000"/>
              <a:gd name="connsiteX329" fmla="*/ 11922162 w 12192000"/>
              <a:gd name="connsiteY329" fmla="*/ 6428949 h 6858000"/>
              <a:gd name="connsiteX330" fmla="*/ 11926275 w 12192000"/>
              <a:gd name="connsiteY330" fmla="*/ 6408165 h 6858000"/>
              <a:gd name="connsiteX331" fmla="*/ 11975632 w 12192000"/>
              <a:gd name="connsiteY331" fmla="*/ 6393616 h 6858000"/>
              <a:gd name="connsiteX332" fmla="*/ 11977688 w 12192000"/>
              <a:gd name="connsiteY332" fmla="*/ 6393616 h 6858000"/>
              <a:gd name="connsiteX333" fmla="*/ 11977688 w 12192000"/>
              <a:gd name="connsiteY333" fmla="*/ 6381145 h 6858000"/>
              <a:gd name="connsiteX334" fmla="*/ 11977688 w 12192000"/>
              <a:gd name="connsiteY334" fmla="*/ 6370752 h 6858000"/>
              <a:gd name="connsiteX335" fmla="*/ 11975632 w 12192000"/>
              <a:gd name="connsiteY335" fmla="*/ 6370752 h 6858000"/>
              <a:gd name="connsiteX336" fmla="*/ 11926275 w 12192000"/>
              <a:gd name="connsiteY336" fmla="*/ 6356204 h 6858000"/>
              <a:gd name="connsiteX337" fmla="*/ 11924218 w 12192000"/>
              <a:gd name="connsiteY337" fmla="*/ 6335419 h 6858000"/>
              <a:gd name="connsiteX338" fmla="*/ 11967405 w 12192000"/>
              <a:gd name="connsiteY338" fmla="*/ 6308399 h 6858000"/>
              <a:gd name="connsiteX339" fmla="*/ 11969462 w 12192000"/>
              <a:gd name="connsiteY339" fmla="*/ 6308399 h 6858000"/>
              <a:gd name="connsiteX340" fmla="*/ 11969462 w 12192000"/>
              <a:gd name="connsiteY340" fmla="*/ 6306320 h 6858000"/>
              <a:gd name="connsiteX341" fmla="*/ 11963292 w 12192000"/>
              <a:gd name="connsiteY341" fmla="*/ 6285536 h 6858000"/>
              <a:gd name="connsiteX342" fmla="*/ 11961236 w 12192000"/>
              <a:gd name="connsiteY342" fmla="*/ 6285536 h 6858000"/>
              <a:gd name="connsiteX343" fmla="*/ 11909822 w 12192000"/>
              <a:gd name="connsiteY343" fmla="*/ 6285536 h 6858000"/>
              <a:gd name="connsiteX344" fmla="*/ 11901596 w 12192000"/>
              <a:gd name="connsiteY344" fmla="*/ 6264752 h 6858000"/>
              <a:gd name="connsiteX345" fmla="*/ 11938614 w 12192000"/>
              <a:gd name="connsiteY345" fmla="*/ 6227340 h 6858000"/>
              <a:gd name="connsiteX346" fmla="*/ 11938614 w 12192000"/>
              <a:gd name="connsiteY346" fmla="*/ 6225261 h 6858000"/>
              <a:gd name="connsiteX347" fmla="*/ 11928331 w 12192000"/>
              <a:gd name="connsiteY347" fmla="*/ 6206555 h 6858000"/>
              <a:gd name="connsiteX348" fmla="*/ 11926275 w 12192000"/>
              <a:gd name="connsiteY348" fmla="*/ 6206555 h 6858000"/>
              <a:gd name="connsiteX349" fmla="*/ 11876918 w 12192000"/>
              <a:gd name="connsiteY349" fmla="*/ 6219026 h 6858000"/>
              <a:gd name="connsiteX350" fmla="*/ 11862522 w 12192000"/>
              <a:gd name="connsiteY350" fmla="*/ 6202398 h 6858000"/>
              <a:gd name="connsiteX351" fmla="*/ 11889257 w 12192000"/>
              <a:gd name="connsiteY351" fmla="*/ 6156672 h 6858000"/>
              <a:gd name="connsiteX352" fmla="*/ 11889257 w 12192000"/>
              <a:gd name="connsiteY352" fmla="*/ 6154594 h 6858000"/>
              <a:gd name="connsiteX353" fmla="*/ 11872805 w 12192000"/>
              <a:gd name="connsiteY353" fmla="*/ 6140044 h 6858000"/>
              <a:gd name="connsiteX354" fmla="*/ 11827561 w 12192000"/>
              <a:gd name="connsiteY354" fmla="*/ 6164986 h 6858000"/>
              <a:gd name="connsiteX355" fmla="*/ 11809052 w 12192000"/>
              <a:gd name="connsiteY355" fmla="*/ 6152515 h 6858000"/>
              <a:gd name="connsiteX356" fmla="*/ 11823448 w 12192000"/>
              <a:gd name="connsiteY356" fmla="*/ 6102632 h 6858000"/>
              <a:gd name="connsiteX357" fmla="*/ 11823448 w 12192000"/>
              <a:gd name="connsiteY357" fmla="*/ 6100554 h 6858000"/>
              <a:gd name="connsiteX358" fmla="*/ 11804939 w 12192000"/>
              <a:gd name="connsiteY358" fmla="*/ 6090162 h 6858000"/>
              <a:gd name="connsiteX359" fmla="*/ 11802882 w 12192000"/>
              <a:gd name="connsiteY359" fmla="*/ 6088083 h 6858000"/>
              <a:gd name="connsiteX360" fmla="*/ 11802882 w 12192000"/>
              <a:gd name="connsiteY360" fmla="*/ 6090162 h 6858000"/>
              <a:gd name="connsiteX361" fmla="*/ 11765865 w 12192000"/>
              <a:gd name="connsiteY361" fmla="*/ 6125495 h 6858000"/>
              <a:gd name="connsiteX362" fmla="*/ 11745300 w 12192000"/>
              <a:gd name="connsiteY362" fmla="*/ 6117182 h 6858000"/>
              <a:gd name="connsiteX363" fmla="*/ 11749412 w 12192000"/>
              <a:gd name="connsiteY363" fmla="*/ 6090162 h 6858000"/>
              <a:gd name="connsiteX364" fmla="*/ 11745300 w 12192000"/>
              <a:gd name="connsiteY364" fmla="*/ 6065220 h 6858000"/>
              <a:gd name="connsiteX365" fmla="*/ 11745300 w 12192000"/>
              <a:gd name="connsiteY365" fmla="*/ 6063142 h 6858000"/>
              <a:gd name="connsiteX366" fmla="*/ 11743243 w 12192000"/>
              <a:gd name="connsiteY366" fmla="*/ 6063142 h 6858000"/>
              <a:gd name="connsiteX367" fmla="*/ 11722678 w 12192000"/>
              <a:gd name="connsiteY367" fmla="*/ 6058985 h 6858000"/>
              <a:gd name="connsiteX368" fmla="*/ 11695943 w 12192000"/>
              <a:gd name="connsiteY368" fmla="*/ 6104711 h 6858000"/>
              <a:gd name="connsiteX369" fmla="*/ 11673321 w 12192000"/>
              <a:gd name="connsiteY369" fmla="*/ 6100554 h 6858000"/>
              <a:gd name="connsiteX370" fmla="*/ 11660982 w 12192000"/>
              <a:gd name="connsiteY370" fmla="*/ 6050671 h 6858000"/>
              <a:gd name="connsiteX371" fmla="*/ 11658925 w 12192000"/>
              <a:gd name="connsiteY371" fmla="*/ 6050671 h 6858000"/>
              <a:gd name="connsiteX372" fmla="*/ 11638359 w 12192000"/>
              <a:gd name="connsiteY372" fmla="*/ 6050671 h 6858000"/>
              <a:gd name="connsiteX373" fmla="*/ 11636303 w 12192000"/>
              <a:gd name="connsiteY373" fmla="*/ 6050671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8102"/>
                </a:moveTo>
                <a:cubicBezTo>
                  <a:pt x="11607483" y="6446018"/>
                  <a:pt x="11609524" y="6446018"/>
                  <a:pt x="11613605" y="6448102"/>
                </a:cubicBezTo>
                <a:cubicBezTo>
                  <a:pt x="11615645" y="6450187"/>
                  <a:pt x="11617686" y="6452271"/>
                  <a:pt x="11617686" y="6456440"/>
                </a:cubicBezTo>
                <a:cubicBezTo>
                  <a:pt x="11623808" y="6558584"/>
                  <a:pt x="11623808" y="6558584"/>
                  <a:pt x="11623808" y="6558584"/>
                </a:cubicBezTo>
                <a:cubicBezTo>
                  <a:pt x="11625848" y="6564837"/>
                  <a:pt x="11623808" y="6566922"/>
                  <a:pt x="11621767" y="6569006"/>
                </a:cubicBezTo>
                <a:cubicBezTo>
                  <a:pt x="11619727" y="6571091"/>
                  <a:pt x="11617686" y="6569006"/>
                  <a:pt x="11615645" y="6569006"/>
                </a:cubicBezTo>
                <a:cubicBezTo>
                  <a:pt x="11570752" y="6558584"/>
                  <a:pt x="11540142" y="6539822"/>
                  <a:pt x="11509533" y="6506470"/>
                </a:cubicBezTo>
                <a:cubicBezTo>
                  <a:pt x="11507492" y="6504386"/>
                  <a:pt x="11505451" y="6502301"/>
                  <a:pt x="11505451" y="6500217"/>
                </a:cubicBezTo>
                <a:cubicBezTo>
                  <a:pt x="11505451" y="6500217"/>
                  <a:pt x="11505451" y="6500217"/>
                  <a:pt x="11505451" y="6498131"/>
                </a:cubicBezTo>
                <a:cubicBezTo>
                  <a:pt x="11505451" y="6496047"/>
                  <a:pt x="11509533" y="6493962"/>
                  <a:pt x="11511573" y="6493962"/>
                </a:cubicBezTo>
                <a:cubicBezTo>
                  <a:pt x="11603402" y="6448102"/>
                  <a:pt x="11603402" y="6448102"/>
                  <a:pt x="11603402" y="6448102"/>
                </a:cubicBezTo>
                <a:close/>
                <a:moveTo>
                  <a:pt x="11686136" y="6446018"/>
                </a:moveTo>
                <a:cubicBezTo>
                  <a:pt x="11690256" y="6446018"/>
                  <a:pt x="11692317" y="6446018"/>
                  <a:pt x="11696438" y="6446018"/>
                </a:cubicBezTo>
                <a:cubicBezTo>
                  <a:pt x="11787097" y="6491784"/>
                  <a:pt x="11787097" y="6491784"/>
                  <a:pt x="11787097" y="6491784"/>
                </a:cubicBezTo>
                <a:cubicBezTo>
                  <a:pt x="11791218" y="6493864"/>
                  <a:pt x="11793278" y="6495944"/>
                  <a:pt x="11795339" y="6498025"/>
                </a:cubicBezTo>
                <a:cubicBezTo>
                  <a:pt x="11795339" y="6500105"/>
                  <a:pt x="11793278" y="6502185"/>
                  <a:pt x="11791218" y="6504265"/>
                </a:cubicBezTo>
                <a:cubicBezTo>
                  <a:pt x="11760312" y="6537549"/>
                  <a:pt x="11727344" y="6556272"/>
                  <a:pt x="11684076" y="6566673"/>
                </a:cubicBezTo>
                <a:cubicBezTo>
                  <a:pt x="11679954" y="6568753"/>
                  <a:pt x="11677894" y="6568753"/>
                  <a:pt x="11675833" y="6566673"/>
                </a:cubicBezTo>
                <a:cubicBezTo>
                  <a:pt x="11673773" y="6564593"/>
                  <a:pt x="11673773" y="6560432"/>
                  <a:pt x="11673773" y="6558352"/>
                </a:cubicBezTo>
                <a:cubicBezTo>
                  <a:pt x="11682015" y="6454339"/>
                  <a:pt x="11682015" y="6454339"/>
                  <a:pt x="11682015" y="6454339"/>
                </a:cubicBezTo>
                <a:cubicBezTo>
                  <a:pt x="11682015" y="6452259"/>
                  <a:pt x="11684076" y="6448098"/>
                  <a:pt x="11686136" y="6446018"/>
                </a:cubicBezTo>
                <a:close/>
                <a:moveTo>
                  <a:pt x="10868401" y="6406275"/>
                </a:moveTo>
                <a:cubicBezTo>
                  <a:pt x="10868401" y="6406275"/>
                  <a:pt x="10868401" y="6406275"/>
                  <a:pt x="10868401" y="6449478"/>
                </a:cubicBezTo>
                <a:cubicBezTo>
                  <a:pt x="10868401" y="6449478"/>
                  <a:pt x="10841333" y="6457707"/>
                  <a:pt x="10820512" y="6457707"/>
                </a:cubicBezTo>
                <a:cubicBezTo>
                  <a:pt x="10803855" y="6457707"/>
                  <a:pt x="10801773" y="6441249"/>
                  <a:pt x="10801773" y="6433020"/>
                </a:cubicBezTo>
                <a:cubicBezTo>
                  <a:pt x="10801773" y="6418619"/>
                  <a:pt x="10810102" y="6410390"/>
                  <a:pt x="10826759" y="6408333"/>
                </a:cubicBezTo>
                <a:close/>
                <a:moveTo>
                  <a:pt x="10518900" y="6336141"/>
                </a:moveTo>
                <a:cubicBezTo>
                  <a:pt x="10547537" y="6336141"/>
                  <a:pt x="10559811" y="6352748"/>
                  <a:pt x="10559811" y="6396340"/>
                </a:cubicBezTo>
                <a:cubicBezTo>
                  <a:pt x="10559811" y="6433704"/>
                  <a:pt x="10553675" y="6456538"/>
                  <a:pt x="10518900" y="6456538"/>
                </a:cubicBezTo>
                <a:cubicBezTo>
                  <a:pt x="10484125" y="6456538"/>
                  <a:pt x="10477988" y="6433704"/>
                  <a:pt x="10477988" y="6396340"/>
                </a:cubicBezTo>
                <a:cubicBezTo>
                  <a:pt x="10477988" y="6352748"/>
                  <a:pt x="10488216" y="6336141"/>
                  <a:pt x="10518900" y="6336141"/>
                </a:cubicBezTo>
                <a:close/>
                <a:moveTo>
                  <a:pt x="11673123" y="6327829"/>
                </a:moveTo>
                <a:cubicBezTo>
                  <a:pt x="11675950" y="6327310"/>
                  <a:pt x="11679033" y="6327829"/>
                  <a:pt x="11682116" y="6328868"/>
                </a:cubicBezTo>
                <a:cubicBezTo>
                  <a:pt x="11698562" y="6341337"/>
                  <a:pt x="11708840" y="6360039"/>
                  <a:pt x="11708840" y="6380819"/>
                </a:cubicBezTo>
                <a:cubicBezTo>
                  <a:pt x="11708840" y="6411990"/>
                  <a:pt x="11682116" y="6439004"/>
                  <a:pt x="11649226" y="6439004"/>
                </a:cubicBezTo>
                <a:cubicBezTo>
                  <a:pt x="11616336" y="6439004"/>
                  <a:pt x="11589612" y="6411990"/>
                  <a:pt x="11589612" y="6380819"/>
                </a:cubicBezTo>
                <a:cubicBezTo>
                  <a:pt x="11589612" y="6360039"/>
                  <a:pt x="11599890" y="6341337"/>
                  <a:pt x="11616336" y="6330947"/>
                </a:cubicBezTo>
                <a:cubicBezTo>
                  <a:pt x="11622503" y="6326790"/>
                  <a:pt x="11628669" y="6326790"/>
                  <a:pt x="11632781" y="6333024"/>
                </a:cubicBezTo>
                <a:cubicBezTo>
                  <a:pt x="11636892" y="6339259"/>
                  <a:pt x="11634837" y="6345492"/>
                  <a:pt x="11630725" y="6349649"/>
                </a:cubicBezTo>
                <a:cubicBezTo>
                  <a:pt x="11620447" y="6355883"/>
                  <a:pt x="11614280" y="6368351"/>
                  <a:pt x="11614280" y="6380819"/>
                </a:cubicBezTo>
                <a:cubicBezTo>
                  <a:pt x="11614280" y="6399522"/>
                  <a:pt x="11630725" y="6416146"/>
                  <a:pt x="11649226" y="6416146"/>
                </a:cubicBezTo>
                <a:cubicBezTo>
                  <a:pt x="11667727" y="6416146"/>
                  <a:pt x="11684172" y="6399522"/>
                  <a:pt x="11684172" y="6380819"/>
                </a:cubicBezTo>
                <a:cubicBezTo>
                  <a:pt x="11684172" y="6368351"/>
                  <a:pt x="11678005" y="6355883"/>
                  <a:pt x="11667727" y="6349649"/>
                </a:cubicBezTo>
                <a:cubicBezTo>
                  <a:pt x="11663616" y="6345492"/>
                  <a:pt x="11661560" y="6339259"/>
                  <a:pt x="11665671" y="6333024"/>
                </a:cubicBezTo>
                <a:cubicBezTo>
                  <a:pt x="11667727" y="6329908"/>
                  <a:pt x="11670297" y="6328349"/>
                  <a:pt x="11673123" y="6327829"/>
                </a:cubicBezTo>
                <a:close/>
                <a:moveTo>
                  <a:pt x="11822057" y="6312763"/>
                </a:moveTo>
                <a:cubicBezTo>
                  <a:pt x="11824124" y="6312763"/>
                  <a:pt x="11826190" y="6316915"/>
                  <a:pt x="11826190" y="6318992"/>
                </a:cubicBezTo>
                <a:cubicBezTo>
                  <a:pt x="11838588" y="6362590"/>
                  <a:pt x="11838588" y="6399960"/>
                  <a:pt x="11826190" y="6443559"/>
                </a:cubicBezTo>
                <a:cubicBezTo>
                  <a:pt x="11824124" y="6447711"/>
                  <a:pt x="11824124" y="6449787"/>
                  <a:pt x="11822057" y="6449787"/>
                </a:cubicBezTo>
                <a:cubicBezTo>
                  <a:pt x="11817924" y="6451863"/>
                  <a:pt x="11815858" y="6449787"/>
                  <a:pt x="11813791" y="6447711"/>
                </a:cubicBezTo>
                <a:cubicBezTo>
                  <a:pt x="11729066" y="6389579"/>
                  <a:pt x="11729066" y="6389579"/>
                  <a:pt x="11729066" y="6389579"/>
                </a:cubicBezTo>
                <a:cubicBezTo>
                  <a:pt x="11724933" y="6387504"/>
                  <a:pt x="11722867" y="6385427"/>
                  <a:pt x="11722867" y="6381275"/>
                </a:cubicBezTo>
                <a:cubicBezTo>
                  <a:pt x="11722867" y="6379199"/>
                  <a:pt x="11724933" y="6375047"/>
                  <a:pt x="11729066" y="6372971"/>
                </a:cubicBezTo>
                <a:cubicBezTo>
                  <a:pt x="11813791" y="6314840"/>
                  <a:pt x="11813791" y="6314840"/>
                  <a:pt x="11813791" y="6314840"/>
                </a:cubicBezTo>
                <a:cubicBezTo>
                  <a:pt x="11815858" y="6312763"/>
                  <a:pt x="11819991" y="6312763"/>
                  <a:pt x="11822057" y="6312763"/>
                </a:cubicBezTo>
                <a:close/>
                <a:moveTo>
                  <a:pt x="11476229" y="6312763"/>
                </a:moveTo>
                <a:cubicBezTo>
                  <a:pt x="11480320" y="6312763"/>
                  <a:pt x="11482366" y="6314840"/>
                  <a:pt x="11484412" y="6316915"/>
                </a:cubicBezTo>
                <a:cubicBezTo>
                  <a:pt x="11568280" y="6372971"/>
                  <a:pt x="11568280" y="6372971"/>
                  <a:pt x="11568280" y="6372971"/>
                </a:cubicBezTo>
                <a:cubicBezTo>
                  <a:pt x="11572371" y="6375047"/>
                  <a:pt x="11574417" y="6379199"/>
                  <a:pt x="11574417" y="6381275"/>
                </a:cubicBezTo>
                <a:cubicBezTo>
                  <a:pt x="11574417" y="6385427"/>
                  <a:pt x="11572371" y="6387504"/>
                  <a:pt x="11568280" y="6389579"/>
                </a:cubicBezTo>
                <a:lnTo>
                  <a:pt x="11484412" y="6447711"/>
                </a:lnTo>
                <a:cubicBezTo>
                  <a:pt x="11480320" y="6449787"/>
                  <a:pt x="11478275" y="6451863"/>
                  <a:pt x="11476229" y="6449787"/>
                </a:cubicBezTo>
                <a:cubicBezTo>
                  <a:pt x="11474184" y="6449787"/>
                  <a:pt x="11472138" y="6447711"/>
                  <a:pt x="11472138" y="6443559"/>
                </a:cubicBezTo>
                <a:cubicBezTo>
                  <a:pt x="11459865" y="6399960"/>
                  <a:pt x="11459865" y="6364666"/>
                  <a:pt x="11472138" y="6318992"/>
                </a:cubicBezTo>
                <a:cubicBezTo>
                  <a:pt x="11472138" y="6316915"/>
                  <a:pt x="11474184" y="6314840"/>
                  <a:pt x="11476229" y="6312763"/>
                </a:cubicBezTo>
                <a:close/>
                <a:moveTo>
                  <a:pt x="11088184" y="6302243"/>
                </a:moveTo>
                <a:cubicBezTo>
                  <a:pt x="11086131" y="6302243"/>
                  <a:pt x="11084078" y="6302243"/>
                  <a:pt x="11082024" y="6304321"/>
                </a:cubicBezTo>
                <a:cubicBezTo>
                  <a:pt x="11079972" y="6306398"/>
                  <a:pt x="11079972" y="6308475"/>
                  <a:pt x="11079972" y="6310551"/>
                </a:cubicBezTo>
                <a:cubicBezTo>
                  <a:pt x="11121033" y="6468402"/>
                  <a:pt x="11121033" y="6468402"/>
                  <a:pt x="11121033" y="6468402"/>
                </a:cubicBezTo>
                <a:cubicBezTo>
                  <a:pt x="11123086" y="6476710"/>
                  <a:pt x="11131299" y="6489171"/>
                  <a:pt x="11145670" y="6489171"/>
                </a:cubicBezTo>
                <a:cubicBezTo>
                  <a:pt x="11153882" y="6489171"/>
                  <a:pt x="11153882" y="6489171"/>
                  <a:pt x="11153882" y="6489171"/>
                </a:cubicBezTo>
                <a:cubicBezTo>
                  <a:pt x="11151829" y="6493325"/>
                  <a:pt x="11151829" y="6495403"/>
                  <a:pt x="11149776" y="6497479"/>
                </a:cubicBezTo>
                <a:cubicBezTo>
                  <a:pt x="11149776" y="6499556"/>
                  <a:pt x="11149776" y="6499556"/>
                  <a:pt x="11149776" y="6499556"/>
                </a:cubicBezTo>
                <a:cubicBezTo>
                  <a:pt x="11147723" y="6505788"/>
                  <a:pt x="11145670" y="6518249"/>
                  <a:pt x="11125139" y="6518249"/>
                </a:cubicBezTo>
                <a:cubicBezTo>
                  <a:pt x="11090237" y="6516172"/>
                  <a:pt x="11090237" y="6516172"/>
                  <a:pt x="11090237" y="6516172"/>
                </a:cubicBezTo>
                <a:cubicBezTo>
                  <a:pt x="11088184" y="6514095"/>
                  <a:pt x="11086131" y="6516172"/>
                  <a:pt x="11084078" y="6518249"/>
                </a:cubicBezTo>
                <a:cubicBezTo>
                  <a:pt x="11082024" y="6518249"/>
                  <a:pt x="11082024" y="6520326"/>
                  <a:pt x="11082024" y="6522403"/>
                </a:cubicBezTo>
                <a:cubicBezTo>
                  <a:pt x="11082024" y="6541096"/>
                  <a:pt x="11082024" y="6541096"/>
                  <a:pt x="11082024" y="6541096"/>
                </a:cubicBezTo>
                <a:cubicBezTo>
                  <a:pt x="11082024" y="6545250"/>
                  <a:pt x="11084078" y="6547327"/>
                  <a:pt x="11088184" y="6547327"/>
                </a:cubicBezTo>
                <a:cubicBezTo>
                  <a:pt x="11098449" y="6551480"/>
                  <a:pt x="11118980" y="6553557"/>
                  <a:pt x="11135404" y="6553557"/>
                </a:cubicBezTo>
                <a:cubicBezTo>
                  <a:pt x="11135404" y="6553557"/>
                  <a:pt x="11135404" y="6553557"/>
                  <a:pt x="11137458" y="6553557"/>
                </a:cubicBezTo>
                <a:cubicBezTo>
                  <a:pt x="11164148" y="6553557"/>
                  <a:pt x="11182625" y="6536942"/>
                  <a:pt x="11190838" y="6501633"/>
                </a:cubicBezTo>
                <a:cubicBezTo>
                  <a:pt x="11201103" y="6462170"/>
                  <a:pt x="11215474" y="6410246"/>
                  <a:pt x="11223687" y="6372861"/>
                </a:cubicBezTo>
                <a:cubicBezTo>
                  <a:pt x="11227793" y="6356245"/>
                  <a:pt x="11231899" y="6341706"/>
                  <a:pt x="11236005" y="6331321"/>
                </a:cubicBezTo>
                <a:cubicBezTo>
                  <a:pt x="11240111" y="6310551"/>
                  <a:pt x="11240111" y="6310551"/>
                  <a:pt x="11240111" y="6310551"/>
                </a:cubicBezTo>
                <a:cubicBezTo>
                  <a:pt x="11240111" y="6308475"/>
                  <a:pt x="11240111" y="6306398"/>
                  <a:pt x="11238058" y="6304321"/>
                </a:cubicBezTo>
                <a:cubicBezTo>
                  <a:pt x="11238058" y="6302243"/>
                  <a:pt x="11236005" y="6302243"/>
                  <a:pt x="11233952" y="6302243"/>
                </a:cubicBezTo>
                <a:cubicBezTo>
                  <a:pt x="11205209" y="6302243"/>
                  <a:pt x="11205209" y="6302243"/>
                  <a:pt x="11205209" y="6302243"/>
                </a:cubicBezTo>
                <a:cubicBezTo>
                  <a:pt x="11203156" y="6302243"/>
                  <a:pt x="11199050" y="6304321"/>
                  <a:pt x="11199050" y="6306398"/>
                </a:cubicBezTo>
                <a:cubicBezTo>
                  <a:pt x="11162094" y="6447632"/>
                  <a:pt x="11162094" y="6447632"/>
                  <a:pt x="11162094" y="6447632"/>
                </a:cubicBezTo>
                <a:cubicBezTo>
                  <a:pt x="11160041" y="6447632"/>
                  <a:pt x="11160041" y="6447632"/>
                  <a:pt x="11160041" y="6447632"/>
                </a:cubicBezTo>
                <a:cubicBezTo>
                  <a:pt x="11121033" y="6306398"/>
                  <a:pt x="11121033" y="6306398"/>
                  <a:pt x="11121033" y="6306398"/>
                </a:cubicBezTo>
                <a:cubicBezTo>
                  <a:pt x="11121033" y="6304321"/>
                  <a:pt x="11118980" y="6302243"/>
                  <a:pt x="11114874" y="6302243"/>
                </a:cubicBezTo>
                <a:cubicBezTo>
                  <a:pt x="11088184" y="6302243"/>
                  <a:pt x="11088184" y="6302243"/>
                  <a:pt x="11088184" y="6302243"/>
                </a:cubicBezTo>
                <a:close/>
                <a:moveTo>
                  <a:pt x="11048412" y="6299906"/>
                </a:moveTo>
                <a:cubicBezTo>
                  <a:pt x="11030001" y="6299906"/>
                  <a:pt x="11011591" y="6312391"/>
                  <a:pt x="10999317" y="6320715"/>
                </a:cubicBezTo>
                <a:cubicBezTo>
                  <a:pt x="10999317" y="6308230"/>
                  <a:pt x="10999317" y="6308230"/>
                  <a:pt x="10999317" y="6308230"/>
                </a:cubicBezTo>
                <a:cubicBezTo>
                  <a:pt x="10999317" y="6304067"/>
                  <a:pt x="10997272" y="6301987"/>
                  <a:pt x="10993181" y="6301987"/>
                </a:cubicBezTo>
                <a:cubicBezTo>
                  <a:pt x="10964542" y="6301987"/>
                  <a:pt x="10964542" y="6301987"/>
                  <a:pt x="10964542" y="6301987"/>
                </a:cubicBezTo>
                <a:cubicBezTo>
                  <a:pt x="10960451" y="6301987"/>
                  <a:pt x="10958406" y="6304067"/>
                  <a:pt x="10958406" y="6308230"/>
                </a:cubicBezTo>
                <a:cubicBezTo>
                  <a:pt x="10958406" y="6483025"/>
                  <a:pt x="10958406" y="6483025"/>
                  <a:pt x="10958406" y="6483025"/>
                </a:cubicBezTo>
                <a:cubicBezTo>
                  <a:pt x="10958406" y="6487187"/>
                  <a:pt x="10960451" y="6489268"/>
                  <a:pt x="10964542" y="6489268"/>
                </a:cubicBezTo>
                <a:cubicBezTo>
                  <a:pt x="10993181" y="6489268"/>
                  <a:pt x="10993181" y="6489268"/>
                  <a:pt x="10993181" y="6489268"/>
                </a:cubicBezTo>
                <a:cubicBezTo>
                  <a:pt x="10997272" y="6489268"/>
                  <a:pt x="10999317" y="6487187"/>
                  <a:pt x="10999317" y="6483025"/>
                </a:cubicBezTo>
                <a:cubicBezTo>
                  <a:pt x="10999317" y="6362333"/>
                  <a:pt x="10999317" y="6362333"/>
                  <a:pt x="10999317" y="6362333"/>
                </a:cubicBezTo>
                <a:cubicBezTo>
                  <a:pt x="11007500" y="6356090"/>
                  <a:pt x="11025910" y="6341524"/>
                  <a:pt x="11050457" y="6339443"/>
                </a:cubicBezTo>
                <a:cubicBezTo>
                  <a:pt x="11054548" y="6339443"/>
                  <a:pt x="11056594" y="6335281"/>
                  <a:pt x="11056594" y="6333200"/>
                </a:cubicBezTo>
                <a:cubicBezTo>
                  <a:pt x="11056594" y="6306149"/>
                  <a:pt x="11056594" y="6306149"/>
                  <a:pt x="11056594" y="6306149"/>
                </a:cubicBezTo>
                <a:cubicBezTo>
                  <a:pt x="11056594" y="6304067"/>
                  <a:pt x="11056594" y="6301987"/>
                  <a:pt x="11054548" y="6301987"/>
                </a:cubicBezTo>
                <a:cubicBezTo>
                  <a:pt x="11052503" y="6299906"/>
                  <a:pt x="11050457" y="6299906"/>
                  <a:pt x="11048412" y="6299906"/>
                </a:cubicBezTo>
                <a:close/>
                <a:moveTo>
                  <a:pt x="10847504" y="6296399"/>
                </a:moveTo>
                <a:cubicBezTo>
                  <a:pt x="10826811" y="6296399"/>
                  <a:pt x="10791633" y="6302637"/>
                  <a:pt x="10777148" y="6304717"/>
                </a:cubicBezTo>
                <a:cubicBezTo>
                  <a:pt x="10773009" y="6304717"/>
                  <a:pt x="10770940" y="6308875"/>
                  <a:pt x="10770940" y="6310955"/>
                </a:cubicBezTo>
                <a:cubicBezTo>
                  <a:pt x="10770940" y="6310955"/>
                  <a:pt x="10770940" y="6310955"/>
                  <a:pt x="10773009" y="6335908"/>
                </a:cubicBezTo>
                <a:cubicBezTo>
                  <a:pt x="10773009" y="6337987"/>
                  <a:pt x="10773009" y="6340067"/>
                  <a:pt x="10775079" y="6340067"/>
                </a:cubicBezTo>
                <a:cubicBezTo>
                  <a:pt x="10777148" y="6342146"/>
                  <a:pt x="10777148" y="6342146"/>
                  <a:pt x="10779217" y="6342146"/>
                </a:cubicBezTo>
                <a:cubicBezTo>
                  <a:pt x="10795771" y="6342146"/>
                  <a:pt x="10824741" y="6337987"/>
                  <a:pt x="10845434" y="6337987"/>
                </a:cubicBezTo>
                <a:cubicBezTo>
                  <a:pt x="10859918" y="6337987"/>
                  <a:pt x="10868196" y="6346305"/>
                  <a:pt x="10868196" y="6360861"/>
                </a:cubicBezTo>
                <a:cubicBezTo>
                  <a:pt x="10868196" y="6360861"/>
                  <a:pt x="10868196" y="6360861"/>
                  <a:pt x="10868196" y="6373337"/>
                </a:cubicBezTo>
                <a:cubicBezTo>
                  <a:pt x="10868196" y="6373337"/>
                  <a:pt x="10868196" y="6373337"/>
                  <a:pt x="10822672" y="6377496"/>
                </a:cubicBezTo>
                <a:cubicBezTo>
                  <a:pt x="10777148" y="6379576"/>
                  <a:pt x="10758524" y="6396211"/>
                  <a:pt x="10758524" y="6433640"/>
                </a:cubicBezTo>
                <a:cubicBezTo>
                  <a:pt x="10758524" y="6473149"/>
                  <a:pt x="10779217" y="6493943"/>
                  <a:pt x="10814395" y="6493943"/>
                </a:cubicBezTo>
                <a:cubicBezTo>
                  <a:pt x="10843365" y="6493943"/>
                  <a:pt x="10874404" y="6481467"/>
                  <a:pt x="10874404" y="6481467"/>
                </a:cubicBezTo>
                <a:cubicBezTo>
                  <a:pt x="10882681" y="6487705"/>
                  <a:pt x="10888889" y="6491864"/>
                  <a:pt x="10903374" y="6493943"/>
                </a:cubicBezTo>
                <a:cubicBezTo>
                  <a:pt x="10905443" y="6493943"/>
                  <a:pt x="10907512" y="6493943"/>
                  <a:pt x="10909582" y="6491864"/>
                </a:cubicBezTo>
                <a:cubicBezTo>
                  <a:pt x="10909582" y="6489784"/>
                  <a:pt x="10911651" y="6487705"/>
                  <a:pt x="10911651" y="6485626"/>
                </a:cubicBezTo>
                <a:cubicBezTo>
                  <a:pt x="10911651" y="6485626"/>
                  <a:pt x="10911651" y="6485626"/>
                  <a:pt x="10911651" y="6360861"/>
                </a:cubicBezTo>
                <a:cubicBezTo>
                  <a:pt x="10911651" y="6317193"/>
                  <a:pt x="10890958" y="6296399"/>
                  <a:pt x="10847504" y="6296399"/>
                </a:cubicBezTo>
                <a:close/>
                <a:moveTo>
                  <a:pt x="10518899" y="6296399"/>
                </a:moveTo>
                <a:cubicBezTo>
                  <a:pt x="10472419" y="6296399"/>
                  <a:pt x="10434738" y="6340620"/>
                  <a:pt x="10434738" y="6395171"/>
                </a:cubicBezTo>
                <a:cubicBezTo>
                  <a:pt x="10434738" y="6449722"/>
                  <a:pt x="10472419" y="6493943"/>
                  <a:pt x="10518899" y="6493943"/>
                </a:cubicBezTo>
                <a:cubicBezTo>
                  <a:pt x="10565380" y="6493943"/>
                  <a:pt x="10603060" y="6449722"/>
                  <a:pt x="10603060" y="6395171"/>
                </a:cubicBezTo>
                <a:cubicBezTo>
                  <a:pt x="10603060" y="6340620"/>
                  <a:pt x="10565380" y="6296399"/>
                  <a:pt x="10518899" y="6296399"/>
                </a:cubicBezTo>
                <a:close/>
                <a:moveTo>
                  <a:pt x="10302945" y="6270683"/>
                </a:moveTo>
                <a:cubicBezTo>
                  <a:pt x="10302945" y="6270683"/>
                  <a:pt x="10302945" y="6270683"/>
                  <a:pt x="10319310" y="6270683"/>
                </a:cubicBezTo>
                <a:cubicBezTo>
                  <a:pt x="10349994" y="6270683"/>
                  <a:pt x="10362267" y="6291600"/>
                  <a:pt x="10362267" y="6310425"/>
                </a:cubicBezTo>
                <a:cubicBezTo>
                  <a:pt x="10362267" y="6333435"/>
                  <a:pt x="10343857" y="6348076"/>
                  <a:pt x="10317264" y="6348076"/>
                </a:cubicBezTo>
                <a:cubicBezTo>
                  <a:pt x="10294763" y="6350168"/>
                  <a:pt x="10280444" y="6348076"/>
                  <a:pt x="10272261" y="6348076"/>
                </a:cubicBezTo>
                <a:cubicBezTo>
                  <a:pt x="10272261" y="6348076"/>
                  <a:pt x="10272261" y="6348076"/>
                  <a:pt x="10272261" y="6272775"/>
                </a:cubicBezTo>
                <a:cubicBezTo>
                  <a:pt x="10276353" y="6270683"/>
                  <a:pt x="10286581" y="6270683"/>
                  <a:pt x="10302945" y="6270683"/>
                </a:cubicBezTo>
                <a:close/>
                <a:moveTo>
                  <a:pt x="10679182" y="6258994"/>
                </a:moveTo>
                <a:cubicBezTo>
                  <a:pt x="10679182" y="6258994"/>
                  <a:pt x="10679182" y="6258994"/>
                  <a:pt x="10650472" y="6265238"/>
                </a:cubicBezTo>
                <a:cubicBezTo>
                  <a:pt x="10646371" y="6267320"/>
                  <a:pt x="10644320" y="6269402"/>
                  <a:pt x="10644320" y="6271482"/>
                </a:cubicBezTo>
                <a:cubicBezTo>
                  <a:pt x="10644320" y="6271482"/>
                  <a:pt x="10644320" y="6271482"/>
                  <a:pt x="10644320" y="6302704"/>
                </a:cubicBezTo>
                <a:cubicBezTo>
                  <a:pt x="10644320" y="6302704"/>
                  <a:pt x="10644320" y="6302704"/>
                  <a:pt x="10627914" y="6302704"/>
                </a:cubicBezTo>
                <a:cubicBezTo>
                  <a:pt x="10623813" y="6302704"/>
                  <a:pt x="10621762" y="6304786"/>
                  <a:pt x="10621762" y="6308949"/>
                </a:cubicBezTo>
                <a:cubicBezTo>
                  <a:pt x="10621762" y="6308949"/>
                  <a:pt x="10621762" y="6308949"/>
                  <a:pt x="10621762" y="6333927"/>
                </a:cubicBezTo>
                <a:cubicBezTo>
                  <a:pt x="10621762" y="6338090"/>
                  <a:pt x="10623813" y="6340171"/>
                  <a:pt x="10627914" y="6340171"/>
                </a:cubicBezTo>
                <a:cubicBezTo>
                  <a:pt x="10627914" y="6340171"/>
                  <a:pt x="10627914" y="6340171"/>
                  <a:pt x="10644320" y="6340171"/>
                </a:cubicBezTo>
                <a:cubicBezTo>
                  <a:pt x="10644320" y="6340171"/>
                  <a:pt x="10644320" y="6340171"/>
                  <a:pt x="10644320" y="6423430"/>
                </a:cubicBezTo>
                <a:cubicBezTo>
                  <a:pt x="10644320" y="6479629"/>
                  <a:pt x="10658675" y="6496281"/>
                  <a:pt x="10699689" y="6496281"/>
                </a:cubicBezTo>
                <a:cubicBezTo>
                  <a:pt x="10709943" y="6496281"/>
                  <a:pt x="10722247" y="6492118"/>
                  <a:pt x="10732500" y="6492118"/>
                </a:cubicBezTo>
                <a:cubicBezTo>
                  <a:pt x="10736602" y="6490037"/>
                  <a:pt x="10738652" y="6487955"/>
                  <a:pt x="10738652" y="6483792"/>
                </a:cubicBezTo>
                <a:cubicBezTo>
                  <a:pt x="10738652" y="6483792"/>
                  <a:pt x="10738652" y="6483792"/>
                  <a:pt x="10736602" y="6460896"/>
                </a:cubicBezTo>
                <a:cubicBezTo>
                  <a:pt x="10736602" y="6456733"/>
                  <a:pt x="10734551" y="6452570"/>
                  <a:pt x="10730449" y="6452570"/>
                </a:cubicBezTo>
                <a:cubicBezTo>
                  <a:pt x="10724297" y="6452570"/>
                  <a:pt x="10714044" y="6454652"/>
                  <a:pt x="10705841" y="6454652"/>
                </a:cubicBezTo>
                <a:cubicBezTo>
                  <a:pt x="10687385" y="6454652"/>
                  <a:pt x="10687385" y="6444245"/>
                  <a:pt x="10687385" y="6417185"/>
                </a:cubicBezTo>
                <a:cubicBezTo>
                  <a:pt x="10687385" y="6417185"/>
                  <a:pt x="10687385" y="6417185"/>
                  <a:pt x="10687385" y="6340171"/>
                </a:cubicBezTo>
                <a:cubicBezTo>
                  <a:pt x="10687385" y="6340171"/>
                  <a:pt x="10687385" y="6340171"/>
                  <a:pt x="10730449" y="6340171"/>
                </a:cubicBezTo>
                <a:cubicBezTo>
                  <a:pt x="10734551" y="6340171"/>
                  <a:pt x="10736602" y="6338090"/>
                  <a:pt x="10736602" y="6333927"/>
                </a:cubicBezTo>
                <a:cubicBezTo>
                  <a:pt x="10736602" y="6333927"/>
                  <a:pt x="10736602" y="6333927"/>
                  <a:pt x="10736602" y="6308949"/>
                </a:cubicBezTo>
                <a:cubicBezTo>
                  <a:pt x="10736602" y="6304786"/>
                  <a:pt x="10734551" y="6302704"/>
                  <a:pt x="10730449" y="6302704"/>
                </a:cubicBezTo>
                <a:cubicBezTo>
                  <a:pt x="10730449" y="6302704"/>
                  <a:pt x="10730449" y="6302704"/>
                  <a:pt x="10687385" y="6302704"/>
                </a:cubicBezTo>
                <a:cubicBezTo>
                  <a:pt x="10687385" y="6302704"/>
                  <a:pt x="10687385" y="6302704"/>
                  <a:pt x="10687385" y="6265238"/>
                </a:cubicBezTo>
                <a:cubicBezTo>
                  <a:pt x="10687385" y="6263157"/>
                  <a:pt x="10685334" y="6261075"/>
                  <a:pt x="10685334" y="6258994"/>
                </a:cubicBezTo>
                <a:cubicBezTo>
                  <a:pt x="10683283" y="6258994"/>
                  <a:pt x="10681232" y="6258994"/>
                  <a:pt x="10679182" y="6258994"/>
                </a:cubicBezTo>
                <a:close/>
                <a:moveTo>
                  <a:pt x="10313278" y="6229772"/>
                </a:moveTo>
                <a:cubicBezTo>
                  <a:pt x="10302968" y="6229772"/>
                  <a:pt x="10272038" y="6229772"/>
                  <a:pt x="10232861" y="6233924"/>
                </a:cubicBezTo>
                <a:cubicBezTo>
                  <a:pt x="10230798" y="6233924"/>
                  <a:pt x="10226674" y="6238076"/>
                  <a:pt x="10226674" y="6242228"/>
                </a:cubicBezTo>
                <a:cubicBezTo>
                  <a:pt x="10226674" y="6242228"/>
                  <a:pt x="10226674" y="6242228"/>
                  <a:pt x="10226674" y="6483040"/>
                </a:cubicBezTo>
                <a:cubicBezTo>
                  <a:pt x="10226674" y="6487192"/>
                  <a:pt x="10230798" y="6489268"/>
                  <a:pt x="10234922" y="6489268"/>
                </a:cubicBezTo>
                <a:cubicBezTo>
                  <a:pt x="10234922" y="6489268"/>
                  <a:pt x="10234922" y="6489268"/>
                  <a:pt x="10263790" y="6489268"/>
                </a:cubicBezTo>
                <a:cubicBezTo>
                  <a:pt x="10267914" y="6489268"/>
                  <a:pt x="10272038" y="6487192"/>
                  <a:pt x="10272038" y="6483040"/>
                </a:cubicBezTo>
                <a:cubicBezTo>
                  <a:pt x="10272038" y="6483040"/>
                  <a:pt x="10272038" y="6483040"/>
                  <a:pt x="10272038" y="6387546"/>
                </a:cubicBezTo>
                <a:cubicBezTo>
                  <a:pt x="10280286" y="6387546"/>
                  <a:pt x="10298844" y="6389621"/>
                  <a:pt x="10321526" y="6389621"/>
                </a:cubicBezTo>
                <a:cubicBezTo>
                  <a:pt x="10321526" y="6389621"/>
                  <a:pt x="10321526" y="6389621"/>
                  <a:pt x="10362766" y="6485115"/>
                </a:cubicBezTo>
                <a:cubicBezTo>
                  <a:pt x="10364828" y="6489268"/>
                  <a:pt x="10366890" y="6489268"/>
                  <a:pt x="10368952" y="6489268"/>
                </a:cubicBezTo>
                <a:cubicBezTo>
                  <a:pt x="10368952" y="6489268"/>
                  <a:pt x="10368952" y="6489268"/>
                  <a:pt x="10401944" y="6489268"/>
                </a:cubicBezTo>
                <a:cubicBezTo>
                  <a:pt x="10406068" y="6489268"/>
                  <a:pt x="10408130" y="6489268"/>
                  <a:pt x="10408130" y="6487192"/>
                </a:cubicBezTo>
                <a:cubicBezTo>
                  <a:pt x="10410192" y="6485115"/>
                  <a:pt x="10410192" y="6483040"/>
                  <a:pt x="10410192" y="6480964"/>
                </a:cubicBezTo>
                <a:lnTo>
                  <a:pt x="10362766" y="6377166"/>
                </a:lnTo>
                <a:cubicBezTo>
                  <a:pt x="10393696" y="6362634"/>
                  <a:pt x="10408130" y="6339798"/>
                  <a:pt x="10408130" y="6308658"/>
                </a:cubicBezTo>
                <a:cubicBezTo>
                  <a:pt x="10408130" y="6273367"/>
                  <a:pt x="10391634" y="6229772"/>
                  <a:pt x="10319464" y="6229772"/>
                </a:cubicBezTo>
                <a:cubicBezTo>
                  <a:pt x="10319464" y="6229772"/>
                  <a:pt x="10317402" y="6229772"/>
                  <a:pt x="10313278" y="6229772"/>
                </a:cubicBezTo>
                <a:close/>
                <a:moveTo>
                  <a:pt x="11675833" y="6196766"/>
                </a:moveTo>
                <a:cubicBezTo>
                  <a:pt x="11677894" y="6194705"/>
                  <a:pt x="11682015" y="6194705"/>
                  <a:pt x="11684076" y="6196766"/>
                </a:cubicBezTo>
                <a:cubicBezTo>
                  <a:pt x="11727344" y="6207067"/>
                  <a:pt x="11760312" y="6225611"/>
                  <a:pt x="11791218" y="6258579"/>
                </a:cubicBezTo>
                <a:cubicBezTo>
                  <a:pt x="11793278" y="6260639"/>
                  <a:pt x="11795339" y="6262699"/>
                  <a:pt x="11795339" y="6264760"/>
                </a:cubicBezTo>
                <a:cubicBezTo>
                  <a:pt x="11793278" y="6268880"/>
                  <a:pt x="11791218" y="6268880"/>
                  <a:pt x="11787097" y="6270941"/>
                </a:cubicBezTo>
                <a:cubicBezTo>
                  <a:pt x="11696438" y="6314210"/>
                  <a:pt x="11696438" y="6314210"/>
                  <a:pt x="11696438" y="6314210"/>
                </a:cubicBezTo>
                <a:cubicBezTo>
                  <a:pt x="11692317" y="6316270"/>
                  <a:pt x="11688196" y="6316270"/>
                  <a:pt x="11686136" y="6316270"/>
                </a:cubicBezTo>
                <a:cubicBezTo>
                  <a:pt x="11684076" y="6314210"/>
                  <a:pt x="11682015" y="6310089"/>
                  <a:pt x="11682015" y="6305968"/>
                </a:cubicBezTo>
                <a:cubicBezTo>
                  <a:pt x="11673773" y="6205007"/>
                  <a:pt x="11673773" y="6205007"/>
                  <a:pt x="11673773" y="6205007"/>
                </a:cubicBezTo>
                <a:cubicBezTo>
                  <a:pt x="11673773" y="6200886"/>
                  <a:pt x="11673773" y="6198826"/>
                  <a:pt x="11675833" y="6196766"/>
                </a:cubicBezTo>
                <a:close/>
                <a:moveTo>
                  <a:pt x="11618498" y="6195995"/>
                </a:moveTo>
                <a:cubicBezTo>
                  <a:pt x="11620043" y="6195738"/>
                  <a:pt x="11621589" y="6195738"/>
                  <a:pt x="11622619" y="6196770"/>
                </a:cubicBezTo>
                <a:cubicBezTo>
                  <a:pt x="11622619" y="6198835"/>
                  <a:pt x="11624679" y="6200900"/>
                  <a:pt x="11624679" y="6207095"/>
                </a:cubicBezTo>
                <a:cubicBezTo>
                  <a:pt x="11616438" y="6308283"/>
                  <a:pt x="11616438" y="6308283"/>
                  <a:pt x="11616438" y="6308283"/>
                </a:cubicBezTo>
                <a:cubicBezTo>
                  <a:pt x="11616438" y="6312413"/>
                  <a:pt x="11614377" y="6314478"/>
                  <a:pt x="11612316" y="6316543"/>
                </a:cubicBezTo>
                <a:cubicBezTo>
                  <a:pt x="11608196" y="6318608"/>
                  <a:pt x="11606135" y="6318608"/>
                  <a:pt x="11602015" y="6316543"/>
                </a:cubicBezTo>
                <a:cubicBezTo>
                  <a:pt x="11511355" y="6271112"/>
                  <a:pt x="11511355" y="6271112"/>
                  <a:pt x="11511355" y="6271112"/>
                </a:cubicBezTo>
                <a:cubicBezTo>
                  <a:pt x="11507235" y="6271112"/>
                  <a:pt x="11505174" y="6269047"/>
                  <a:pt x="11503114" y="6264917"/>
                </a:cubicBezTo>
                <a:cubicBezTo>
                  <a:pt x="11503114" y="6262851"/>
                  <a:pt x="11505174" y="6260787"/>
                  <a:pt x="11507235" y="6258721"/>
                </a:cubicBezTo>
                <a:cubicBezTo>
                  <a:pt x="11538141" y="6225681"/>
                  <a:pt x="11571108" y="6207095"/>
                  <a:pt x="11614377" y="6196770"/>
                </a:cubicBezTo>
                <a:cubicBezTo>
                  <a:pt x="11615407" y="6196770"/>
                  <a:pt x="11616952" y="6196254"/>
                  <a:pt x="11618498" y="6195995"/>
                </a:cubicBezTo>
                <a:close/>
                <a:moveTo>
                  <a:pt x="11649811" y="6160806"/>
                </a:moveTo>
                <a:cubicBezTo>
                  <a:pt x="11530058" y="6160806"/>
                  <a:pt x="11432980" y="6258932"/>
                  <a:pt x="11432980" y="6379976"/>
                </a:cubicBezTo>
                <a:cubicBezTo>
                  <a:pt x="11432980" y="6501019"/>
                  <a:pt x="11530058" y="6599145"/>
                  <a:pt x="11649811" y="6599145"/>
                </a:cubicBezTo>
                <a:cubicBezTo>
                  <a:pt x="11769564" y="6599145"/>
                  <a:pt x="11866643" y="6501019"/>
                  <a:pt x="11866643" y="6379976"/>
                </a:cubicBezTo>
                <a:cubicBezTo>
                  <a:pt x="11866643" y="6258932"/>
                  <a:pt x="11769564" y="6160806"/>
                  <a:pt x="11649811" y="6160806"/>
                </a:cubicBezTo>
                <a:close/>
                <a:moveTo>
                  <a:pt x="11649226" y="6129247"/>
                </a:moveTo>
                <a:cubicBezTo>
                  <a:pt x="11785441" y="6129247"/>
                  <a:pt x="11895865" y="6240979"/>
                  <a:pt x="11895865" y="6378808"/>
                </a:cubicBezTo>
                <a:cubicBezTo>
                  <a:pt x="11895865" y="6516636"/>
                  <a:pt x="11785441" y="6628369"/>
                  <a:pt x="11649226" y="6628369"/>
                </a:cubicBezTo>
                <a:cubicBezTo>
                  <a:pt x="11513012" y="6628369"/>
                  <a:pt x="11402588" y="6516636"/>
                  <a:pt x="11402588" y="6378808"/>
                </a:cubicBezTo>
                <a:cubicBezTo>
                  <a:pt x="11402588" y="6240979"/>
                  <a:pt x="11513012" y="6129247"/>
                  <a:pt x="11649226" y="6129247"/>
                </a:cubicBezTo>
                <a:close/>
                <a:moveTo>
                  <a:pt x="11636303" y="6050671"/>
                </a:moveTo>
                <a:cubicBezTo>
                  <a:pt x="11628077" y="6065220"/>
                  <a:pt x="11623964" y="6083926"/>
                  <a:pt x="11623964" y="6100554"/>
                </a:cubicBezTo>
                <a:cubicBezTo>
                  <a:pt x="11619850" y="6100554"/>
                  <a:pt x="11603398" y="6102632"/>
                  <a:pt x="11601342" y="6104711"/>
                </a:cubicBezTo>
                <a:cubicBezTo>
                  <a:pt x="11595172" y="6086005"/>
                  <a:pt x="11586946" y="6069377"/>
                  <a:pt x="11574607" y="6058985"/>
                </a:cubicBezTo>
                <a:cubicBezTo>
                  <a:pt x="11574607" y="6056906"/>
                  <a:pt x="11574607" y="6056906"/>
                  <a:pt x="11574607" y="6056906"/>
                </a:cubicBezTo>
                <a:cubicBezTo>
                  <a:pt x="11572550" y="6058985"/>
                  <a:pt x="11572550" y="6058985"/>
                  <a:pt x="11572550" y="6058985"/>
                </a:cubicBezTo>
                <a:cubicBezTo>
                  <a:pt x="11566381" y="6058985"/>
                  <a:pt x="11558155" y="6061063"/>
                  <a:pt x="11551985" y="6063142"/>
                </a:cubicBezTo>
                <a:cubicBezTo>
                  <a:pt x="11551985" y="6065220"/>
                  <a:pt x="11551985" y="6065220"/>
                  <a:pt x="11551985" y="6065220"/>
                </a:cubicBezTo>
                <a:cubicBezTo>
                  <a:pt x="11549928" y="6073534"/>
                  <a:pt x="11547872" y="6081848"/>
                  <a:pt x="11547872" y="6090162"/>
                </a:cubicBezTo>
                <a:cubicBezTo>
                  <a:pt x="11547872" y="6100554"/>
                  <a:pt x="11549928" y="6108868"/>
                  <a:pt x="11551985" y="6117182"/>
                </a:cubicBezTo>
                <a:cubicBezTo>
                  <a:pt x="11549928" y="6117182"/>
                  <a:pt x="11533476" y="6125495"/>
                  <a:pt x="11531420" y="6125495"/>
                </a:cubicBezTo>
                <a:cubicBezTo>
                  <a:pt x="11521137" y="6110946"/>
                  <a:pt x="11508798" y="6096397"/>
                  <a:pt x="11494402" y="6090162"/>
                </a:cubicBezTo>
                <a:cubicBezTo>
                  <a:pt x="11494402" y="6088083"/>
                  <a:pt x="11494402" y="6088083"/>
                  <a:pt x="11494402" y="6088083"/>
                </a:cubicBezTo>
                <a:cubicBezTo>
                  <a:pt x="11492346" y="6088083"/>
                  <a:pt x="11492346" y="6088083"/>
                  <a:pt x="11492346" y="6088083"/>
                </a:cubicBezTo>
                <a:cubicBezTo>
                  <a:pt x="11486176" y="6092240"/>
                  <a:pt x="11480006" y="6096397"/>
                  <a:pt x="11473837" y="6100554"/>
                </a:cubicBezTo>
                <a:cubicBezTo>
                  <a:pt x="11473837" y="6100554"/>
                  <a:pt x="11473837" y="6102632"/>
                  <a:pt x="11473837" y="6102632"/>
                </a:cubicBezTo>
                <a:cubicBezTo>
                  <a:pt x="11473837" y="6119260"/>
                  <a:pt x="11477950" y="6135888"/>
                  <a:pt x="11486176" y="6152515"/>
                </a:cubicBezTo>
                <a:cubicBezTo>
                  <a:pt x="11484120" y="6154594"/>
                  <a:pt x="11471780" y="6162908"/>
                  <a:pt x="11469724" y="6164986"/>
                </a:cubicBezTo>
                <a:cubicBezTo>
                  <a:pt x="11457385" y="6152515"/>
                  <a:pt x="11440932" y="6142123"/>
                  <a:pt x="11426536" y="6137966"/>
                </a:cubicBezTo>
                <a:cubicBezTo>
                  <a:pt x="11424480" y="6137966"/>
                  <a:pt x="11424480" y="6137966"/>
                  <a:pt x="11424480" y="6137966"/>
                </a:cubicBezTo>
                <a:cubicBezTo>
                  <a:pt x="11424480" y="6140044"/>
                  <a:pt x="11424480" y="6140044"/>
                  <a:pt x="11424480" y="6140044"/>
                </a:cubicBezTo>
                <a:cubicBezTo>
                  <a:pt x="11418310" y="6142123"/>
                  <a:pt x="11412140" y="6148358"/>
                  <a:pt x="11408027" y="6154594"/>
                </a:cubicBezTo>
                <a:cubicBezTo>
                  <a:pt x="11408027" y="6156672"/>
                  <a:pt x="11408027" y="6156672"/>
                  <a:pt x="11408027" y="6156672"/>
                </a:cubicBezTo>
                <a:cubicBezTo>
                  <a:pt x="11412140" y="6171221"/>
                  <a:pt x="11422423" y="6187849"/>
                  <a:pt x="11434763" y="6202398"/>
                </a:cubicBezTo>
                <a:cubicBezTo>
                  <a:pt x="11432706" y="6202398"/>
                  <a:pt x="11422423" y="6216947"/>
                  <a:pt x="11420366" y="6219026"/>
                </a:cubicBezTo>
                <a:cubicBezTo>
                  <a:pt x="11405971" y="6210712"/>
                  <a:pt x="11387462" y="6206555"/>
                  <a:pt x="11371010" y="6206555"/>
                </a:cubicBezTo>
                <a:cubicBezTo>
                  <a:pt x="11368953" y="6206555"/>
                  <a:pt x="11368953" y="6206555"/>
                  <a:pt x="11368953" y="6206555"/>
                </a:cubicBezTo>
                <a:cubicBezTo>
                  <a:pt x="11364840" y="6210712"/>
                  <a:pt x="11360727" y="6219026"/>
                  <a:pt x="11358671" y="6225261"/>
                </a:cubicBezTo>
                <a:cubicBezTo>
                  <a:pt x="11358671" y="6227340"/>
                  <a:pt x="11358671" y="6227340"/>
                  <a:pt x="11358671" y="6227340"/>
                </a:cubicBezTo>
                <a:cubicBezTo>
                  <a:pt x="11366897" y="6241888"/>
                  <a:pt x="11379236" y="6254359"/>
                  <a:pt x="11395688" y="6264752"/>
                </a:cubicBezTo>
                <a:cubicBezTo>
                  <a:pt x="11393632" y="6266830"/>
                  <a:pt x="11387462" y="6281379"/>
                  <a:pt x="11387462" y="6283458"/>
                </a:cubicBezTo>
                <a:cubicBezTo>
                  <a:pt x="11368953" y="6279301"/>
                  <a:pt x="11350444" y="6279301"/>
                  <a:pt x="11336049" y="6283458"/>
                </a:cubicBezTo>
                <a:cubicBezTo>
                  <a:pt x="11333992" y="6283458"/>
                  <a:pt x="11333992" y="6283458"/>
                  <a:pt x="11333992" y="6283458"/>
                </a:cubicBezTo>
                <a:cubicBezTo>
                  <a:pt x="11333992" y="6285536"/>
                  <a:pt x="11333992" y="6285536"/>
                  <a:pt x="11333992" y="6285536"/>
                </a:cubicBezTo>
                <a:cubicBezTo>
                  <a:pt x="11331936" y="6291772"/>
                  <a:pt x="11329879" y="6300085"/>
                  <a:pt x="11327823" y="6306320"/>
                </a:cubicBezTo>
                <a:cubicBezTo>
                  <a:pt x="11329879" y="6308399"/>
                  <a:pt x="11329879" y="6308399"/>
                  <a:pt x="11329879" y="6308399"/>
                </a:cubicBezTo>
                <a:cubicBezTo>
                  <a:pt x="11340162" y="6318791"/>
                  <a:pt x="11356614" y="6329184"/>
                  <a:pt x="11373066" y="6333340"/>
                </a:cubicBezTo>
                <a:cubicBezTo>
                  <a:pt x="11373066" y="6335419"/>
                  <a:pt x="11371010" y="6354125"/>
                  <a:pt x="11371010" y="6356204"/>
                </a:cubicBezTo>
                <a:cubicBezTo>
                  <a:pt x="11352501" y="6356204"/>
                  <a:pt x="11333992" y="6360360"/>
                  <a:pt x="11321653" y="6368675"/>
                </a:cubicBezTo>
                <a:cubicBezTo>
                  <a:pt x="11319596" y="6368675"/>
                  <a:pt x="11319596" y="6368675"/>
                  <a:pt x="11319596" y="6368675"/>
                </a:cubicBezTo>
                <a:cubicBezTo>
                  <a:pt x="11319596" y="6370752"/>
                  <a:pt x="11319596" y="6370752"/>
                  <a:pt x="11319596" y="6370752"/>
                </a:cubicBezTo>
                <a:cubicBezTo>
                  <a:pt x="11319596" y="6372831"/>
                  <a:pt x="11319596" y="6376988"/>
                  <a:pt x="11319596" y="6381145"/>
                </a:cubicBezTo>
                <a:cubicBezTo>
                  <a:pt x="11319596" y="6385302"/>
                  <a:pt x="11319596" y="6389459"/>
                  <a:pt x="11319596" y="6391537"/>
                </a:cubicBezTo>
                <a:cubicBezTo>
                  <a:pt x="11319596" y="6393616"/>
                  <a:pt x="11319596" y="6393616"/>
                  <a:pt x="11319596" y="6393616"/>
                </a:cubicBezTo>
                <a:cubicBezTo>
                  <a:pt x="11321653" y="6393616"/>
                  <a:pt x="11321653" y="6393616"/>
                  <a:pt x="11321653" y="6393616"/>
                </a:cubicBezTo>
                <a:cubicBezTo>
                  <a:pt x="11333992" y="6401930"/>
                  <a:pt x="11352501" y="6406087"/>
                  <a:pt x="11371010" y="6406087"/>
                </a:cubicBezTo>
                <a:cubicBezTo>
                  <a:pt x="11371010" y="6410243"/>
                  <a:pt x="11373066" y="6426871"/>
                  <a:pt x="11375123" y="6428949"/>
                </a:cubicBezTo>
                <a:cubicBezTo>
                  <a:pt x="11356614" y="6435184"/>
                  <a:pt x="11340162" y="6443498"/>
                  <a:pt x="11329879" y="6455969"/>
                </a:cubicBezTo>
                <a:cubicBezTo>
                  <a:pt x="11327823" y="6455969"/>
                  <a:pt x="11327823" y="6455969"/>
                  <a:pt x="11327823" y="6455969"/>
                </a:cubicBezTo>
                <a:cubicBezTo>
                  <a:pt x="11327823" y="6458048"/>
                  <a:pt x="11327823" y="6458048"/>
                  <a:pt x="11327823" y="6458048"/>
                </a:cubicBezTo>
                <a:cubicBezTo>
                  <a:pt x="11329879" y="6464283"/>
                  <a:pt x="11331936" y="6472597"/>
                  <a:pt x="11333992" y="6478833"/>
                </a:cubicBezTo>
                <a:cubicBezTo>
                  <a:pt x="11336049" y="6478833"/>
                  <a:pt x="11336049" y="6478833"/>
                  <a:pt x="11336049" y="6478833"/>
                </a:cubicBezTo>
                <a:cubicBezTo>
                  <a:pt x="11350444" y="6485068"/>
                  <a:pt x="11371010" y="6482989"/>
                  <a:pt x="11387462" y="6478833"/>
                </a:cubicBezTo>
                <a:cubicBezTo>
                  <a:pt x="11387462" y="6480910"/>
                  <a:pt x="11395688" y="6497539"/>
                  <a:pt x="11395688" y="6499616"/>
                </a:cubicBezTo>
                <a:cubicBezTo>
                  <a:pt x="11381292" y="6507930"/>
                  <a:pt x="11366897" y="6522480"/>
                  <a:pt x="11358671" y="6537029"/>
                </a:cubicBezTo>
                <a:cubicBezTo>
                  <a:pt x="11358671" y="6539107"/>
                  <a:pt x="11358671" y="6539107"/>
                  <a:pt x="11358671" y="6539107"/>
                </a:cubicBezTo>
                <a:cubicBezTo>
                  <a:pt x="11360727" y="6543265"/>
                  <a:pt x="11366897" y="6551578"/>
                  <a:pt x="11371010" y="6557813"/>
                </a:cubicBezTo>
                <a:cubicBezTo>
                  <a:pt x="11387462" y="6557813"/>
                  <a:pt x="11405971" y="6553657"/>
                  <a:pt x="11422423" y="6543265"/>
                </a:cubicBezTo>
                <a:cubicBezTo>
                  <a:pt x="11422423" y="6545342"/>
                  <a:pt x="11432706" y="6559892"/>
                  <a:pt x="11434763" y="6561971"/>
                </a:cubicBezTo>
                <a:cubicBezTo>
                  <a:pt x="11422423" y="6574441"/>
                  <a:pt x="11412140" y="6591068"/>
                  <a:pt x="11408027" y="6607697"/>
                </a:cubicBezTo>
                <a:cubicBezTo>
                  <a:pt x="11410084" y="6609774"/>
                  <a:pt x="11410084" y="6609774"/>
                  <a:pt x="11410084" y="6609774"/>
                </a:cubicBezTo>
                <a:cubicBezTo>
                  <a:pt x="11412140" y="6613932"/>
                  <a:pt x="11420366" y="6620167"/>
                  <a:pt x="11424480" y="6624324"/>
                </a:cubicBezTo>
                <a:cubicBezTo>
                  <a:pt x="11426536" y="6624324"/>
                  <a:pt x="11426536" y="6624324"/>
                  <a:pt x="11426536" y="6624324"/>
                </a:cubicBezTo>
                <a:cubicBezTo>
                  <a:pt x="11440932" y="6620167"/>
                  <a:pt x="11457385" y="6611853"/>
                  <a:pt x="11471780" y="6597304"/>
                </a:cubicBezTo>
                <a:cubicBezTo>
                  <a:pt x="11473837" y="6599383"/>
                  <a:pt x="11486176" y="6609774"/>
                  <a:pt x="11488233" y="6611853"/>
                </a:cubicBezTo>
                <a:cubicBezTo>
                  <a:pt x="11480006" y="6628480"/>
                  <a:pt x="11475894" y="6645109"/>
                  <a:pt x="11475894" y="6661736"/>
                </a:cubicBezTo>
                <a:cubicBezTo>
                  <a:pt x="11475894" y="6661736"/>
                  <a:pt x="11475894" y="6663815"/>
                  <a:pt x="11475894" y="6663815"/>
                </a:cubicBezTo>
                <a:cubicBezTo>
                  <a:pt x="11480006" y="6667971"/>
                  <a:pt x="11488233" y="6672129"/>
                  <a:pt x="11494402" y="6674206"/>
                </a:cubicBezTo>
                <a:cubicBezTo>
                  <a:pt x="11494402" y="6676285"/>
                  <a:pt x="11494402" y="6676285"/>
                  <a:pt x="11494402" y="6676285"/>
                </a:cubicBezTo>
                <a:cubicBezTo>
                  <a:pt x="11496459" y="6674206"/>
                  <a:pt x="11496459" y="6674206"/>
                  <a:pt x="11496459" y="6674206"/>
                </a:cubicBezTo>
                <a:cubicBezTo>
                  <a:pt x="11510854" y="6665893"/>
                  <a:pt x="11523194" y="6653422"/>
                  <a:pt x="11533476" y="6636795"/>
                </a:cubicBezTo>
                <a:cubicBezTo>
                  <a:pt x="11535533" y="6638873"/>
                  <a:pt x="11549928" y="6645109"/>
                  <a:pt x="11551985" y="6645109"/>
                </a:cubicBezTo>
                <a:cubicBezTo>
                  <a:pt x="11549928" y="6653422"/>
                  <a:pt x="11549928" y="6663815"/>
                  <a:pt x="11549928" y="6672129"/>
                </a:cubicBezTo>
                <a:cubicBezTo>
                  <a:pt x="11549928" y="6680442"/>
                  <a:pt x="11549928" y="6690835"/>
                  <a:pt x="11551985" y="6697070"/>
                </a:cubicBezTo>
                <a:cubicBezTo>
                  <a:pt x="11551985" y="6699148"/>
                  <a:pt x="11551985" y="6699148"/>
                  <a:pt x="11551985" y="6699148"/>
                </a:cubicBezTo>
                <a:cubicBezTo>
                  <a:pt x="11554042" y="6699148"/>
                  <a:pt x="11554042" y="6699148"/>
                  <a:pt x="11554042" y="6699148"/>
                </a:cubicBezTo>
                <a:cubicBezTo>
                  <a:pt x="11558155" y="6701227"/>
                  <a:pt x="11568437" y="6703305"/>
                  <a:pt x="11574607" y="6705383"/>
                </a:cubicBezTo>
                <a:cubicBezTo>
                  <a:pt x="11576663" y="6705383"/>
                  <a:pt x="11576663" y="6705383"/>
                  <a:pt x="11576663" y="6705383"/>
                </a:cubicBezTo>
                <a:cubicBezTo>
                  <a:pt x="11586946" y="6692913"/>
                  <a:pt x="11597229" y="6676285"/>
                  <a:pt x="11601342" y="6659658"/>
                </a:cubicBezTo>
                <a:cubicBezTo>
                  <a:pt x="11603398" y="6659658"/>
                  <a:pt x="11621907" y="6661736"/>
                  <a:pt x="11623964" y="6661736"/>
                </a:cubicBezTo>
                <a:cubicBezTo>
                  <a:pt x="11623964" y="6680442"/>
                  <a:pt x="11628077" y="6699148"/>
                  <a:pt x="11636303" y="6713697"/>
                </a:cubicBezTo>
                <a:cubicBezTo>
                  <a:pt x="11638359" y="6713697"/>
                  <a:pt x="11638359" y="6713697"/>
                  <a:pt x="11638359" y="6713697"/>
                </a:cubicBezTo>
                <a:cubicBezTo>
                  <a:pt x="11644529" y="6713697"/>
                  <a:pt x="11654812" y="6713697"/>
                  <a:pt x="11658925" y="6713697"/>
                </a:cubicBezTo>
                <a:cubicBezTo>
                  <a:pt x="11660982" y="6713697"/>
                  <a:pt x="11660982" y="6713697"/>
                  <a:pt x="11660982" y="6713697"/>
                </a:cubicBezTo>
                <a:cubicBezTo>
                  <a:pt x="11669208" y="6699148"/>
                  <a:pt x="11673321" y="6680442"/>
                  <a:pt x="11675378" y="6661736"/>
                </a:cubicBezTo>
                <a:cubicBezTo>
                  <a:pt x="11677434" y="6661736"/>
                  <a:pt x="11693886" y="6659658"/>
                  <a:pt x="11695943" y="6659658"/>
                </a:cubicBezTo>
                <a:cubicBezTo>
                  <a:pt x="11700056" y="6676285"/>
                  <a:pt x="11710338" y="6692913"/>
                  <a:pt x="11722678" y="6705383"/>
                </a:cubicBezTo>
                <a:cubicBezTo>
                  <a:pt x="11728847" y="6703305"/>
                  <a:pt x="11739130" y="6701227"/>
                  <a:pt x="11743243" y="6699148"/>
                </a:cubicBezTo>
                <a:cubicBezTo>
                  <a:pt x="11745300" y="6699148"/>
                  <a:pt x="11745300" y="6699148"/>
                  <a:pt x="11745300" y="6699148"/>
                </a:cubicBezTo>
                <a:cubicBezTo>
                  <a:pt x="11747356" y="6690835"/>
                  <a:pt x="11747356" y="6680442"/>
                  <a:pt x="11747356" y="6672129"/>
                </a:cubicBezTo>
                <a:cubicBezTo>
                  <a:pt x="11747356" y="6663815"/>
                  <a:pt x="11747356" y="6653422"/>
                  <a:pt x="11745300" y="6645109"/>
                </a:cubicBezTo>
                <a:cubicBezTo>
                  <a:pt x="11747356" y="6645109"/>
                  <a:pt x="11763808" y="6638873"/>
                  <a:pt x="11765865" y="6636795"/>
                </a:cubicBezTo>
                <a:cubicBezTo>
                  <a:pt x="11774091" y="6653422"/>
                  <a:pt x="11788487" y="6665893"/>
                  <a:pt x="11802882" y="6674206"/>
                </a:cubicBezTo>
                <a:cubicBezTo>
                  <a:pt x="11809052" y="6672129"/>
                  <a:pt x="11817278" y="6667971"/>
                  <a:pt x="11821391" y="6663815"/>
                </a:cubicBezTo>
                <a:cubicBezTo>
                  <a:pt x="11823448" y="6661736"/>
                  <a:pt x="11823448" y="6661736"/>
                  <a:pt x="11823448" y="6661736"/>
                </a:cubicBezTo>
                <a:cubicBezTo>
                  <a:pt x="11823448" y="6661736"/>
                  <a:pt x="11823448" y="6661736"/>
                  <a:pt x="11823448" y="6659658"/>
                </a:cubicBezTo>
                <a:cubicBezTo>
                  <a:pt x="11823448" y="6645109"/>
                  <a:pt x="11817278" y="6626403"/>
                  <a:pt x="11809052" y="6611853"/>
                </a:cubicBezTo>
                <a:cubicBezTo>
                  <a:pt x="11811108" y="6609774"/>
                  <a:pt x="11823448" y="6599383"/>
                  <a:pt x="11825504" y="6597304"/>
                </a:cubicBezTo>
                <a:cubicBezTo>
                  <a:pt x="11839900" y="6609774"/>
                  <a:pt x="11856352" y="6620167"/>
                  <a:pt x="11870748" y="6624324"/>
                </a:cubicBezTo>
                <a:cubicBezTo>
                  <a:pt x="11872805" y="6624324"/>
                  <a:pt x="11872805" y="6624324"/>
                  <a:pt x="11872805" y="6624324"/>
                </a:cubicBezTo>
                <a:cubicBezTo>
                  <a:pt x="11876918" y="6620167"/>
                  <a:pt x="11885144" y="6613932"/>
                  <a:pt x="11887201" y="6607697"/>
                </a:cubicBezTo>
                <a:cubicBezTo>
                  <a:pt x="11889257" y="6607697"/>
                  <a:pt x="11889257" y="6607697"/>
                  <a:pt x="11889257" y="6607697"/>
                </a:cubicBezTo>
                <a:cubicBezTo>
                  <a:pt x="11885144" y="6591068"/>
                  <a:pt x="11874861" y="6574441"/>
                  <a:pt x="11862522" y="6561971"/>
                </a:cubicBezTo>
                <a:cubicBezTo>
                  <a:pt x="11864579" y="6559892"/>
                  <a:pt x="11874861" y="6545342"/>
                  <a:pt x="11874861" y="6543265"/>
                </a:cubicBezTo>
                <a:cubicBezTo>
                  <a:pt x="11891314" y="6551578"/>
                  <a:pt x="11909822" y="6557813"/>
                  <a:pt x="11926275" y="6557813"/>
                </a:cubicBezTo>
                <a:cubicBezTo>
                  <a:pt x="11928331" y="6555735"/>
                  <a:pt x="11928331" y="6555735"/>
                  <a:pt x="11928331" y="6555735"/>
                </a:cubicBezTo>
                <a:cubicBezTo>
                  <a:pt x="11930388" y="6551578"/>
                  <a:pt x="11936557" y="6543265"/>
                  <a:pt x="11938614" y="6537029"/>
                </a:cubicBezTo>
                <a:cubicBezTo>
                  <a:pt x="11938614" y="6534951"/>
                  <a:pt x="11938614" y="6534951"/>
                  <a:pt x="11938614" y="6534951"/>
                </a:cubicBezTo>
                <a:cubicBezTo>
                  <a:pt x="11930388" y="6522480"/>
                  <a:pt x="11915992" y="6507930"/>
                  <a:pt x="11901596" y="6499616"/>
                </a:cubicBezTo>
                <a:cubicBezTo>
                  <a:pt x="11901596" y="6495460"/>
                  <a:pt x="11909822" y="6480910"/>
                  <a:pt x="11909822" y="6478833"/>
                </a:cubicBezTo>
                <a:cubicBezTo>
                  <a:pt x="11926275" y="6482989"/>
                  <a:pt x="11944784" y="6482989"/>
                  <a:pt x="11961236" y="6478833"/>
                </a:cubicBezTo>
                <a:cubicBezTo>
                  <a:pt x="11963292" y="6478833"/>
                  <a:pt x="11963292" y="6478833"/>
                  <a:pt x="11963292" y="6478833"/>
                </a:cubicBezTo>
                <a:cubicBezTo>
                  <a:pt x="11965349" y="6472597"/>
                  <a:pt x="11967405" y="6464283"/>
                  <a:pt x="11967405" y="6458048"/>
                </a:cubicBezTo>
                <a:cubicBezTo>
                  <a:pt x="11967405" y="6455969"/>
                  <a:pt x="11967405" y="6455969"/>
                  <a:pt x="11967405" y="6455969"/>
                </a:cubicBezTo>
                <a:cubicBezTo>
                  <a:pt x="11957123" y="6443498"/>
                  <a:pt x="11940670" y="6435184"/>
                  <a:pt x="11922162" y="6428949"/>
                </a:cubicBezTo>
                <a:cubicBezTo>
                  <a:pt x="11924218" y="6426871"/>
                  <a:pt x="11926275" y="6410243"/>
                  <a:pt x="11926275" y="6408165"/>
                </a:cubicBezTo>
                <a:cubicBezTo>
                  <a:pt x="11944784" y="6408165"/>
                  <a:pt x="11963292" y="6401930"/>
                  <a:pt x="11975632" y="6393616"/>
                </a:cubicBezTo>
                <a:cubicBezTo>
                  <a:pt x="11977688" y="6393616"/>
                  <a:pt x="11977688" y="6393616"/>
                  <a:pt x="11977688" y="6393616"/>
                </a:cubicBezTo>
                <a:cubicBezTo>
                  <a:pt x="11977688" y="6389459"/>
                  <a:pt x="11977688" y="6385302"/>
                  <a:pt x="11977688" y="6381145"/>
                </a:cubicBezTo>
                <a:cubicBezTo>
                  <a:pt x="11977688" y="6379066"/>
                  <a:pt x="11977688" y="6374910"/>
                  <a:pt x="11977688" y="6370752"/>
                </a:cubicBezTo>
                <a:cubicBezTo>
                  <a:pt x="11975632" y="6370752"/>
                  <a:pt x="11975632" y="6370752"/>
                  <a:pt x="11975632" y="6370752"/>
                </a:cubicBezTo>
                <a:cubicBezTo>
                  <a:pt x="11963292" y="6362439"/>
                  <a:pt x="11944784" y="6356204"/>
                  <a:pt x="11926275" y="6356204"/>
                </a:cubicBezTo>
                <a:cubicBezTo>
                  <a:pt x="11926275" y="6354125"/>
                  <a:pt x="11924218" y="6337498"/>
                  <a:pt x="11924218" y="6335419"/>
                </a:cubicBezTo>
                <a:cubicBezTo>
                  <a:pt x="11940670" y="6329184"/>
                  <a:pt x="11957123" y="6320870"/>
                  <a:pt x="11967405" y="6308399"/>
                </a:cubicBezTo>
                <a:cubicBezTo>
                  <a:pt x="11969462" y="6308399"/>
                  <a:pt x="11969462" y="6308399"/>
                  <a:pt x="11969462" y="6308399"/>
                </a:cubicBezTo>
                <a:cubicBezTo>
                  <a:pt x="11969462" y="6306320"/>
                  <a:pt x="11969462" y="6306320"/>
                  <a:pt x="11969462" y="6306320"/>
                </a:cubicBezTo>
                <a:cubicBezTo>
                  <a:pt x="11967405" y="6300085"/>
                  <a:pt x="11965349" y="6291772"/>
                  <a:pt x="11963292" y="6285536"/>
                </a:cubicBezTo>
                <a:cubicBezTo>
                  <a:pt x="11961236" y="6285536"/>
                  <a:pt x="11961236" y="6285536"/>
                  <a:pt x="11961236" y="6285536"/>
                </a:cubicBezTo>
                <a:cubicBezTo>
                  <a:pt x="11946840" y="6279301"/>
                  <a:pt x="11928331" y="6281379"/>
                  <a:pt x="11909822" y="6285536"/>
                </a:cubicBezTo>
                <a:cubicBezTo>
                  <a:pt x="11909822" y="6283458"/>
                  <a:pt x="11903653" y="6266830"/>
                  <a:pt x="11901596" y="6264752"/>
                </a:cubicBezTo>
                <a:cubicBezTo>
                  <a:pt x="11918049" y="6256438"/>
                  <a:pt x="11930388" y="6241888"/>
                  <a:pt x="11938614" y="6227340"/>
                </a:cubicBezTo>
                <a:cubicBezTo>
                  <a:pt x="11938614" y="6225261"/>
                  <a:pt x="11938614" y="6225261"/>
                  <a:pt x="11938614" y="6225261"/>
                </a:cubicBezTo>
                <a:cubicBezTo>
                  <a:pt x="11936557" y="6221104"/>
                  <a:pt x="11932444" y="6212790"/>
                  <a:pt x="11928331" y="6206555"/>
                </a:cubicBezTo>
                <a:cubicBezTo>
                  <a:pt x="11926275" y="6206555"/>
                  <a:pt x="11926275" y="6206555"/>
                  <a:pt x="11926275" y="6206555"/>
                </a:cubicBezTo>
                <a:cubicBezTo>
                  <a:pt x="11909822" y="6206555"/>
                  <a:pt x="11891314" y="6210712"/>
                  <a:pt x="11876918" y="6219026"/>
                </a:cubicBezTo>
                <a:cubicBezTo>
                  <a:pt x="11874861" y="6219026"/>
                  <a:pt x="11864579" y="6204476"/>
                  <a:pt x="11862522" y="6202398"/>
                </a:cubicBezTo>
                <a:cubicBezTo>
                  <a:pt x="11874861" y="6189927"/>
                  <a:pt x="11885144" y="6173300"/>
                  <a:pt x="11889257" y="6156672"/>
                </a:cubicBezTo>
                <a:cubicBezTo>
                  <a:pt x="11889257" y="6154594"/>
                  <a:pt x="11889257" y="6154594"/>
                  <a:pt x="11889257" y="6154594"/>
                </a:cubicBezTo>
                <a:cubicBezTo>
                  <a:pt x="11885144" y="6150437"/>
                  <a:pt x="11878975" y="6144201"/>
                  <a:pt x="11872805" y="6140044"/>
                </a:cubicBezTo>
                <a:cubicBezTo>
                  <a:pt x="11856352" y="6144201"/>
                  <a:pt x="11839900" y="6152515"/>
                  <a:pt x="11827561" y="6164986"/>
                </a:cubicBezTo>
                <a:cubicBezTo>
                  <a:pt x="11825504" y="6164986"/>
                  <a:pt x="11811108" y="6154594"/>
                  <a:pt x="11809052" y="6152515"/>
                </a:cubicBezTo>
                <a:cubicBezTo>
                  <a:pt x="11819334" y="6135888"/>
                  <a:pt x="11823448" y="6119260"/>
                  <a:pt x="11823448" y="6102632"/>
                </a:cubicBezTo>
                <a:cubicBezTo>
                  <a:pt x="11823448" y="6102632"/>
                  <a:pt x="11823448" y="6100554"/>
                  <a:pt x="11823448" y="6100554"/>
                </a:cubicBezTo>
                <a:cubicBezTo>
                  <a:pt x="11817278" y="6096397"/>
                  <a:pt x="11809052" y="6092240"/>
                  <a:pt x="11804939" y="6090162"/>
                </a:cubicBezTo>
                <a:cubicBezTo>
                  <a:pt x="11802882" y="6088083"/>
                  <a:pt x="11802882" y="6088083"/>
                  <a:pt x="11802882" y="6088083"/>
                </a:cubicBezTo>
                <a:cubicBezTo>
                  <a:pt x="11802882" y="6090162"/>
                  <a:pt x="11802882" y="6090162"/>
                  <a:pt x="11802882" y="6090162"/>
                </a:cubicBezTo>
                <a:cubicBezTo>
                  <a:pt x="11788487" y="6096397"/>
                  <a:pt x="11776147" y="6110946"/>
                  <a:pt x="11765865" y="6125495"/>
                </a:cubicBezTo>
                <a:cubicBezTo>
                  <a:pt x="11763808" y="6125495"/>
                  <a:pt x="11747356" y="6119260"/>
                  <a:pt x="11745300" y="6117182"/>
                </a:cubicBezTo>
                <a:cubicBezTo>
                  <a:pt x="11747356" y="6108868"/>
                  <a:pt x="11749412" y="6100554"/>
                  <a:pt x="11749412" y="6090162"/>
                </a:cubicBezTo>
                <a:cubicBezTo>
                  <a:pt x="11749412" y="6081848"/>
                  <a:pt x="11747356" y="6073534"/>
                  <a:pt x="11745300" y="6065220"/>
                </a:cubicBezTo>
                <a:cubicBezTo>
                  <a:pt x="11745300" y="6063142"/>
                  <a:pt x="11745300" y="6063142"/>
                  <a:pt x="11745300" y="6063142"/>
                </a:cubicBezTo>
                <a:cubicBezTo>
                  <a:pt x="11743243" y="6063142"/>
                  <a:pt x="11743243" y="6063142"/>
                  <a:pt x="11743243" y="6063142"/>
                </a:cubicBezTo>
                <a:cubicBezTo>
                  <a:pt x="11739130" y="6061063"/>
                  <a:pt x="11730904" y="6058985"/>
                  <a:pt x="11722678" y="6058985"/>
                </a:cubicBezTo>
                <a:cubicBezTo>
                  <a:pt x="11710338" y="6069377"/>
                  <a:pt x="11700056" y="6086005"/>
                  <a:pt x="11695943" y="6104711"/>
                </a:cubicBezTo>
                <a:cubicBezTo>
                  <a:pt x="11693886" y="6102632"/>
                  <a:pt x="11677434" y="6100554"/>
                  <a:pt x="11673321" y="6100554"/>
                </a:cubicBezTo>
                <a:cubicBezTo>
                  <a:pt x="11673321" y="6083926"/>
                  <a:pt x="11669208" y="6065220"/>
                  <a:pt x="11660982" y="6050671"/>
                </a:cubicBezTo>
                <a:cubicBezTo>
                  <a:pt x="11658925" y="6050671"/>
                  <a:pt x="11658925" y="6050671"/>
                  <a:pt x="11658925" y="6050671"/>
                </a:cubicBezTo>
                <a:cubicBezTo>
                  <a:pt x="11652756" y="6048592"/>
                  <a:pt x="11644529" y="6048592"/>
                  <a:pt x="11638359" y="6050671"/>
                </a:cubicBezTo>
                <a:cubicBezTo>
                  <a:pt x="11636303" y="6050671"/>
                  <a:pt x="11636303" y="6050671"/>
                  <a:pt x="11636303" y="6050671"/>
                </a:cubicBezTo>
                <a:close/>
                <a:moveTo>
                  <a:pt x="0" y="0"/>
                </a:moveTo>
                <a:lnTo>
                  <a:pt x="12192000" y="0"/>
                </a:lnTo>
                <a:lnTo>
                  <a:pt x="12192000" y="6858000"/>
                </a:lnTo>
                <a:lnTo>
                  <a:pt x="4539049" y="6858000"/>
                </a:lnTo>
                <a:lnTo>
                  <a:pt x="0" y="6858000"/>
                </a:lnTo>
                <a:lnTo>
                  <a:pt x="0" y="6273113"/>
                </a:lnTo>
                <a:close/>
              </a:path>
            </a:pathLst>
          </a:custGeom>
          <a:solidFill>
            <a:srgbClr val="48595D">
              <a:alpha val="70000"/>
            </a:srgbClr>
          </a:solidFill>
        </p:spPr>
        <p:txBody>
          <a:bodyPr tIns="0" bIns="1371600" anchor="b">
            <a:noAutofit/>
          </a:bodyPr>
          <a:lstStyle>
            <a:lvl1pPr marL="342900" indent="0" algn="l">
              <a:buNone/>
              <a:defRPr sz="4950" b="1" cap="all" baseline="0">
                <a:solidFill>
                  <a:schemeClr val="bg1">
                    <a:alpha val="0"/>
                  </a:schemeClr>
                </a:solidFill>
                <a:latin typeface="+mj-lt"/>
              </a:defRPr>
            </a:lvl1pPr>
            <a:lvl2pPr marL="0" indent="0" algn="ctr">
              <a:buNone/>
              <a:defRPr sz="1500">
                <a:solidFill>
                  <a:schemeClr val="bg1"/>
                </a:solidFill>
              </a:defRPr>
            </a:lvl2pPr>
            <a:lvl3pPr>
              <a:defRPr sz="1350"/>
            </a:lvl3pPr>
            <a:lvl4pPr>
              <a:defRPr sz="1200"/>
            </a:lvl4pPr>
            <a:lvl5pPr>
              <a:defRPr sz="1200"/>
            </a:lvl5pPr>
          </a:lstStyle>
          <a:p>
            <a:pPr lvl="0"/>
            <a:r>
              <a:rPr lang="en-US"/>
              <a:t>Click to edit Master text styles</a:t>
            </a:r>
          </a:p>
        </p:txBody>
      </p:sp>
      <p:sp>
        <p:nvSpPr>
          <p:cNvPr id="8" name="Text Placeholder 7"/>
          <p:cNvSpPr>
            <a:spLocks noGrp="1"/>
          </p:cNvSpPr>
          <p:nvPr>
            <p:ph type="body" sz="quarter" idx="14"/>
          </p:nvPr>
        </p:nvSpPr>
        <p:spPr>
          <a:xfrm>
            <a:off x="539354" y="1019176"/>
            <a:ext cx="2895600" cy="1825625"/>
          </a:xfrm>
          <a:noFill/>
          <a:ln w="50800">
            <a:solidFill>
              <a:schemeClr val="bg1"/>
            </a:solidFill>
          </a:ln>
        </p:spPr>
        <p:txBody>
          <a:bodyPr anchor="ctr"/>
          <a:lstStyle>
            <a:lvl1pPr marL="0" indent="0">
              <a:buNone/>
              <a:defRPr sz="2475">
                <a:solidFill>
                  <a:schemeClr val="bg1"/>
                </a:solidFill>
                <a:latin typeface="+mn-lt"/>
              </a:defRPr>
            </a:lvl1pPr>
            <a:lvl2pPr marL="342900" indent="0">
              <a:buFont typeface="Arial" panose="020B0604020202020204" pitchFamily="34" charset="0"/>
              <a:buNone/>
              <a:defRPr sz="2475">
                <a:solidFill>
                  <a:schemeClr val="bg1"/>
                </a:solidFill>
                <a:latin typeface="+mn-lt"/>
              </a:defRPr>
            </a:lvl2pPr>
          </a:lstStyle>
          <a:p>
            <a:pPr lvl="0"/>
            <a:r>
              <a:rPr lang="en-US" dirty="0"/>
              <a:t>Click to edit Master text styles</a:t>
            </a:r>
          </a:p>
          <a:p>
            <a:pPr lvl="1"/>
            <a:endParaRPr lang="en-US" dirty="0"/>
          </a:p>
        </p:txBody>
      </p:sp>
      <p:sp>
        <p:nvSpPr>
          <p:cNvPr id="10" name="Text Placeholder 7"/>
          <p:cNvSpPr>
            <a:spLocks noGrp="1"/>
          </p:cNvSpPr>
          <p:nvPr>
            <p:ph type="body" sz="quarter" idx="15"/>
          </p:nvPr>
        </p:nvSpPr>
        <p:spPr>
          <a:xfrm>
            <a:off x="539354" y="2844801"/>
            <a:ext cx="2895600" cy="488949"/>
          </a:xfrm>
          <a:noFill/>
          <a:ln w="50800">
            <a:solidFill>
              <a:schemeClr val="bg1"/>
            </a:solidFill>
          </a:ln>
        </p:spPr>
        <p:txBody>
          <a:bodyPr tIns="0" bIns="0" anchor="ctr">
            <a:noAutofit/>
          </a:bodyPr>
          <a:lstStyle>
            <a:lvl1pPr marL="0" indent="0">
              <a:buNone/>
              <a:defRPr sz="2475">
                <a:solidFill>
                  <a:schemeClr val="bg1"/>
                </a:solidFill>
                <a:latin typeface="+mn-lt"/>
              </a:defRPr>
            </a:lvl1pPr>
            <a:lvl2pPr marL="342900" indent="0">
              <a:buFont typeface="Arial" panose="020B0604020202020204" pitchFamily="34" charset="0"/>
              <a:buNone/>
              <a:defRPr sz="2475">
                <a:solidFill>
                  <a:schemeClr val="bg1"/>
                </a:solidFill>
                <a:latin typeface="+mn-lt"/>
              </a:defRPr>
            </a:lvl2pPr>
          </a:lstStyle>
          <a:p>
            <a:pPr lvl="0"/>
            <a:r>
              <a:rPr lang="en-US" dirty="0"/>
              <a:t>Click to edit Master</a:t>
            </a:r>
          </a:p>
        </p:txBody>
      </p:sp>
      <p:sp>
        <p:nvSpPr>
          <p:cNvPr id="2" name="Slide Number Placeholder 5">
            <a:extLst>
              <a:ext uri="{FF2B5EF4-FFF2-40B4-BE49-F238E27FC236}">
                <a16:creationId xmlns:a16="http://schemas.microsoft.com/office/drawing/2014/main" id="{B41EB697-4C4D-8967-A1C3-8312946D27B6}"/>
              </a:ext>
            </a:extLst>
          </p:cNvPr>
          <p:cNvSpPr>
            <a:spLocks noGrp="1"/>
          </p:cNvSpPr>
          <p:nvPr>
            <p:ph type="sldNum" sz="quarter" idx="17"/>
          </p:nvPr>
        </p:nvSpPr>
        <p:spPr>
          <a:xfrm>
            <a:off x="8737600" y="87313"/>
            <a:ext cx="317500" cy="273050"/>
          </a:xfrm>
        </p:spPr>
        <p:txBody>
          <a:bodyPr/>
          <a:lstStyle>
            <a:lvl1pPr>
              <a:defRPr>
                <a:solidFill>
                  <a:prstClr val="white"/>
                </a:solidFill>
              </a:defRPr>
            </a:lvl1pPr>
          </a:lstStyle>
          <a:p>
            <a:pPr>
              <a:defRPr/>
            </a:pPr>
            <a:fld id="{0055ACD7-52B8-410E-A301-8CD30D221F95}" type="slidenum">
              <a:rPr lang="en-US"/>
              <a:pPr>
                <a:defRPr/>
              </a:pPr>
              <a:t>‹#›</a:t>
            </a:fld>
            <a:endParaRPr lang="en-US" dirty="0"/>
          </a:p>
        </p:txBody>
      </p:sp>
    </p:spTree>
    <p:extLst>
      <p:ext uri="{BB962C8B-B14F-4D97-AF65-F5344CB8AC3E}">
        <p14:creationId xmlns:p14="http://schemas.microsoft.com/office/powerpoint/2010/main" val="9009028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sp>
        <p:nvSpPr>
          <p:cNvPr id="11" name="Picture Placeholder 10"/>
          <p:cNvSpPr>
            <a:spLocks noGrp="1"/>
          </p:cNvSpPr>
          <p:nvPr>
            <p:ph type="pic" sz="quarter" idx="16"/>
          </p:nvPr>
        </p:nvSpPr>
        <p:spPr>
          <a:xfrm>
            <a:off x="0" y="0"/>
            <a:ext cx="9144000" cy="5143500"/>
          </a:xfrm>
          <a:custGeom>
            <a:avLst/>
            <a:gdLst>
              <a:gd name="connsiteX0" fmla="*/ 11603402 w 12192000"/>
              <a:gd name="connsiteY0" fmla="*/ 6440005 h 6858000"/>
              <a:gd name="connsiteX1" fmla="*/ 11613605 w 12192000"/>
              <a:gd name="connsiteY1" fmla="*/ 6440005 h 6858000"/>
              <a:gd name="connsiteX2" fmla="*/ 11617686 w 12192000"/>
              <a:gd name="connsiteY2" fmla="*/ 6448343 h 6858000"/>
              <a:gd name="connsiteX3" fmla="*/ 11623808 w 12192000"/>
              <a:gd name="connsiteY3" fmla="*/ 6550487 h 6858000"/>
              <a:gd name="connsiteX4" fmla="*/ 11621767 w 12192000"/>
              <a:gd name="connsiteY4" fmla="*/ 6560909 h 6858000"/>
              <a:gd name="connsiteX5" fmla="*/ 11615645 w 12192000"/>
              <a:gd name="connsiteY5" fmla="*/ 6560909 h 6858000"/>
              <a:gd name="connsiteX6" fmla="*/ 11509533 w 12192000"/>
              <a:gd name="connsiteY6" fmla="*/ 6498373 h 6858000"/>
              <a:gd name="connsiteX7" fmla="*/ 11505451 w 12192000"/>
              <a:gd name="connsiteY7" fmla="*/ 6492120 h 6858000"/>
              <a:gd name="connsiteX8" fmla="*/ 11505451 w 12192000"/>
              <a:gd name="connsiteY8" fmla="*/ 6490034 h 6858000"/>
              <a:gd name="connsiteX9" fmla="*/ 11511573 w 12192000"/>
              <a:gd name="connsiteY9" fmla="*/ 6485865 h 6858000"/>
              <a:gd name="connsiteX10" fmla="*/ 11603402 w 12192000"/>
              <a:gd name="connsiteY10" fmla="*/ 6440005 h 6858000"/>
              <a:gd name="connsiteX11" fmla="*/ 11686136 w 12192000"/>
              <a:gd name="connsiteY11" fmla="*/ 6437921 h 6858000"/>
              <a:gd name="connsiteX12" fmla="*/ 11696438 w 12192000"/>
              <a:gd name="connsiteY12" fmla="*/ 6437921 h 6858000"/>
              <a:gd name="connsiteX13" fmla="*/ 11787097 w 12192000"/>
              <a:gd name="connsiteY13" fmla="*/ 6483687 h 6858000"/>
              <a:gd name="connsiteX14" fmla="*/ 11795339 w 12192000"/>
              <a:gd name="connsiteY14" fmla="*/ 6489928 h 6858000"/>
              <a:gd name="connsiteX15" fmla="*/ 11791218 w 12192000"/>
              <a:gd name="connsiteY15" fmla="*/ 6496168 h 6858000"/>
              <a:gd name="connsiteX16" fmla="*/ 11684076 w 12192000"/>
              <a:gd name="connsiteY16" fmla="*/ 6558576 h 6858000"/>
              <a:gd name="connsiteX17" fmla="*/ 11675833 w 12192000"/>
              <a:gd name="connsiteY17" fmla="*/ 6558576 h 6858000"/>
              <a:gd name="connsiteX18" fmla="*/ 11673773 w 12192000"/>
              <a:gd name="connsiteY18" fmla="*/ 6550255 h 6858000"/>
              <a:gd name="connsiteX19" fmla="*/ 11682015 w 12192000"/>
              <a:gd name="connsiteY19" fmla="*/ 6446242 h 6858000"/>
              <a:gd name="connsiteX20" fmla="*/ 11686136 w 12192000"/>
              <a:gd name="connsiteY20" fmla="*/ 6437921 h 6858000"/>
              <a:gd name="connsiteX21" fmla="*/ 10868401 w 12192000"/>
              <a:gd name="connsiteY21" fmla="*/ 6398178 h 6858000"/>
              <a:gd name="connsiteX22" fmla="*/ 10868401 w 12192000"/>
              <a:gd name="connsiteY22" fmla="*/ 6441381 h 6858000"/>
              <a:gd name="connsiteX23" fmla="*/ 10820512 w 12192000"/>
              <a:gd name="connsiteY23" fmla="*/ 6449610 h 6858000"/>
              <a:gd name="connsiteX24" fmla="*/ 10801773 w 12192000"/>
              <a:gd name="connsiteY24" fmla="*/ 6424923 h 6858000"/>
              <a:gd name="connsiteX25" fmla="*/ 10826759 w 12192000"/>
              <a:gd name="connsiteY25" fmla="*/ 6400236 h 6858000"/>
              <a:gd name="connsiteX26" fmla="*/ 10518900 w 12192000"/>
              <a:gd name="connsiteY26" fmla="*/ 6328044 h 6858000"/>
              <a:gd name="connsiteX27" fmla="*/ 10559811 w 12192000"/>
              <a:gd name="connsiteY27" fmla="*/ 6388243 h 6858000"/>
              <a:gd name="connsiteX28" fmla="*/ 10518900 w 12192000"/>
              <a:gd name="connsiteY28" fmla="*/ 6448441 h 6858000"/>
              <a:gd name="connsiteX29" fmla="*/ 10477988 w 12192000"/>
              <a:gd name="connsiteY29" fmla="*/ 6388243 h 6858000"/>
              <a:gd name="connsiteX30" fmla="*/ 10518900 w 12192000"/>
              <a:gd name="connsiteY30" fmla="*/ 6328044 h 6858000"/>
              <a:gd name="connsiteX31" fmla="*/ 11673123 w 12192000"/>
              <a:gd name="connsiteY31" fmla="*/ 6319732 h 6858000"/>
              <a:gd name="connsiteX32" fmla="*/ 11682116 w 12192000"/>
              <a:gd name="connsiteY32" fmla="*/ 6320771 h 6858000"/>
              <a:gd name="connsiteX33" fmla="*/ 11708840 w 12192000"/>
              <a:gd name="connsiteY33" fmla="*/ 6372722 h 6858000"/>
              <a:gd name="connsiteX34" fmla="*/ 11649226 w 12192000"/>
              <a:gd name="connsiteY34" fmla="*/ 6430907 h 6858000"/>
              <a:gd name="connsiteX35" fmla="*/ 11589612 w 12192000"/>
              <a:gd name="connsiteY35" fmla="*/ 6372722 h 6858000"/>
              <a:gd name="connsiteX36" fmla="*/ 11616336 w 12192000"/>
              <a:gd name="connsiteY36" fmla="*/ 6322850 h 6858000"/>
              <a:gd name="connsiteX37" fmla="*/ 11632781 w 12192000"/>
              <a:gd name="connsiteY37" fmla="*/ 6324927 h 6858000"/>
              <a:gd name="connsiteX38" fmla="*/ 11630725 w 12192000"/>
              <a:gd name="connsiteY38" fmla="*/ 6341552 h 6858000"/>
              <a:gd name="connsiteX39" fmla="*/ 11614280 w 12192000"/>
              <a:gd name="connsiteY39" fmla="*/ 6372722 h 6858000"/>
              <a:gd name="connsiteX40" fmla="*/ 11649226 w 12192000"/>
              <a:gd name="connsiteY40" fmla="*/ 6408049 h 6858000"/>
              <a:gd name="connsiteX41" fmla="*/ 11684172 w 12192000"/>
              <a:gd name="connsiteY41" fmla="*/ 6372722 h 6858000"/>
              <a:gd name="connsiteX42" fmla="*/ 11667727 w 12192000"/>
              <a:gd name="connsiteY42" fmla="*/ 6341552 h 6858000"/>
              <a:gd name="connsiteX43" fmla="*/ 11665671 w 12192000"/>
              <a:gd name="connsiteY43" fmla="*/ 6324927 h 6858000"/>
              <a:gd name="connsiteX44" fmla="*/ 11673123 w 12192000"/>
              <a:gd name="connsiteY44" fmla="*/ 6319732 h 6858000"/>
              <a:gd name="connsiteX45" fmla="*/ 11822057 w 12192000"/>
              <a:gd name="connsiteY45" fmla="*/ 6304666 h 6858000"/>
              <a:gd name="connsiteX46" fmla="*/ 11826190 w 12192000"/>
              <a:gd name="connsiteY46" fmla="*/ 6310895 h 6858000"/>
              <a:gd name="connsiteX47" fmla="*/ 11826190 w 12192000"/>
              <a:gd name="connsiteY47" fmla="*/ 6435462 h 6858000"/>
              <a:gd name="connsiteX48" fmla="*/ 11822057 w 12192000"/>
              <a:gd name="connsiteY48" fmla="*/ 6441690 h 6858000"/>
              <a:gd name="connsiteX49" fmla="*/ 11813791 w 12192000"/>
              <a:gd name="connsiteY49" fmla="*/ 6439614 h 6858000"/>
              <a:gd name="connsiteX50" fmla="*/ 11729066 w 12192000"/>
              <a:gd name="connsiteY50" fmla="*/ 6381482 h 6858000"/>
              <a:gd name="connsiteX51" fmla="*/ 11722867 w 12192000"/>
              <a:gd name="connsiteY51" fmla="*/ 6373178 h 6858000"/>
              <a:gd name="connsiteX52" fmla="*/ 11729066 w 12192000"/>
              <a:gd name="connsiteY52" fmla="*/ 6364874 h 6858000"/>
              <a:gd name="connsiteX53" fmla="*/ 11813791 w 12192000"/>
              <a:gd name="connsiteY53" fmla="*/ 6306743 h 6858000"/>
              <a:gd name="connsiteX54" fmla="*/ 11822057 w 12192000"/>
              <a:gd name="connsiteY54" fmla="*/ 6304666 h 6858000"/>
              <a:gd name="connsiteX55" fmla="*/ 11476229 w 12192000"/>
              <a:gd name="connsiteY55" fmla="*/ 6304666 h 6858000"/>
              <a:gd name="connsiteX56" fmla="*/ 11484412 w 12192000"/>
              <a:gd name="connsiteY56" fmla="*/ 6308818 h 6858000"/>
              <a:gd name="connsiteX57" fmla="*/ 11568280 w 12192000"/>
              <a:gd name="connsiteY57" fmla="*/ 6364874 h 6858000"/>
              <a:gd name="connsiteX58" fmla="*/ 11574417 w 12192000"/>
              <a:gd name="connsiteY58" fmla="*/ 6373178 h 6858000"/>
              <a:gd name="connsiteX59" fmla="*/ 11568280 w 12192000"/>
              <a:gd name="connsiteY59" fmla="*/ 6381482 h 6858000"/>
              <a:gd name="connsiteX60" fmla="*/ 11484412 w 12192000"/>
              <a:gd name="connsiteY60" fmla="*/ 6439614 h 6858000"/>
              <a:gd name="connsiteX61" fmla="*/ 11476229 w 12192000"/>
              <a:gd name="connsiteY61" fmla="*/ 6441690 h 6858000"/>
              <a:gd name="connsiteX62" fmla="*/ 11472138 w 12192000"/>
              <a:gd name="connsiteY62" fmla="*/ 6435462 h 6858000"/>
              <a:gd name="connsiteX63" fmla="*/ 11472138 w 12192000"/>
              <a:gd name="connsiteY63" fmla="*/ 6310895 h 6858000"/>
              <a:gd name="connsiteX64" fmla="*/ 11476229 w 12192000"/>
              <a:gd name="connsiteY64" fmla="*/ 6304666 h 6858000"/>
              <a:gd name="connsiteX65" fmla="*/ 11088184 w 12192000"/>
              <a:gd name="connsiteY65" fmla="*/ 6294146 h 6858000"/>
              <a:gd name="connsiteX66" fmla="*/ 11082024 w 12192000"/>
              <a:gd name="connsiteY66" fmla="*/ 6296224 h 6858000"/>
              <a:gd name="connsiteX67" fmla="*/ 11079972 w 12192000"/>
              <a:gd name="connsiteY67" fmla="*/ 6302454 h 6858000"/>
              <a:gd name="connsiteX68" fmla="*/ 11121033 w 12192000"/>
              <a:gd name="connsiteY68" fmla="*/ 6460305 h 6858000"/>
              <a:gd name="connsiteX69" fmla="*/ 11145670 w 12192000"/>
              <a:gd name="connsiteY69" fmla="*/ 6481074 h 6858000"/>
              <a:gd name="connsiteX70" fmla="*/ 11153882 w 12192000"/>
              <a:gd name="connsiteY70" fmla="*/ 6481074 h 6858000"/>
              <a:gd name="connsiteX71" fmla="*/ 11149776 w 12192000"/>
              <a:gd name="connsiteY71" fmla="*/ 6489382 h 6858000"/>
              <a:gd name="connsiteX72" fmla="*/ 11149776 w 12192000"/>
              <a:gd name="connsiteY72" fmla="*/ 6491459 h 6858000"/>
              <a:gd name="connsiteX73" fmla="*/ 11125139 w 12192000"/>
              <a:gd name="connsiteY73" fmla="*/ 6510152 h 6858000"/>
              <a:gd name="connsiteX74" fmla="*/ 11090237 w 12192000"/>
              <a:gd name="connsiteY74" fmla="*/ 6508075 h 6858000"/>
              <a:gd name="connsiteX75" fmla="*/ 11084078 w 12192000"/>
              <a:gd name="connsiteY75" fmla="*/ 6510152 h 6858000"/>
              <a:gd name="connsiteX76" fmla="*/ 11082024 w 12192000"/>
              <a:gd name="connsiteY76" fmla="*/ 6514306 h 6858000"/>
              <a:gd name="connsiteX77" fmla="*/ 11082024 w 12192000"/>
              <a:gd name="connsiteY77" fmla="*/ 6532999 h 6858000"/>
              <a:gd name="connsiteX78" fmla="*/ 11088184 w 12192000"/>
              <a:gd name="connsiteY78" fmla="*/ 6539230 h 6858000"/>
              <a:gd name="connsiteX79" fmla="*/ 11135404 w 12192000"/>
              <a:gd name="connsiteY79" fmla="*/ 6545460 h 6858000"/>
              <a:gd name="connsiteX80" fmla="*/ 11137458 w 12192000"/>
              <a:gd name="connsiteY80" fmla="*/ 6545460 h 6858000"/>
              <a:gd name="connsiteX81" fmla="*/ 11190838 w 12192000"/>
              <a:gd name="connsiteY81" fmla="*/ 6493536 h 6858000"/>
              <a:gd name="connsiteX82" fmla="*/ 11223687 w 12192000"/>
              <a:gd name="connsiteY82" fmla="*/ 6364764 h 6858000"/>
              <a:gd name="connsiteX83" fmla="*/ 11236005 w 12192000"/>
              <a:gd name="connsiteY83" fmla="*/ 6323224 h 6858000"/>
              <a:gd name="connsiteX84" fmla="*/ 11240111 w 12192000"/>
              <a:gd name="connsiteY84" fmla="*/ 6302454 h 6858000"/>
              <a:gd name="connsiteX85" fmla="*/ 11238058 w 12192000"/>
              <a:gd name="connsiteY85" fmla="*/ 6296224 h 6858000"/>
              <a:gd name="connsiteX86" fmla="*/ 11233952 w 12192000"/>
              <a:gd name="connsiteY86" fmla="*/ 6294146 h 6858000"/>
              <a:gd name="connsiteX87" fmla="*/ 11205209 w 12192000"/>
              <a:gd name="connsiteY87" fmla="*/ 6294146 h 6858000"/>
              <a:gd name="connsiteX88" fmla="*/ 11199050 w 12192000"/>
              <a:gd name="connsiteY88" fmla="*/ 6298301 h 6858000"/>
              <a:gd name="connsiteX89" fmla="*/ 11162094 w 12192000"/>
              <a:gd name="connsiteY89" fmla="*/ 6439535 h 6858000"/>
              <a:gd name="connsiteX90" fmla="*/ 11160041 w 12192000"/>
              <a:gd name="connsiteY90" fmla="*/ 6439535 h 6858000"/>
              <a:gd name="connsiteX91" fmla="*/ 11121033 w 12192000"/>
              <a:gd name="connsiteY91" fmla="*/ 6298301 h 6858000"/>
              <a:gd name="connsiteX92" fmla="*/ 11114874 w 12192000"/>
              <a:gd name="connsiteY92" fmla="*/ 6294146 h 6858000"/>
              <a:gd name="connsiteX93" fmla="*/ 11088184 w 12192000"/>
              <a:gd name="connsiteY93" fmla="*/ 6294146 h 6858000"/>
              <a:gd name="connsiteX94" fmla="*/ 11048412 w 12192000"/>
              <a:gd name="connsiteY94" fmla="*/ 6291809 h 6858000"/>
              <a:gd name="connsiteX95" fmla="*/ 10999317 w 12192000"/>
              <a:gd name="connsiteY95" fmla="*/ 6312618 h 6858000"/>
              <a:gd name="connsiteX96" fmla="*/ 10999317 w 12192000"/>
              <a:gd name="connsiteY96" fmla="*/ 6300133 h 6858000"/>
              <a:gd name="connsiteX97" fmla="*/ 10993181 w 12192000"/>
              <a:gd name="connsiteY97" fmla="*/ 6293890 h 6858000"/>
              <a:gd name="connsiteX98" fmla="*/ 10964542 w 12192000"/>
              <a:gd name="connsiteY98" fmla="*/ 6293890 h 6858000"/>
              <a:gd name="connsiteX99" fmla="*/ 10958406 w 12192000"/>
              <a:gd name="connsiteY99" fmla="*/ 6300133 h 6858000"/>
              <a:gd name="connsiteX100" fmla="*/ 10958406 w 12192000"/>
              <a:gd name="connsiteY100" fmla="*/ 6474928 h 6858000"/>
              <a:gd name="connsiteX101" fmla="*/ 10964542 w 12192000"/>
              <a:gd name="connsiteY101" fmla="*/ 6481171 h 6858000"/>
              <a:gd name="connsiteX102" fmla="*/ 10993181 w 12192000"/>
              <a:gd name="connsiteY102" fmla="*/ 6481171 h 6858000"/>
              <a:gd name="connsiteX103" fmla="*/ 10999317 w 12192000"/>
              <a:gd name="connsiteY103" fmla="*/ 6474928 h 6858000"/>
              <a:gd name="connsiteX104" fmla="*/ 10999317 w 12192000"/>
              <a:gd name="connsiteY104" fmla="*/ 6354236 h 6858000"/>
              <a:gd name="connsiteX105" fmla="*/ 11050457 w 12192000"/>
              <a:gd name="connsiteY105" fmla="*/ 6331346 h 6858000"/>
              <a:gd name="connsiteX106" fmla="*/ 11056594 w 12192000"/>
              <a:gd name="connsiteY106" fmla="*/ 6325103 h 6858000"/>
              <a:gd name="connsiteX107" fmla="*/ 11056594 w 12192000"/>
              <a:gd name="connsiteY107" fmla="*/ 6298052 h 6858000"/>
              <a:gd name="connsiteX108" fmla="*/ 11054548 w 12192000"/>
              <a:gd name="connsiteY108" fmla="*/ 6293890 h 6858000"/>
              <a:gd name="connsiteX109" fmla="*/ 11048412 w 12192000"/>
              <a:gd name="connsiteY109" fmla="*/ 6291809 h 6858000"/>
              <a:gd name="connsiteX110" fmla="*/ 10847504 w 12192000"/>
              <a:gd name="connsiteY110" fmla="*/ 6288302 h 6858000"/>
              <a:gd name="connsiteX111" fmla="*/ 10777148 w 12192000"/>
              <a:gd name="connsiteY111" fmla="*/ 6296620 h 6858000"/>
              <a:gd name="connsiteX112" fmla="*/ 10770940 w 12192000"/>
              <a:gd name="connsiteY112" fmla="*/ 6302858 h 6858000"/>
              <a:gd name="connsiteX113" fmla="*/ 10773009 w 12192000"/>
              <a:gd name="connsiteY113" fmla="*/ 6327811 h 6858000"/>
              <a:gd name="connsiteX114" fmla="*/ 10775079 w 12192000"/>
              <a:gd name="connsiteY114" fmla="*/ 6331970 h 6858000"/>
              <a:gd name="connsiteX115" fmla="*/ 10779217 w 12192000"/>
              <a:gd name="connsiteY115" fmla="*/ 6334049 h 6858000"/>
              <a:gd name="connsiteX116" fmla="*/ 10845434 w 12192000"/>
              <a:gd name="connsiteY116" fmla="*/ 6329890 h 6858000"/>
              <a:gd name="connsiteX117" fmla="*/ 10868196 w 12192000"/>
              <a:gd name="connsiteY117" fmla="*/ 6352764 h 6858000"/>
              <a:gd name="connsiteX118" fmla="*/ 10868196 w 12192000"/>
              <a:gd name="connsiteY118" fmla="*/ 6365240 h 6858000"/>
              <a:gd name="connsiteX119" fmla="*/ 10822672 w 12192000"/>
              <a:gd name="connsiteY119" fmla="*/ 6369399 h 6858000"/>
              <a:gd name="connsiteX120" fmla="*/ 10758524 w 12192000"/>
              <a:gd name="connsiteY120" fmla="*/ 6425543 h 6858000"/>
              <a:gd name="connsiteX121" fmla="*/ 10814395 w 12192000"/>
              <a:gd name="connsiteY121" fmla="*/ 6485846 h 6858000"/>
              <a:gd name="connsiteX122" fmla="*/ 10874404 w 12192000"/>
              <a:gd name="connsiteY122" fmla="*/ 6473370 h 6858000"/>
              <a:gd name="connsiteX123" fmla="*/ 10903374 w 12192000"/>
              <a:gd name="connsiteY123" fmla="*/ 6485846 h 6858000"/>
              <a:gd name="connsiteX124" fmla="*/ 10909582 w 12192000"/>
              <a:gd name="connsiteY124" fmla="*/ 6483767 h 6858000"/>
              <a:gd name="connsiteX125" fmla="*/ 10911651 w 12192000"/>
              <a:gd name="connsiteY125" fmla="*/ 6477529 h 6858000"/>
              <a:gd name="connsiteX126" fmla="*/ 10911651 w 12192000"/>
              <a:gd name="connsiteY126" fmla="*/ 6352764 h 6858000"/>
              <a:gd name="connsiteX127" fmla="*/ 10847504 w 12192000"/>
              <a:gd name="connsiteY127" fmla="*/ 6288302 h 6858000"/>
              <a:gd name="connsiteX128" fmla="*/ 10518899 w 12192000"/>
              <a:gd name="connsiteY128" fmla="*/ 6288302 h 6858000"/>
              <a:gd name="connsiteX129" fmla="*/ 10434738 w 12192000"/>
              <a:gd name="connsiteY129" fmla="*/ 6387074 h 6858000"/>
              <a:gd name="connsiteX130" fmla="*/ 10518899 w 12192000"/>
              <a:gd name="connsiteY130" fmla="*/ 6485846 h 6858000"/>
              <a:gd name="connsiteX131" fmla="*/ 10603060 w 12192000"/>
              <a:gd name="connsiteY131" fmla="*/ 6387074 h 6858000"/>
              <a:gd name="connsiteX132" fmla="*/ 10518899 w 12192000"/>
              <a:gd name="connsiteY132" fmla="*/ 6288302 h 6858000"/>
              <a:gd name="connsiteX133" fmla="*/ 10302945 w 12192000"/>
              <a:gd name="connsiteY133" fmla="*/ 6262586 h 6858000"/>
              <a:gd name="connsiteX134" fmla="*/ 10319310 w 12192000"/>
              <a:gd name="connsiteY134" fmla="*/ 6262586 h 6858000"/>
              <a:gd name="connsiteX135" fmla="*/ 10362267 w 12192000"/>
              <a:gd name="connsiteY135" fmla="*/ 6302328 h 6858000"/>
              <a:gd name="connsiteX136" fmla="*/ 10317264 w 12192000"/>
              <a:gd name="connsiteY136" fmla="*/ 6339979 h 6858000"/>
              <a:gd name="connsiteX137" fmla="*/ 10272261 w 12192000"/>
              <a:gd name="connsiteY137" fmla="*/ 6339979 h 6858000"/>
              <a:gd name="connsiteX138" fmla="*/ 10272261 w 12192000"/>
              <a:gd name="connsiteY138" fmla="*/ 6264678 h 6858000"/>
              <a:gd name="connsiteX139" fmla="*/ 10302945 w 12192000"/>
              <a:gd name="connsiteY139" fmla="*/ 6262586 h 6858000"/>
              <a:gd name="connsiteX140" fmla="*/ 10679182 w 12192000"/>
              <a:gd name="connsiteY140" fmla="*/ 6250897 h 6858000"/>
              <a:gd name="connsiteX141" fmla="*/ 10650472 w 12192000"/>
              <a:gd name="connsiteY141" fmla="*/ 6257141 h 6858000"/>
              <a:gd name="connsiteX142" fmla="*/ 10644320 w 12192000"/>
              <a:gd name="connsiteY142" fmla="*/ 6263385 h 6858000"/>
              <a:gd name="connsiteX143" fmla="*/ 10644320 w 12192000"/>
              <a:gd name="connsiteY143" fmla="*/ 6294607 h 6858000"/>
              <a:gd name="connsiteX144" fmla="*/ 10627914 w 12192000"/>
              <a:gd name="connsiteY144" fmla="*/ 6294607 h 6858000"/>
              <a:gd name="connsiteX145" fmla="*/ 10621762 w 12192000"/>
              <a:gd name="connsiteY145" fmla="*/ 6300852 h 6858000"/>
              <a:gd name="connsiteX146" fmla="*/ 10621762 w 12192000"/>
              <a:gd name="connsiteY146" fmla="*/ 6325830 h 6858000"/>
              <a:gd name="connsiteX147" fmla="*/ 10627914 w 12192000"/>
              <a:gd name="connsiteY147" fmla="*/ 6332074 h 6858000"/>
              <a:gd name="connsiteX148" fmla="*/ 10644320 w 12192000"/>
              <a:gd name="connsiteY148" fmla="*/ 6332074 h 6858000"/>
              <a:gd name="connsiteX149" fmla="*/ 10644320 w 12192000"/>
              <a:gd name="connsiteY149" fmla="*/ 6415333 h 6858000"/>
              <a:gd name="connsiteX150" fmla="*/ 10699689 w 12192000"/>
              <a:gd name="connsiteY150" fmla="*/ 6488184 h 6858000"/>
              <a:gd name="connsiteX151" fmla="*/ 10732500 w 12192000"/>
              <a:gd name="connsiteY151" fmla="*/ 6484021 h 6858000"/>
              <a:gd name="connsiteX152" fmla="*/ 10738652 w 12192000"/>
              <a:gd name="connsiteY152" fmla="*/ 6475695 h 6858000"/>
              <a:gd name="connsiteX153" fmla="*/ 10736602 w 12192000"/>
              <a:gd name="connsiteY153" fmla="*/ 6452799 h 6858000"/>
              <a:gd name="connsiteX154" fmla="*/ 10730449 w 12192000"/>
              <a:gd name="connsiteY154" fmla="*/ 6444473 h 6858000"/>
              <a:gd name="connsiteX155" fmla="*/ 10705841 w 12192000"/>
              <a:gd name="connsiteY155" fmla="*/ 6446555 h 6858000"/>
              <a:gd name="connsiteX156" fmla="*/ 10687385 w 12192000"/>
              <a:gd name="connsiteY156" fmla="*/ 6409088 h 6858000"/>
              <a:gd name="connsiteX157" fmla="*/ 10687385 w 12192000"/>
              <a:gd name="connsiteY157" fmla="*/ 6332074 h 6858000"/>
              <a:gd name="connsiteX158" fmla="*/ 10730449 w 12192000"/>
              <a:gd name="connsiteY158" fmla="*/ 6332074 h 6858000"/>
              <a:gd name="connsiteX159" fmla="*/ 10736602 w 12192000"/>
              <a:gd name="connsiteY159" fmla="*/ 6325830 h 6858000"/>
              <a:gd name="connsiteX160" fmla="*/ 10736602 w 12192000"/>
              <a:gd name="connsiteY160" fmla="*/ 6300852 h 6858000"/>
              <a:gd name="connsiteX161" fmla="*/ 10730449 w 12192000"/>
              <a:gd name="connsiteY161" fmla="*/ 6294607 h 6858000"/>
              <a:gd name="connsiteX162" fmla="*/ 10687385 w 12192000"/>
              <a:gd name="connsiteY162" fmla="*/ 6294607 h 6858000"/>
              <a:gd name="connsiteX163" fmla="*/ 10687385 w 12192000"/>
              <a:gd name="connsiteY163" fmla="*/ 6257141 h 6858000"/>
              <a:gd name="connsiteX164" fmla="*/ 10685334 w 12192000"/>
              <a:gd name="connsiteY164" fmla="*/ 6250897 h 6858000"/>
              <a:gd name="connsiteX165" fmla="*/ 10679182 w 12192000"/>
              <a:gd name="connsiteY165" fmla="*/ 6250897 h 6858000"/>
              <a:gd name="connsiteX166" fmla="*/ 10313278 w 12192000"/>
              <a:gd name="connsiteY166" fmla="*/ 6221675 h 6858000"/>
              <a:gd name="connsiteX167" fmla="*/ 10232861 w 12192000"/>
              <a:gd name="connsiteY167" fmla="*/ 6225827 h 6858000"/>
              <a:gd name="connsiteX168" fmla="*/ 10226674 w 12192000"/>
              <a:gd name="connsiteY168" fmla="*/ 6234131 h 6858000"/>
              <a:gd name="connsiteX169" fmla="*/ 10226674 w 12192000"/>
              <a:gd name="connsiteY169" fmla="*/ 6474943 h 6858000"/>
              <a:gd name="connsiteX170" fmla="*/ 10234922 w 12192000"/>
              <a:gd name="connsiteY170" fmla="*/ 6481171 h 6858000"/>
              <a:gd name="connsiteX171" fmla="*/ 10263790 w 12192000"/>
              <a:gd name="connsiteY171" fmla="*/ 6481171 h 6858000"/>
              <a:gd name="connsiteX172" fmla="*/ 10272038 w 12192000"/>
              <a:gd name="connsiteY172" fmla="*/ 6474943 h 6858000"/>
              <a:gd name="connsiteX173" fmla="*/ 10272038 w 12192000"/>
              <a:gd name="connsiteY173" fmla="*/ 6379449 h 6858000"/>
              <a:gd name="connsiteX174" fmla="*/ 10321526 w 12192000"/>
              <a:gd name="connsiteY174" fmla="*/ 6381524 h 6858000"/>
              <a:gd name="connsiteX175" fmla="*/ 10362766 w 12192000"/>
              <a:gd name="connsiteY175" fmla="*/ 6477018 h 6858000"/>
              <a:gd name="connsiteX176" fmla="*/ 10368952 w 12192000"/>
              <a:gd name="connsiteY176" fmla="*/ 6481171 h 6858000"/>
              <a:gd name="connsiteX177" fmla="*/ 10401944 w 12192000"/>
              <a:gd name="connsiteY177" fmla="*/ 6481171 h 6858000"/>
              <a:gd name="connsiteX178" fmla="*/ 10408130 w 12192000"/>
              <a:gd name="connsiteY178" fmla="*/ 6479095 h 6858000"/>
              <a:gd name="connsiteX179" fmla="*/ 10410192 w 12192000"/>
              <a:gd name="connsiteY179" fmla="*/ 6472867 h 6858000"/>
              <a:gd name="connsiteX180" fmla="*/ 10362766 w 12192000"/>
              <a:gd name="connsiteY180" fmla="*/ 6369069 h 6858000"/>
              <a:gd name="connsiteX181" fmla="*/ 10408130 w 12192000"/>
              <a:gd name="connsiteY181" fmla="*/ 6300561 h 6858000"/>
              <a:gd name="connsiteX182" fmla="*/ 10319464 w 12192000"/>
              <a:gd name="connsiteY182" fmla="*/ 6221675 h 6858000"/>
              <a:gd name="connsiteX183" fmla="*/ 10313278 w 12192000"/>
              <a:gd name="connsiteY183" fmla="*/ 6221675 h 6858000"/>
              <a:gd name="connsiteX184" fmla="*/ 11675833 w 12192000"/>
              <a:gd name="connsiteY184" fmla="*/ 6188669 h 6858000"/>
              <a:gd name="connsiteX185" fmla="*/ 11684076 w 12192000"/>
              <a:gd name="connsiteY185" fmla="*/ 6188669 h 6858000"/>
              <a:gd name="connsiteX186" fmla="*/ 11791218 w 12192000"/>
              <a:gd name="connsiteY186" fmla="*/ 6250482 h 6858000"/>
              <a:gd name="connsiteX187" fmla="*/ 11795339 w 12192000"/>
              <a:gd name="connsiteY187" fmla="*/ 6256663 h 6858000"/>
              <a:gd name="connsiteX188" fmla="*/ 11787097 w 12192000"/>
              <a:gd name="connsiteY188" fmla="*/ 6262844 h 6858000"/>
              <a:gd name="connsiteX189" fmla="*/ 11696438 w 12192000"/>
              <a:gd name="connsiteY189" fmla="*/ 6306113 h 6858000"/>
              <a:gd name="connsiteX190" fmla="*/ 11686136 w 12192000"/>
              <a:gd name="connsiteY190" fmla="*/ 6308173 h 6858000"/>
              <a:gd name="connsiteX191" fmla="*/ 11682015 w 12192000"/>
              <a:gd name="connsiteY191" fmla="*/ 6297871 h 6858000"/>
              <a:gd name="connsiteX192" fmla="*/ 11673773 w 12192000"/>
              <a:gd name="connsiteY192" fmla="*/ 6196910 h 6858000"/>
              <a:gd name="connsiteX193" fmla="*/ 11675833 w 12192000"/>
              <a:gd name="connsiteY193" fmla="*/ 6188669 h 6858000"/>
              <a:gd name="connsiteX194" fmla="*/ 11618498 w 12192000"/>
              <a:gd name="connsiteY194" fmla="*/ 6187898 h 6858000"/>
              <a:gd name="connsiteX195" fmla="*/ 11622619 w 12192000"/>
              <a:gd name="connsiteY195" fmla="*/ 6188673 h 6858000"/>
              <a:gd name="connsiteX196" fmla="*/ 11624679 w 12192000"/>
              <a:gd name="connsiteY196" fmla="*/ 6198998 h 6858000"/>
              <a:gd name="connsiteX197" fmla="*/ 11616438 w 12192000"/>
              <a:gd name="connsiteY197" fmla="*/ 6300186 h 6858000"/>
              <a:gd name="connsiteX198" fmla="*/ 11612316 w 12192000"/>
              <a:gd name="connsiteY198" fmla="*/ 6308446 h 6858000"/>
              <a:gd name="connsiteX199" fmla="*/ 11602015 w 12192000"/>
              <a:gd name="connsiteY199" fmla="*/ 6308446 h 6858000"/>
              <a:gd name="connsiteX200" fmla="*/ 11511355 w 12192000"/>
              <a:gd name="connsiteY200" fmla="*/ 6263015 h 6858000"/>
              <a:gd name="connsiteX201" fmla="*/ 11503114 w 12192000"/>
              <a:gd name="connsiteY201" fmla="*/ 6256820 h 6858000"/>
              <a:gd name="connsiteX202" fmla="*/ 11507235 w 12192000"/>
              <a:gd name="connsiteY202" fmla="*/ 6250624 h 6858000"/>
              <a:gd name="connsiteX203" fmla="*/ 11614377 w 12192000"/>
              <a:gd name="connsiteY203" fmla="*/ 6188673 h 6858000"/>
              <a:gd name="connsiteX204" fmla="*/ 11618498 w 12192000"/>
              <a:gd name="connsiteY204" fmla="*/ 6187898 h 6858000"/>
              <a:gd name="connsiteX205" fmla="*/ 11649811 w 12192000"/>
              <a:gd name="connsiteY205" fmla="*/ 6152709 h 6858000"/>
              <a:gd name="connsiteX206" fmla="*/ 11432980 w 12192000"/>
              <a:gd name="connsiteY206" fmla="*/ 6371879 h 6858000"/>
              <a:gd name="connsiteX207" fmla="*/ 11649811 w 12192000"/>
              <a:gd name="connsiteY207" fmla="*/ 6591048 h 6858000"/>
              <a:gd name="connsiteX208" fmla="*/ 11866643 w 12192000"/>
              <a:gd name="connsiteY208" fmla="*/ 6371879 h 6858000"/>
              <a:gd name="connsiteX209" fmla="*/ 11649811 w 12192000"/>
              <a:gd name="connsiteY209" fmla="*/ 6152709 h 6858000"/>
              <a:gd name="connsiteX210" fmla="*/ 11649226 w 12192000"/>
              <a:gd name="connsiteY210" fmla="*/ 6121150 h 6858000"/>
              <a:gd name="connsiteX211" fmla="*/ 11895865 w 12192000"/>
              <a:gd name="connsiteY211" fmla="*/ 6370711 h 6858000"/>
              <a:gd name="connsiteX212" fmla="*/ 11649226 w 12192000"/>
              <a:gd name="connsiteY212" fmla="*/ 6620272 h 6858000"/>
              <a:gd name="connsiteX213" fmla="*/ 11402588 w 12192000"/>
              <a:gd name="connsiteY213" fmla="*/ 6370711 h 6858000"/>
              <a:gd name="connsiteX214" fmla="*/ 11649226 w 12192000"/>
              <a:gd name="connsiteY214" fmla="*/ 6121150 h 6858000"/>
              <a:gd name="connsiteX215" fmla="*/ 11636303 w 12192000"/>
              <a:gd name="connsiteY215" fmla="*/ 6042574 h 6858000"/>
              <a:gd name="connsiteX216" fmla="*/ 11623964 w 12192000"/>
              <a:gd name="connsiteY216" fmla="*/ 6092457 h 6858000"/>
              <a:gd name="connsiteX217" fmla="*/ 11601342 w 12192000"/>
              <a:gd name="connsiteY217" fmla="*/ 6096614 h 6858000"/>
              <a:gd name="connsiteX218" fmla="*/ 11574607 w 12192000"/>
              <a:gd name="connsiteY218" fmla="*/ 6050888 h 6858000"/>
              <a:gd name="connsiteX219" fmla="*/ 11574607 w 12192000"/>
              <a:gd name="connsiteY219" fmla="*/ 6048809 h 6858000"/>
              <a:gd name="connsiteX220" fmla="*/ 11572550 w 12192000"/>
              <a:gd name="connsiteY220" fmla="*/ 6050888 h 6858000"/>
              <a:gd name="connsiteX221" fmla="*/ 11551985 w 12192000"/>
              <a:gd name="connsiteY221" fmla="*/ 6055045 h 6858000"/>
              <a:gd name="connsiteX222" fmla="*/ 11551985 w 12192000"/>
              <a:gd name="connsiteY222" fmla="*/ 6057123 h 6858000"/>
              <a:gd name="connsiteX223" fmla="*/ 11547872 w 12192000"/>
              <a:gd name="connsiteY223" fmla="*/ 6082065 h 6858000"/>
              <a:gd name="connsiteX224" fmla="*/ 11551985 w 12192000"/>
              <a:gd name="connsiteY224" fmla="*/ 6109085 h 6858000"/>
              <a:gd name="connsiteX225" fmla="*/ 11531420 w 12192000"/>
              <a:gd name="connsiteY225" fmla="*/ 6117398 h 6858000"/>
              <a:gd name="connsiteX226" fmla="*/ 11494402 w 12192000"/>
              <a:gd name="connsiteY226" fmla="*/ 6082065 h 6858000"/>
              <a:gd name="connsiteX227" fmla="*/ 11494402 w 12192000"/>
              <a:gd name="connsiteY227" fmla="*/ 6079986 h 6858000"/>
              <a:gd name="connsiteX228" fmla="*/ 11492346 w 12192000"/>
              <a:gd name="connsiteY228" fmla="*/ 6079986 h 6858000"/>
              <a:gd name="connsiteX229" fmla="*/ 11473837 w 12192000"/>
              <a:gd name="connsiteY229" fmla="*/ 6092457 h 6858000"/>
              <a:gd name="connsiteX230" fmla="*/ 11473837 w 12192000"/>
              <a:gd name="connsiteY230" fmla="*/ 6094535 h 6858000"/>
              <a:gd name="connsiteX231" fmla="*/ 11486176 w 12192000"/>
              <a:gd name="connsiteY231" fmla="*/ 6144418 h 6858000"/>
              <a:gd name="connsiteX232" fmla="*/ 11469724 w 12192000"/>
              <a:gd name="connsiteY232" fmla="*/ 6156889 h 6858000"/>
              <a:gd name="connsiteX233" fmla="*/ 11426536 w 12192000"/>
              <a:gd name="connsiteY233" fmla="*/ 6129869 h 6858000"/>
              <a:gd name="connsiteX234" fmla="*/ 11424480 w 12192000"/>
              <a:gd name="connsiteY234" fmla="*/ 6129869 h 6858000"/>
              <a:gd name="connsiteX235" fmla="*/ 11424480 w 12192000"/>
              <a:gd name="connsiteY235" fmla="*/ 6131947 h 6858000"/>
              <a:gd name="connsiteX236" fmla="*/ 11408027 w 12192000"/>
              <a:gd name="connsiteY236" fmla="*/ 6146497 h 6858000"/>
              <a:gd name="connsiteX237" fmla="*/ 11408027 w 12192000"/>
              <a:gd name="connsiteY237" fmla="*/ 6148575 h 6858000"/>
              <a:gd name="connsiteX238" fmla="*/ 11434763 w 12192000"/>
              <a:gd name="connsiteY238" fmla="*/ 6194301 h 6858000"/>
              <a:gd name="connsiteX239" fmla="*/ 11420366 w 12192000"/>
              <a:gd name="connsiteY239" fmla="*/ 6210929 h 6858000"/>
              <a:gd name="connsiteX240" fmla="*/ 11371010 w 12192000"/>
              <a:gd name="connsiteY240" fmla="*/ 6198458 h 6858000"/>
              <a:gd name="connsiteX241" fmla="*/ 11368953 w 12192000"/>
              <a:gd name="connsiteY241" fmla="*/ 6198458 h 6858000"/>
              <a:gd name="connsiteX242" fmla="*/ 11358671 w 12192000"/>
              <a:gd name="connsiteY242" fmla="*/ 6217164 h 6858000"/>
              <a:gd name="connsiteX243" fmla="*/ 11358671 w 12192000"/>
              <a:gd name="connsiteY243" fmla="*/ 6219243 h 6858000"/>
              <a:gd name="connsiteX244" fmla="*/ 11395688 w 12192000"/>
              <a:gd name="connsiteY244" fmla="*/ 6256655 h 6858000"/>
              <a:gd name="connsiteX245" fmla="*/ 11387462 w 12192000"/>
              <a:gd name="connsiteY245" fmla="*/ 6275361 h 6858000"/>
              <a:gd name="connsiteX246" fmla="*/ 11336049 w 12192000"/>
              <a:gd name="connsiteY246" fmla="*/ 6275361 h 6858000"/>
              <a:gd name="connsiteX247" fmla="*/ 11333992 w 12192000"/>
              <a:gd name="connsiteY247" fmla="*/ 6275361 h 6858000"/>
              <a:gd name="connsiteX248" fmla="*/ 11333992 w 12192000"/>
              <a:gd name="connsiteY248" fmla="*/ 6277439 h 6858000"/>
              <a:gd name="connsiteX249" fmla="*/ 11327823 w 12192000"/>
              <a:gd name="connsiteY249" fmla="*/ 6298223 h 6858000"/>
              <a:gd name="connsiteX250" fmla="*/ 11329879 w 12192000"/>
              <a:gd name="connsiteY250" fmla="*/ 6300302 h 6858000"/>
              <a:gd name="connsiteX251" fmla="*/ 11373066 w 12192000"/>
              <a:gd name="connsiteY251" fmla="*/ 6325243 h 6858000"/>
              <a:gd name="connsiteX252" fmla="*/ 11371010 w 12192000"/>
              <a:gd name="connsiteY252" fmla="*/ 6348107 h 6858000"/>
              <a:gd name="connsiteX253" fmla="*/ 11321653 w 12192000"/>
              <a:gd name="connsiteY253" fmla="*/ 6360578 h 6858000"/>
              <a:gd name="connsiteX254" fmla="*/ 11319596 w 12192000"/>
              <a:gd name="connsiteY254" fmla="*/ 6360578 h 6858000"/>
              <a:gd name="connsiteX255" fmla="*/ 11319596 w 12192000"/>
              <a:gd name="connsiteY255" fmla="*/ 6362655 h 6858000"/>
              <a:gd name="connsiteX256" fmla="*/ 11319596 w 12192000"/>
              <a:gd name="connsiteY256" fmla="*/ 6373048 h 6858000"/>
              <a:gd name="connsiteX257" fmla="*/ 11319596 w 12192000"/>
              <a:gd name="connsiteY257" fmla="*/ 6383440 h 6858000"/>
              <a:gd name="connsiteX258" fmla="*/ 11319596 w 12192000"/>
              <a:gd name="connsiteY258" fmla="*/ 6385519 h 6858000"/>
              <a:gd name="connsiteX259" fmla="*/ 11321653 w 12192000"/>
              <a:gd name="connsiteY259" fmla="*/ 6385519 h 6858000"/>
              <a:gd name="connsiteX260" fmla="*/ 11371010 w 12192000"/>
              <a:gd name="connsiteY260" fmla="*/ 6397990 h 6858000"/>
              <a:gd name="connsiteX261" fmla="*/ 11375123 w 12192000"/>
              <a:gd name="connsiteY261" fmla="*/ 6420852 h 6858000"/>
              <a:gd name="connsiteX262" fmla="*/ 11329879 w 12192000"/>
              <a:gd name="connsiteY262" fmla="*/ 6447872 h 6858000"/>
              <a:gd name="connsiteX263" fmla="*/ 11327823 w 12192000"/>
              <a:gd name="connsiteY263" fmla="*/ 6447872 h 6858000"/>
              <a:gd name="connsiteX264" fmla="*/ 11327823 w 12192000"/>
              <a:gd name="connsiteY264" fmla="*/ 6449951 h 6858000"/>
              <a:gd name="connsiteX265" fmla="*/ 11333992 w 12192000"/>
              <a:gd name="connsiteY265" fmla="*/ 6470736 h 6858000"/>
              <a:gd name="connsiteX266" fmla="*/ 11336049 w 12192000"/>
              <a:gd name="connsiteY266" fmla="*/ 6470736 h 6858000"/>
              <a:gd name="connsiteX267" fmla="*/ 11387462 w 12192000"/>
              <a:gd name="connsiteY267" fmla="*/ 6470736 h 6858000"/>
              <a:gd name="connsiteX268" fmla="*/ 11395688 w 12192000"/>
              <a:gd name="connsiteY268" fmla="*/ 6491519 h 6858000"/>
              <a:gd name="connsiteX269" fmla="*/ 11358671 w 12192000"/>
              <a:gd name="connsiteY269" fmla="*/ 6528932 h 6858000"/>
              <a:gd name="connsiteX270" fmla="*/ 11358671 w 12192000"/>
              <a:gd name="connsiteY270" fmla="*/ 6531010 h 6858000"/>
              <a:gd name="connsiteX271" fmla="*/ 11371010 w 12192000"/>
              <a:gd name="connsiteY271" fmla="*/ 6549716 h 6858000"/>
              <a:gd name="connsiteX272" fmla="*/ 11422423 w 12192000"/>
              <a:gd name="connsiteY272" fmla="*/ 6535168 h 6858000"/>
              <a:gd name="connsiteX273" fmla="*/ 11434763 w 12192000"/>
              <a:gd name="connsiteY273" fmla="*/ 6553874 h 6858000"/>
              <a:gd name="connsiteX274" fmla="*/ 11408027 w 12192000"/>
              <a:gd name="connsiteY274" fmla="*/ 6599600 h 6858000"/>
              <a:gd name="connsiteX275" fmla="*/ 11410084 w 12192000"/>
              <a:gd name="connsiteY275" fmla="*/ 6601677 h 6858000"/>
              <a:gd name="connsiteX276" fmla="*/ 11424480 w 12192000"/>
              <a:gd name="connsiteY276" fmla="*/ 6616227 h 6858000"/>
              <a:gd name="connsiteX277" fmla="*/ 11426536 w 12192000"/>
              <a:gd name="connsiteY277" fmla="*/ 6616227 h 6858000"/>
              <a:gd name="connsiteX278" fmla="*/ 11471780 w 12192000"/>
              <a:gd name="connsiteY278" fmla="*/ 6589207 h 6858000"/>
              <a:gd name="connsiteX279" fmla="*/ 11488233 w 12192000"/>
              <a:gd name="connsiteY279" fmla="*/ 6603756 h 6858000"/>
              <a:gd name="connsiteX280" fmla="*/ 11475894 w 12192000"/>
              <a:gd name="connsiteY280" fmla="*/ 6653639 h 6858000"/>
              <a:gd name="connsiteX281" fmla="*/ 11475894 w 12192000"/>
              <a:gd name="connsiteY281" fmla="*/ 6655718 h 6858000"/>
              <a:gd name="connsiteX282" fmla="*/ 11494402 w 12192000"/>
              <a:gd name="connsiteY282" fmla="*/ 6666109 h 6858000"/>
              <a:gd name="connsiteX283" fmla="*/ 11494402 w 12192000"/>
              <a:gd name="connsiteY283" fmla="*/ 6668188 h 6858000"/>
              <a:gd name="connsiteX284" fmla="*/ 11496459 w 12192000"/>
              <a:gd name="connsiteY284" fmla="*/ 6666109 h 6858000"/>
              <a:gd name="connsiteX285" fmla="*/ 11533476 w 12192000"/>
              <a:gd name="connsiteY285" fmla="*/ 6628698 h 6858000"/>
              <a:gd name="connsiteX286" fmla="*/ 11551985 w 12192000"/>
              <a:gd name="connsiteY286" fmla="*/ 6637012 h 6858000"/>
              <a:gd name="connsiteX287" fmla="*/ 11549928 w 12192000"/>
              <a:gd name="connsiteY287" fmla="*/ 6664032 h 6858000"/>
              <a:gd name="connsiteX288" fmla="*/ 11551985 w 12192000"/>
              <a:gd name="connsiteY288" fmla="*/ 6688973 h 6858000"/>
              <a:gd name="connsiteX289" fmla="*/ 11551985 w 12192000"/>
              <a:gd name="connsiteY289" fmla="*/ 6691051 h 6858000"/>
              <a:gd name="connsiteX290" fmla="*/ 11554042 w 12192000"/>
              <a:gd name="connsiteY290" fmla="*/ 6691051 h 6858000"/>
              <a:gd name="connsiteX291" fmla="*/ 11574607 w 12192000"/>
              <a:gd name="connsiteY291" fmla="*/ 6697286 h 6858000"/>
              <a:gd name="connsiteX292" fmla="*/ 11576663 w 12192000"/>
              <a:gd name="connsiteY292" fmla="*/ 6697286 h 6858000"/>
              <a:gd name="connsiteX293" fmla="*/ 11601342 w 12192000"/>
              <a:gd name="connsiteY293" fmla="*/ 6651561 h 6858000"/>
              <a:gd name="connsiteX294" fmla="*/ 11623964 w 12192000"/>
              <a:gd name="connsiteY294" fmla="*/ 6653639 h 6858000"/>
              <a:gd name="connsiteX295" fmla="*/ 11636303 w 12192000"/>
              <a:gd name="connsiteY295" fmla="*/ 6705600 h 6858000"/>
              <a:gd name="connsiteX296" fmla="*/ 11638359 w 12192000"/>
              <a:gd name="connsiteY296" fmla="*/ 6705600 h 6858000"/>
              <a:gd name="connsiteX297" fmla="*/ 11658925 w 12192000"/>
              <a:gd name="connsiteY297" fmla="*/ 6705600 h 6858000"/>
              <a:gd name="connsiteX298" fmla="*/ 11660982 w 12192000"/>
              <a:gd name="connsiteY298" fmla="*/ 6705600 h 6858000"/>
              <a:gd name="connsiteX299" fmla="*/ 11675378 w 12192000"/>
              <a:gd name="connsiteY299" fmla="*/ 6653639 h 6858000"/>
              <a:gd name="connsiteX300" fmla="*/ 11695943 w 12192000"/>
              <a:gd name="connsiteY300" fmla="*/ 6651561 h 6858000"/>
              <a:gd name="connsiteX301" fmla="*/ 11722678 w 12192000"/>
              <a:gd name="connsiteY301" fmla="*/ 6697286 h 6858000"/>
              <a:gd name="connsiteX302" fmla="*/ 11743243 w 12192000"/>
              <a:gd name="connsiteY302" fmla="*/ 6691051 h 6858000"/>
              <a:gd name="connsiteX303" fmla="*/ 11745300 w 12192000"/>
              <a:gd name="connsiteY303" fmla="*/ 6691051 h 6858000"/>
              <a:gd name="connsiteX304" fmla="*/ 11747356 w 12192000"/>
              <a:gd name="connsiteY304" fmla="*/ 6664032 h 6858000"/>
              <a:gd name="connsiteX305" fmla="*/ 11745300 w 12192000"/>
              <a:gd name="connsiteY305" fmla="*/ 6637012 h 6858000"/>
              <a:gd name="connsiteX306" fmla="*/ 11765865 w 12192000"/>
              <a:gd name="connsiteY306" fmla="*/ 6628698 h 6858000"/>
              <a:gd name="connsiteX307" fmla="*/ 11802882 w 12192000"/>
              <a:gd name="connsiteY307" fmla="*/ 6666109 h 6858000"/>
              <a:gd name="connsiteX308" fmla="*/ 11821391 w 12192000"/>
              <a:gd name="connsiteY308" fmla="*/ 6655718 h 6858000"/>
              <a:gd name="connsiteX309" fmla="*/ 11823448 w 12192000"/>
              <a:gd name="connsiteY309" fmla="*/ 6653639 h 6858000"/>
              <a:gd name="connsiteX310" fmla="*/ 11823448 w 12192000"/>
              <a:gd name="connsiteY310" fmla="*/ 6651561 h 6858000"/>
              <a:gd name="connsiteX311" fmla="*/ 11809052 w 12192000"/>
              <a:gd name="connsiteY311" fmla="*/ 6603756 h 6858000"/>
              <a:gd name="connsiteX312" fmla="*/ 11825504 w 12192000"/>
              <a:gd name="connsiteY312" fmla="*/ 6589207 h 6858000"/>
              <a:gd name="connsiteX313" fmla="*/ 11870748 w 12192000"/>
              <a:gd name="connsiteY313" fmla="*/ 6616227 h 6858000"/>
              <a:gd name="connsiteX314" fmla="*/ 11872805 w 12192000"/>
              <a:gd name="connsiteY314" fmla="*/ 6616227 h 6858000"/>
              <a:gd name="connsiteX315" fmla="*/ 11887201 w 12192000"/>
              <a:gd name="connsiteY315" fmla="*/ 6599600 h 6858000"/>
              <a:gd name="connsiteX316" fmla="*/ 11889257 w 12192000"/>
              <a:gd name="connsiteY316" fmla="*/ 6599600 h 6858000"/>
              <a:gd name="connsiteX317" fmla="*/ 11862522 w 12192000"/>
              <a:gd name="connsiteY317" fmla="*/ 6553874 h 6858000"/>
              <a:gd name="connsiteX318" fmla="*/ 11874861 w 12192000"/>
              <a:gd name="connsiteY318" fmla="*/ 6535168 h 6858000"/>
              <a:gd name="connsiteX319" fmla="*/ 11926275 w 12192000"/>
              <a:gd name="connsiteY319" fmla="*/ 6549716 h 6858000"/>
              <a:gd name="connsiteX320" fmla="*/ 11928331 w 12192000"/>
              <a:gd name="connsiteY320" fmla="*/ 6547638 h 6858000"/>
              <a:gd name="connsiteX321" fmla="*/ 11938614 w 12192000"/>
              <a:gd name="connsiteY321" fmla="*/ 6528932 h 6858000"/>
              <a:gd name="connsiteX322" fmla="*/ 11938614 w 12192000"/>
              <a:gd name="connsiteY322" fmla="*/ 6526854 h 6858000"/>
              <a:gd name="connsiteX323" fmla="*/ 11901596 w 12192000"/>
              <a:gd name="connsiteY323" fmla="*/ 6491519 h 6858000"/>
              <a:gd name="connsiteX324" fmla="*/ 11909822 w 12192000"/>
              <a:gd name="connsiteY324" fmla="*/ 6470736 h 6858000"/>
              <a:gd name="connsiteX325" fmla="*/ 11961236 w 12192000"/>
              <a:gd name="connsiteY325" fmla="*/ 6470736 h 6858000"/>
              <a:gd name="connsiteX326" fmla="*/ 11963292 w 12192000"/>
              <a:gd name="connsiteY326" fmla="*/ 6470736 h 6858000"/>
              <a:gd name="connsiteX327" fmla="*/ 11967405 w 12192000"/>
              <a:gd name="connsiteY327" fmla="*/ 6449951 h 6858000"/>
              <a:gd name="connsiteX328" fmla="*/ 11967405 w 12192000"/>
              <a:gd name="connsiteY328" fmla="*/ 6447872 h 6858000"/>
              <a:gd name="connsiteX329" fmla="*/ 11922162 w 12192000"/>
              <a:gd name="connsiteY329" fmla="*/ 6420852 h 6858000"/>
              <a:gd name="connsiteX330" fmla="*/ 11926275 w 12192000"/>
              <a:gd name="connsiteY330" fmla="*/ 6400068 h 6858000"/>
              <a:gd name="connsiteX331" fmla="*/ 11975632 w 12192000"/>
              <a:gd name="connsiteY331" fmla="*/ 6385519 h 6858000"/>
              <a:gd name="connsiteX332" fmla="*/ 11977688 w 12192000"/>
              <a:gd name="connsiteY332" fmla="*/ 6385519 h 6858000"/>
              <a:gd name="connsiteX333" fmla="*/ 11977688 w 12192000"/>
              <a:gd name="connsiteY333" fmla="*/ 6373048 h 6858000"/>
              <a:gd name="connsiteX334" fmla="*/ 11977688 w 12192000"/>
              <a:gd name="connsiteY334" fmla="*/ 6362655 h 6858000"/>
              <a:gd name="connsiteX335" fmla="*/ 11975632 w 12192000"/>
              <a:gd name="connsiteY335" fmla="*/ 6362655 h 6858000"/>
              <a:gd name="connsiteX336" fmla="*/ 11926275 w 12192000"/>
              <a:gd name="connsiteY336" fmla="*/ 6348107 h 6858000"/>
              <a:gd name="connsiteX337" fmla="*/ 11924218 w 12192000"/>
              <a:gd name="connsiteY337" fmla="*/ 6327322 h 6858000"/>
              <a:gd name="connsiteX338" fmla="*/ 11967405 w 12192000"/>
              <a:gd name="connsiteY338" fmla="*/ 6300302 h 6858000"/>
              <a:gd name="connsiteX339" fmla="*/ 11969462 w 12192000"/>
              <a:gd name="connsiteY339" fmla="*/ 6300302 h 6858000"/>
              <a:gd name="connsiteX340" fmla="*/ 11969462 w 12192000"/>
              <a:gd name="connsiteY340" fmla="*/ 6298223 h 6858000"/>
              <a:gd name="connsiteX341" fmla="*/ 11963292 w 12192000"/>
              <a:gd name="connsiteY341" fmla="*/ 6277439 h 6858000"/>
              <a:gd name="connsiteX342" fmla="*/ 11961236 w 12192000"/>
              <a:gd name="connsiteY342" fmla="*/ 6277439 h 6858000"/>
              <a:gd name="connsiteX343" fmla="*/ 11909822 w 12192000"/>
              <a:gd name="connsiteY343" fmla="*/ 6277439 h 6858000"/>
              <a:gd name="connsiteX344" fmla="*/ 11901596 w 12192000"/>
              <a:gd name="connsiteY344" fmla="*/ 6256655 h 6858000"/>
              <a:gd name="connsiteX345" fmla="*/ 11938614 w 12192000"/>
              <a:gd name="connsiteY345" fmla="*/ 6219243 h 6858000"/>
              <a:gd name="connsiteX346" fmla="*/ 11938614 w 12192000"/>
              <a:gd name="connsiteY346" fmla="*/ 6217164 h 6858000"/>
              <a:gd name="connsiteX347" fmla="*/ 11928331 w 12192000"/>
              <a:gd name="connsiteY347" fmla="*/ 6198458 h 6858000"/>
              <a:gd name="connsiteX348" fmla="*/ 11926275 w 12192000"/>
              <a:gd name="connsiteY348" fmla="*/ 6198458 h 6858000"/>
              <a:gd name="connsiteX349" fmla="*/ 11876918 w 12192000"/>
              <a:gd name="connsiteY349" fmla="*/ 6210929 h 6858000"/>
              <a:gd name="connsiteX350" fmla="*/ 11862522 w 12192000"/>
              <a:gd name="connsiteY350" fmla="*/ 6194301 h 6858000"/>
              <a:gd name="connsiteX351" fmla="*/ 11889257 w 12192000"/>
              <a:gd name="connsiteY351" fmla="*/ 6148575 h 6858000"/>
              <a:gd name="connsiteX352" fmla="*/ 11889257 w 12192000"/>
              <a:gd name="connsiteY352" fmla="*/ 6146497 h 6858000"/>
              <a:gd name="connsiteX353" fmla="*/ 11872805 w 12192000"/>
              <a:gd name="connsiteY353" fmla="*/ 6131947 h 6858000"/>
              <a:gd name="connsiteX354" fmla="*/ 11827561 w 12192000"/>
              <a:gd name="connsiteY354" fmla="*/ 6156889 h 6858000"/>
              <a:gd name="connsiteX355" fmla="*/ 11809052 w 12192000"/>
              <a:gd name="connsiteY355" fmla="*/ 6144418 h 6858000"/>
              <a:gd name="connsiteX356" fmla="*/ 11823448 w 12192000"/>
              <a:gd name="connsiteY356" fmla="*/ 6094535 h 6858000"/>
              <a:gd name="connsiteX357" fmla="*/ 11823448 w 12192000"/>
              <a:gd name="connsiteY357" fmla="*/ 6092457 h 6858000"/>
              <a:gd name="connsiteX358" fmla="*/ 11804939 w 12192000"/>
              <a:gd name="connsiteY358" fmla="*/ 6082065 h 6858000"/>
              <a:gd name="connsiteX359" fmla="*/ 11802882 w 12192000"/>
              <a:gd name="connsiteY359" fmla="*/ 6079986 h 6858000"/>
              <a:gd name="connsiteX360" fmla="*/ 11802882 w 12192000"/>
              <a:gd name="connsiteY360" fmla="*/ 6082065 h 6858000"/>
              <a:gd name="connsiteX361" fmla="*/ 11765865 w 12192000"/>
              <a:gd name="connsiteY361" fmla="*/ 6117398 h 6858000"/>
              <a:gd name="connsiteX362" fmla="*/ 11745300 w 12192000"/>
              <a:gd name="connsiteY362" fmla="*/ 6109085 h 6858000"/>
              <a:gd name="connsiteX363" fmla="*/ 11749412 w 12192000"/>
              <a:gd name="connsiteY363" fmla="*/ 6082065 h 6858000"/>
              <a:gd name="connsiteX364" fmla="*/ 11745300 w 12192000"/>
              <a:gd name="connsiteY364" fmla="*/ 6057123 h 6858000"/>
              <a:gd name="connsiteX365" fmla="*/ 11745300 w 12192000"/>
              <a:gd name="connsiteY365" fmla="*/ 6055045 h 6858000"/>
              <a:gd name="connsiteX366" fmla="*/ 11743243 w 12192000"/>
              <a:gd name="connsiteY366" fmla="*/ 6055045 h 6858000"/>
              <a:gd name="connsiteX367" fmla="*/ 11722678 w 12192000"/>
              <a:gd name="connsiteY367" fmla="*/ 6050888 h 6858000"/>
              <a:gd name="connsiteX368" fmla="*/ 11695943 w 12192000"/>
              <a:gd name="connsiteY368" fmla="*/ 6096614 h 6858000"/>
              <a:gd name="connsiteX369" fmla="*/ 11673321 w 12192000"/>
              <a:gd name="connsiteY369" fmla="*/ 6092457 h 6858000"/>
              <a:gd name="connsiteX370" fmla="*/ 11660982 w 12192000"/>
              <a:gd name="connsiteY370" fmla="*/ 6042574 h 6858000"/>
              <a:gd name="connsiteX371" fmla="*/ 11658925 w 12192000"/>
              <a:gd name="connsiteY371" fmla="*/ 6042574 h 6858000"/>
              <a:gd name="connsiteX372" fmla="*/ 11638359 w 12192000"/>
              <a:gd name="connsiteY372" fmla="*/ 6042574 h 6858000"/>
              <a:gd name="connsiteX373" fmla="*/ 11636303 w 12192000"/>
              <a:gd name="connsiteY373" fmla="*/ 6042574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0005"/>
                </a:moveTo>
                <a:cubicBezTo>
                  <a:pt x="11607483" y="6437921"/>
                  <a:pt x="11609524" y="6437921"/>
                  <a:pt x="11613605" y="6440005"/>
                </a:cubicBezTo>
                <a:cubicBezTo>
                  <a:pt x="11615645" y="6442090"/>
                  <a:pt x="11617686" y="6444174"/>
                  <a:pt x="11617686" y="6448343"/>
                </a:cubicBezTo>
                <a:cubicBezTo>
                  <a:pt x="11623808" y="6550487"/>
                  <a:pt x="11623808" y="6550487"/>
                  <a:pt x="11623808" y="6550487"/>
                </a:cubicBezTo>
                <a:cubicBezTo>
                  <a:pt x="11625848" y="6556740"/>
                  <a:pt x="11623808" y="6558825"/>
                  <a:pt x="11621767" y="6560909"/>
                </a:cubicBezTo>
                <a:cubicBezTo>
                  <a:pt x="11619727" y="6562994"/>
                  <a:pt x="11617686" y="6560909"/>
                  <a:pt x="11615645" y="6560909"/>
                </a:cubicBezTo>
                <a:cubicBezTo>
                  <a:pt x="11570752" y="6550487"/>
                  <a:pt x="11540142" y="6531725"/>
                  <a:pt x="11509533" y="6498373"/>
                </a:cubicBezTo>
                <a:cubicBezTo>
                  <a:pt x="11507492" y="6496289"/>
                  <a:pt x="11505451" y="6494204"/>
                  <a:pt x="11505451" y="6492120"/>
                </a:cubicBezTo>
                <a:cubicBezTo>
                  <a:pt x="11505451" y="6492120"/>
                  <a:pt x="11505451" y="6492120"/>
                  <a:pt x="11505451" y="6490034"/>
                </a:cubicBezTo>
                <a:cubicBezTo>
                  <a:pt x="11505451" y="6487950"/>
                  <a:pt x="11509533" y="6485865"/>
                  <a:pt x="11511573" y="6485865"/>
                </a:cubicBezTo>
                <a:cubicBezTo>
                  <a:pt x="11603402" y="6440005"/>
                  <a:pt x="11603402" y="6440005"/>
                  <a:pt x="11603402" y="6440005"/>
                </a:cubicBezTo>
                <a:close/>
                <a:moveTo>
                  <a:pt x="11686136" y="6437921"/>
                </a:moveTo>
                <a:cubicBezTo>
                  <a:pt x="11690256" y="6437921"/>
                  <a:pt x="11692317" y="6437921"/>
                  <a:pt x="11696438" y="6437921"/>
                </a:cubicBezTo>
                <a:cubicBezTo>
                  <a:pt x="11787097" y="6483687"/>
                  <a:pt x="11787097" y="6483687"/>
                  <a:pt x="11787097" y="6483687"/>
                </a:cubicBezTo>
                <a:cubicBezTo>
                  <a:pt x="11791218" y="6485767"/>
                  <a:pt x="11793278" y="6487847"/>
                  <a:pt x="11795339" y="6489928"/>
                </a:cubicBezTo>
                <a:cubicBezTo>
                  <a:pt x="11795339" y="6492008"/>
                  <a:pt x="11793278" y="6494088"/>
                  <a:pt x="11791218" y="6496168"/>
                </a:cubicBezTo>
                <a:cubicBezTo>
                  <a:pt x="11760312" y="6529452"/>
                  <a:pt x="11727344" y="6548175"/>
                  <a:pt x="11684076" y="6558576"/>
                </a:cubicBezTo>
                <a:cubicBezTo>
                  <a:pt x="11679954" y="6560656"/>
                  <a:pt x="11677894" y="6560656"/>
                  <a:pt x="11675833" y="6558576"/>
                </a:cubicBezTo>
                <a:cubicBezTo>
                  <a:pt x="11673773" y="6556496"/>
                  <a:pt x="11673773" y="6552335"/>
                  <a:pt x="11673773" y="6550255"/>
                </a:cubicBezTo>
                <a:cubicBezTo>
                  <a:pt x="11682015" y="6446242"/>
                  <a:pt x="11682015" y="6446242"/>
                  <a:pt x="11682015" y="6446242"/>
                </a:cubicBezTo>
                <a:cubicBezTo>
                  <a:pt x="11682015" y="6444162"/>
                  <a:pt x="11684076" y="6440001"/>
                  <a:pt x="11686136" y="6437921"/>
                </a:cubicBezTo>
                <a:close/>
                <a:moveTo>
                  <a:pt x="10868401" y="6398178"/>
                </a:moveTo>
                <a:cubicBezTo>
                  <a:pt x="10868401" y="6398178"/>
                  <a:pt x="10868401" y="6398178"/>
                  <a:pt x="10868401" y="6441381"/>
                </a:cubicBezTo>
                <a:cubicBezTo>
                  <a:pt x="10868401" y="6441381"/>
                  <a:pt x="10841333" y="6449610"/>
                  <a:pt x="10820512" y="6449610"/>
                </a:cubicBezTo>
                <a:cubicBezTo>
                  <a:pt x="10803855" y="6449610"/>
                  <a:pt x="10801773" y="6433152"/>
                  <a:pt x="10801773" y="6424923"/>
                </a:cubicBezTo>
                <a:cubicBezTo>
                  <a:pt x="10801773" y="6410522"/>
                  <a:pt x="10810102" y="6402293"/>
                  <a:pt x="10826759" y="6400236"/>
                </a:cubicBezTo>
                <a:close/>
                <a:moveTo>
                  <a:pt x="10518900" y="6328044"/>
                </a:moveTo>
                <a:cubicBezTo>
                  <a:pt x="10547537" y="6328044"/>
                  <a:pt x="10559811" y="6344651"/>
                  <a:pt x="10559811" y="6388243"/>
                </a:cubicBezTo>
                <a:cubicBezTo>
                  <a:pt x="10559811" y="6425607"/>
                  <a:pt x="10553675" y="6448441"/>
                  <a:pt x="10518900" y="6448441"/>
                </a:cubicBezTo>
                <a:cubicBezTo>
                  <a:pt x="10484125" y="6448441"/>
                  <a:pt x="10477988" y="6425607"/>
                  <a:pt x="10477988" y="6388243"/>
                </a:cubicBezTo>
                <a:cubicBezTo>
                  <a:pt x="10477988" y="6344651"/>
                  <a:pt x="10488216" y="6328044"/>
                  <a:pt x="10518900" y="6328044"/>
                </a:cubicBezTo>
                <a:close/>
                <a:moveTo>
                  <a:pt x="11673123" y="6319732"/>
                </a:moveTo>
                <a:cubicBezTo>
                  <a:pt x="11675950" y="6319213"/>
                  <a:pt x="11679033" y="6319732"/>
                  <a:pt x="11682116" y="6320771"/>
                </a:cubicBezTo>
                <a:cubicBezTo>
                  <a:pt x="11698562" y="6333240"/>
                  <a:pt x="11708840" y="6351942"/>
                  <a:pt x="11708840" y="6372722"/>
                </a:cubicBezTo>
                <a:cubicBezTo>
                  <a:pt x="11708840" y="6403893"/>
                  <a:pt x="11682116" y="6430907"/>
                  <a:pt x="11649226" y="6430907"/>
                </a:cubicBezTo>
                <a:cubicBezTo>
                  <a:pt x="11616336" y="6430907"/>
                  <a:pt x="11589612" y="6403893"/>
                  <a:pt x="11589612" y="6372722"/>
                </a:cubicBezTo>
                <a:cubicBezTo>
                  <a:pt x="11589612" y="6351942"/>
                  <a:pt x="11599890" y="6333240"/>
                  <a:pt x="11616336" y="6322850"/>
                </a:cubicBezTo>
                <a:cubicBezTo>
                  <a:pt x="11622503" y="6318693"/>
                  <a:pt x="11628669" y="6318693"/>
                  <a:pt x="11632781" y="6324927"/>
                </a:cubicBezTo>
                <a:cubicBezTo>
                  <a:pt x="11636892" y="6331162"/>
                  <a:pt x="11634837" y="6337395"/>
                  <a:pt x="11630725" y="6341552"/>
                </a:cubicBezTo>
                <a:cubicBezTo>
                  <a:pt x="11620447" y="6347786"/>
                  <a:pt x="11614280" y="6360254"/>
                  <a:pt x="11614280" y="6372722"/>
                </a:cubicBezTo>
                <a:cubicBezTo>
                  <a:pt x="11614280" y="6391425"/>
                  <a:pt x="11630725" y="6408049"/>
                  <a:pt x="11649226" y="6408049"/>
                </a:cubicBezTo>
                <a:cubicBezTo>
                  <a:pt x="11667727" y="6408049"/>
                  <a:pt x="11684172" y="6391425"/>
                  <a:pt x="11684172" y="6372722"/>
                </a:cubicBezTo>
                <a:cubicBezTo>
                  <a:pt x="11684172" y="6360254"/>
                  <a:pt x="11678005" y="6347786"/>
                  <a:pt x="11667727" y="6341552"/>
                </a:cubicBezTo>
                <a:cubicBezTo>
                  <a:pt x="11663616" y="6337395"/>
                  <a:pt x="11661560" y="6331162"/>
                  <a:pt x="11665671" y="6324927"/>
                </a:cubicBezTo>
                <a:cubicBezTo>
                  <a:pt x="11667727" y="6321811"/>
                  <a:pt x="11670297" y="6320252"/>
                  <a:pt x="11673123" y="6319732"/>
                </a:cubicBezTo>
                <a:close/>
                <a:moveTo>
                  <a:pt x="11822057" y="6304666"/>
                </a:moveTo>
                <a:cubicBezTo>
                  <a:pt x="11824124" y="6304666"/>
                  <a:pt x="11826190" y="6308818"/>
                  <a:pt x="11826190" y="6310895"/>
                </a:cubicBezTo>
                <a:cubicBezTo>
                  <a:pt x="11838588" y="6354493"/>
                  <a:pt x="11838588" y="6391863"/>
                  <a:pt x="11826190" y="6435462"/>
                </a:cubicBezTo>
                <a:cubicBezTo>
                  <a:pt x="11824124" y="6439614"/>
                  <a:pt x="11824124" y="6441690"/>
                  <a:pt x="11822057" y="6441690"/>
                </a:cubicBezTo>
                <a:cubicBezTo>
                  <a:pt x="11817924" y="6443766"/>
                  <a:pt x="11815858" y="6441690"/>
                  <a:pt x="11813791" y="6439614"/>
                </a:cubicBezTo>
                <a:cubicBezTo>
                  <a:pt x="11729066" y="6381482"/>
                  <a:pt x="11729066" y="6381482"/>
                  <a:pt x="11729066" y="6381482"/>
                </a:cubicBezTo>
                <a:cubicBezTo>
                  <a:pt x="11724933" y="6379407"/>
                  <a:pt x="11722867" y="6377330"/>
                  <a:pt x="11722867" y="6373178"/>
                </a:cubicBezTo>
                <a:cubicBezTo>
                  <a:pt x="11722867" y="6371102"/>
                  <a:pt x="11724933" y="6366950"/>
                  <a:pt x="11729066" y="6364874"/>
                </a:cubicBezTo>
                <a:cubicBezTo>
                  <a:pt x="11813791" y="6306743"/>
                  <a:pt x="11813791" y="6306743"/>
                  <a:pt x="11813791" y="6306743"/>
                </a:cubicBezTo>
                <a:cubicBezTo>
                  <a:pt x="11815858" y="6304666"/>
                  <a:pt x="11819991" y="6304666"/>
                  <a:pt x="11822057" y="6304666"/>
                </a:cubicBezTo>
                <a:close/>
                <a:moveTo>
                  <a:pt x="11476229" y="6304666"/>
                </a:moveTo>
                <a:cubicBezTo>
                  <a:pt x="11480320" y="6304666"/>
                  <a:pt x="11482366" y="6306743"/>
                  <a:pt x="11484412" y="6308818"/>
                </a:cubicBezTo>
                <a:cubicBezTo>
                  <a:pt x="11568280" y="6364874"/>
                  <a:pt x="11568280" y="6364874"/>
                  <a:pt x="11568280" y="6364874"/>
                </a:cubicBezTo>
                <a:cubicBezTo>
                  <a:pt x="11572371" y="6366950"/>
                  <a:pt x="11574417" y="6371102"/>
                  <a:pt x="11574417" y="6373178"/>
                </a:cubicBezTo>
                <a:cubicBezTo>
                  <a:pt x="11574417" y="6377330"/>
                  <a:pt x="11572371" y="6379407"/>
                  <a:pt x="11568280" y="6381482"/>
                </a:cubicBezTo>
                <a:lnTo>
                  <a:pt x="11484412" y="6439614"/>
                </a:lnTo>
                <a:cubicBezTo>
                  <a:pt x="11480320" y="6441690"/>
                  <a:pt x="11478275" y="6443766"/>
                  <a:pt x="11476229" y="6441690"/>
                </a:cubicBezTo>
                <a:cubicBezTo>
                  <a:pt x="11474184" y="6441690"/>
                  <a:pt x="11472138" y="6439614"/>
                  <a:pt x="11472138" y="6435462"/>
                </a:cubicBezTo>
                <a:cubicBezTo>
                  <a:pt x="11459865" y="6391863"/>
                  <a:pt x="11459865" y="6356569"/>
                  <a:pt x="11472138" y="6310895"/>
                </a:cubicBezTo>
                <a:cubicBezTo>
                  <a:pt x="11472138" y="6308818"/>
                  <a:pt x="11474184" y="6306743"/>
                  <a:pt x="11476229" y="6304666"/>
                </a:cubicBezTo>
                <a:close/>
                <a:moveTo>
                  <a:pt x="11088184" y="6294146"/>
                </a:moveTo>
                <a:cubicBezTo>
                  <a:pt x="11086131" y="6294146"/>
                  <a:pt x="11084078" y="6294146"/>
                  <a:pt x="11082024" y="6296224"/>
                </a:cubicBezTo>
                <a:cubicBezTo>
                  <a:pt x="11079972" y="6298301"/>
                  <a:pt x="11079972" y="6300378"/>
                  <a:pt x="11079972" y="6302454"/>
                </a:cubicBezTo>
                <a:cubicBezTo>
                  <a:pt x="11121033" y="6460305"/>
                  <a:pt x="11121033" y="6460305"/>
                  <a:pt x="11121033" y="6460305"/>
                </a:cubicBezTo>
                <a:cubicBezTo>
                  <a:pt x="11123086" y="6468613"/>
                  <a:pt x="11131299" y="6481074"/>
                  <a:pt x="11145670" y="6481074"/>
                </a:cubicBezTo>
                <a:cubicBezTo>
                  <a:pt x="11153882" y="6481074"/>
                  <a:pt x="11153882" y="6481074"/>
                  <a:pt x="11153882" y="6481074"/>
                </a:cubicBezTo>
                <a:cubicBezTo>
                  <a:pt x="11151829" y="6485228"/>
                  <a:pt x="11151829" y="6487306"/>
                  <a:pt x="11149776" y="6489382"/>
                </a:cubicBezTo>
                <a:cubicBezTo>
                  <a:pt x="11149776" y="6491459"/>
                  <a:pt x="11149776" y="6491459"/>
                  <a:pt x="11149776" y="6491459"/>
                </a:cubicBezTo>
                <a:cubicBezTo>
                  <a:pt x="11147723" y="6497691"/>
                  <a:pt x="11145670" y="6510152"/>
                  <a:pt x="11125139" y="6510152"/>
                </a:cubicBezTo>
                <a:cubicBezTo>
                  <a:pt x="11090237" y="6508075"/>
                  <a:pt x="11090237" y="6508075"/>
                  <a:pt x="11090237" y="6508075"/>
                </a:cubicBezTo>
                <a:cubicBezTo>
                  <a:pt x="11088184" y="6505998"/>
                  <a:pt x="11086131" y="6508075"/>
                  <a:pt x="11084078" y="6510152"/>
                </a:cubicBezTo>
                <a:cubicBezTo>
                  <a:pt x="11082024" y="6510152"/>
                  <a:pt x="11082024" y="6512229"/>
                  <a:pt x="11082024" y="6514306"/>
                </a:cubicBezTo>
                <a:cubicBezTo>
                  <a:pt x="11082024" y="6532999"/>
                  <a:pt x="11082024" y="6532999"/>
                  <a:pt x="11082024" y="6532999"/>
                </a:cubicBezTo>
                <a:cubicBezTo>
                  <a:pt x="11082024" y="6537153"/>
                  <a:pt x="11084078" y="6539230"/>
                  <a:pt x="11088184" y="6539230"/>
                </a:cubicBezTo>
                <a:cubicBezTo>
                  <a:pt x="11098449" y="6543383"/>
                  <a:pt x="11118980" y="6545460"/>
                  <a:pt x="11135404" y="6545460"/>
                </a:cubicBezTo>
                <a:cubicBezTo>
                  <a:pt x="11135404" y="6545460"/>
                  <a:pt x="11135404" y="6545460"/>
                  <a:pt x="11137458" y="6545460"/>
                </a:cubicBezTo>
                <a:cubicBezTo>
                  <a:pt x="11164148" y="6545460"/>
                  <a:pt x="11182625" y="6528845"/>
                  <a:pt x="11190838" y="6493536"/>
                </a:cubicBezTo>
                <a:cubicBezTo>
                  <a:pt x="11201103" y="6454073"/>
                  <a:pt x="11215474" y="6402149"/>
                  <a:pt x="11223687" y="6364764"/>
                </a:cubicBezTo>
                <a:cubicBezTo>
                  <a:pt x="11227793" y="6348148"/>
                  <a:pt x="11231899" y="6333609"/>
                  <a:pt x="11236005" y="6323224"/>
                </a:cubicBezTo>
                <a:cubicBezTo>
                  <a:pt x="11240111" y="6302454"/>
                  <a:pt x="11240111" y="6302454"/>
                  <a:pt x="11240111" y="6302454"/>
                </a:cubicBezTo>
                <a:cubicBezTo>
                  <a:pt x="11240111" y="6300378"/>
                  <a:pt x="11240111" y="6298301"/>
                  <a:pt x="11238058" y="6296224"/>
                </a:cubicBezTo>
                <a:cubicBezTo>
                  <a:pt x="11238058" y="6294146"/>
                  <a:pt x="11236005" y="6294146"/>
                  <a:pt x="11233952" y="6294146"/>
                </a:cubicBezTo>
                <a:cubicBezTo>
                  <a:pt x="11205209" y="6294146"/>
                  <a:pt x="11205209" y="6294146"/>
                  <a:pt x="11205209" y="6294146"/>
                </a:cubicBezTo>
                <a:cubicBezTo>
                  <a:pt x="11203156" y="6294146"/>
                  <a:pt x="11199050" y="6296224"/>
                  <a:pt x="11199050" y="6298301"/>
                </a:cubicBezTo>
                <a:cubicBezTo>
                  <a:pt x="11162094" y="6439535"/>
                  <a:pt x="11162094" y="6439535"/>
                  <a:pt x="11162094" y="6439535"/>
                </a:cubicBezTo>
                <a:cubicBezTo>
                  <a:pt x="11160041" y="6439535"/>
                  <a:pt x="11160041" y="6439535"/>
                  <a:pt x="11160041" y="6439535"/>
                </a:cubicBezTo>
                <a:cubicBezTo>
                  <a:pt x="11121033" y="6298301"/>
                  <a:pt x="11121033" y="6298301"/>
                  <a:pt x="11121033" y="6298301"/>
                </a:cubicBezTo>
                <a:cubicBezTo>
                  <a:pt x="11121033" y="6296224"/>
                  <a:pt x="11118980" y="6294146"/>
                  <a:pt x="11114874" y="6294146"/>
                </a:cubicBezTo>
                <a:cubicBezTo>
                  <a:pt x="11088184" y="6294146"/>
                  <a:pt x="11088184" y="6294146"/>
                  <a:pt x="11088184" y="6294146"/>
                </a:cubicBezTo>
                <a:close/>
                <a:moveTo>
                  <a:pt x="11048412" y="6291809"/>
                </a:moveTo>
                <a:cubicBezTo>
                  <a:pt x="11030001" y="6291809"/>
                  <a:pt x="11011591" y="6304294"/>
                  <a:pt x="10999317" y="6312618"/>
                </a:cubicBezTo>
                <a:cubicBezTo>
                  <a:pt x="10999317" y="6300133"/>
                  <a:pt x="10999317" y="6300133"/>
                  <a:pt x="10999317" y="6300133"/>
                </a:cubicBezTo>
                <a:cubicBezTo>
                  <a:pt x="10999317" y="6295970"/>
                  <a:pt x="10997272" y="6293890"/>
                  <a:pt x="10993181" y="6293890"/>
                </a:cubicBezTo>
                <a:cubicBezTo>
                  <a:pt x="10964542" y="6293890"/>
                  <a:pt x="10964542" y="6293890"/>
                  <a:pt x="10964542" y="6293890"/>
                </a:cubicBezTo>
                <a:cubicBezTo>
                  <a:pt x="10960451" y="6293890"/>
                  <a:pt x="10958406" y="6295970"/>
                  <a:pt x="10958406" y="6300133"/>
                </a:cubicBezTo>
                <a:cubicBezTo>
                  <a:pt x="10958406" y="6474928"/>
                  <a:pt x="10958406" y="6474928"/>
                  <a:pt x="10958406" y="6474928"/>
                </a:cubicBezTo>
                <a:cubicBezTo>
                  <a:pt x="10958406" y="6479090"/>
                  <a:pt x="10960451" y="6481171"/>
                  <a:pt x="10964542" y="6481171"/>
                </a:cubicBezTo>
                <a:cubicBezTo>
                  <a:pt x="10993181" y="6481171"/>
                  <a:pt x="10993181" y="6481171"/>
                  <a:pt x="10993181" y="6481171"/>
                </a:cubicBezTo>
                <a:cubicBezTo>
                  <a:pt x="10997272" y="6481171"/>
                  <a:pt x="10999317" y="6479090"/>
                  <a:pt x="10999317" y="6474928"/>
                </a:cubicBezTo>
                <a:cubicBezTo>
                  <a:pt x="10999317" y="6354236"/>
                  <a:pt x="10999317" y="6354236"/>
                  <a:pt x="10999317" y="6354236"/>
                </a:cubicBezTo>
                <a:cubicBezTo>
                  <a:pt x="11007500" y="6347993"/>
                  <a:pt x="11025910" y="6333427"/>
                  <a:pt x="11050457" y="6331346"/>
                </a:cubicBezTo>
                <a:cubicBezTo>
                  <a:pt x="11054548" y="6331346"/>
                  <a:pt x="11056594" y="6327184"/>
                  <a:pt x="11056594" y="6325103"/>
                </a:cubicBezTo>
                <a:cubicBezTo>
                  <a:pt x="11056594" y="6298052"/>
                  <a:pt x="11056594" y="6298052"/>
                  <a:pt x="11056594" y="6298052"/>
                </a:cubicBezTo>
                <a:cubicBezTo>
                  <a:pt x="11056594" y="6295970"/>
                  <a:pt x="11056594" y="6293890"/>
                  <a:pt x="11054548" y="6293890"/>
                </a:cubicBezTo>
                <a:cubicBezTo>
                  <a:pt x="11052503" y="6291809"/>
                  <a:pt x="11050457" y="6291809"/>
                  <a:pt x="11048412" y="6291809"/>
                </a:cubicBezTo>
                <a:close/>
                <a:moveTo>
                  <a:pt x="10847504" y="6288302"/>
                </a:moveTo>
                <a:cubicBezTo>
                  <a:pt x="10826811" y="6288302"/>
                  <a:pt x="10791633" y="6294540"/>
                  <a:pt x="10777148" y="6296620"/>
                </a:cubicBezTo>
                <a:cubicBezTo>
                  <a:pt x="10773009" y="6296620"/>
                  <a:pt x="10770940" y="6300778"/>
                  <a:pt x="10770940" y="6302858"/>
                </a:cubicBezTo>
                <a:cubicBezTo>
                  <a:pt x="10770940" y="6302858"/>
                  <a:pt x="10770940" y="6302858"/>
                  <a:pt x="10773009" y="6327811"/>
                </a:cubicBezTo>
                <a:cubicBezTo>
                  <a:pt x="10773009" y="6329890"/>
                  <a:pt x="10773009" y="6331970"/>
                  <a:pt x="10775079" y="6331970"/>
                </a:cubicBezTo>
                <a:cubicBezTo>
                  <a:pt x="10777148" y="6334049"/>
                  <a:pt x="10777148" y="6334049"/>
                  <a:pt x="10779217" y="6334049"/>
                </a:cubicBezTo>
                <a:cubicBezTo>
                  <a:pt x="10795771" y="6334049"/>
                  <a:pt x="10824741" y="6329890"/>
                  <a:pt x="10845434" y="6329890"/>
                </a:cubicBezTo>
                <a:cubicBezTo>
                  <a:pt x="10859918" y="6329890"/>
                  <a:pt x="10868196" y="6338208"/>
                  <a:pt x="10868196" y="6352764"/>
                </a:cubicBezTo>
                <a:cubicBezTo>
                  <a:pt x="10868196" y="6352764"/>
                  <a:pt x="10868196" y="6352764"/>
                  <a:pt x="10868196" y="6365240"/>
                </a:cubicBezTo>
                <a:cubicBezTo>
                  <a:pt x="10868196" y="6365240"/>
                  <a:pt x="10868196" y="6365240"/>
                  <a:pt x="10822672" y="6369399"/>
                </a:cubicBezTo>
                <a:cubicBezTo>
                  <a:pt x="10777148" y="6371479"/>
                  <a:pt x="10758524" y="6388114"/>
                  <a:pt x="10758524" y="6425543"/>
                </a:cubicBezTo>
                <a:cubicBezTo>
                  <a:pt x="10758524" y="6465052"/>
                  <a:pt x="10779217" y="6485846"/>
                  <a:pt x="10814395" y="6485846"/>
                </a:cubicBezTo>
                <a:cubicBezTo>
                  <a:pt x="10843365" y="6485846"/>
                  <a:pt x="10874404" y="6473370"/>
                  <a:pt x="10874404" y="6473370"/>
                </a:cubicBezTo>
                <a:cubicBezTo>
                  <a:pt x="10882681" y="6479608"/>
                  <a:pt x="10888889" y="6483767"/>
                  <a:pt x="10903374" y="6485846"/>
                </a:cubicBezTo>
                <a:cubicBezTo>
                  <a:pt x="10905443" y="6485846"/>
                  <a:pt x="10907512" y="6485846"/>
                  <a:pt x="10909582" y="6483767"/>
                </a:cubicBezTo>
                <a:cubicBezTo>
                  <a:pt x="10909582" y="6481687"/>
                  <a:pt x="10911651" y="6479608"/>
                  <a:pt x="10911651" y="6477529"/>
                </a:cubicBezTo>
                <a:cubicBezTo>
                  <a:pt x="10911651" y="6477529"/>
                  <a:pt x="10911651" y="6477529"/>
                  <a:pt x="10911651" y="6352764"/>
                </a:cubicBezTo>
                <a:cubicBezTo>
                  <a:pt x="10911651" y="6309096"/>
                  <a:pt x="10890958" y="6288302"/>
                  <a:pt x="10847504" y="6288302"/>
                </a:cubicBezTo>
                <a:close/>
                <a:moveTo>
                  <a:pt x="10518899" y="6288302"/>
                </a:moveTo>
                <a:cubicBezTo>
                  <a:pt x="10472419" y="6288302"/>
                  <a:pt x="10434738" y="6332523"/>
                  <a:pt x="10434738" y="6387074"/>
                </a:cubicBezTo>
                <a:cubicBezTo>
                  <a:pt x="10434738" y="6441625"/>
                  <a:pt x="10472419" y="6485846"/>
                  <a:pt x="10518899" y="6485846"/>
                </a:cubicBezTo>
                <a:cubicBezTo>
                  <a:pt x="10565380" y="6485846"/>
                  <a:pt x="10603060" y="6441625"/>
                  <a:pt x="10603060" y="6387074"/>
                </a:cubicBezTo>
                <a:cubicBezTo>
                  <a:pt x="10603060" y="6332523"/>
                  <a:pt x="10565380" y="6288302"/>
                  <a:pt x="10518899" y="6288302"/>
                </a:cubicBezTo>
                <a:close/>
                <a:moveTo>
                  <a:pt x="10302945" y="6262586"/>
                </a:moveTo>
                <a:cubicBezTo>
                  <a:pt x="10302945" y="6262586"/>
                  <a:pt x="10302945" y="6262586"/>
                  <a:pt x="10319310" y="6262586"/>
                </a:cubicBezTo>
                <a:cubicBezTo>
                  <a:pt x="10349994" y="6262586"/>
                  <a:pt x="10362267" y="6283503"/>
                  <a:pt x="10362267" y="6302328"/>
                </a:cubicBezTo>
                <a:cubicBezTo>
                  <a:pt x="10362267" y="6325338"/>
                  <a:pt x="10343857" y="6339979"/>
                  <a:pt x="10317264" y="6339979"/>
                </a:cubicBezTo>
                <a:cubicBezTo>
                  <a:pt x="10294763" y="6342071"/>
                  <a:pt x="10280444" y="6339979"/>
                  <a:pt x="10272261" y="6339979"/>
                </a:cubicBezTo>
                <a:cubicBezTo>
                  <a:pt x="10272261" y="6339979"/>
                  <a:pt x="10272261" y="6339979"/>
                  <a:pt x="10272261" y="6264678"/>
                </a:cubicBezTo>
                <a:cubicBezTo>
                  <a:pt x="10276353" y="6262586"/>
                  <a:pt x="10286581" y="6262586"/>
                  <a:pt x="10302945" y="6262586"/>
                </a:cubicBezTo>
                <a:close/>
                <a:moveTo>
                  <a:pt x="10679182" y="6250897"/>
                </a:moveTo>
                <a:cubicBezTo>
                  <a:pt x="10679182" y="6250897"/>
                  <a:pt x="10679182" y="6250897"/>
                  <a:pt x="10650472" y="6257141"/>
                </a:cubicBezTo>
                <a:cubicBezTo>
                  <a:pt x="10646371" y="6259223"/>
                  <a:pt x="10644320" y="6261305"/>
                  <a:pt x="10644320" y="6263385"/>
                </a:cubicBezTo>
                <a:cubicBezTo>
                  <a:pt x="10644320" y="6263385"/>
                  <a:pt x="10644320" y="6263385"/>
                  <a:pt x="10644320" y="6294607"/>
                </a:cubicBezTo>
                <a:cubicBezTo>
                  <a:pt x="10644320" y="6294607"/>
                  <a:pt x="10644320" y="6294607"/>
                  <a:pt x="10627914" y="6294607"/>
                </a:cubicBezTo>
                <a:cubicBezTo>
                  <a:pt x="10623813" y="6294607"/>
                  <a:pt x="10621762" y="6296689"/>
                  <a:pt x="10621762" y="6300852"/>
                </a:cubicBezTo>
                <a:cubicBezTo>
                  <a:pt x="10621762" y="6300852"/>
                  <a:pt x="10621762" y="6300852"/>
                  <a:pt x="10621762" y="6325830"/>
                </a:cubicBezTo>
                <a:cubicBezTo>
                  <a:pt x="10621762" y="6329993"/>
                  <a:pt x="10623813" y="6332074"/>
                  <a:pt x="10627914" y="6332074"/>
                </a:cubicBezTo>
                <a:cubicBezTo>
                  <a:pt x="10627914" y="6332074"/>
                  <a:pt x="10627914" y="6332074"/>
                  <a:pt x="10644320" y="6332074"/>
                </a:cubicBezTo>
                <a:cubicBezTo>
                  <a:pt x="10644320" y="6332074"/>
                  <a:pt x="10644320" y="6332074"/>
                  <a:pt x="10644320" y="6415333"/>
                </a:cubicBezTo>
                <a:cubicBezTo>
                  <a:pt x="10644320" y="6471532"/>
                  <a:pt x="10658675" y="6488184"/>
                  <a:pt x="10699689" y="6488184"/>
                </a:cubicBezTo>
                <a:cubicBezTo>
                  <a:pt x="10709943" y="6488184"/>
                  <a:pt x="10722247" y="6484021"/>
                  <a:pt x="10732500" y="6484021"/>
                </a:cubicBezTo>
                <a:cubicBezTo>
                  <a:pt x="10736602" y="6481940"/>
                  <a:pt x="10738652" y="6479858"/>
                  <a:pt x="10738652" y="6475695"/>
                </a:cubicBezTo>
                <a:cubicBezTo>
                  <a:pt x="10738652" y="6475695"/>
                  <a:pt x="10738652" y="6475695"/>
                  <a:pt x="10736602" y="6452799"/>
                </a:cubicBezTo>
                <a:cubicBezTo>
                  <a:pt x="10736602" y="6448636"/>
                  <a:pt x="10734551" y="6444473"/>
                  <a:pt x="10730449" y="6444473"/>
                </a:cubicBezTo>
                <a:cubicBezTo>
                  <a:pt x="10724297" y="6444473"/>
                  <a:pt x="10714044" y="6446555"/>
                  <a:pt x="10705841" y="6446555"/>
                </a:cubicBezTo>
                <a:cubicBezTo>
                  <a:pt x="10687385" y="6446555"/>
                  <a:pt x="10687385" y="6436148"/>
                  <a:pt x="10687385" y="6409088"/>
                </a:cubicBezTo>
                <a:cubicBezTo>
                  <a:pt x="10687385" y="6409088"/>
                  <a:pt x="10687385" y="6409088"/>
                  <a:pt x="10687385" y="6332074"/>
                </a:cubicBezTo>
                <a:cubicBezTo>
                  <a:pt x="10687385" y="6332074"/>
                  <a:pt x="10687385" y="6332074"/>
                  <a:pt x="10730449" y="6332074"/>
                </a:cubicBezTo>
                <a:cubicBezTo>
                  <a:pt x="10734551" y="6332074"/>
                  <a:pt x="10736602" y="6329993"/>
                  <a:pt x="10736602" y="6325830"/>
                </a:cubicBezTo>
                <a:cubicBezTo>
                  <a:pt x="10736602" y="6325830"/>
                  <a:pt x="10736602" y="6325830"/>
                  <a:pt x="10736602" y="6300852"/>
                </a:cubicBezTo>
                <a:cubicBezTo>
                  <a:pt x="10736602" y="6296689"/>
                  <a:pt x="10734551" y="6294607"/>
                  <a:pt x="10730449" y="6294607"/>
                </a:cubicBezTo>
                <a:cubicBezTo>
                  <a:pt x="10730449" y="6294607"/>
                  <a:pt x="10730449" y="6294607"/>
                  <a:pt x="10687385" y="6294607"/>
                </a:cubicBezTo>
                <a:cubicBezTo>
                  <a:pt x="10687385" y="6294607"/>
                  <a:pt x="10687385" y="6294607"/>
                  <a:pt x="10687385" y="6257141"/>
                </a:cubicBezTo>
                <a:cubicBezTo>
                  <a:pt x="10687385" y="6255060"/>
                  <a:pt x="10685334" y="6252978"/>
                  <a:pt x="10685334" y="6250897"/>
                </a:cubicBezTo>
                <a:cubicBezTo>
                  <a:pt x="10683283" y="6250897"/>
                  <a:pt x="10681232" y="6250897"/>
                  <a:pt x="10679182" y="6250897"/>
                </a:cubicBezTo>
                <a:close/>
                <a:moveTo>
                  <a:pt x="10313278" y="6221675"/>
                </a:moveTo>
                <a:cubicBezTo>
                  <a:pt x="10302968" y="6221675"/>
                  <a:pt x="10272038" y="6221675"/>
                  <a:pt x="10232861" y="6225827"/>
                </a:cubicBezTo>
                <a:cubicBezTo>
                  <a:pt x="10230798" y="6225827"/>
                  <a:pt x="10226674" y="6229979"/>
                  <a:pt x="10226674" y="6234131"/>
                </a:cubicBezTo>
                <a:cubicBezTo>
                  <a:pt x="10226674" y="6234131"/>
                  <a:pt x="10226674" y="6234131"/>
                  <a:pt x="10226674" y="6474943"/>
                </a:cubicBezTo>
                <a:cubicBezTo>
                  <a:pt x="10226674" y="6479095"/>
                  <a:pt x="10230798" y="6481171"/>
                  <a:pt x="10234922" y="6481171"/>
                </a:cubicBezTo>
                <a:cubicBezTo>
                  <a:pt x="10234922" y="6481171"/>
                  <a:pt x="10234922" y="6481171"/>
                  <a:pt x="10263790" y="6481171"/>
                </a:cubicBezTo>
                <a:cubicBezTo>
                  <a:pt x="10267914" y="6481171"/>
                  <a:pt x="10272038" y="6479095"/>
                  <a:pt x="10272038" y="6474943"/>
                </a:cubicBezTo>
                <a:cubicBezTo>
                  <a:pt x="10272038" y="6474943"/>
                  <a:pt x="10272038" y="6474943"/>
                  <a:pt x="10272038" y="6379449"/>
                </a:cubicBezTo>
                <a:cubicBezTo>
                  <a:pt x="10280286" y="6379449"/>
                  <a:pt x="10298844" y="6381524"/>
                  <a:pt x="10321526" y="6381524"/>
                </a:cubicBezTo>
                <a:cubicBezTo>
                  <a:pt x="10321526" y="6381524"/>
                  <a:pt x="10321526" y="6381524"/>
                  <a:pt x="10362766" y="6477018"/>
                </a:cubicBezTo>
                <a:cubicBezTo>
                  <a:pt x="10364828" y="6481171"/>
                  <a:pt x="10366890" y="6481171"/>
                  <a:pt x="10368952" y="6481171"/>
                </a:cubicBezTo>
                <a:cubicBezTo>
                  <a:pt x="10368952" y="6481171"/>
                  <a:pt x="10368952" y="6481171"/>
                  <a:pt x="10401944" y="6481171"/>
                </a:cubicBezTo>
                <a:cubicBezTo>
                  <a:pt x="10406068" y="6481171"/>
                  <a:pt x="10408130" y="6481171"/>
                  <a:pt x="10408130" y="6479095"/>
                </a:cubicBezTo>
                <a:cubicBezTo>
                  <a:pt x="10410192" y="6477018"/>
                  <a:pt x="10410192" y="6474943"/>
                  <a:pt x="10410192" y="6472867"/>
                </a:cubicBezTo>
                <a:lnTo>
                  <a:pt x="10362766" y="6369069"/>
                </a:lnTo>
                <a:cubicBezTo>
                  <a:pt x="10393696" y="6354537"/>
                  <a:pt x="10408130" y="6331701"/>
                  <a:pt x="10408130" y="6300561"/>
                </a:cubicBezTo>
                <a:cubicBezTo>
                  <a:pt x="10408130" y="6265270"/>
                  <a:pt x="10391634" y="6221675"/>
                  <a:pt x="10319464" y="6221675"/>
                </a:cubicBezTo>
                <a:cubicBezTo>
                  <a:pt x="10319464" y="6221675"/>
                  <a:pt x="10317402" y="6221675"/>
                  <a:pt x="10313278" y="6221675"/>
                </a:cubicBezTo>
                <a:close/>
                <a:moveTo>
                  <a:pt x="11675833" y="6188669"/>
                </a:moveTo>
                <a:cubicBezTo>
                  <a:pt x="11677894" y="6186608"/>
                  <a:pt x="11682015" y="6186608"/>
                  <a:pt x="11684076" y="6188669"/>
                </a:cubicBezTo>
                <a:cubicBezTo>
                  <a:pt x="11727344" y="6198970"/>
                  <a:pt x="11760312" y="6217514"/>
                  <a:pt x="11791218" y="6250482"/>
                </a:cubicBezTo>
                <a:cubicBezTo>
                  <a:pt x="11793278" y="6252542"/>
                  <a:pt x="11795339" y="6254602"/>
                  <a:pt x="11795339" y="6256663"/>
                </a:cubicBezTo>
                <a:cubicBezTo>
                  <a:pt x="11793278" y="6260783"/>
                  <a:pt x="11791218" y="6260783"/>
                  <a:pt x="11787097" y="6262844"/>
                </a:cubicBezTo>
                <a:cubicBezTo>
                  <a:pt x="11696438" y="6306113"/>
                  <a:pt x="11696438" y="6306113"/>
                  <a:pt x="11696438" y="6306113"/>
                </a:cubicBezTo>
                <a:cubicBezTo>
                  <a:pt x="11692317" y="6308173"/>
                  <a:pt x="11688196" y="6308173"/>
                  <a:pt x="11686136" y="6308173"/>
                </a:cubicBezTo>
                <a:cubicBezTo>
                  <a:pt x="11684076" y="6306113"/>
                  <a:pt x="11682015" y="6301992"/>
                  <a:pt x="11682015" y="6297871"/>
                </a:cubicBezTo>
                <a:cubicBezTo>
                  <a:pt x="11673773" y="6196910"/>
                  <a:pt x="11673773" y="6196910"/>
                  <a:pt x="11673773" y="6196910"/>
                </a:cubicBezTo>
                <a:cubicBezTo>
                  <a:pt x="11673773" y="6192789"/>
                  <a:pt x="11673773" y="6190729"/>
                  <a:pt x="11675833" y="6188669"/>
                </a:cubicBezTo>
                <a:close/>
                <a:moveTo>
                  <a:pt x="11618498" y="6187898"/>
                </a:moveTo>
                <a:cubicBezTo>
                  <a:pt x="11620043" y="6187641"/>
                  <a:pt x="11621589" y="6187641"/>
                  <a:pt x="11622619" y="6188673"/>
                </a:cubicBezTo>
                <a:cubicBezTo>
                  <a:pt x="11622619" y="6190738"/>
                  <a:pt x="11624679" y="6192803"/>
                  <a:pt x="11624679" y="6198998"/>
                </a:cubicBezTo>
                <a:cubicBezTo>
                  <a:pt x="11616438" y="6300186"/>
                  <a:pt x="11616438" y="6300186"/>
                  <a:pt x="11616438" y="6300186"/>
                </a:cubicBezTo>
                <a:cubicBezTo>
                  <a:pt x="11616438" y="6304316"/>
                  <a:pt x="11614377" y="6306381"/>
                  <a:pt x="11612316" y="6308446"/>
                </a:cubicBezTo>
                <a:cubicBezTo>
                  <a:pt x="11608196" y="6310511"/>
                  <a:pt x="11606135" y="6310511"/>
                  <a:pt x="11602015" y="6308446"/>
                </a:cubicBezTo>
                <a:cubicBezTo>
                  <a:pt x="11511355" y="6263015"/>
                  <a:pt x="11511355" y="6263015"/>
                  <a:pt x="11511355" y="6263015"/>
                </a:cubicBezTo>
                <a:cubicBezTo>
                  <a:pt x="11507235" y="6263015"/>
                  <a:pt x="11505174" y="6260950"/>
                  <a:pt x="11503114" y="6256820"/>
                </a:cubicBezTo>
                <a:cubicBezTo>
                  <a:pt x="11503114" y="6254754"/>
                  <a:pt x="11505174" y="6252690"/>
                  <a:pt x="11507235" y="6250624"/>
                </a:cubicBezTo>
                <a:cubicBezTo>
                  <a:pt x="11538141" y="6217584"/>
                  <a:pt x="11571108" y="6198998"/>
                  <a:pt x="11614377" y="6188673"/>
                </a:cubicBezTo>
                <a:cubicBezTo>
                  <a:pt x="11615407" y="6188673"/>
                  <a:pt x="11616952" y="6188157"/>
                  <a:pt x="11618498" y="6187898"/>
                </a:cubicBezTo>
                <a:close/>
                <a:moveTo>
                  <a:pt x="11649811" y="6152709"/>
                </a:moveTo>
                <a:cubicBezTo>
                  <a:pt x="11530058" y="6152709"/>
                  <a:pt x="11432980" y="6250835"/>
                  <a:pt x="11432980" y="6371879"/>
                </a:cubicBezTo>
                <a:cubicBezTo>
                  <a:pt x="11432980" y="6492922"/>
                  <a:pt x="11530058" y="6591048"/>
                  <a:pt x="11649811" y="6591048"/>
                </a:cubicBezTo>
                <a:cubicBezTo>
                  <a:pt x="11769564" y="6591048"/>
                  <a:pt x="11866643" y="6492922"/>
                  <a:pt x="11866643" y="6371879"/>
                </a:cubicBezTo>
                <a:cubicBezTo>
                  <a:pt x="11866643" y="6250835"/>
                  <a:pt x="11769564" y="6152709"/>
                  <a:pt x="11649811" y="6152709"/>
                </a:cubicBezTo>
                <a:close/>
                <a:moveTo>
                  <a:pt x="11649226" y="6121150"/>
                </a:moveTo>
                <a:cubicBezTo>
                  <a:pt x="11785441" y="6121150"/>
                  <a:pt x="11895865" y="6232882"/>
                  <a:pt x="11895865" y="6370711"/>
                </a:cubicBezTo>
                <a:cubicBezTo>
                  <a:pt x="11895865" y="6508539"/>
                  <a:pt x="11785441" y="6620272"/>
                  <a:pt x="11649226" y="6620272"/>
                </a:cubicBezTo>
                <a:cubicBezTo>
                  <a:pt x="11513012" y="6620272"/>
                  <a:pt x="11402588" y="6508539"/>
                  <a:pt x="11402588" y="6370711"/>
                </a:cubicBezTo>
                <a:cubicBezTo>
                  <a:pt x="11402588" y="6232882"/>
                  <a:pt x="11513012" y="6121150"/>
                  <a:pt x="11649226" y="6121150"/>
                </a:cubicBezTo>
                <a:close/>
                <a:moveTo>
                  <a:pt x="11636303" y="6042574"/>
                </a:moveTo>
                <a:cubicBezTo>
                  <a:pt x="11628077" y="6057123"/>
                  <a:pt x="11623964" y="6075829"/>
                  <a:pt x="11623964" y="6092457"/>
                </a:cubicBezTo>
                <a:cubicBezTo>
                  <a:pt x="11619850" y="6092457"/>
                  <a:pt x="11603398" y="6094535"/>
                  <a:pt x="11601342" y="6096614"/>
                </a:cubicBezTo>
                <a:cubicBezTo>
                  <a:pt x="11595172" y="6077908"/>
                  <a:pt x="11586946" y="6061280"/>
                  <a:pt x="11574607" y="6050888"/>
                </a:cubicBezTo>
                <a:cubicBezTo>
                  <a:pt x="11574607" y="6048809"/>
                  <a:pt x="11574607" y="6048809"/>
                  <a:pt x="11574607" y="6048809"/>
                </a:cubicBezTo>
                <a:cubicBezTo>
                  <a:pt x="11572550" y="6050888"/>
                  <a:pt x="11572550" y="6050888"/>
                  <a:pt x="11572550" y="6050888"/>
                </a:cubicBezTo>
                <a:cubicBezTo>
                  <a:pt x="11566381" y="6050888"/>
                  <a:pt x="11558155" y="6052966"/>
                  <a:pt x="11551985" y="6055045"/>
                </a:cubicBezTo>
                <a:cubicBezTo>
                  <a:pt x="11551985" y="6057123"/>
                  <a:pt x="11551985" y="6057123"/>
                  <a:pt x="11551985" y="6057123"/>
                </a:cubicBezTo>
                <a:cubicBezTo>
                  <a:pt x="11549928" y="6065437"/>
                  <a:pt x="11547872" y="6073751"/>
                  <a:pt x="11547872" y="6082065"/>
                </a:cubicBezTo>
                <a:cubicBezTo>
                  <a:pt x="11547872" y="6092457"/>
                  <a:pt x="11549928" y="6100771"/>
                  <a:pt x="11551985" y="6109085"/>
                </a:cubicBezTo>
                <a:cubicBezTo>
                  <a:pt x="11549928" y="6109085"/>
                  <a:pt x="11533476" y="6117398"/>
                  <a:pt x="11531420" y="6117398"/>
                </a:cubicBezTo>
                <a:cubicBezTo>
                  <a:pt x="11521137" y="6102849"/>
                  <a:pt x="11508798" y="6088300"/>
                  <a:pt x="11494402" y="6082065"/>
                </a:cubicBezTo>
                <a:cubicBezTo>
                  <a:pt x="11494402" y="6079986"/>
                  <a:pt x="11494402" y="6079986"/>
                  <a:pt x="11494402" y="6079986"/>
                </a:cubicBezTo>
                <a:cubicBezTo>
                  <a:pt x="11492346" y="6079986"/>
                  <a:pt x="11492346" y="6079986"/>
                  <a:pt x="11492346" y="6079986"/>
                </a:cubicBezTo>
                <a:cubicBezTo>
                  <a:pt x="11486176" y="6084143"/>
                  <a:pt x="11480006" y="6088300"/>
                  <a:pt x="11473837" y="6092457"/>
                </a:cubicBezTo>
                <a:cubicBezTo>
                  <a:pt x="11473837" y="6092457"/>
                  <a:pt x="11473837" y="6094535"/>
                  <a:pt x="11473837" y="6094535"/>
                </a:cubicBezTo>
                <a:cubicBezTo>
                  <a:pt x="11473837" y="6111163"/>
                  <a:pt x="11477950" y="6127791"/>
                  <a:pt x="11486176" y="6144418"/>
                </a:cubicBezTo>
                <a:cubicBezTo>
                  <a:pt x="11484120" y="6146497"/>
                  <a:pt x="11471780" y="6154811"/>
                  <a:pt x="11469724" y="6156889"/>
                </a:cubicBezTo>
                <a:cubicBezTo>
                  <a:pt x="11457385" y="6144418"/>
                  <a:pt x="11440932" y="6134026"/>
                  <a:pt x="11426536" y="6129869"/>
                </a:cubicBezTo>
                <a:cubicBezTo>
                  <a:pt x="11424480" y="6129869"/>
                  <a:pt x="11424480" y="6129869"/>
                  <a:pt x="11424480" y="6129869"/>
                </a:cubicBezTo>
                <a:cubicBezTo>
                  <a:pt x="11424480" y="6131947"/>
                  <a:pt x="11424480" y="6131947"/>
                  <a:pt x="11424480" y="6131947"/>
                </a:cubicBezTo>
                <a:cubicBezTo>
                  <a:pt x="11418310" y="6134026"/>
                  <a:pt x="11412140" y="6140261"/>
                  <a:pt x="11408027" y="6146497"/>
                </a:cubicBezTo>
                <a:cubicBezTo>
                  <a:pt x="11408027" y="6148575"/>
                  <a:pt x="11408027" y="6148575"/>
                  <a:pt x="11408027" y="6148575"/>
                </a:cubicBezTo>
                <a:cubicBezTo>
                  <a:pt x="11412140" y="6163124"/>
                  <a:pt x="11422423" y="6179752"/>
                  <a:pt x="11434763" y="6194301"/>
                </a:cubicBezTo>
                <a:cubicBezTo>
                  <a:pt x="11432706" y="6194301"/>
                  <a:pt x="11422423" y="6208850"/>
                  <a:pt x="11420366" y="6210929"/>
                </a:cubicBezTo>
                <a:cubicBezTo>
                  <a:pt x="11405971" y="6202615"/>
                  <a:pt x="11387462" y="6198458"/>
                  <a:pt x="11371010" y="6198458"/>
                </a:cubicBezTo>
                <a:cubicBezTo>
                  <a:pt x="11368953" y="6198458"/>
                  <a:pt x="11368953" y="6198458"/>
                  <a:pt x="11368953" y="6198458"/>
                </a:cubicBezTo>
                <a:cubicBezTo>
                  <a:pt x="11364840" y="6202615"/>
                  <a:pt x="11360727" y="6210929"/>
                  <a:pt x="11358671" y="6217164"/>
                </a:cubicBezTo>
                <a:cubicBezTo>
                  <a:pt x="11358671" y="6219243"/>
                  <a:pt x="11358671" y="6219243"/>
                  <a:pt x="11358671" y="6219243"/>
                </a:cubicBezTo>
                <a:cubicBezTo>
                  <a:pt x="11366897" y="6233791"/>
                  <a:pt x="11379236" y="6246262"/>
                  <a:pt x="11395688" y="6256655"/>
                </a:cubicBezTo>
                <a:cubicBezTo>
                  <a:pt x="11393632" y="6258733"/>
                  <a:pt x="11387462" y="6273282"/>
                  <a:pt x="11387462" y="6275361"/>
                </a:cubicBezTo>
                <a:cubicBezTo>
                  <a:pt x="11368953" y="6271204"/>
                  <a:pt x="11350444" y="6271204"/>
                  <a:pt x="11336049" y="6275361"/>
                </a:cubicBezTo>
                <a:cubicBezTo>
                  <a:pt x="11333992" y="6275361"/>
                  <a:pt x="11333992" y="6275361"/>
                  <a:pt x="11333992" y="6275361"/>
                </a:cubicBezTo>
                <a:cubicBezTo>
                  <a:pt x="11333992" y="6277439"/>
                  <a:pt x="11333992" y="6277439"/>
                  <a:pt x="11333992" y="6277439"/>
                </a:cubicBezTo>
                <a:cubicBezTo>
                  <a:pt x="11331936" y="6283675"/>
                  <a:pt x="11329879" y="6291988"/>
                  <a:pt x="11327823" y="6298223"/>
                </a:cubicBezTo>
                <a:cubicBezTo>
                  <a:pt x="11329879" y="6300302"/>
                  <a:pt x="11329879" y="6300302"/>
                  <a:pt x="11329879" y="6300302"/>
                </a:cubicBezTo>
                <a:cubicBezTo>
                  <a:pt x="11340162" y="6310694"/>
                  <a:pt x="11356614" y="6321087"/>
                  <a:pt x="11373066" y="6325243"/>
                </a:cubicBezTo>
                <a:cubicBezTo>
                  <a:pt x="11373066" y="6327322"/>
                  <a:pt x="11371010" y="6346028"/>
                  <a:pt x="11371010" y="6348107"/>
                </a:cubicBezTo>
                <a:cubicBezTo>
                  <a:pt x="11352501" y="6348107"/>
                  <a:pt x="11333992" y="6352263"/>
                  <a:pt x="11321653" y="6360578"/>
                </a:cubicBezTo>
                <a:cubicBezTo>
                  <a:pt x="11319596" y="6360578"/>
                  <a:pt x="11319596" y="6360578"/>
                  <a:pt x="11319596" y="6360578"/>
                </a:cubicBezTo>
                <a:cubicBezTo>
                  <a:pt x="11319596" y="6362655"/>
                  <a:pt x="11319596" y="6362655"/>
                  <a:pt x="11319596" y="6362655"/>
                </a:cubicBezTo>
                <a:cubicBezTo>
                  <a:pt x="11319596" y="6364734"/>
                  <a:pt x="11319596" y="6368891"/>
                  <a:pt x="11319596" y="6373048"/>
                </a:cubicBezTo>
                <a:cubicBezTo>
                  <a:pt x="11319596" y="6377205"/>
                  <a:pt x="11319596" y="6381362"/>
                  <a:pt x="11319596" y="6383440"/>
                </a:cubicBezTo>
                <a:cubicBezTo>
                  <a:pt x="11319596" y="6385519"/>
                  <a:pt x="11319596" y="6385519"/>
                  <a:pt x="11319596" y="6385519"/>
                </a:cubicBezTo>
                <a:cubicBezTo>
                  <a:pt x="11321653" y="6385519"/>
                  <a:pt x="11321653" y="6385519"/>
                  <a:pt x="11321653" y="6385519"/>
                </a:cubicBezTo>
                <a:cubicBezTo>
                  <a:pt x="11333992" y="6393833"/>
                  <a:pt x="11352501" y="6397990"/>
                  <a:pt x="11371010" y="6397990"/>
                </a:cubicBezTo>
                <a:cubicBezTo>
                  <a:pt x="11371010" y="6402146"/>
                  <a:pt x="11373066" y="6418774"/>
                  <a:pt x="11375123" y="6420852"/>
                </a:cubicBezTo>
                <a:cubicBezTo>
                  <a:pt x="11356614" y="6427087"/>
                  <a:pt x="11340162" y="6435401"/>
                  <a:pt x="11329879" y="6447872"/>
                </a:cubicBezTo>
                <a:cubicBezTo>
                  <a:pt x="11327823" y="6447872"/>
                  <a:pt x="11327823" y="6447872"/>
                  <a:pt x="11327823" y="6447872"/>
                </a:cubicBezTo>
                <a:cubicBezTo>
                  <a:pt x="11327823" y="6449951"/>
                  <a:pt x="11327823" y="6449951"/>
                  <a:pt x="11327823" y="6449951"/>
                </a:cubicBezTo>
                <a:cubicBezTo>
                  <a:pt x="11329879" y="6456186"/>
                  <a:pt x="11331936" y="6464500"/>
                  <a:pt x="11333992" y="6470736"/>
                </a:cubicBezTo>
                <a:cubicBezTo>
                  <a:pt x="11336049" y="6470736"/>
                  <a:pt x="11336049" y="6470736"/>
                  <a:pt x="11336049" y="6470736"/>
                </a:cubicBezTo>
                <a:cubicBezTo>
                  <a:pt x="11350444" y="6476971"/>
                  <a:pt x="11371010" y="6474892"/>
                  <a:pt x="11387462" y="6470736"/>
                </a:cubicBezTo>
                <a:cubicBezTo>
                  <a:pt x="11387462" y="6472813"/>
                  <a:pt x="11395688" y="6489442"/>
                  <a:pt x="11395688" y="6491519"/>
                </a:cubicBezTo>
                <a:cubicBezTo>
                  <a:pt x="11381292" y="6499833"/>
                  <a:pt x="11366897" y="6514383"/>
                  <a:pt x="11358671" y="6528932"/>
                </a:cubicBezTo>
                <a:cubicBezTo>
                  <a:pt x="11358671" y="6531010"/>
                  <a:pt x="11358671" y="6531010"/>
                  <a:pt x="11358671" y="6531010"/>
                </a:cubicBezTo>
                <a:cubicBezTo>
                  <a:pt x="11360727" y="6535168"/>
                  <a:pt x="11366897" y="6543481"/>
                  <a:pt x="11371010" y="6549716"/>
                </a:cubicBezTo>
                <a:cubicBezTo>
                  <a:pt x="11387462" y="6549716"/>
                  <a:pt x="11405971" y="6545560"/>
                  <a:pt x="11422423" y="6535168"/>
                </a:cubicBezTo>
                <a:cubicBezTo>
                  <a:pt x="11422423" y="6537245"/>
                  <a:pt x="11432706" y="6551795"/>
                  <a:pt x="11434763" y="6553874"/>
                </a:cubicBezTo>
                <a:cubicBezTo>
                  <a:pt x="11422423" y="6566344"/>
                  <a:pt x="11412140" y="6582971"/>
                  <a:pt x="11408027" y="6599600"/>
                </a:cubicBezTo>
                <a:cubicBezTo>
                  <a:pt x="11410084" y="6601677"/>
                  <a:pt x="11410084" y="6601677"/>
                  <a:pt x="11410084" y="6601677"/>
                </a:cubicBezTo>
                <a:cubicBezTo>
                  <a:pt x="11412140" y="6605835"/>
                  <a:pt x="11420366" y="6612070"/>
                  <a:pt x="11424480" y="6616227"/>
                </a:cubicBezTo>
                <a:cubicBezTo>
                  <a:pt x="11426536" y="6616227"/>
                  <a:pt x="11426536" y="6616227"/>
                  <a:pt x="11426536" y="6616227"/>
                </a:cubicBezTo>
                <a:cubicBezTo>
                  <a:pt x="11440932" y="6612070"/>
                  <a:pt x="11457385" y="6603756"/>
                  <a:pt x="11471780" y="6589207"/>
                </a:cubicBezTo>
                <a:cubicBezTo>
                  <a:pt x="11473837" y="6591286"/>
                  <a:pt x="11486176" y="6601677"/>
                  <a:pt x="11488233" y="6603756"/>
                </a:cubicBezTo>
                <a:cubicBezTo>
                  <a:pt x="11480006" y="6620383"/>
                  <a:pt x="11475894" y="6637012"/>
                  <a:pt x="11475894" y="6653639"/>
                </a:cubicBezTo>
                <a:cubicBezTo>
                  <a:pt x="11475894" y="6653639"/>
                  <a:pt x="11475894" y="6655718"/>
                  <a:pt x="11475894" y="6655718"/>
                </a:cubicBezTo>
                <a:cubicBezTo>
                  <a:pt x="11480006" y="6659874"/>
                  <a:pt x="11488233" y="6664032"/>
                  <a:pt x="11494402" y="6666109"/>
                </a:cubicBezTo>
                <a:cubicBezTo>
                  <a:pt x="11494402" y="6668188"/>
                  <a:pt x="11494402" y="6668188"/>
                  <a:pt x="11494402" y="6668188"/>
                </a:cubicBezTo>
                <a:cubicBezTo>
                  <a:pt x="11496459" y="6666109"/>
                  <a:pt x="11496459" y="6666109"/>
                  <a:pt x="11496459" y="6666109"/>
                </a:cubicBezTo>
                <a:cubicBezTo>
                  <a:pt x="11510854" y="6657796"/>
                  <a:pt x="11523194" y="6645325"/>
                  <a:pt x="11533476" y="6628698"/>
                </a:cubicBezTo>
                <a:cubicBezTo>
                  <a:pt x="11535533" y="6630776"/>
                  <a:pt x="11549928" y="6637012"/>
                  <a:pt x="11551985" y="6637012"/>
                </a:cubicBezTo>
                <a:cubicBezTo>
                  <a:pt x="11549928" y="6645325"/>
                  <a:pt x="11549928" y="6655718"/>
                  <a:pt x="11549928" y="6664032"/>
                </a:cubicBezTo>
                <a:cubicBezTo>
                  <a:pt x="11549928" y="6672345"/>
                  <a:pt x="11549928" y="6682738"/>
                  <a:pt x="11551985" y="6688973"/>
                </a:cubicBezTo>
                <a:cubicBezTo>
                  <a:pt x="11551985" y="6691051"/>
                  <a:pt x="11551985" y="6691051"/>
                  <a:pt x="11551985" y="6691051"/>
                </a:cubicBezTo>
                <a:cubicBezTo>
                  <a:pt x="11554042" y="6691051"/>
                  <a:pt x="11554042" y="6691051"/>
                  <a:pt x="11554042" y="6691051"/>
                </a:cubicBezTo>
                <a:cubicBezTo>
                  <a:pt x="11558155" y="6693130"/>
                  <a:pt x="11568437" y="6695208"/>
                  <a:pt x="11574607" y="6697286"/>
                </a:cubicBezTo>
                <a:cubicBezTo>
                  <a:pt x="11576663" y="6697286"/>
                  <a:pt x="11576663" y="6697286"/>
                  <a:pt x="11576663" y="6697286"/>
                </a:cubicBezTo>
                <a:cubicBezTo>
                  <a:pt x="11586946" y="6684816"/>
                  <a:pt x="11597229" y="6668188"/>
                  <a:pt x="11601342" y="6651561"/>
                </a:cubicBezTo>
                <a:cubicBezTo>
                  <a:pt x="11603398" y="6651561"/>
                  <a:pt x="11621907" y="6653639"/>
                  <a:pt x="11623964" y="6653639"/>
                </a:cubicBezTo>
                <a:cubicBezTo>
                  <a:pt x="11623964" y="6672345"/>
                  <a:pt x="11628077" y="6691051"/>
                  <a:pt x="11636303" y="6705600"/>
                </a:cubicBezTo>
                <a:cubicBezTo>
                  <a:pt x="11638359" y="6705600"/>
                  <a:pt x="11638359" y="6705600"/>
                  <a:pt x="11638359" y="6705600"/>
                </a:cubicBezTo>
                <a:cubicBezTo>
                  <a:pt x="11644529" y="6705600"/>
                  <a:pt x="11654812" y="6705600"/>
                  <a:pt x="11658925" y="6705600"/>
                </a:cubicBezTo>
                <a:cubicBezTo>
                  <a:pt x="11660982" y="6705600"/>
                  <a:pt x="11660982" y="6705600"/>
                  <a:pt x="11660982" y="6705600"/>
                </a:cubicBezTo>
                <a:cubicBezTo>
                  <a:pt x="11669208" y="6691051"/>
                  <a:pt x="11673321" y="6672345"/>
                  <a:pt x="11675378" y="6653639"/>
                </a:cubicBezTo>
                <a:cubicBezTo>
                  <a:pt x="11677434" y="6653639"/>
                  <a:pt x="11693886" y="6651561"/>
                  <a:pt x="11695943" y="6651561"/>
                </a:cubicBezTo>
                <a:cubicBezTo>
                  <a:pt x="11700056" y="6668188"/>
                  <a:pt x="11710338" y="6684816"/>
                  <a:pt x="11722678" y="6697286"/>
                </a:cubicBezTo>
                <a:cubicBezTo>
                  <a:pt x="11728847" y="6695208"/>
                  <a:pt x="11739130" y="6693130"/>
                  <a:pt x="11743243" y="6691051"/>
                </a:cubicBezTo>
                <a:cubicBezTo>
                  <a:pt x="11745300" y="6691051"/>
                  <a:pt x="11745300" y="6691051"/>
                  <a:pt x="11745300" y="6691051"/>
                </a:cubicBezTo>
                <a:cubicBezTo>
                  <a:pt x="11747356" y="6682738"/>
                  <a:pt x="11747356" y="6672345"/>
                  <a:pt x="11747356" y="6664032"/>
                </a:cubicBezTo>
                <a:cubicBezTo>
                  <a:pt x="11747356" y="6655718"/>
                  <a:pt x="11747356" y="6645325"/>
                  <a:pt x="11745300" y="6637012"/>
                </a:cubicBezTo>
                <a:cubicBezTo>
                  <a:pt x="11747356" y="6637012"/>
                  <a:pt x="11763808" y="6630776"/>
                  <a:pt x="11765865" y="6628698"/>
                </a:cubicBezTo>
                <a:cubicBezTo>
                  <a:pt x="11774091" y="6645325"/>
                  <a:pt x="11788487" y="6657796"/>
                  <a:pt x="11802882" y="6666109"/>
                </a:cubicBezTo>
                <a:cubicBezTo>
                  <a:pt x="11809052" y="6664032"/>
                  <a:pt x="11817278" y="6659874"/>
                  <a:pt x="11821391" y="6655718"/>
                </a:cubicBezTo>
                <a:cubicBezTo>
                  <a:pt x="11823448" y="6653639"/>
                  <a:pt x="11823448" y="6653639"/>
                  <a:pt x="11823448" y="6653639"/>
                </a:cubicBezTo>
                <a:cubicBezTo>
                  <a:pt x="11823448" y="6653639"/>
                  <a:pt x="11823448" y="6653639"/>
                  <a:pt x="11823448" y="6651561"/>
                </a:cubicBezTo>
                <a:cubicBezTo>
                  <a:pt x="11823448" y="6637012"/>
                  <a:pt x="11817278" y="6618306"/>
                  <a:pt x="11809052" y="6603756"/>
                </a:cubicBezTo>
                <a:cubicBezTo>
                  <a:pt x="11811108" y="6601677"/>
                  <a:pt x="11823448" y="6591286"/>
                  <a:pt x="11825504" y="6589207"/>
                </a:cubicBezTo>
                <a:cubicBezTo>
                  <a:pt x="11839900" y="6601677"/>
                  <a:pt x="11856352" y="6612070"/>
                  <a:pt x="11870748" y="6616227"/>
                </a:cubicBezTo>
                <a:cubicBezTo>
                  <a:pt x="11872805" y="6616227"/>
                  <a:pt x="11872805" y="6616227"/>
                  <a:pt x="11872805" y="6616227"/>
                </a:cubicBezTo>
                <a:cubicBezTo>
                  <a:pt x="11876918" y="6612070"/>
                  <a:pt x="11885144" y="6605835"/>
                  <a:pt x="11887201" y="6599600"/>
                </a:cubicBezTo>
                <a:cubicBezTo>
                  <a:pt x="11889257" y="6599600"/>
                  <a:pt x="11889257" y="6599600"/>
                  <a:pt x="11889257" y="6599600"/>
                </a:cubicBezTo>
                <a:cubicBezTo>
                  <a:pt x="11885144" y="6582971"/>
                  <a:pt x="11874861" y="6566344"/>
                  <a:pt x="11862522" y="6553874"/>
                </a:cubicBezTo>
                <a:cubicBezTo>
                  <a:pt x="11864579" y="6551795"/>
                  <a:pt x="11874861" y="6537245"/>
                  <a:pt x="11874861" y="6535168"/>
                </a:cubicBezTo>
                <a:cubicBezTo>
                  <a:pt x="11891314" y="6543481"/>
                  <a:pt x="11909822" y="6549716"/>
                  <a:pt x="11926275" y="6549716"/>
                </a:cubicBezTo>
                <a:cubicBezTo>
                  <a:pt x="11928331" y="6547638"/>
                  <a:pt x="11928331" y="6547638"/>
                  <a:pt x="11928331" y="6547638"/>
                </a:cubicBezTo>
                <a:cubicBezTo>
                  <a:pt x="11930388" y="6543481"/>
                  <a:pt x="11936557" y="6535168"/>
                  <a:pt x="11938614" y="6528932"/>
                </a:cubicBezTo>
                <a:cubicBezTo>
                  <a:pt x="11938614" y="6526854"/>
                  <a:pt x="11938614" y="6526854"/>
                  <a:pt x="11938614" y="6526854"/>
                </a:cubicBezTo>
                <a:cubicBezTo>
                  <a:pt x="11930388" y="6514383"/>
                  <a:pt x="11915992" y="6499833"/>
                  <a:pt x="11901596" y="6491519"/>
                </a:cubicBezTo>
                <a:cubicBezTo>
                  <a:pt x="11901596" y="6487363"/>
                  <a:pt x="11909822" y="6472813"/>
                  <a:pt x="11909822" y="6470736"/>
                </a:cubicBezTo>
                <a:cubicBezTo>
                  <a:pt x="11926275" y="6474892"/>
                  <a:pt x="11944784" y="6474892"/>
                  <a:pt x="11961236" y="6470736"/>
                </a:cubicBezTo>
                <a:cubicBezTo>
                  <a:pt x="11963292" y="6470736"/>
                  <a:pt x="11963292" y="6470736"/>
                  <a:pt x="11963292" y="6470736"/>
                </a:cubicBezTo>
                <a:cubicBezTo>
                  <a:pt x="11965349" y="6464500"/>
                  <a:pt x="11967405" y="6456186"/>
                  <a:pt x="11967405" y="6449951"/>
                </a:cubicBezTo>
                <a:cubicBezTo>
                  <a:pt x="11967405" y="6447872"/>
                  <a:pt x="11967405" y="6447872"/>
                  <a:pt x="11967405" y="6447872"/>
                </a:cubicBezTo>
                <a:cubicBezTo>
                  <a:pt x="11957123" y="6435401"/>
                  <a:pt x="11940670" y="6427087"/>
                  <a:pt x="11922162" y="6420852"/>
                </a:cubicBezTo>
                <a:cubicBezTo>
                  <a:pt x="11924218" y="6418774"/>
                  <a:pt x="11926275" y="6402146"/>
                  <a:pt x="11926275" y="6400068"/>
                </a:cubicBezTo>
                <a:cubicBezTo>
                  <a:pt x="11944784" y="6400068"/>
                  <a:pt x="11963292" y="6393833"/>
                  <a:pt x="11975632" y="6385519"/>
                </a:cubicBezTo>
                <a:cubicBezTo>
                  <a:pt x="11977688" y="6385519"/>
                  <a:pt x="11977688" y="6385519"/>
                  <a:pt x="11977688" y="6385519"/>
                </a:cubicBezTo>
                <a:cubicBezTo>
                  <a:pt x="11977688" y="6381362"/>
                  <a:pt x="11977688" y="6377205"/>
                  <a:pt x="11977688" y="6373048"/>
                </a:cubicBezTo>
                <a:cubicBezTo>
                  <a:pt x="11977688" y="6370969"/>
                  <a:pt x="11977688" y="6366813"/>
                  <a:pt x="11977688" y="6362655"/>
                </a:cubicBezTo>
                <a:cubicBezTo>
                  <a:pt x="11975632" y="6362655"/>
                  <a:pt x="11975632" y="6362655"/>
                  <a:pt x="11975632" y="6362655"/>
                </a:cubicBezTo>
                <a:cubicBezTo>
                  <a:pt x="11963292" y="6354342"/>
                  <a:pt x="11944784" y="6348107"/>
                  <a:pt x="11926275" y="6348107"/>
                </a:cubicBezTo>
                <a:cubicBezTo>
                  <a:pt x="11926275" y="6346028"/>
                  <a:pt x="11924218" y="6329401"/>
                  <a:pt x="11924218" y="6327322"/>
                </a:cubicBezTo>
                <a:cubicBezTo>
                  <a:pt x="11940670" y="6321087"/>
                  <a:pt x="11957123" y="6312773"/>
                  <a:pt x="11967405" y="6300302"/>
                </a:cubicBezTo>
                <a:cubicBezTo>
                  <a:pt x="11969462" y="6300302"/>
                  <a:pt x="11969462" y="6300302"/>
                  <a:pt x="11969462" y="6300302"/>
                </a:cubicBezTo>
                <a:cubicBezTo>
                  <a:pt x="11969462" y="6298223"/>
                  <a:pt x="11969462" y="6298223"/>
                  <a:pt x="11969462" y="6298223"/>
                </a:cubicBezTo>
                <a:cubicBezTo>
                  <a:pt x="11967405" y="6291988"/>
                  <a:pt x="11965349" y="6283675"/>
                  <a:pt x="11963292" y="6277439"/>
                </a:cubicBezTo>
                <a:cubicBezTo>
                  <a:pt x="11961236" y="6277439"/>
                  <a:pt x="11961236" y="6277439"/>
                  <a:pt x="11961236" y="6277439"/>
                </a:cubicBezTo>
                <a:cubicBezTo>
                  <a:pt x="11946840" y="6271204"/>
                  <a:pt x="11928331" y="6273282"/>
                  <a:pt x="11909822" y="6277439"/>
                </a:cubicBezTo>
                <a:cubicBezTo>
                  <a:pt x="11909822" y="6275361"/>
                  <a:pt x="11903653" y="6258733"/>
                  <a:pt x="11901596" y="6256655"/>
                </a:cubicBezTo>
                <a:cubicBezTo>
                  <a:pt x="11918049" y="6248341"/>
                  <a:pt x="11930388" y="6233791"/>
                  <a:pt x="11938614" y="6219243"/>
                </a:cubicBezTo>
                <a:cubicBezTo>
                  <a:pt x="11938614" y="6217164"/>
                  <a:pt x="11938614" y="6217164"/>
                  <a:pt x="11938614" y="6217164"/>
                </a:cubicBezTo>
                <a:cubicBezTo>
                  <a:pt x="11936557" y="6213007"/>
                  <a:pt x="11932444" y="6204693"/>
                  <a:pt x="11928331" y="6198458"/>
                </a:cubicBezTo>
                <a:cubicBezTo>
                  <a:pt x="11926275" y="6198458"/>
                  <a:pt x="11926275" y="6198458"/>
                  <a:pt x="11926275" y="6198458"/>
                </a:cubicBezTo>
                <a:cubicBezTo>
                  <a:pt x="11909822" y="6198458"/>
                  <a:pt x="11891314" y="6202615"/>
                  <a:pt x="11876918" y="6210929"/>
                </a:cubicBezTo>
                <a:cubicBezTo>
                  <a:pt x="11874861" y="6210929"/>
                  <a:pt x="11864579" y="6196379"/>
                  <a:pt x="11862522" y="6194301"/>
                </a:cubicBezTo>
                <a:cubicBezTo>
                  <a:pt x="11874861" y="6181830"/>
                  <a:pt x="11885144" y="6165203"/>
                  <a:pt x="11889257" y="6148575"/>
                </a:cubicBezTo>
                <a:cubicBezTo>
                  <a:pt x="11889257" y="6146497"/>
                  <a:pt x="11889257" y="6146497"/>
                  <a:pt x="11889257" y="6146497"/>
                </a:cubicBezTo>
                <a:cubicBezTo>
                  <a:pt x="11885144" y="6142340"/>
                  <a:pt x="11878975" y="6136104"/>
                  <a:pt x="11872805" y="6131947"/>
                </a:cubicBezTo>
                <a:cubicBezTo>
                  <a:pt x="11856352" y="6136104"/>
                  <a:pt x="11839900" y="6144418"/>
                  <a:pt x="11827561" y="6156889"/>
                </a:cubicBezTo>
                <a:cubicBezTo>
                  <a:pt x="11825504" y="6156889"/>
                  <a:pt x="11811108" y="6146497"/>
                  <a:pt x="11809052" y="6144418"/>
                </a:cubicBezTo>
                <a:cubicBezTo>
                  <a:pt x="11819334" y="6127791"/>
                  <a:pt x="11823448" y="6111163"/>
                  <a:pt x="11823448" y="6094535"/>
                </a:cubicBezTo>
                <a:cubicBezTo>
                  <a:pt x="11823448" y="6094535"/>
                  <a:pt x="11823448" y="6092457"/>
                  <a:pt x="11823448" y="6092457"/>
                </a:cubicBezTo>
                <a:cubicBezTo>
                  <a:pt x="11817278" y="6088300"/>
                  <a:pt x="11809052" y="6084143"/>
                  <a:pt x="11804939" y="6082065"/>
                </a:cubicBezTo>
                <a:cubicBezTo>
                  <a:pt x="11802882" y="6079986"/>
                  <a:pt x="11802882" y="6079986"/>
                  <a:pt x="11802882" y="6079986"/>
                </a:cubicBezTo>
                <a:cubicBezTo>
                  <a:pt x="11802882" y="6082065"/>
                  <a:pt x="11802882" y="6082065"/>
                  <a:pt x="11802882" y="6082065"/>
                </a:cubicBezTo>
                <a:cubicBezTo>
                  <a:pt x="11788487" y="6088300"/>
                  <a:pt x="11776147" y="6102849"/>
                  <a:pt x="11765865" y="6117398"/>
                </a:cubicBezTo>
                <a:cubicBezTo>
                  <a:pt x="11763808" y="6117398"/>
                  <a:pt x="11747356" y="6111163"/>
                  <a:pt x="11745300" y="6109085"/>
                </a:cubicBezTo>
                <a:cubicBezTo>
                  <a:pt x="11747356" y="6100771"/>
                  <a:pt x="11749412" y="6092457"/>
                  <a:pt x="11749412" y="6082065"/>
                </a:cubicBezTo>
                <a:cubicBezTo>
                  <a:pt x="11749412" y="6073751"/>
                  <a:pt x="11747356" y="6065437"/>
                  <a:pt x="11745300" y="6057123"/>
                </a:cubicBezTo>
                <a:cubicBezTo>
                  <a:pt x="11745300" y="6055045"/>
                  <a:pt x="11745300" y="6055045"/>
                  <a:pt x="11745300" y="6055045"/>
                </a:cubicBezTo>
                <a:cubicBezTo>
                  <a:pt x="11743243" y="6055045"/>
                  <a:pt x="11743243" y="6055045"/>
                  <a:pt x="11743243" y="6055045"/>
                </a:cubicBezTo>
                <a:cubicBezTo>
                  <a:pt x="11739130" y="6052966"/>
                  <a:pt x="11730904" y="6050888"/>
                  <a:pt x="11722678" y="6050888"/>
                </a:cubicBezTo>
                <a:cubicBezTo>
                  <a:pt x="11710338" y="6061280"/>
                  <a:pt x="11700056" y="6077908"/>
                  <a:pt x="11695943" y="6096614"/>
                </a:cubicBezTo>
                <a:cubicBezTo>
                  <a:pt x="11693886" y="6094535"/>
                  <a:pt x="11677434" y="6092457"/>
                  <a:pt x="11673321" y="6092457"/>
                </a:cubicBezTo>
                <a:cubicBezTo>
                  <a:pt x="11673321" y="6075829"/>
                  <a:pt x="11669208" y="6057123"/>
                  <a:pt x="11660982" y="6042574"/>
                </a:cubicBezTo>
                <a:cubicBezTo>
                  <a:pt x="11658925" y="6042574"/>
                  <a:pt x="11658925" y="6042574"/>
                  <a:pt x="11658925" y="6042574"/>
                </a:cubicBezTo>
                <a:cubicBezTo>
                  <a:pt x="11652756" y="6040495"/>
                  <a:pt x="11644529" y="6040495"/>
                  <a:pt x="11638359" y="6042574"/>
                </a:cubicBezTo>
                <a:cubicBezTo>
                  <a:pt x="11636303" y="6042574"/>
                  <a:pt x="11636303" y="6042574"/>
                  <a:pt x="11636303" y="6042574"/>
                </a:cubicBezTo>
                <a:close/>
                <a:moveTo>
                  <a:pt x="0" y="0"/>
                </a:moveTo>
                <a:lnTo>
                  <a:pt x="12192000" y="0"/>
                </a:lnTo>
                <a:lnTo>
                  <a:pt x="12192000" y="6858000"/>
                </a:lnTo>
                <a:lnTo>
                  <a:pt x="4539049" y="6858000"/>
                </a:lnTo>
                <a:lnTo>
                  <a:pt x="0" y="6858000"/>
                </a:lnTo>
                <a:lnTo>
                  <a:pt x="0" y="6273113"/>
                </a:lnTo>
                <a:close/>
              </a:path>
            </a:pathLst>
          </a:custGeom>
        </p:spPr>
        <p:txBody>
          <a:bodyPr rtlCol="0">
            <a:noAutofit/>
          </a:bodyPr>
          <a:lstStyle/>
          <a:p>
            <a:pPr lvl="0"/>
            <a:endParaRPr lang="en-US" noProof="0" dirty="0"/>
          </a:p>
        </p:txBody>
      </p:sp>
      <p:sp>
        <p:nvSpPr>
          <p:cNvPr id="8" name="Text Placeholder 7"/>
          <p:cNvSpPr>
            <a:spLocks noGrp="1"/>
          </p:cNvSpPr>
          <p:nvPr>
            <p:ph type="body" sz="quarter" idx="17"/>
          </p:nvPr>
        </p:nvSpPr>
        <p:spPr>
          <a:xfrm>
            <a:off x="0" y="0"/>
            <a:ext cx="9144000" cy="5143500"/>
          </a:xfrm>
          <a:custGeom>
            <a:avLst/>
            <a:gdLst>
              <a:gd name="connsiteX0" fmla="*/ 11603402 w 12192000"/>
              <a:gd name="connsiteY0" fmla="*/ 6448102 h 6858000"/>
              <a:gd name="connsiteX1" fmla="*/ 11613605 w 12192000"/>
              <a:gd name="connsiteY1" fmla="*/ 6448102 h 6858000"/>
              <a:gd name="connsiteX2" fmla="*/ 11617686 w 12192000"/>
              <a:gd name="connsiteY2" fmla="*/ 6456440 h 6858000"/>
              <a:gd name="connsiteX3" fmla="*/ 11623808 w 12192000"/>
              <a:gd name="connsiteY3" fmla="*/ 6558584 h 6858000"/>
              <a:gd name="connsiteX4" fmla="*/ 11621767 w 12192000"/>
              <a:gd name="connsiteY4" fmla="*/ 6569006 h 6858000"/>
              <a:gd name="connsiteX5" fmla="*/ 11615645 w 12192000"/>
              <a:gd name="connsiteY5" fmla="*/ 6569006 h 6858000"/>
              <a:gd name="connsiteX6" fmla="*/ 11509533 w 12192000"/>
              <a:gd name="connsiteY6" fmla="*/ 6506470 h 6858000"/>
              <a:gd name="connsiteX7" fmla="*/ 11505451 w 12192000"/>
              <a:gd name="connsiteY7" fmla="*/ 6500217 h 6858000"/>
              <a:gd name="connsiteX8" fmla="*/ 11505451 w 12192000"/>
              <a:gd name="connsiteY8" fmla="*/ 6498131 h 6858000"/>
              <a:gd name="connsiteX9" fmla="*/ 11511573 w 12192000"/>
              <a:gd name="connsiteY9" fmla="*/ 6493962 h 6858000"/>
              <a:gd name="connsiteX10" fmla="*/ 11603402 w 12192000"/>
              <a:gd name="connsiteY10" fmla="*/ 6448102 h 6858000"/>
              <a:gd name="connsiteX11" fmla="*/ 11686136 w 12192000"/>
              <a:gd name="connsiteY11" fmla="*/ 6446018 h 6858000"/>
              <a:gd name="connsiteX12" fmla="*/ 11696438 w 12192000"/>
              <a:gd name="connsiteY12" fmla="*/ 6446018 h 6858000"/>
              <a:gd name="connsiteX13" fmla="*/ 11787097 w 12192000"/>
              <a:gd name="connsiteY13" fmla="*/ 6491784 h 6858000"/>
              <a:gd name="connsiteX14" fmla="*/ 11795339 w 12192000"/>
              <a:gd name="connsiteY14" fmla="*/ 6498025 h 6858000"/>
              <a:gd name="connsiteX15" fmla="*/ 11791218 w 12192000"/>
              <a:gd name="connsiteY15" fmla="*/ 6504265 h 6858000"/>
              <a:gd name="connsiteX16" fmla="*/ 11684076 w 12192000"/>
              <a:gd name="connsiteY16" fmla="*/ 6566673 h 6858000"/>
              <a:gd name="connsiteX17" fmla="*/ 11675833 w 12192000"/>
              <a:gd name="connsiteY17" fmla="*/ 6566673 h 6858000"/>
              <a:gd name="connsiteX18" fmla="*/ 11673773 w 12192000"/>
              <a:gd name="connsiteY18" fmla="*/ 6558352 h 6858000"/>
              <a:gd name="connsiteX19" fmla="*/ 11682015 w 12192000"/>
              <a:gd name="connsiteY19" fmla="*/ 6454339 h 6858000"/>
              <a:gd name="connsiteX20" fmla="*/ 11686136 w 12192000"/>
              <a:gd name="connsiteY20" fmla="*/ 6446018 h 6858000"/>
              <a:gd name="connsiteX21" fmla="*/ 10868401 w 12192000"/>
              <a:gd name="connsiteY21" fmla="*/ 6406275 h 6858000"/>
              <a:gd name="connsiteX22" fmla="*/ 10868401 w 12192000"/>
              <a:gd name="connsiteY22" fmla="*/ 6449478 h 6858000"/>
              <a:gd name="connsiteX23" fmla="*/ 10820512 w 12192000"/>
              <a:gd name="connsiteY23" fmla="*/ 6457707 h 6858000"/>
              <a:gd name="connsiteX24" fmla="*/ 10801773 w 12192000"/>
              <a:gd name="connsiteY24" fmla="*/ 6433020 h 6858000"/>
              <a:gd name="connsiteX25" fmla="*/ 10826759 w 12192000"/>
              <a:gd name="connsiteY25" fmla="*/ 6408333 h 6858000"/>
              <a:gd name="connsiteX26" fmla="*/ 10518900 w 12192000"/>
              <a:gd name="connsiteY26" fmla="*/ 6336141 h 6858000"/>
              <a:gd name="connsiteX27" fmla="*/ 10559811 w 12192000"/>
              <a:gd name="connsiteY27" fmla="*/ 6396340 h 6858000"/>
              <a:gd name="connsiteX28" fmla="*/ 10518900 w 12192000"/>
              <a:gd name="connsiteY28" fmla="*/ 6456538 h 6858000"/>
              <a:gd name="connsiteX29" fmla="*/ 10477988 w 12192000"/>
              <a:gd name="connsiteY29" fmla="*/ 6396340 h 6858000"/>
              <a:gd name="connsiteX30" fmla="*/ 10518900 w 12192000"/>
              <a:gd name="connsiteY30" fmla="*/ 6336141 h 6858000"/>
              <a:gd name="connsiteX31" fmla="*/ 11673123 w 12192000"/>
              <a:gd name="connsiteY31" fmla="*/ 6327829 h 6858000"/>
              <a:gd name="connsiteX32" fmla="*/ 11682116 w 12192000"/>
              <a:gd name="connsiteY32" fmla="*/ 6328868 h 6858000"/>
              <a:gd name="connsiteX33" fmla="*/ 11708840 w 12192000"/>
              <a:gd name="connsiteY33" fmla="*/ 6380819 h 6858000"/>
              <a:gd name="connsiteX34" fmla="*/ 11649226 w 12192000"/>
              <a:gd name="connsiteY34" fmla="*/ 6439004 h 6858000"/>
              <a:gd name="connsiteX35" fmla="*/ 11589612 w 12192000"/>
              <a:gd name="connsiteY35" fmla="*/ 6380819 h 6858000"/>
              <a:gd name="connsiteX36" fmla="*/ 11616336 w 12192000"/>
              <a:gd name="connsiteY36" fmla="*/ 6330947 h 6858000"/>
              <a:gd name="connsiteX37" fmla="*/ 11632781 w 12192000"/>
              <a:gd name="connsiteY37" fmla="*/ 6333024 h 6858000"/>
              <a:gd name="connsiteX38" fmla="*/ 11630725 w 12192000"/>
              <a:gd name="connsiteY38" fmla="*/ 6349649 h 6858000"/>
              <a:gd name="connsiteX39" fmla="*/ 11614280 w 12192000"/>
              <a:gd name="connsiteY39" fmla="*/ 6380819 h 6858000"/>
              <a:gd name="connsiteX40" fmla="*/ 11649226 w 12192000"/>
              <a:gd name="connsiteY40" fmla="*/ 6416146 h 6858000"/>
              <a:gd name="connsiteX41" fmla="*/ 11684172 w 12192000"/>
              <a:gd name="connsiteY41" fmla="*/ 6380819 h 6858000"/>
              <a:gd name="connsiteX42" fmla="*/ 11667727 w 12192000"/>
              <a:gd name="connsiteY42" fmla="*/ 6349649 h 6858000"/>
              <a:gd name="connsiteX43" fmla="*/ 11665671 w 12192000"/>
              <a:gd name="connsiteY43" fmla="*/ 6333024 h 6858000"/>
              <a:gd name="connsiteX44" fmla="*/ 11673123 w 12192000"/>
              <a:gd name="connsiteY44" fmla="*/ 6327829 h 6858000"/>
              <a:gd name="connsiteX45" fmla="*/ 11822057 w 12192000"/>
              <a:gd name="connsiteY45" fmla="*/ 6312763 h 6858000"/>
              <a:gd name="connsiteX46" fmla="*/ 11826190 w 12192000"/>
              <a:gd name="connsiteY46" fmla="*/ 6318992 h 6858000"/>
              <a:gd name="connsiteX47" fmla="*/ 11826190 w 12192000"/>
              <a:gd name="connsiteY47" fmla="*/ 6443559 h 6858000"/>
              <a:gd name="connsiteX48" fmla="*/ 11822057 w 12192000"/>
              <a:gd name="connsiteY48" fmla="*/ 6449787 h 6858000"/>
              <a:gd name="connsiteX49" fmla="*/ 11813791 w 12192000"/>
              <a:gd name="connsiteY49" fmla="*/ 6447711 h 6858000"/>
              <a:gd name="connsiteX50" fmla="*/ 11729066 w 12192000"/>
              <a:gd name="connsiteY50" fmla="*/ 6389579 h 6858000"/>
              <a:gd name="connsiteX51" fmla="*/ 11722867 w 12192000"/>
              <a:gd name="connsiteY51" fmla="*/ 6381275 h 6858000"/>
              <a:gd name="connsiteX52" fmla="*/ 11729066 w 12192000"/>
              <a:gd name="connsiteY52" fmla="*/ 6372971 h 6858000"/>
              <a:gd name="connsiteX53" fmla="*/ 11813791 w 12192000"/>
              <a:gd name="connsiteY53" fmla="*/ 6314840 h 6858000"/>
              <a:gd name="connsiteX54" fmla="*/ 11822057 w 12192000"/>
              <a:gd name="connsiteY54" fmla="*/ 6312763 h 6858000"/>
              <a:gd name="connsiteX55" fmla="*/ 11476229 w 12192000"/>
              <a:gd name="connsiteY55" fmla="*/ 6312763 h 6858000"/>
              <a:gd name="connsiteX56" fmla="*/ 11484412 w 12192000"/>
              <a:gd name="connsiteY56" fmla="*/ 6316915 h 6858000"/>
              <a:gd name="connsiteX57" fmla="*/ 11568280 w 12192000"/>
              <a:gd name="connsiteY57" fmla="*/ 6372971 h 6858000"/>
              <a:gd name="connsiteX58" fmla="*/ 11574417 w 12192000"/>
              <a:gd name="connsiteY58" fmla="*/ 6381275 h 6858000"/>
              <a:gd name="connsiteX59" fmla="*/ 11568280 w 12192000"/>
              <a:gd name="connsiteY59" fmla="*/ 6389579 h 6858000"/>
              <a:gd name="connsiteX60" fmla="*/ 11484412 w 12192000"/>
              <a:gd name="connsiteY60" fmla="*/ 6447711 h 6858000"/>
              <a:gd name="connsiteX61" fmla="*/ 11476229 w 12192000"/>
              <a:gd name="connsiteY61" fmla="*/ 6449787 h 6858000"/>
              <a:gd name="connsiteX62" fmla="*/ 11472138 w 12192000"/>
              <a:gd name="connsiteY62" fmla="*/ 6443559 h 6858000"/>
              <a:gd name="connsiteX63" fmla="*/ 11472138 w 12192000"/>
              <a:gd name="connsiteY63" fmla="*/ 6318992 h 6858000"/>
              <a:gd name="connsiteX64" fmla="*/ 11476229 w 12192000"/>
              <a:gd name="connsiteY64" fmla="*/ 6312763 h 6858000"/>
              <a:gd name="connsiteX65" fmla="*/ 11088184 w 12192000"/>
              <a:gd name="connsiteY65" fmla="*/ 6302243 h 6858000"/>
              <a:gd name="connsiteX66" fmla="*/ 11082024 w 12192000"/>
              <a:gd name="connsiteY66" fmla="*/ 6304321 h 6858000"/>
              <a:gd name="connsiteX67" fmla="*/ 11079972 w 12192000"/>
              <a:gd name="connsiteY67" fmla="*/ 6310551 h 6858000"/>
              <a:gd name="connsiteX68" fmla="*/ 11121033 w 12192000"/>
              <a:gd name="connsiteY68" fmla="*/ 6468402 h 6858000"/>
              <a:gd name="connsiteX69" fmla="*/ 11145670 w 12192000"/>
              <a:gd name="connsiteY69" fmla="*/ 6489171 h 6858000"/>
              <a:gd name="connsiteX70" fmla="*/ 11153882 w 12192000"/>
              <a:gd name="connsiteY70" fmla="*/ 6489171 h 6858000"/>
              <a:gd name="connsiteX71" fmla="*/ 11149776 w 12192000"/>
              <a:gd name="connsiteY71" fmla="*/ 6497479 h 6858000"/>
              <a:gd name="connsiteX72" fmla="*/ 11149776 w 12192000"/>
              <a:gd name="connsiteY72" fmla="*/ 6499556 h 6858000"/>
              <a:gd name="connsiteX73" fmla="*/ 11125139 w 12192000"/>
              <a:gd name="connsiteY73" fmla="*/ 6518249 h 6858000"/>
              <a:gd name="connsiteX74" fmla="*/ 11090237 w 12192000"/>
              <a:gd name="connsiteY74" fmla="*/ 6516172 h 6858000"/>
              <a:gd name="connsiteX75" fmla="*/ 11084078 w 12192000"/>
              <a:gd name="connsiteY75" fmla="*/ 6518249 h 6858000"/>
              <a:gd name="connsiteX76" fmla="*/ 11082024 w 12192000"/>
              <a:gd name="connsiteY76" fmla="*/ 6522403 h 6858000"/>
              <a:gd name="connsiteX77" fmla="*/ 11082024 w 12192000"/>
              <a:gd name="connsiteY77" fmla="*/ 6541096 h 6858000"/>
              <a:gd name="connsiteX78" fmla="*/ 11088184 w 12192000"/>
              <a:gd name="connsiteY78" fmla="*/ 6547327 h 6858000"/>
              <a:gd name="connsiteX79" fmla="*/ 11135404 w 12192000"/>
              <a:gd name="connsiteY79" fmla="*/ 6553557 h 6858000"/>
              <a:gd name="connsiteX80" fmla="*/ 11137458 w 12192000"/>
              <a:gd name="connsiteY80" fmla="*/ 6553557 h 6858000"/>
              <a:gd name="connsiteX81" fmla="*/ 11190838 w 12192000"/>
              <a:gd name="connsiteY81" fmla="*/ 6501633 h 6858000"/>
              <a:gd name="connsiteX82" fmla="*/ 11223687 w 12192000"/>
              <a:gd name="connsiteY82" fmla="*/ 6372861 h 6858000"/>
              <a:gd name="connsiteX83" fmla="*/ 11236005 w 12192000"/>
              <a:gd name="connsiteY83" fmla="*/ 6331321 h 6858000"/>
              <a:gd name="connsiteX84" fmla="*/ 11240111 w 12192000"/>
              <a:gd name="connsiteY84" fmla="*/ 6310551 h 6858000"/>
              <a:gd name="connsiteX85" fmla="*/ 11238058 w 12192000"/>
              <a:gd name="connsiteY85" fmla="*/ 6304321 h 6858000"/>
              <a:gd name="connsiteX86" fmla="*/ 11233952 w 12192000"/>
              <a:gd name="connsiteY86" fmla="*/ 6302243 h 6858000"/>
              <a:gd name="connsiteX87" fmla="*/ 11205209 w 12192000"/>
              <a:gd name="connsiteY87" fmla="*/ 6302243 h 6858000"/>
              <a:gd name="connsiteX88" fmla="*/ 11199050 w 12192000"/>
              <a:gd name="connsiteY88" fmla="*/ 6306398 h 6858000"/>
              <a:gd name="connsiteX89" fmla="*/ 11162094 w 12192000"/>
              <a:gd name="connsiteY89" fmla="*/ 6447632 h 6858000"/>
              <a:gd name="connsiteX90" fmla="*/ 11160041 w 12192000"/>
              <a:gd name="connsiteY90" fmla="*/ 6447632 h 6858000"/>
              <a:gd name="connsiteX91" fmla="*/ 11121033 w 12192000"/>
              <a:gd name="connsiteY91" fmla="*/ 6306398 h 6858000"/>
              <a:gd name="connsiteX92" fmla="*/ 11114874 w 12192000"/>
              <a:gd name="connsiteY92" fmla="*/ 6302243 h 6858000"/>
              <a:gd name="connsiteX93" fmla="*/ 11088184 w 12192000"/>
              <a:gd name="connsiteY93" fmla="*/ 6302243 h 6858000"/>
              <a:gd name="connsiteX94" fmla="*/ 11048412 w 12192000"/>
              <a:gd name="connsiteY94" fmla="*/ 6299906 h 6858000"/>
              <a:gd name="connsiteX95" fmla="*/ 10999317 w 12192000"/>
              <a:gd name="connsiteY95" fmla="*/ 6320715 h 6858000"/>
              <a:gd name="connsiteX96" fmla="*/ 10999317 w 12192000"/>
              <a:gd name="connsiteY96" fmla="*/ 6308230 h 6858000"/>
              <a:gd name="connsiteX97" fmla="*/ 10993181 w 12192000"/>
              <a:gd name="connsiteY97" fmla="*/ 6301987 h 6858000"/>
              <a:gd name="connsiteX98" fmla="*/ 10964542 w 12192000"/>
              <a:gd name="connsiteY98" fmla="*/ 6301987 h 6858000"/>
              <a:gd name="connsiteX99" fmla="*/ 10958406 w 12192000"/>
              <a:gd name="connsiteY99" fmla="*/ 6308230 h 6858000"/>
              <a:gd name="connsiteX100" fmla="*/ 10958406 w 12192000"/>
              <a:gd name="connsiteY100" fmla="*/ 6483025 h 6858000"/>
              <a:gd name="connsiteX101" fmla="*/ 10964542 w 12192000"/>
              <a:gd name="connsiteY101" fmla="*/ 6489268 h 6858000"/>
              <a:gd name="connsiteX102" fmla="*/ 10993181 w 12192000"/>
              <a:gd name="connsiteY102" fmla="*/ 6489268 h 6858000"/>
              <a:gd name="connsiteX103" fmla="*/ 10999317 w 12192000"/>
              <a:gd name="connsiteY103" fmla="*/ 6483025 h 6858000"/>
              <a:gd name="connsiteX104" fmla="*/ 10999317 w 12192000"/>
              <a:gd name="connsiteY104" fmla="*/ 6362333 h 6858000"/>
              <a:gd name="connsiteX105" fmla="*/ 11050457 w 12192000"/>
              <a:gd name="connsiteY105" fmla="*/ 6339443 h 6858000"/>
              <a:gd name="connsiteX106" fmla="*/ 11056594 w 12192000"/>
              <a:gd name="connsiteY106" fmla="*/ 6333200 h 6858000"/>
              <a:gd name="connsiteX107" fmla="*/ 11056594 w 12192000"/>
              <a:gd name="connsiteY107" fmla="*/ 6306149 h 6858000"/>
              <a:gd name="connsiteX108" fmla="*/ 11054548 w 12192000"/>
              <a:gd name="connsiteY108" fmla="*/ 6301987 h 6858000"/>
              <a:gd name="connsiteX109" fmla="*/ 11048412 w 12192000"/>
              <a:gd name="connsiteY109" fmla="*/ 6299906 h 6858000"/>
              <a:gd name="connsiteX110" fmla="*/ 10847504 w 12192000"/>
              <a:gd name="connsiteY110" fmla="*/ 6296399 h 6858000"/>
              <a:gd name="connsiteX111" fmla="*/ 10777148 w 12192000"/>
              <a:gd name="connsiteY111" fmla="*/ 6304717 h 6858000"/>
              <a:gd name="connsiteX112" fmla="*/ 10770940 w 12192000"/>
              <a:gd name="connsiteY112" fmla="*/ 6310955 h 6858000"/>
              <a:gd name="connsiteX113" fmla="*/ 10773009 w 12192000"/>
              <a:gd name="connsiteY113" fmla="*/ 6335908 h 6858000"/>
              <a:gd name="connsiteX114" fmla="*/ 10775079 w 12192000"/>
              <a:gd name="connsiteY114" fmla="*/ 6340067 h 6858000"/>
              <a:gd name="connsiteX115" fmla="*/ 10779217 w 12192000"/>
              <a:gd name="connsiteY115" fmla="*/ 6342146 h 6858000"/>
              <a:gd name="connsiteX116" fmla="*/ 10845434 w 12192000"/>
              <a:gd name="connsiteY116" fmla="*/ 6337987 h 6858000"/>
              <a:gd name="connsiteX117" fmla="*/ 10868196 w 12192000"/>
              <a:gd name="connsiteY117" fmla="*/ 6360861 h 6858000"/>
              <a:gd name="connsiteX118" fmla="*/ 10868196 w 12192000"/>
              <a:gd name="connsiteY118" fmla="*/ 6373337 h 6858000"/>
              <a:gd name="connsiteX119" fmla="*/ 10822672 w 12192000"/>
              <a:gd name="connsiteY119" fmla="*/ 6377496 h 6858000"/>
              <a:gd name="connsiteX120" fmla="*/ 10758524 w 12192000"/>
              <a:gd name="connsiteY120" fmla="*/ 6433640 h 6858000"/>
              <a:gd name="connsiteX121" fmla="*/ 10814395 w 12192000"/>
              <a:gd name="connsiteY121" fmla="*/ 6493943 h 6858000"/>
              <a:gd name="connsiteX122" fmla="*/ 10874404 w 12192000"/>
              <a:gd name="connsiteY122" fmla="*/ 6481467 h 6858000"/>
              <a:gd name="connsiteX123" fmla="*/ 10903374 w 12192000"/>
              <a:gd name="connsiteY123" fmla="*/ 6493943 h 6858000"/>
              <a:gd name="connsiteX124" fmla="*/ 10909582 w 12192000"/>
              <a:gd name="connsiteY124" fmla="*/ 6491864 h 6858000"/>
              <a:gd name="connsiteX125" fmla="*/ 10911651 w 12192000"/>
              <a:gd name="connsiteY125" fmla="*/ 6485626 h 6858000"/>
              <a:gd name="connsiteX126" fmla="*/ 10911651 w 12192000"/>
              <a:gd name="connsiteY126" fmla="*/ 6360861 h 6858000"/>
              <a:gd name="connsiteX127" fmla="*/ 10847504 w 12192000"/>
              <a:gd name="connsiteY127" fmla="*/ 6296399 h 6858000"/>
              <a:gd name="connsiteX128" fmla="*/ 10518899 w 12192000"/>
              <a:gd name="connsiteY128" fmla="*/ 6296399 h 6858000"/>
              <a:gd name="connsiteX129" fmla="*/ 10434738 w 12192000"/>
              <a:gd name="connsiteY129" fmla="*/ 6395171 h 6858000"/>
              <a:gd name="connsiteX130" fmla="*/ 10518899 w 12192000"/>
              <a:gd name="connsiteY130" fmla="*/ 6493943 h 6858000"/>
              <a:gd name="connsiteX131" fmla="*/ 10603060 w 12192000"/>
              <a:gd name="connsiteY131" fmla="*/ 6395171 h 6858000"/>
              <a:gd name="connsiteX132" fmla="*/ 10518899 w 12192000"/>
              <a:gd name="connsiteY132" fmla="*/ 6296399 h 6858000"/>
              <a:gd name="connsiteX133" fmla="*/ 10302945 w 12192000"/>
              <a:gd name="connsiteY133" fmla="*/ 6270683 h 6858000"/>
              <a:gd name="connsiteX134" fmla="*/ 10319310 w 12192000"/>
              <a:gd name="connsiteY134" fmla="*/ 6270683 h 6858000"/>
              <a:gd name="connsiteX135" fmla="*/ 10362267 w 12192000"/>
              <a:gd name="connsiteY135" fmla="*/ 6310425 h 6858000"/>
              <a:gd name="connsiteX136" fmla="*/ 10317264 w 12192000"/>
              <a:gd name="connsiteY136" fmla="*/ 6348076 h 6858000"/>
              <a:gd name="connsiteX137" fmla="*/ 10272261 w 12192000"/>
              <a:gd name="connsiteY137" fmla="*/ 6348076 h 6858000"/>
              <a:gd name="connsiteX138" fmla="*/ 10272261 w 12192000"/>
              <a:gd name="connsiteY138" fmla="*/ 6272775 h 6858000"/>
              <a:gd name="connsiteX139" fmla="*/ 10302945 w 12192000"/>
              <a:gd name="connsiteY139" fmla="*/ 6270683 h 6858000"/>
              <a:gd name="connsiteX140" fmla="*/ 10679182 w 12192000"/>
              <a:gd name="connsiteY140" fmla="*/ 6258994 h 6858000"/>
              <a:gd name="connsiteX141" fmla="*/ 10650472 w 12192000"/>
              <a:gd name="connsiteY141" fmla="*/ 6265238 h 6858000"/>
              <a:gd name="connsiteX142" fmla="*/ 10644320 w 12192000"/>
              <a:gd name="connsiteY142" fmla="*/ 6271482 h 6858000"/>
              <a:gd name="connsiteX143" fmla="*/ 10644320 w 12192000"/>
              <a:gd name="connsiteY143" fmla="*/ 6302704 h 6858000"/>
              <a:gd name="connsiteX144" fmla="*/ 10627914 w 12192000"/>
              <a:gd name="connsiteY144" fmla="*/ 6302704 h 6858000"/>
              <a:gd name="connsiteX145" fmla="*/ 10621762 w 12192000"/>
              <a:gd name="connsiteY145" fmla="*/ 6308949 h 6858000"/>
              <a:gd name="connsiteX146" fmla="*/ 10621762 w 12192000"/>
              <a:gd name="connsiteY146" fmla="*/ 6333927 h 6858000"/>
              <a:gd name="connsiteX147" fmla="*/ 10627914 w 12192000"/>
              <a:gd name="connsiteY147" fmla="*/ 6340171 h 6858000"/>
              <a:gd name="connsiteX148" fmla="*/ 10644320 w 12192000"/>
              <a:gd name="connsiteY148" fmla="*/ 6340171 h 6858000"/>
              <a:gd name="connsiteX149" fmla="*/ 10644320 w 12192000"/>
              <a:gd name="connsiteY149" fmla="*/ 6423430 h 6858000"/>
              <a:gd name="connsiteX150" fmla="*/ 10699689 w 12192000"/>
              <a:gd name="connsiteY150" fmla="*/ 6496281 h 6858000"/>
              <a:gd name="connsiteX151" fmla="*/ 10732500 w 12192000"/>
              <a:gd name="connsiteY151" fmla="*/ 6492118 h 6858000"/>
              <a:gd name="connsiteX152" fmla="*/ 10738652 w 12192000"/>
              <a:gd name="connsiteY152" fmla="*/ 6483792 h 6858000"/>
              <a:gd name="connsiteX153" fmla="*/ 10736602 w 12192000"/>
              <a:gd name="connsiteY153" fmla="*/ 6460896 h 6858000"/>
              <a:gd name="connsiteX154" fmla="*/ 10730449 w 12192000"/>
              <a:gd name="connsiteY154" fmla="*/ 6452570 h 6858000"/>
              <a:gd name="connsiteX155" fmla="*/ 10705841 w 12192000"/>
              <a:gd name="connsiteY155" fmla="*/ 6454652 h 6858000"/>
              <a:gd name="connsiteX156" fmla="*/ 10687385 w 12192000"/>
              <a:gd name="connsiteY156" fmla="*/ 6417185 h 6858000"/>
              <a:gd name="connsiteX157" fmla="*/ 10687385 w 12192000"/>
              <a:gd name="connsiteY157" fmla="*/ 6340171 h 6858000"/>
              <a:gd name="connsiteX158" fmla="*/ 10730449 w 12192000"/>
              <a:gd name="connsiteY158" fmla="*/ 6340171 h 6858000"/>
              <a:gd name="connsiteX159" fmla="*/ 10736602 w 12192000"/>
              <a:gd name="connsiteY159" fmla="*/ 6333927 h 6858000"/>
              <a:gd name="connsiteX160" fmla="*/ 10736602 w 12192000"/>
              <a:gd name="connsiteY160" fmla="*/ 6308949 h 6858000"/>
              <a:gd name="connsiteX161" fmla="*/ 10730449 w 12192000"/>
              <a:gd name="connsiteY161" fmla="*/ 6302704 h 6858000"/>
              <a:gd name="connsiteX162" fmla="*/ 10687385 w 12192000"/>
              <a:gd name="connsiteY162" fmla="*/ 6302704 h 6858000"/>
              <a:gd name="connsiteX163" fmla="*/ 10687385 w 12192000"/>
              <a:gd name="connsiteY163" fmla="*/ 6265238 h 6858000"/>
              <a:gd name="connsiteX164" fmla="*/ 10685334 w 12192000"/>
              <a:gd name="connsiteY164" fmla="*/ 6258994 h 6858000"/>
              <a:gd name="connsiteX165" fmla="*/ 10679182 w 12192000"/>
              <a:gd name="connsiteY165" fmla="*/ 6258994 h 6858000"/>
              <a:gd name="connsiteX166" fmla="*/ 10313278 w 12192000"/>
              <a:gd name="connsiteY166" fmla="*/ 6229772 h 6858000"/>
              <a:gd name="connsiteX167" fmla="*/ 10232861 w 12192000"/>
              <a:gd name="connsiteY167" fmla="*/ 6233924 h 6858000"/>
              <a:gd name="connsiteX168" fmla="*/ 10226674 w 12192000"/>
              <a:gd name="connsiteY168" fmla="*/ 6242228 h 6858000"/>
              <a:gd name="connsiteX169" fmla="*/ 10226674 w 12192000"/>
              <a:gd name="connsiteY169" fmla="*/ 6483040 h 6858000"/>
              <a:gd name="connsiteX170" fmla="*/ 10234922 w 12192000"/>
              <a:gd name="connsiteY170" fmla="*/ 6489268 h 6858000"/>
              <a:gd name="connsiteX171" fmla="*/ 10263790 w 12192000"/>
              <a:gd name="connsiteY171" fmla="*/ 6489268 h 6858000"/>
              <a:gd name="connsiteX172" fmla="*/ 10272038 w 12192000"/>
              <a:gd name="connsiteY172" fmla="*/ 6483040 h 6858000"/>
              <a:gd name="connsiteX173" fmla="*/ 10272038 w 12192000"/>
              <a:gd name="connsiteY173" fmla="*/ 6387546 h 6858000"/>
              <a:gd name="connsiteX174" fmla="*/ 10321526 w 12192000"/>
              <a:gd name="connsiteY174" fmla="*/ 6389621 h 6858000"/>
              <a:gd name="connsiteX175" fmla="*/ 10362766 w 12192000"/>
              <a:gd name="connsiteY175" fmla="*/ 6485115 h 6858000"/>
              <a:gd name="connsiteX176" fmla="*/ 10368952 w 12192000"/>
              <a:gd name="connsiteY176" fmla="*/ 6489268 h 6858000"/>
              <a:gd name="connsiteX177" fmla="*/ 10401944 w 12192000"/>
              <a:gd name="connsiteY177" fmla="*/ 6489268 h 6858000"/>
              <a:gd name="connsiteX178" fmla="*/ 10408130 w 12192000"/>
              <a:gd name="connsiteY178" fmla="*/ 6487192 h 6858000"/>
              <a:gd name="connsiteX179" fmla="*/ 10410192 w 12192000"/>
              <a:gd name="connsiteY179" fmla="*/ 6480964 h 6858000"/>
              <a:gd name="connsiteX180" fmla="*/ 10362766 w 12192000"/>
              <a:gd name="connsiteY180" fmla="*/ 6377166 h 6858000"/>
              <a:gd name="connsiteX181" fmla="*/ 10408130 w 12192000"/>
              <a:gd name="connsiteY181" fmla="*/ 6308658 h 6858000"/>
              <a:gd name="connsiteX182" fmla="*/ 10319464 w 12192000"/>
              <a:gd name="connsiteY182" fmla="*/ 6229772 h 6858000"/>
              <a:gd name="connsiteX183" fmla="*/ 10313278 w 12192000"/>
              <a:gd name="connsiteY183" fmla="*/ 6229772 h 6858000"/>
              <a:gd name="connsiteX184" fmla="*/ 11675833 w 12192000"/>
              <a:gd name="connsiteY184" fmla="*/ 6196766 h 6858000"/>
              <a:gd name="connsiteX185" fmla="*/ 11684076 w 12192000"/>
              <a:gd name="connsiteY185" fmla="*/ 6196766 h 6858000"/>
              <a:gd name="connsiteX186" fmla="*/ 11791218 w 12192000"/>
              <a:gd name="connsiteY186" fmla="*/ 6258579 h 6858000"/>
              <a:gd name="connsiteX187" fmla="*/ 11795339 w 12192000"/>
              <a:gd name="connsiteY187" fmla="*/ 6264760 h 6858000"/>
              <a:gd name="connsiteX188" fmla="*/ 11787097 w 12192000"/>
              <a:gd name="connsiteY188" fmla="*/ 6270941 h 6858000"/>
              <a:gd name="connsiteX189" fmla="*/ 11696438 w 12192000"/>
              <a:gd name="connsiteY189" fmla="*/ 6314210 h 6858000"/>
              <a:gd name="connsiteX190" fmla="*/ 11686136 w 12192000"/>
              <a:gd name="connsiteY190" fmla="*/ 6316270 h 6858000"/>
              <a:gd name="connsiteX191" fmla="*/ 11682015 w 12192000"/>
              <a:gd name="connsiteY191" fmla="*/ 6305968 h 6858000"/>
              <a:gd name="connsiteX192" fmla="*/ 11673773 w 12192000"/>
              <a:gd name="connsiteY192" fmla="*/ 6205007 h 6858000"/>
              <a:gd name="connsiteX193" fmla="*/ 11675833 w 12192000"/>
              <a:gd name="connsiteY193" fmla="*/ 6196766 h 6858000"/>
              <a:gd name="connsiteX194" fmla="*/ 11618498 w 12192000"/>
              <a:gd name="connsiteY194" fmla="*/ 6195995 h 6858000"/>
              <a:gd name="connsiteX195" fmla="*/ 11622619 w 12192000"/>
              <a:gd name="connsiteY195" fmla="*/ 6196770 h 6858000"/>
              <a:gd name="connsiteX196" fmla="*/ 11624679 w 12192000"/>
              <a:gd name="connsiteY196" fmla="*/ 6207095 h 6858000"/>
              <a:gd name="connsiteX197" fmla="*/ 11616438 w 12192000"/>
              <a:gd name="connsiteY197" fmla="*/ 6308283 h 6858000"/>
              <a:gd name="connsiteX198" fmla="*/ 11612316 w 12192000"/>
              <a:gd name="connsiteY198" fmla="*/ 6316543 h 6858000"/>
              <a:gd name="connsiteX199" fmla="*/ 11602015 w 12192000"/>
              <a:gd name="connsiteY199" fmla="*/ 6316543 h 6858000"/>
              <a:gd name="connsiteX200" fmla="*/ 11511355 w 12192000"/>
              <a:gd name="connsiteY200" fmla="*/ 6271112 h 6858000"/>
              <a:gd name="connsiteX201" fmla="*/ 11503114 w 12192000"/>
              <a:gd name="connsiteY201" fmla="*/ 6264917 h 6858000"/>
              <a:gd name="connsiteX202" fmla="*/ 11507235 w 12192000"/>
              <a:gd name="connsiteY202" fmla="*/ 6258721 h 6858000"/>
              <a:gd name="connsiteX203" fmla="*/ 11614377 w 12192000"/>
              <a:gd name="connsiteY203" fmla="*/ 6196770 h 6858000"/>
              <a:gd name="connsiteX204" fmla="*/ 11618498 w 12192000"/>
              <a:gd name="connsiteY204" fmla="*/ 6195995 h 6858000"/>
              <a:gd name="connsiteX205" fmla="*/ 11649811 w 12192000"/>
              <a:gd name="connsiteY205" fmla="*/ 6160806 h 6858000"/>
              <a:gd name="connsiteX206" fmla="*/ 11432980 w 12192000"/>
              <a:gd name="connsiteY206" fmla="*/ 6379976 h 6858000"/>
              <a:gd name="connsiteX207" fmla="*/ 11649811 w 12192000"/>
              <a:gd name="connsiteY207" fmla="*/ 6599145 h 6858000"/>
              <a:gd name="connsiteX208" fmla="*/ 11866643 w 12192000"/>
              <a:gd name="connsiteY208" fmla="*/ 6379976 h 6858000"/>
              <a:gd name="connsiteX209" fmla="*/ 11649811 w 12192000"/>
              <a:gd name="connsiteY209" fmla="*/ 6160806 h 6858000"/>
              <a:gd name="connsiteX210" fmla="*/ 11649226 w 12192000"/>
              <a:gd name="connsiteY210" fmla="*/ 6129247 h 6858000"/>
              <a:gd name="connsiteX211" fmla="*/ 11895865 w 12192000"/>
              <a:gd name="connsiteY211" fmla="*/ 6378808 h 6858000"/>
              <a:gd name="connsiteX212" fmla="*/ 11649226 w 12192000"/>
              <a:gd name="connsiteY212" fmla="*/ 6628369 h 6858000"/>
              <a:gd name="connsiteX213" fmla="*/ 11402588 w 12192000"/>
              <a:gd name="connsiteY213" fmla="*/ 6378808 h 6858000"/>
              <a:gd name="connsiteX214" fmla="*/ 11649226 w 12192000"/>
              <a:gd name="connsiteY214" fmla="*/ 6129247 h 6858000"/>
              <a:gd name="connsiteX215" fmla="*/ 11636303 w 12192000"/>
              <a:gd name="connsiteY215" fmla="*/ 6050671 h 6858000"/>
              <a:gd name="connsiteX216" fmla="*/ 11623964 w 12192000"/>
              <a:gd name="connsiteY216" fmla="*/ 6100554 h 6858000"/>
              <a:gd name="connsiteX217" fmla="*/ 11601342 w 12192000"/>
              <a:gd name="connsiteY217" fmla="*/ 6104711 h 6858000"/>
              <a:gd name="connsiteX218" fmla="*/ 11574607 w 12192000"/>
              <a:gd name="connsiteY218" fmla="*/ 6058985 h 6858000"/>
              <a:gd name="connsiteX219" fmla="*/ 11574607 w 12192000"/>
              <a:gd name="connsiteY219" fmla="*/ 6056906 h 6858000"/>
              <a:gd name="connsiteX220" fmla="*/ 11572550 w 12192000"/>
              <a:gd name="connsiteY220" fmla="*/ 6058985 h 6858000"/>
              <a:gd name="connsiteX221" fmla="*/ 11551985 w 12192000"/>
              <a:gd name="connsiteY221" fmla="*/ 6063142 h 6858000"/>
              <a:gd name="connsiteX222" fmla="*/ 11551985 w 12192000"/>
              <a:gd name="connsiteY222" fmla="*/ 6065220 h 6858000"/>
              <a:gd name="connsiteX223" fmla="*/ 11547872 w 12192000"/>
              <a:gd name="connsiteY223" fmla="*/ 6090162 h 6858000"/>
              <a:gd name="connsiteX224" fmla="*/ 11551985 w 12192000"/>
              <a:gd name="connsiteY224" fmla="*/ 6117182 h 6858000"/>
              <a:gd name="connsiteX225" fmla="*/ 11531420 w 12192000"/>
              <a:gd name="connsiteY225" fmla="*/ 6125495 h 6858000"/>
              <a:gd name="connsiteX226" fmla="*/ 11494402 w 12192000"/>
              <a:gd name="connsiteY226" fmla="*/ 6090162 h 6858000"/>
              <a:gd name="connsiteX227" fmla="*/ 11494402 w 12192000"/>
              <a:gd name="connsiteY227" fmla="*/ 6088083 h 6858000"/>
              <a:gd name="connsiteX228" fmla="*/ 11492346 w 12192000"/>
              <a:gd name="connsiteY228" fmla="*/ 6088083 h 6858000"/>
              <a:gd name="connsiteX229" fmla="*/ 11473837 w 12192000"/>
              <a:gd name="connsiteY229" fmla="*/ 6100554 h 6858000"/>
              <a:gd name="connsiteX230" fmla="*/ 11473837 w 12192000"/>
              <a:gd name="connsiteY230" fmla="*/ 6102632 h 6858000"/>
              <a:gd name="connsiteX231" fmla="*/ 11486176 w 12192000"/>
              <a:gd name="connsiteY231" fmla="*/ 6152515 h 6858000"/>
              <a:gd name="connsiteX232" fmla="*/ 11469724 w 12192000"/>
              <a:gd name="connsiteY232" fmla="*/ 6164986 h 6858000"/>
              <a:gd name="connsiteX233" fmla="*/ 11426536 w 12192000"/>
              <a:gd name="connsiteY233" fmla="*/ 6137966 h 6858000"/>
              <a:gd name="connsiteX234" fmla="*/ 11424480 w 12192000"/>
              <a:gd name="connsiteY234" fmla="*/ 6137966 h 6858000"/>
              <a:gd name="connsiteX235" fmla="*/ 11424480 w 12192000"/>
              <a:gd name="connsiteY235" fmla="*/ 6140044 h 6858000"/>
              <a:gd name="connsiteX236" fmla="*/ 11408027 w 12192000"/>
              <a:gd name="connsiteY236" fmla="*/ 6154594 h 6858000"/>
              <a:gd name="connsiteX237" fmla="*/ 11408027 w 12192000"/>
              <a:gd name="connsiteY237" fmla="*/ 6156672 h 6858000"/>
              <a:gd name="connsiteX238" fmla="*/ 11434763 w 12192000"/>
              <a:gd name="connsiteY238" fmla="*/ 6202398 h 6858000"/>
              <a:gd name="connsiteX239" fmla="*/ 11420366 w 12192000"/>
              <a:gd name="connsiteY239" fmla="*/ 6219026 h 6858000"/>
              <a:gd name="connsiteX240" fmla="*/ 11371010 w 12192000"/>
              <a:gd name="connsiteY240" fmla="*/ 6206555 h 6858000"/>
              <a:gd name="connsiteX241" fmla="*/ 11368953 w 12192000"/>
              <a:gd name="connsiteY241" fmla="*/ 6206555 h 6858000"/>
              <a:gd name="connsiteX242" fmla="*/ 11358671 w 12192000"/>
              <a:gd name="connsiteY242" fmla="*/ 6225261 h 6858000"/>
              <a:gd name="connsiteX243" fmla="*/ 11358671 w 12192000"/>
              <a:gd name="connsiteY243" fmla="*/ 6227340 h 6858000"/>
              <a:gd name="connsiteX244" fmla="*/ 11395688 w 12192000"/>
              <a:gd name="connsiteY244" fmla="*/ 6264752 h 6858000"/>
              <a:gd name="connsiteX245" fmla="*/ 11387462 w 12192000"/>
              <a:gd name="connsiteY245" fmla="*/ 6283458 h 6858000"/>
              <a:gd name="connsiteX246" fmla="*/ 11336049 w 12192000"/>
              <a:gd name="connsiteY246" fmla="*/ 6283458 h 6858000"/>
              <a:gd name="connsiteX247" fmla="*/ 11333992 w 12192000"/>
              <a:gd name="connsiteY247" fmla="*/ 6283458 h 6858000"/>
              <a:gd name="connsiteX248" fmla="*/ 11333992 w 12192000"/>
              <a:gd name="connsiteY248" fmla="*/ 6285536 h 6858000"/>
              <a:gd name="connsiteX249" fmla="*/ 11327823 w 12192000"/>
              <a:gd name="connsiteY249" fmla="*/ 6306320 h 6858000"/>
              <a:gd name="connsiteX250" fmla="*/ 11329879 w 12192000"/>
              <a:gd name="connsiteY250" fmla="*/ 6308399 h 6858000"/>
              <a:gd name="connsiteX251" fmla="*/ 11373066 w 12192000"/>
              <a:gd name="connsiteY251" fmla="*/ 6333340 h 6858000"/>
              <a:gd name="connsiteX252" fmla="*/ 11371010 w 12192000"/>
              <a:gd name="connsiteY252" fmla="*/ 6356204 h 6858000"/>
              <a:gd name="connsiteX253" fmla="*/ 11321653 w 12192000"/>
              <a:gd name="connsiteY253" fmla="*/ 6368675 h 6858000"/>
              <a:gd name="connsiteX254" fmla="*/ 11319596 w 12192000"/>
              <a:gd name="connsiteY254" fmla="*/ 6368675 h 6858000"/>
              <a:gd name="connsiteX255" fmla="*/ 11319596 w 12192000"/>
              <a:gd name="connsiteY255" fmla="*/ 6370752 h 6858000"/>
              <a:gd name="connsiteX256" fmla="*/ 11319596 w 12192000"/>
              <a:gd name="connsiteY256" fmla="*/ 6381145 h 6858000"/>
              <a:gd name="connsiteX257" fmla="*/ 11319596 w 12192000"/>
              <a:gd name="connsiteY257" fmla="*/ 6391537 h 6858000"/>
              <a:gd name="connsiteX258" fmla="*/ 11319596 w 12192000"/>
              <a:gd name="connsiteY258" fmla="*/ 6393616 h 6858000"/>
              <a:gd name="connsiteX259" fmla="*/ 11321653 w 12192000"/>
              <a:gd name="connsiteY259" fmla="*/ 6393616 h 6858000"/>
              <a:gd name="connsiteX260" fmla="*/ 11371010 w 12192000"/>
              <a:gd name="connsiteY260" fmla="*/ 6406087 h 6858000"/>
              <a:gd name="connsiteX261" fmla="*/ 11375123 w 12192000"/>
              <a:gd name="connsiteY261" fmla="*/ 6428949 h 6858000"/>
              <a:gd name="connsiteX262" fmla="*/ 11329879 w 12192000"/>
              <a:gd name="connsiteY262" fmla="*/ 6455969 h 6858000"/>
              <a:gd name="connsiteX263" fmla="*/ 11327823 w 12192000"/>
              <a:gd name="connsiteY263" fmla="*/ 6455969 h 6858000"/>
              <a:gd name="connsiteX264" fmla="*/ 11327823 w 12192000"/>
              <a:gd name="connsiteY264" fmla="*/ 6458048 h 6858000"/>
              <a:gd name="connsiteX265" fmla="*/ 11333992 w 12192000"/>
              <a:gd name="connsiteY265" fmla="*/ 6478833 h 6858000"/>
              <a:gd name="connsiteX266" fmla="*/ 11336049 w 12192000"/>
              <a:gd name="connsiteY266" fmla="*/ 6478833 h 6858000"/>
              <a:gd name="connsiteX267" fmla="*/ 11387462 w 12192000"/>
              <a:gd name="connsiteY267" fmla="*/ 6478833 h 6858000"/>
              <a:gd name="connsiteX268" fmla="*/ 11395688 w 12192000"/>
              <a:gd name="connsiteY268" fmla="*/ 6499616 h 6858000"/>
              <a:gd name="connsiteX269" fmla="*/ 11358671 w 12192000"/>
              <a:gd name="connsiteY269" fmla="*/ 6537029 h 6858000"/>
              <a:gd name="connsiteX270" fmla="*/ 11358671 w 12192000"/>
              <a:gd name="connsiteY270" fmla="*/ 6539107 h 6858000"/>
              <a:gd name="connsiteX271" fmla="*/ 11371010 w 12192000"/>
              <a:gd name="connsiteY271" fmla="*/ 6557813 h 6858000"/>
              <a:gd name="connsiteX272" fmla="*/ 11422423 w 12192000"/>
              <a:gd name="connsiteY272" fmla="*/ 6543265 h 6858000"/>
              <a:gd name="connsiteX273" fmla="*/ 11434763 w 12192000"/>
              <a:gd name="connsiteY273" fmla="*/ 6561971 h 6858000"/>
              <a:gd name="connsiteX274" fmla="*/ 11408027 w 12192000"/>
              <a:gd name="connsiteY274" fmla="*/ 6607697 h 6858000"/>
              <a:gd name="connsiteX275" fmla="*/ 11410084 w 12192000"/>
              <a:gd name="connsiteY275" fmla="*/ 6609774 h 6858000"/>
              <a:gd name="connsiteX276" fmla="*/ 11424480 w 12192000"/>
              <a:gd name="connsiteY276" fmla="*/ 6624324 h 6858000"/>
              <a:gd name="connsiteX277" fmla="*/ 11426536 w 12192000"/>
              <a:gd name="connsiteY277" fmla="*/ 6624324 h 6858000"/>
              <a:gd name="connsiteX278" fmla="*/ 11471780 w 12192000"/>
              <a:gd name="connsiteY278" fmla="*/ 6597304 h 6858000"/>
              <a:gd name="connsiteX279" fmla="*/ 11488233 w 12192000"/>
              <a:gd name="connsiteY279" fmla="*/ 6611853 h 6858000"/>
              <a:gd name="connsiteX280" fmla="*/ 11475894 w 12192000"/>
              <a:gd name="connsiteY280" fmla="*/ 6661736 h 6858000"/>
              <a:gd name="connsiteX281" fmla="*/ 11475894 w 12192000"/>
              <a:gd name="connsiteY281" fmla="*/ 6663815 h 6858000"/>
              <a:gd name="connsiteX282" fmla="*/ 11494402 w 12192000"/>
              <a:gd name="connsiteY282" fmla="*/ 6674206 h 6858000"/>
              <a:gd name="connsiteX283" fmla="*/ 11494402 w 12192000"/>
              <a:gd name="connsiteY283" fmla="*/ 6676285 h 6858000"/>
              <a:gd name="connsiteX284" fmla="*/ 11496459 w 12192000"/>
              <a:gd name="connsiteY284" fmla="*/ 6674206 h 6858000"/>
              <a:gd name="connsiteX285" fmla="*/ 11533476 w 12192000"/>
              <a:gd name="connsiteY285" fmla="*/ 6636795 h 6858000"/>
              <a:gd name="connsiteX286" fmla="*/ 11551985 w 12192000"/>
              <a:gd name="connsiteY286" fmla="*/ 6645109 h 6858000"/>
              <a:gd name="connsiteX287" fmla="*/ 11549928 w 12192000"/>
              <a:gd name="connsiteY287" fmla="*/ 6672129 h 6858000"/>
              <a:gd name="connsiteX288" fmla="*/ 11551985 w 12192000"/>
              <a:gd name="connsiteY288" fmla="*/ 6697070 h 6858000"/>
              <a:gd name="connsiteX289" fmla="*/ 11551985 w 12192000"/>
              <a:gd name="connsiteY289" fmla="*/ 6699148 h 6858000"/>
              <a:gd name="connsiteX290" fmla="*/ 11554042 w 12192000"/>
              <a:gd name="connsiteY290" fmla="*/ 6699148 h 6858000"/>
              <a:gd name="connsiteX291" fmla="*/ 11574607 w 12192000"/>
              <a:gd name="connsiteY291" fmla="*/ 6705383 h 6858000"/>
              <a:gd name="connsiteX292" fmla="*/ 11576663 w 12192000"/>
              <a:gd name="connsiteY292" fmla="*/ 6705383 h 6858000"/>
              <a:gd name="connsiteX293" fmla="*/ 11601342 w 12192000"/>
              <a:gd name="connsiteY293" fmla="*/ 6659658 h 6858000"/>
              <a:gd name="connsiteX294" fmla="*/ 11623964 w 12192000"/>
              <a:gd name="connsiteY294" fmla="*/ 6661736 h 6858000"/>
              <a:gd name="connsiteX295" fmla="*/ 11636303 w 12192000"/>
              <a:gd name="connsiteY295" fmla="*/ 6713697 h 6858000"/>
              <a:gd name="connsiteX296" fmla="*/ 11638359 w 12192000"/>
              <a:gd name="connsiteY296" fmla="*/ 6713697 h 6858000"/>
              <a:gd name="connsiteX297" fmla="*/ 11658925 w 12192000"/>
              <a:gd name="connsiteY297" fmla="*/ 6713697 h 6858000"/>
              <a:gd name="connsiteX298" fmla="*/ 11660982 w 12192000"/>
              <a:gd name="connsiteY298" fmla="*/ 6713697 h 6858000"/>
              <a:gd name="connsiteX299" fmla="*/ 11675378 w 12192000"/>
              <a:gd name="connsiteY299" fmla="*/ 6661736 h 6858000"/>
              <a:gd name="connsiteX300" fmla="*/ 11695943 w 12192000"/>
              <a:gd name="connsiteY300" fmla="*/ 6659658 h 6858000"/>
              <a:gd name="connsiteX301" fmla="*/ 11722678 w 12192000"/>
              <a:gd name="connsiteY301" fmla="*/ 6705383 h 6858000"/>
              <a:gd name="connsiteX302" fmla="*/ 11743243 w 12192000"/>
              <a:gd name="connsiteY302" fmla="*/ 6699148 h 6858000"/>
              <a:gd name="connsiteX303" fmla="*/ 11745300 w 12192000"/>
              <a:gd name="connsiteY303" fmla="*/ 6699148 h 6858000"/>
              <a:gd name="connsiteX304" fmla="*/ 11747356 w 12192000"/>
              <a:gd name="connsiteY304" fmla="*/ 6672129 h 6858000"/>
              <a:gd name="connsiteX305" fmla="*/ 11745300 w 12192000"/>
              <a:gd name="connsiteY305" fmla="*/ 6645109 h 6858000"/>
              <a:gd name="connsiteX306" fmla="*/ 11765865 w 12192000"/>
              <a:gd name="connsiteY306" fmla="*/ 6636795 h 6858000"/>
              <a:gd name="connsiteX307" fmla="*/ 11802882 w 12192000"/>
              <a:gd name="connsiteY307" fmla="*/ 6674206 h 6858000"/>
              <a:gd name="connsiteX308" fmla="*/ 11821391 w 12192000"/>
              <a:gd name="connsiteY308" fmla="*/ 6663815 h 6858000"/>
              <a:gd name="connsiteX309" fmla="*/ 11823448 w 12192000"/>
              <a:gd name="connsiteY309" fmla="*/ 6661736 h 6858000"/>
              <a:gd name="connsiteX310" fmla="*/ 11823448 w 12192000"/>
              <a:gd name="connsiteY310" fmla="*/ 6659658 h 6858000"/>
              <a:gd name="connsiteX311" fmla="*/ 11809052 w 12192000"/>
              <a:gd name="connsiteY311" fmla="*/ 6611853 h 6858000"/>
              <a:gd name="connsiteX312" fmla="*/ 11825504 w 12192000"/>
              <a:gd name="connsiteY312" fmla="*/ 6597304 h 6858000"/>
              <a:gd name="connsiteX313" fmla="*/ 11870748 w 12192000"/>
              <a:gd name="connsiteY313" fmla="*/ 6624324 h 6858000"/>
              <a:gd name="connsiteX314" fmla="*/ 11872805 w 12192000"/>
              <a:gd name="connsiteY314" fmla="*/ 6624324 h 6858000"/>
              <a:gd name="connsiteX315" fmla="*/ 11887201 w 12192000"/>
              <a:gd name="connsiteY315" fmla="*/ 6607697 h 6858000"/>
              <a:gd name="connsiteX316" fmla="*/ 11889257 w 12192000"/>
              <a:gd name="connsiteY316" fmla="*/ 6607697 h 6858000"/>
              <a:gd name="connsiteX317" fmla="*/ 11862522 w 12192000"/>
              <a:gd name="connsiteY317" fmla="*/ 6561971 h 6858000"/>
              <a:gd name="connsiteX318" fmla="*/ 11874861 w 12192000"/>
              <a:gd name="connsiteY318" fmla="*/ 6543265 h 6858000"/>
              <a:gd name="connsiteX319" fmla="*/ 11926275 w 12192000"/>
              <a:gd name="connsiteY319" fmla="*/ 6557813 h 6858000"/>
              <a:gd name="connsiteX320" fmla="*/ 11928331 w 12192000"/>
              <a:gd name="connsiteY320" fmla="*/ 6555735 h 6858000"/>
              <a:gd name="connsiteX321" fmla="*/ 11938614 w 12192000"/>
              <a:gd name="connsiteY321" fmla="*/ 6537029 h 6858000"/>
              <a:gd name="connsiteX322" fmla="*/ 11938614 w 12192000"/>
              <a:gd name="connsiteY322" fmla="*/ 6534951 h 6858000"/>
              <a:gd name="connsiteX323" fmla="*/ 11901596 w 12192000"/>
              <a:gd name="connsiteY323" fmla="*/ 6499616 h 6858000"/>
              <a:gd name="connsiteX324" fmla="*/ 11909822 w 12192000"/>
              <a:gd name="connsiteY324" fmla="*/ 6478833 h 6858000"/>
              <a:gd name="connsiteX325" fmla="*/ 11961236 w 12192000"/>
              <a:gd name="connsiteY325" fmla="*/ 6478833 h 6858000"/>
              <a:gd name="connsiteX326" fmla="*/ 11963292 w 12192000"/>
              <a:gd name="connsiteY326" fmla="*/ 6478833 h 6858000"/>
              <a:gd name="connsiteX327" fmla="*/ 11967405 w 12192000"/>
              <a:gd name="connsiteY327" fmla="*/ 6458048 h 6858000"/>
              <a:gd name="connsiteX328" fmla="*/ 11967405 w 12192000"/>
              <a:gd name="connsiteY328" fmla="*/ 6455969 h 6858000"/>
              <a:gd name="connsiteX329" fmla="*/ 11922162 w 12192000"/>
              <a:gd name="connsiteY329" fmla="*/ 6428949 h 6858000"/>
              <a:gd name="connsiteX330" fmla="*/ 11926275 w 12192000"/>
              <a:gd name="connsiteY330" fmla="*/ 6408165 h 6858000"/>
              <a:gd name="connsiteX331" fmla="*/ 11975632 w 12192000"/>
              <a:gd name="connsiteY331" fmla="*/ 6393616 h 6858000"/>
              <a:gd name="connsiteX332" fmla="*/ 11977688 w 12192000"/>
              <a:gd name="connsiteY332" fmla="*/ 6393616 h 6858000"/>
              <a:gd name="connsiteX333" fmla="*/ 11977688 w 12192000"/>
              <a:gd name="connsiteY333" fmla="*/ 6381145 h 6858000"/>
              <a:gd name="connsiteX334" fmla="*/ 11977688 w 12192000"/>
              <a:gd name="connsiteY334" fmla="*/ 6370752 h 6858000"/>
              <a:gd name="connsiteX335" fmla="*/ 11975632 w 12192000"/>
              <a:gd name="connsiteY335" fmla="*/ 6370752 h 6858000"/>
              <a:gd name="connsiteX336" fmla="*/ 11926275 w 12192000"/>
              <a:gd name="connsiteY336" fmla="*/ 6356204 h 6858000"/>
              <a:gd name="connsiteX337" fmla="*/ 11924218 w 12192000"/>
              <a:gd name="connsiteY337" fmla="*/ 6335419 h 6858000"/>
              <a:gd name="connsiteX338" fmla="*/ 11967405 w 12192000"/>
              <a:gd name="connsiteY338" fmla="*/ 6308399 h 6858000"/>
              <a:gd name="connsiteX339" fmla="*/ 11969462 w 12192000"/>
              <a:gd name="connsiteY339" fmla="*/ 6308399 h 6858000"/>
              <a:gd name="connsiteX340" fmla="*/ 11969462 w 12192000"/>
              <a:gd name="connsiteY340" fmla="*/ 6306320 h 6858000"/>
              <a:gd name="connsiteX341" fmla="*/ 11963292 w 12192000"/>
              <a:gd name="connsiteY341" fmla="*/ 6285536 h 6858000"/>
              <a:gd name="connsiteX342" fmla="*/ 11961236 w 12192000"/>
              <a:gd name="connsiteY342" fmla="*/ 6285536 h 6858000"/>
              <a:gd name="connsiteX343" fmla="*/ 11909822 w 12192000"/>
              <a:gd name="connsiteY343" fmla="*/ 6285536 h 6858000"/>
              <a:gd name="connsiteX344" fmla="*/ 11901596 w 12192000"/>
              <a:gd name="connsiteY344" fmla="*/ 6264752 h 6858000"/>
              <a:gd name="connsiteX345" fmla="*/ 11938614 w 12192000"/>
              <a:gd name="connsiteY345" fmla="*/ 6227340 h 6858000"/>
              <a:gd name="connsiteX346" fmla="*/ 11938614 w 12192000"/>
              <a:gd name="connsiteY346" fmla="*/ 6225261 h 6858000"/>
              <a:gd name="connsiteX347" fmla="*/ 11928331 w 12192000"/>
              <a:gd name="connsiteY347" fmla="*/ 6206555 h 6858000"/>
              <a:gd name="connsiteX348" fmla="*/ 11926275 w 12192000"/>
              <a:gd name="connsiteY348" fmla="*/ 6206555 h 6858000"/>
              <a:gd name="connsiteX349" fmla="*/ 11876918 w 12192000"/>
              <a:gd name="connsiteY349" fmla="*/ 6219026 h 6858000"/>
              <a:gd name="connsiteX350" fmla="*/ 11862522 w 12192000"/>
              <a:gd name="connsiteY350" fmla="*/ 6202398 h 6858000"/>
              <a:gd name="connsiteX351" fmla="*/ 11889257 w 12192000"/>
              <a:gd name="connsiteY351" fmla="*/ 6156672 h 6858000"/>
              <a:gd name="connsiteX352" fmla="*/ 11889257 w 12192000"/>
              <a:gd name="connsiteY352" fmla="*/ 6154594 h 6858000"/>
              <a:gd name="connsiteX353" fmla="*/ 11872805 w 12192000"/>
              <a:gd name="connsiteY353" fmla="*/ 6140044 h 6858000"/>
              <a:gd name="connsiteX354" fmla="*/ 11827561 w 12192000"/>
              <a:gd name="connsiteY354" fmla="*/ 6164986 h 6858000"/>
              <a:gd name="connsiteX355" fmla="*/ 11809052 w 12192000"/>
              <a:gd name="connsiteY355" fmla="*/ 6152515 h 6858000"/>
              <a:gd name="connsiteX356" fmla="*/ 11823448 w 12192000"/>
              <a:gd name="connsiteY356" fmla="*/ 6102632 h 6858000"/>
              <a:gd name="connsiteX357" fmla="*/ 11823448 w 12192000"/>
              <a:gd name="connsiteY357" fmla="*/ 6100554 h 6858000"/>
              <a:gd name="connsiteX358" fmla="*/ 11804939 w 12192000"/>
              <a:gd name="connsiteY358" fmla="*/ 6090162 h 6858000"/>
              <a:gd name="connsiteX359" fmla="*/ 11802882 w 12192000"/>
              <a:gd name="connsiteY359" fmla="*/ 6088083 h 6858000"/>
              <a:gd name="connsiteX360" fmla="*/ 11802882 w 12192000"/>
              <a:gd name="connsiteY360" fmla="*/ 6090162 h 6858000"/>
              <a:gd name="connsiteX361" fmla="*/ 11765865 w 12192000"/>
              <a:gd name="connsiteY361" fmla="*/ 6125495 h 6858000"/>
              <a:gd name="connsiteX362" fmla="*/ 11745300 w 12192000"/>
              <a:gd name="connsiteY362" fmla="*/ 6117182 h 6858000"/>
              <a:gd name="connsiteX363" fmla="*/ 11749412 w 12192000"/>
              <a:gd name="connsiteY363" fmla="*/ 6090162 h 6858000"/>
              <a:gd name="connsiteX364" fmla="*/ 11745300 w 12192000"/>
              <a:gd name="connsiteY364" fmla="*/ 6065220 h 6858000"/>
              <a:gd name="connsiteX365" fmla="*/ 11745300 w 12192000"/>
              <a:gd name="connsiteY365" fmla="*/ 6063142 h 6858000"/>
              <a:gd name="connsiteX366" fmla="*/ 11743243 w 12192000"/>
              <a:gd name="connsiteY366" fmla="*/ 6063142 h 6858000"/>
              <a:gd name="connsiteX367" fmla="*/ 11722678 w 12192000"/>
              <a:gd name="connsiteY367" fmla="*/ 6058985 h 6858000"/>
              <a:gd name="connsiteX368" fmla="*/ 11695943 w 12192000"/>
              <a:gd name="connsiteY368" fmla="*/ 6104711 h 6858000"/>
              <a:gd name="connsiteX369" fmla="*/ 11673321 w 12192000"/>
              <a:gd name="connsiteY369" fmla="*/ 6100554 h 6858000"/>
              <a:gd name="connsiteX370" fmla="*/ 11660982 w 12192000"/>
              <a:gd name="connsiteY370" fmla="*/ 6050671 h 6858000"/>
              <a:gd name="connsiteX371" fmla="*/ 11658925 w 12192000"/>
              <a:gd name="connsiteY371" fmla="*/ 6050671 h 6858000"/>
              <a:gd name="connsiteX372" fmla="*/ 11638359 w 12192000"/>
              <a:gd name="connsiteY372" fmla="*/ 6050671 h 6858000"/>
              <a:gd name="connsiteX373" fmla="*/ 11636303 w 12192000"/>
              <a:gd name="connsiteY373" fmla="*/ 6050671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8102"/>
                </a:moveTo>
                <a:cubicBezTo>
                  <a:pt x="11607483" y="6446018"/>
                  <a:pt x="11609524" y="6446018"/>
                  <a:pt x="11613605" y="6448102"/>
                </a:cubicBezTo>
                <a:cubicBezTo>
                  <a:pt x="11615645" y="6450187"/>
                  <a:pt x="11617686" y="6452271"/>
                  <a:pt x="11617686" y="6456440"/>
                </a:cubicBezTo>
                <a:cubicBezTo>
                  <a:pt x="11623808" y="6558584"/>
                  <a:pt x="11623808" y="6558584"/>
                  <a:pt x="11623808" y="6558584"/>
                </a:cubicBezTo>
                <a:cubicBezTo>
                  <a:pt x="11625848" y="6564837"/>
                  <a:pt x="11623808" y="6566922"/>
                  <a:pt x="11621767" y="6569006"/>
                </a:cubicBezTo>
                <a:cubicBezTo>
                  <a:pt x="11619727" y="6571091"/>
                  <a:pt x="11617686" y="6569006"/>
                  <a:pt x="11615645" y="6569006"/>
                </a:cubicBezTo>
                <a:cubicBezTo>
                  <a:pt x="11570752" y="6558584"/>
                  <a:pt x="11540142" y="6539822"/>
                  <a:pt x="11509533" y="6506470"/>
                </a:cubicBezTo>
                <a:cubicBezTo>
                  <a:pt x="11507492" y="6504386"/>
                  <a:pt x="11505451" y="6502301"/>
                  <a:pt x="11505451" y="6500217"/>
                </a:cubicBezTo>
                <a:cubicBezTo>
                  <a:pt x="11505451" y="6500217"/>
                  <a:pt x="11505451" y="6500217"/>
                  <a:pt x="11505451" y="6498131"/>
                </a:cubicBezTo>
                <a:cubicBezTo>
                  <a:pt x="11505451" y="6496047"/>
                  <a:pt x="11509533" y="6493962"/>
                  <a:pt x="11511573" y="6493962"/>
                </a:cubicBezTo>
                <a:cubicBezTo>
                  <a:pt x="11603402" y="6448102"/>
                  <a:pt x="11603402" y="6448102"/>
                  <a:pt x="11603402" y="6448102"/>
                </a:cubicBezTo>
                <a:close/>
                <a:moveTo>
                  <a:pt x="11686136" y="6446018"/>
                </a:moveTo>
                <a:cubicBezTo>
                  <a:pt x="11690256" y="6446018"/>
                  <a:pt x="11692317" y="6446018"/>
                  <a:pt x="11696438" y="6446018"/>
                </a:cubicBezTo>
                <a:cubicBezTo>
                  <a:pt x="11787097" y="6491784"/>
                  <a:pt x="11787097" y="6491784"/>
                  <a:pt x="11787097" y="6491784"/>
                </a:cubicBezTo>
                <a:cubicBezTo>
                  <a:pt x="11791218" y="6493864"/>
                  <a:pt x="11793278" y="6495944"/>
                  <a:pt x="11795339" y="6498025"/>
                </a:cubicBezTo>
                <a:cubicBezTo>
                  <a:pt x="11795339" y="6500105"/>
                  <a:pt x="11793278" y="6502185"/>
                  <a:pt x="11791218" y="6504265"/>
                </a:cubicBezTo>
                <a:cubicBezTo>
                  <a:pt x="11760312" y="6537549"/>
                  <a:pt x="11727344" y="6556272"/>
                  <a:pt x="11684076" y="6566673"/>
                </a:cubicBezTo>
                <a:cubicBezTo>
                  <a:pt x="11679954" y="6568753"/>
                  <a:pt x="11677894" y="6568753"/>
                  <a:pt x="11675833" y="6566673"/>
                </a:cubicBezTo>
                <a:cubicBezTo>
                  <a:pt x="11673773" y="6564593"/>
                  <a:pt x="11673773" y="6560432"/>
                  <a:pt x="11673773" y="6558352"/>
                </a:cubicBezTo>
                <a:cubicBezTo>
                  <a:pt x="11682015" y="6454339"/>
                  <a:pt x="11682015" y="6454339"/>
                  <a:pt x="11682015" y="6454339"/>
                </a:cubicBezTo>
                <a:cubicBezTo>
                  <a:pt x="11682015" y="6452259"/>
                  <a:pt x="11684076" y="6448098"/>
                  <a:pt x="11686136" y="6446018"/>
                </a:cubicBezTo>
                <a:close/>
                <a:moveTo>
                  <a:pt x="10868401" y="6406275"/>
                </a:moveTo>
                <a:cubicBezTo>
                  <a:pt x="10868401" y="6406275"/>
                  <a:pt x="10868401" y="6406275"/>
                  <a:pt x="10868401" y="6449478"/>
                </a:cubicBezTo>
                <a:cubicBezTo>
                  <a:pt x="10868401" y="6449478"/>
                  <a:pt x="10841333" y="6457707"/>
                  <a:pt x="10820512" y="6457707"/>
                </a:cubicBezTo>
                <a:cubicBezTo>
                  <a:pt x="10803855" y="6457707"/>
                  <a:pt x="10801773" y="6441249"/>
                  <a:pt x="10801773" y="6433020"/>
                </a:cubicBezTo>
                <a:cubicBezTo>
                  <a:pt x="10801773" y="6418619"/>
                  <a:pt x="10810102" y="6410390"/>
                  <a:pt x="10826759" y="6408333"/>
                </a:cubicBezTo>
                <a:close/>
                <a:moveTo>
                  <a:pt x="10518900" y="6336141"/>
                </a:moveTo>
                <a:cubicBezTo>
                  <a:pt x="10547537" y="6336141"/>
                  <a:pt x="10559811" y="6352748"/>
                  <a:pt x="10559811" y="6396340"/>
                </a:cubicBezTo>
                <a:cubicBezTo>
                  <a:pt x="10559811" y="6433704"/>
                  <a:pt x="10553675" y="6456538"/>
                  <a:pt x="10518900" y="6456538"/>
                </a:cubicBezTo>
                <a:cubicBezTo>
                  <a:pt x="10484125" y="6456538"/>
                  <a:pt x="10477988" y="6433704"/>
                  <a:pt x="10477988" y="6396340"/>
                </a:cubicBezTo>
                <a:cubicBezTo>
                  <a:pt x="10477988" y="6352748"/>
                  <a:pt x="10488216" y="6336141"/>
                  <a:pt x="10518900" y="6336141"/>
                </a:cubicBezTo>
                <a:close/>
                <a:moveTo>
                  <a:pt x="11673123" y="6327829"/>
                </a:moveTo>
                <a:cubicBezTo>
                  <a:pt x="11675950" y="6327310"/>
                  <a:pt x="11679033" y="6327829"/>
                  <a:pt x="11682116" y="6328868"/>
                </a:cubicBezTo>
                <a:cubicBezTo>
                  <a:pt x="11698562" y="6341337"/>
                  <a:pt x="11708840" y="6360039"/>
                  <a:pt x="11708840" y="6380819"/>
                </a:cubicBezTo>
                <a:cubicBezTo>
                  <a:pt x="11708840" y="6411990"/>
                  <a:pt x="11682116" y="6439004"/>
                  <a:pt x="11649226" y="6439004"/>
                </a:cubicBezTo>
                <a:cubicBezTo>
                  <a:pt x="11616336" y="6439004"/>
                  <a:pt x="11589612" y="6411990"/>
                  <a:pt x="11589612" y="6380819"/>
                </a:cubicBezTo>
                <a:cubicBezTo>
                  <a:pt x="11589612" y="6360039"/>
                  <a:pt x="11599890" y="6341337"/>
                  <a:pt x="11616336" y="6330947"/>
                </a:cubicBezTo>
                <a:cubicBezTo>
                  <a:pt x="11622503" y="6326790"/>
                  <a:pt x="11628669" y="6326790"/>
                  <a:pt x="11632781" y="6333024"/>
                </a:cubicBezTo>
                <a:cubicBezTo>
                  <a:pt x="11636892" y="6339259"/>
                  <a:pt x="11634837" y="6345492"/>
                  <a:pt x="11630725" y="6349649"/>
                </a:cubicBezTo>
                <a:cubicBezTo>
                  <a:pt x="11620447" y="6355883"/>
                  <a:pt x="11614280" y="6368351"/>
                  <a:pt x="11614280" y="6380819"/>
                </a:cubicBezTo>
                <a:cubicBezTo>
                  <a:pt x="11614280" y="6399522"/>
                  <a:pt x="11630725" y="6416146"/>
                  <a:pt x="11649226" y="6416146"/>
                </a:cubicBezTo>
                <a:cubicBezTo>
                  <a:pt x="11667727" y="6416146"/>
                  <a:pt x="11684172" y="6399522"/>
                  <a:pt x="11684172" y="6380819"/>
                </a:cubicBezTo>
                <a:cubicBezTo>
                  <a:pt x="11684172" y="6368351"/>
                  <a:pt x="11678005" y="6355883"/>
                  <a:pt x="11667727" y="6349649"/>
                </a:cubicBezTo>
                <a:cubicBezTo>
                  <a:pt x="11663616" y="6345492"/>
                  <a:pt x="11661560" y="6339259"/>
                  <a:pt x="11665671" y="6333024"/>
                </a:cubicBezTo>
                <a:cubicBezTo>
                  <a:pt x="11667727" y="6329908"/>
                  <a:pt x="11670297" y="6328349"/>
                  <a:pt x="11673123" y="6327829"/>
                </a:cubicBezTo>
                <a:close/>
                <a:moveTo>
                  <a:pt x="11822057" y="6312763"/>
                </a:moveTo>
                <a:cubicBezTo>
                  <a:pt x="11824124" y="6312763"/>
                  <a:pt x="11826190" y="6316915"/>
                  <a:pt x="11826190" y="6318992"/>
                </a:cubicBezTo>
                <a:cubicBezTo>
                  <a:pt x="11838588" y="6362590"/>
                  <a:pt x="11838588" y="6399960"/>
                  <a:pt x="11826190" y="6443559"/>
                </a:cubicBezTo>
                <a:cubicBezTo>
                  <a:pt x="11824124" y="6447711"/>
                  <a:pt x="11824124" y="6449787"/>
                  <a:pt x="11822057" y="6449787"/>
                </a:cubicBezTo>
                <a:cubicBezTo>
                  <a:pt x="11817924" y="6451863"/>
                  <a:pt x="11815858" y="6449787"/>
                  <a:pt x="11813791" y="6447711"/>
                </a:cubicBezTo>
                <a:cubicBezTo>
                  <a:pt x="11729066" y="6389579"/>
                  <a:pt x="11729066" y="6389579"/>
                  <a:pt x="11729066" y="6389579"/>
                </a:cubicBezTo>
                <a:cubicBezTo>
                  <a:pt x="11724933" y="6387504"/>
                  <a:pt x="11722867" y="6385427"/>
                  <a:pt x="11722867" y="6381275"/>
                </a:cubicBezTo>
                <a:cubicBezTo>
                  <a:pt x="11722867" y="6379199"/>
                  <a:pt x="11724933" y="6375047"/>
                  <a:pt x="11729066" y="6372971"/>
                </a:cubicBezTo>
                <a:cubicBezTo>
                  <a:pt x="11813791" y="6314840"/>
                  <a:pt x="11813791" y="6314840"/>
                  <a:pt x="11813791" y="6314840"/>
                </a:cubicBezTo>
                <a:cubicBezTo>
                  <a:pt x="11815858" y="6312763"/>
                  <a:pt x="11819991" y="6312763"/>
                  <a:pt x="11822057" y="6312763"/>
                </a:cubicBezTo>
                <a:close/>
                <a:moveTo>
                  <a:pt x="11476229" y="6312763"/>
                </a:moveTo>
                <a:cubicBezTo>
                  <a:pt x="11480320" y="6312763"/>
                  <a:pt x="11482366" y="6314840"/>
                  <a:pt x="11484412" y="6316915"/>
                </a:cubicBezTo>
                <a:cubicBezTo>
                  <a:pt x="11568280" y="6372971"/>
                  <a:pt x="11568280" y="6372971"/>
                  <a:pt x="11568280" y="6372971"/>
                </a:cubicBezTo>
                <a:cubicBezTo>
                  <a:pt x="11572371" y="6375047"/>
                  <a:pt x="11574417" y="6379199"/>
                  <a:pt x="11574417" y="6381275"/>
                </a:cubicBezTo>
                <a:cubicBezTo>
                  <a:pt x="11574417" y="6385427"/>
                  <a:pt x="11572371" y="6387504"/>
                  <a:pt x="11568280" y="6389579"/>
                </a:cubicBezTo>
                <a:lnTo>
                  <a:pt x="11484412" y="6447711"/>
                </a:lnTo>
                <a:cubicBezTo>
                  <a:pt x="11480320" y="6449787"/>
                  <a:pt x="11478275" y="6451863"/>
                  <a:pt x="11476229" y="6449787"/>
                </a:cubicBezTo>
                <a:cubicBezTo>
                  <a:pt x="11474184" y="6449787"/>
                  <a:pt x="11472138" y="6447711"/>
                  <a:pt x="11472138" y="6443559"/>
                </a:cubicBezTo>
                <a:cubicBezTo>
                  <a:pt x="11459865" y="6399960"/>
                  <a:pt x="11459865" y="6364666"/>
                  <a:pt x="11472138" y="6318992"/>
                </a:cubicBezTo>
                <a:cubicBezTo>
                  <a:pt x="11472138" y="6316915"/>
                  <a:pt x="11474184" y="6314840"/>
                  <a:pt x="11476229" y="6312763"/>
                </a:cubicBezTo>
                <a:close/>
                <a:moveTo>
                  <a:pt x="11088184" y="6302243"/>
                </a:moveTo>
                <a:cubicBezTo>
                  <a:pt x="11086131" y="6302243"/>
                  <a:pt x="11084078" y="6302243"/>
                  <a:pt x="11082024" y="6304321"/>
                </a:cubicBezTo>
                <a:cubicBezTo>
                  <a:pt x="11079972" y="6306398"/>
                  <a:pt x="11079972" y="6308475"/>
                  <a:pt x="11079972" y="6310551"/>
                </a:cubicBezTo>
                <a:cubicBezTo>
                  <a:pt x="11121033" y="6468402"/>
                  <a:pt x="11121033" y="6468402"/>
                  <a:pt x="11121033" y="6468402"/>
                </a:cubicBezTo>
                <a:cubicBezTo>
                  <a:pt x="11123086" y="6476710"/>
                  <a:pt x="11131299" y="6489171"/>
                  <a:pt x="11145670" y="6489171"/>
                </a:cubicBezTo>
                <a:cubicBezTo>
                  <a:pt x="11153882" y="6489171"/>
                  <a:pt x="11153882" y="6489171"/>
                  <a:pt x="11153882" y="6489171"/>
                </a:cubicBezTo>
                <a:cubicBezTo>
                  <a:pt x="11151829" y="6493325"/>
                  <a:pt x="11151829" y="6495403"/>
                  <a:pt x="11149776" y="6497479"/>
                </a:cubicBezTo>
                <a:cubicBezTo>
                  <a:pt x="11149776" y="6499556"/>
                  <a:pt x="11149776" y="6499556"/>
                  <a:pt x="11149776" y="6499556"/>
                </a:cubicBezTo>
                <a:cubicBezTo>
                  <a:pt x="11147723" y="6505788"/>
                  <a:pt x="11145670" y="6518249"/>
                  <a:pt x="11125139" y="6518249"/>
                </a:cubicBezTo>
                <a:cubicBezTo>
                  <a:pt x="11090237" y="6516172"/>
                  <a:pt x="11090237" y="6516172"/>
                  <a:pt x="11090237" y="6516172"/>
                </a:cubicBezTo>
                <a:cubicBezTo>
                  <a:pt x="11088184" y="6514095"/>
                  <a:pt x="11086131" y="6516172"/>
                  <a:pt x="11084078" y="6518249"/>
                </a:cubicBezTo>
                <a:cubicBezTo>
                  <a:pt x="11082024" y="6518249"/>
                  <a:pt x="11082024" y="6520326"/>
                  <a:pt x="11082024" y="6522403"/>
                </a:cubicBezTo>
                <a:cubicBezTo>
                  <a:pt x="11082024" y="6541096"/>
                  <a:pt x="11082024" y="6541096"/>
                  <a:pt x="11082024" y="6541096"/>
                </a:cubicBezTo>
                <a:cubicBezTo>
                  <a:pt x="11082024" y="6545250"/>
                  <a:pt x="11084078" y="6547327"/>
                  <a:pt x="11088184" y="6547327"/>
                </a:cubicBezTo>
                <a:cubicBezTo>
                  <a:pt x="11098449" y="6551480"/>
                  <a:pt x="11118980" y="6553557"/>
                  <a:pt x="11135404" y="6553557"/>
                </a:cubicBezTo>
                <a:cubicBezTo>
                  <a:pt x="11135404" y="6553557"/>
                  <a:pt x="11135404" y="6553557"/>
                  <a:pt x="11137458" y="6553557"/>
                </a:cubicBezTo>
                <a:cubicBezTo>
                  <a:pt x="11164148" y="6553557"/>
                  <a:pt x="11182625" y="6536942"/>
                  <a:pt x="11190838" y="6501633"/>
                </a:cubicBezTo>
                <a:cubicBezTo>
                  <a:pt x="11201103" y="6462170"/>
                  <a:pt x="11215474" y="6410246"/>
                  <a:pt x="11223687" y="6372861"/>
                </a:cubicBezTo>
                <a:cubicBezTo>
                  <a:pt x="11227793" y="6356245"/>
                  <a:pt x="11231899" y="6341706"/>
                  <a:pt x="11236005" y="6331321"/>
                </a:cubicBezTo>
                <a:cubicBezTo>
                  <a:pt x="11240111" y="6310551"/>
                  <a:pt x="11240111" y="6310551"/>
                  <a:pt x="11240111" y="6310551"/>
                </a:cubicBezTo>
                <a:cubicBezTo>
                  <a:pt x="11240111" y="6308475"/>
                  <a:pt x="11240111" y="6306398"/>
                  <a:pt x="11238058" y="6304321"/>
                </a:cubicBezTo>
                <a:cubicBezTo>
                  <a:pt x="11238058" y="6302243"/>
                  <a:pt x="11236005" y="6302243"/>
                  <a:pt x="11233952" y="6302243"/>
                </a:cubicBezTo>
                <a:cubicBezTo>
                  <a:pt x="11205209" y="6302243"/>
                  <a:pt x="11205209" y="6302243"/>
                  <a:pt x="11205209" y="6302243"/>
                </a:cubicBezTo>
                <a:cubicBezTo>
                  <a:pt x="11203156" y="6302243"/>
                  <a:pt x="11199050" y="6304321"/>
                  <a:pt x="11199050" y="6306398"/>
                </a:cubicBezTo>
                <a:cubicBezTo>
                  <a:pt x="11162094" y="6447632"/>
                  <a:pt x="11162094" y="6447632"/>
                  <a:pt x="11162094" y="6447632"/>
                </a:cubicBezTo>
                <a:cubicBezTo>
                  <a:pt x="11160041" y="6447632"/>
                  <a:pt x="11160041" y="6447632"/>
                  <a:pt x="11160041" y="6447632"/>
                </a:cubicBezTo>
                <a:cubicBezTo>
                  <a:pt x="11121033" y="6306398"/>
                  <a:pt x="11121033" y="6306398"/>
                  <a:pt x="11121033" y="6306398"/>
                </a:cubicBezTo>
                <a:cubicBezTo>
                  <a:pt x="11121033" y="6304321"/>
                  <a:pt x="11118980" y="6302243"/>
                  <a:pt x="11114874" y="6302243"/>
                </a:cubicBezTo>
                <a:cubicBezTo>
                  <a:pt x="11088184" y="6302243"/>
                  <a:pt x="11088184" y="6302243"/>
                  <a:pt x="11088184" y="6302243"/>
                </a:cubicBezTo>
                <a:close/>
                <a:moveTo>
                  <a:pt x="11048412" y="6299906"/>
                </a:moveTo>
                <a:cubicBezTo>
                  <a:pt x="11030001" y="6299906"/>
                  <a:pt x="11011591" y="6312391"/>
                  <a:pt x="10999317" y="6320715"/>
                </a:cubicBezTo>
                <a:cubicBezTo>
                  <a:pt x="10999317" y="6308230"/>
                  <a:pt x="10999317" y="6308230"/>
                  <a:pt x="10999317" y="6308230"/>
                </a:cubicBezTo>
                <a:cubicBezTo>
                  <a:pt x="10999317" y="6304067"/>
                  <a:pt x="10997272" y="6301987"/>
                  <a:pt x="10993181" y="6301987"/>
                </a:cubicBezTo>
                <a:cubicBezTo>
                  <a:pt x="10964542" y="6301987"/>
                  <a:pt x="10964542" y="6301987"/>
                  <a:pt x="10964542" y="6301987"/>
                </a:cubicBezTo>
                <a:cubicBezTo>
                  <a:pt x="10960451" y="6301987"/>
                  <a:pt x="10958406" y="6304067"/>
                  <a:pt x="10958406" y="6308230"/>
                </a:cubicBezTo>
                <a:cubicBezTo>
                  <a:pt x="10958406" y="6483025"/>
                  <a:pt x="10958406" y="6483025"/>
                  <a:pt x="10958406" y="6483025"/>
                </a:cubicBezTo>
                <a:cubicBezTo>
                  <a:pt x="10958406" y="6487187"/>
                  <a:pt x="10960451" y="6489268"/>
                  <a:pt x="10964542" y="6489268"/>
                </a:cubicBezTo>
                <a:cubicBezTo>
                  <a:pt x="10993181" y="6489268"/>
                  <a:pt x="10993181" y="6489268"/>
                  <a:pt x="10993181" y="6489268"/>
                </a:cubicBezTo>
                <a:cubicBezTo>
                  <a:pt x="10997272" y="6489268"/>
                  <a:pt x="10999317" y="6487187"/>
                  <a:pt x="10999317" y="6483025"/>
                </a:cubicBezTo>
                <a:cubicBezTo>
                  <a:pt x="10999317" y="6362333"/>
                  <a:pt x="10999317" y="6362333"/>
                  <a:pt x="10999317" y="6362333"/>
                </a:cubicBezTo>
                <a:cubicBezTo>
                  <a:pt x="11007500" y="6356090"/>
                  <a:pt x="11025910" y="6341524"/>
                  <a:pt x="11050457" y="6339443"/>
                </a:cubicBezTo>
                <a:cubicBezTo>
                  <a:pt x="11054548" y="6339443"/>
                  <a:pt x="11056594" y="6335281"/>
                  <a:pt x="11056594" y="6333200"/>
                </a:cubicBezTo>
                <a:cubicBezTo>
                  <a:pt x="11056594" y="6306149"/>
                  <a:pt x="11056594" y="6306149"/>
                  <a:pt x="11056594" y="6306149"/>
                </a:cubicBezTo>
                <a:cubicBezTo>
                  <a:pt x="11056594" y="6304067"/>
                  <a:pt x="11056594" y="6301987"/>
                  <a:pt x="11054548" y="6301987"/>
                </a:cubicBezTo>
                <a:cubicBezTo>
                  <a:pt x="11052503" y="6299906"/>
                  <a:pt x="11050457" y="6299906"/>
                  <a:pt x="11048412" y="6299906"/>
                </a:cubicBezTo>
                <a:close/>
                <a:moveTo>
                  <a:pt x="10847504" y="6296399"/>
                </a:moveTo>
                <a:cubicBezTo>
                  <a:pt x="10826811" y="6296399"/>
                  <a:pt x="10791633" y="6302637"/>
                  <a:pt x="10777148" y="6304717"/>
                </a:cubicBezTo>
                <a:cubicBezTo>
                  <a:pt x="10773009" y="6304717"/>
                  <a:pt x="10770940" y="6308875"/>
                  <a:pt x="10770940" y="6310955"/>
                </a:cubicBezTo>
                <a:cubicBezTo>
                  <a:pt x="10770940" y="6310955"/>
                  <a:pt x="10770940" y="6310955"/>
                  <a:pt x="10773009" y="6335908"/>
                </a:cubicBezTo>
                <a:cubicBezTo>
                  <a:pt x="10773009" y="6337987"/>
                  <a:pt x="10773009" y="6340067"/>
                  <a:pt x="10775079" y="6340067"/>
                </a:cubicBezTo>
                <a:cubicBezTo>
                  <a:pt x="10777148" y="6342146"/>
                  <a:pt x="10777148" y="6342146"/>
                  <a:pt x="10779217" y="6342146"/>
                </a:cubicBezTo>
                <a:cubicBezTo>
                  <a:pt x="10795771" y="6342146"/>
                  <a:pt x="10824741" y="6337987"/>
                  <a:pt x="10845434" y="6337987"/>
                </a:cubicBezTo>
                <a:cubicBezTo>
                  <a:pt x="10859918" y="6337987"/>
                  <a:pt x="10868196" y="6346305"/>
                  <a:pt x="10868196" y="6360861"/>
                </a:cubicBezTo>
                <a:cubicBezTo>
                  <a:pt x="10868196" y="6360861"/>
                  <a:pt x="10868196" y="6360861"/>
                  <a:pt x="10868196" y="6373337"/>
                </a:cubicBezTo>
                <a:cubicBezTo>
                  <a:pt x="10868196" y="6373337"/>
                  <a:pt x="10868196" y="6373337"/>
                  <a:pt x="10822672" y="6377496"/>
                </a:cubicBezTo>
                <a:cubicBezTo>
                  <a:pt x="10777148" y="6379576"/>
                  <a:pt x="10758524" y="6396211"/>
                  <a:pt x="10758524" y="6433640"/>
                </a:cubicBezTo>
                <a:cubicBezTo>
                  <a:pt x="10758524" y="6473149"/>
                  <a:pt x="10779217" y="6493943"/>
                  <a:pt x="10814395" y="6493943"/>
                </a:cubicBezTo>
                <a:cubicBezTo>
                  <a:pt x="10843365" y="6493943"/>
                  <a:pt x="10874404" y="6481467"/>
                  <a:pt x="10874404" y="6481467"/>
                </a:cubicBezTo>
                <a:cubicBezTo>
                  <a:pt x="10882681" y="6487705"/>
                  <a:pt x="10888889" y="6491864"/>
                  <a:pt x="10903374" y="6493943"/>
                </a:cubicBezTo>
                <a:cubicBezTo>
                  <a:pt x="10905443" y="6493943"/>
                  <a:pt x="10907512" y="6493943"/>
                  <a:pt x="10909582" y="6491864"/>
                </a:cubicBezTo>
                <a:cubicBezTo>
                  <a:pt x="10909582" y="6489784"/>
                  <a:pt x="10911651" y="6487705"/>
                  <a:pt x="10911651" y="6485626"/>
                </a:cubicBezTo>
                <a:cubicBezTo>
                  <a:pt x="10911651" y="6485626"/>
                  <a:pt x="10911651" y="6485626"/>
                  <a:pt x="10911651" y="6360861"/>
                </a:cubicBezTo>
                <a:cubicBezTo>
                  <a:pt x="10911651" y="6317193"/>
                  <a:pt x="10890958" y="6296399"/>
                  <a:pt x="10847504" y="6296399"/>
                </a:cubicBezTo>
                <a:close/>
                <a:moveTo>
                  <a:pt x="10518899" y="6296399"/>
                </a:moveTo>
                <a:cubicBezTo>
                  <a:pt x="10472419" y="6296399"/>
                  <a:pt x="10434738" y="6340620"/>
                  <a:pt x="10434738" y="6395171"/>
                </a:cubicBezTo>
                <a:cubicBezTo>
                  <a:pt x="10434738" y="6449722"/>
                  <a:pt x="10472419" y="6493943"/>
                  <a:pt x="10518899" y="6493943"/>
                </a:cubicBezTo>
                <a:cubicBezTo>
                  <a:pt x="10565380" y="6493943"/>
                  <a:pt x="10603060" y="6449722"/>
                  <a:pt x="10603060" y="6395171"/>
                </a:cubicBezTo>
                <a:cubicBezTo>
                  <a:pt x="10603060" y="6340620"/>
                  <a:pt x="10565380" y="6296399"/>
                  <a:pt x="10518899" y="6296399"/>
                </a:cubicBezTo>
                <a:close/>
                <a:moveTo>
                  <a:pt x="10302945" y="6270683"/>
                </a:moveTo>
                <a:cubicBezTo>
                  <a:pt x="10302945" y="6270683"/>
                  <a:pt x="10302945" y="6270683"/>
                  <a:pt x="10319310" y="6270683"/>
                </a:cubicBezTo>
                <a:cubicBezTo>
                  <a:pt x="10349994" y="6270683"/>
                  <a:pt x="10362267" y="6291600"/>
                  <a:pt x="10362267" y="6310425"/>
                </a:cubicBezTo>
                <a:cubicBezTo>
                  <a:pt x="10362267" y="6333435"/>
                  <a:pt x="10343857" y="6348076"/>
                  <a:pt x="10317264" y="6348076"/>
                </a:cubicBezTo>
                <a:cubicBezTo>
                  <a:pt x="10294763" y="6350168"/>
                  <a:pt x="10280444" y="6348076"/>
                  <a:pt x="10272261" y="6348076"/>
                </a:cubicBezTo>
                <a:cubicBezTo>
                  <a:pt x="10272261" y="6348076"/>
                  <a:pt x="10272261" y="6348076"/>
                  <a:pt x="10272261" y="6272775"/>
                </a:cubicBezTo>
                <a:cubicBezTo>
                  <a:pt x="10276353" y="6270683"/>
                  <a:pt x="10286581" y="6270683"/>
                  <a:pt x="10302945" y="6270683"/>
                </a:cubicBezTo>
                <a:close/>
                <a:moveTo>
                  <a:pt x="10679182" y="6258994"/>
                </a:moveTo>
                <a:cubicBezTo>
                  <a:pt x="10679182" y="6258994"/>
                  <a:pt x="10679182" y="6258994"/>
                  <a:pt x="10650472" y="6265238"/>
                </a:cubicBezTo>
                <a:cubicBezTo>
                  <a:pt x="10646371" y="6267320"/>
                  <a:pt x="10644320" y="6269402"/>
                  <a:pt x="10644320" y="6271482"/>
                </a:cubicBezTo>
                <a:cubicBezTo>
                  <a:pt x="10644320" y="6271482"/>
                  <a:pt x="10644320" y="6271482"/>
                  <a:pt x="10644320" y="6302704"/>
                </a:cubicBezTo>
                <a:cubicBezTo>
                  <a:pt x="10644320" y="6302704"/>
                  <a:pt x="10644320" y="6302704"/>
                  <a:pt x="10627914" y="6302704"/>
                </a:cubicBezTo>
                <a:cubicBezTo>
                  <a:pt x="10623813" y="6302704"/>
                  <a:pt x="10621762" y="6304786"/>
                  <a:pt x="10621762" y="6308949"/>
                </a:cubicBezTo>
                <a:cubicBezTo>
                  <a:pt x="10621762" y="6308949"/>
                  <a:pt x="10621762" y="6308949"/>
                  <a:pt x="10621762" y="6333927"/>
                </a:cubicBezTo>
                <a:cubicBezTo>
                  <a:pt x="10621762" y="6338090"/>
                  <a:pt x="10623813" y="6340171"/>
                  <a:pt x="10627914" y="6340171"/>
                </a:cubicBezTo>
                <a:cubicBezTo>
                  <a:pt x="10627914" y="6340171"/>
                  <a:pt x="10627914" y="6340171"/>
                  <a:pt x="10644320" y="6340171"/>
                </a:cubicBezTo>
                <a:cubicBezTo>
                  <a:pt x="10644320" y="6340171"/>
                  <a:pt x="10644320" y="6340171"/>
                  <a:pt x="10644320" y="6423430"/>
                </a:cubicBezTo>
                <a:cubicBezTo>
                  <a:pt x="10644320" y="6479629"/>
                  <a:pt x="10658675" y="6496281"/>
                  <a:pt x="10699689" y="6496281"/>
                </a:cubicBezTo>
                <a:cubicBezTo>
                  <a:pt x="10709943" y="6496281"/>
                  <a:pt x="10722247" y="6492118"/>
                  <a:pt x="10732500" y="6492118"/>
                </a:cubicBezTo>
                <a:cubicBezTo>
                  <a:pt x="10736602" y="6490037"/>
                  <a:pt x="10738652" y="6487955"/>
                  <a:pt x="10738652" y="6483792"/>
                </a:cubicBezTo>
                <a:cubicBezTo>
                  <a:pt x="10738652" y="6483792"/>
                  <a:pt x="10738652" y="6483792"/>
                  <a:pt x="10736602" y="6460896"/>
                </a:cubicBezTo>
                <a:cubicBezTo>
                  <a:pt x="10736602" y="6456733"/>
                  <a:pt x="10734551" y="6452570"/>
                  <a:pt x="10730449" y="6452570"/>
                </a:cubicBezTo>
                <a:cubicBezTo>
                  <a:pt x="10724297" y="6452570"/>
                  <a:pt x="10714044" y="6454652"/>
                  <a:pt x="10705841" y="6454652"/>
                </a:cubicBezTo>
                <a:cubicBezTo>
                  <a:pt x="10687385" y="6454652"/>
                  <a:pt x="10687385" y="6444245"/>
                  <a:pt x="10687385" y="6417185"/>
                </a:cubicBezTo>
                <a:cubicBezTo>
                  <a:pt x="10687385" y="6417185"/>
                  <a:pt x="10687385" y="6417185"/>
                  <a:pt x="10687385" y="6340171"/>
                </a:cubicBezTo>
                <a:cubicBezTo>
                  <a:pt x="10687385" y="6340171"/>
                  <a:pt x="10687385" y="6340171"/>
                  <a:pt x="10730449" y="6340171"/>
                </a:cubicBezTo>
                <a:cubicBezTo>
                  <a:pt x="10734551" y="6340171"/>
                  <a:pt x="10736602" y="6338090"/>
                  <a:pt x="10736602" y="6333927"/>
                </a:cubicBezTo>
                <a:cubicBezTo>
                  <a:pt x="10736602" y="6333927"/>
                  <a:pt x="10736602" y="6333927"/>
                  <a:pt x="10736602" y="6308949"/>
                </a:cubicBezTo>
                <a:cubicBezTo>
                  <a:pt x="10736602" y="6304786"/>
                  <a:pt x="10734551" y="6302704"/>
                  <a:pt x="10730449" y="6302704"/>
                </a:cubicBezTo>
                <a:cubicBezTo>
                  <a:pt x="10730449" y="6302704"/>
                  <a:pt x="10730449" y="6302704"/>
                  <a:pt x="10687385" y="6302704"/>
                </a:cubicBezTo>
                <a:cubicBezTo>
                  <a:pt x="10687385" y="6302704"/>
                  <a:pt x="10687385" y="6302704"/>
                  <a:pt x="10687385" y="6265238"/>
                </a:cubicBezTo>
                <a:cubicBezTo>
                  <a:pt x="10687385" y="6263157"/>
                  <a:pt x="10685334" y="6261075"/>
                  <a:pt x="10685334" y="6258994"/>
                </a:cubicBezTo>
                <a:cubicBezTo>
                  <a:pt x="10683283" y="6258994"/>
                  <a:pt x="10681232" y="6258994"/>
                  <a:pt x="10679182" y="6258994"/>
                </a:cubicBezTo>
                <a:close/>
                <a:moveTo>
                  <a:pt x="10313278" y="6229772"/>
                </a:moveTo>
                <a:cubicBezTo>
                  <a:pt x="10302968" y="6229772"/>
                  <a:pt x="10272038" y="6229772"/>
                  <a:pt x="10232861" y="6233924"/>
                </a:cubicBezTo>
                <a:cubicBezTo>
                  <a:pt x="10230798" y="6233924"/>
                  <a:pt x="10226674" y="6238076"/>
                  <a:pt x="10226674" y="6242228"/>
                </a:cubicBezTo>
                <a:cubicBezTo>
                  <a:pt x="10226674" y="6242228"/>
                  <a:pt x="10226674" y="6242228"/>
                  <a:pt x="10226674" y="6483040"/>
                </a:cubicBezTo>
                <a:cubicBezTo>
                  <a:pt x="10226674" y="6487192"/>
                  <a:pt x="10230798" y="6489268"/>
                  <a:pt x="10234922" y="6489268"/>
                </a:cubicBezTo>
                <a:cubicBezTo>
                  <a:pt x="10234922" y="6489268"/>
                  <a:pt x="10234922" y="6489268"/>
                  <a:pt x="10263790" y="6489268"/>
                </a:cubicBezTo>
                <a:cubicBezTo>
                  <a:pt x="10267914" y="6489268"/>
                  <a:pt x="10272038" y="6487192"/>
                  <a:pt x="10272038" y="6483040"/>
                </a:cubicBezTo>
                <a:cubicBezTo>
                  <a:pt x="10272038" y="6483040"/>
                  <a:pt x="10272038" y="6483040"/>
                  <a:pt x="10272038" y="6387546"/>
                </a:cubicBezTo>
                <a:cubicBezTo>
                  <a:pt x="10280286" y="6387546"/>
                  <a:pt x="10298844" y="6389621"/>
                  <a:pt x="10321526" y="6389621"/>
                </a:cubicBezTo>
                <a:cubicBezTo>
                  <a:pt x="10321526" y="6389621"/>
                  <a:pt x="10321526" y="6389621"/>
                  <a:pt x="10362766" y="6485115"/>
                </a:cubicBezTo>
                <a:cubicBezTo>
                  <a:pt x="10364828" y="6489268"/>
                  <a:pt x="10366890" y="6489268"/>
                  <a:pt x="10368952" y="6489268"/>
                </a:cubicBezTo>
                <a:cubicBezTo>
                  <a:pt x="10368952" y="6489268"/>
                  <a:pt x="10368952" y="6489268"/>
                  <a:pt x="10401944" y="6489268"/>
                </a:cubicBezTo>
                <a:cubicBezTo>
                  <a:pt x="10406068" y="6489268"/>
                  <a:pt x="10408130" y="6489268"/>
                  <a:pt x="10408130" y="6487192"/>
                </a:cubicBezTo>
                <a:cubicBezTo>
                  <a:pt x="10410192" y="6485115"/>
                  <a:pt x="10410192" y="6483040"/>
                  <a:pt x="10410192" y="6480964"/>
                </a:cubicBezTo>
                <a:lnTo>
                  <a:pt x="10362766" y="6377166"/>
                </a:lnTo>
                <a:cubicBezTo>
                  <a:pt x="10393696" y="6362634"/>
                  <a:pt x="10408130" y="6339798"/>
                  <a:pt x="10408130" y="6308658"/>
                </a:cubicBezTo>
                <a:cubicBezTo>
                  <a:pt x="10408130" y="6273367"/>
                  <a:pt x="10391634" y="6229772"/>
                  <a:pt x="10319464" y="6229772"/>
                </a:cubicBezTo>
                <a:cubicBezTo>
                  <a:pt x="10319464" y="6229772"/>
                  <a:pt x="10317402" y="6229772"/>
                  <a:pt x="10313278" y="6229772"/>
                </a:cubicBezTo>
                <a:close/>
                <a:moveTo>
                  <a:pt x="11675833" y="6196766"/>
                </a:moveTo>
                <a:cubicBezTo>
                  <a:pt x="11677894" y="6194705"/>
                  <a:pt x="11682015" y="6194705"/>
                  <a:pt x="11684076" y="6196766"/>
                </a:cubicBezTo>
                <a:cubicBezTo>
                  <a:pt x="11727344" y="6207067"/>
                  <a:pt x="11760312" y="6225611"/>
                  <a:pt x="11791218" y="6258579"/>
                </a:cubicBezTo>
                <a:cubicBezTo>
                  <a:pt x="11793278" y="6260639"/>
                  <a:pt x="11795339" y="6262699"/>
                  <a:pt x="11795339" y="6264760"/>
                </a:cubicBezTo>
                <a:cubicBezTo>
                  <a:pt x="11793278" y="6268880"/>
                  <a:pt x="11791218" y="6268880"/>
                  <a:pt x="11787097" y="6270941"/>
                </a:cubicBezTo>
                <a:cubicBezTo>
                  <a:pt x="11696438" y="6314210"/>
                  <a:pt x="11696438" y="6314210"/>
                  <a:pt x="11696438" y="6314210"/>
                </a:cubicBezTo>
                <a:cubicBezTo>
                  <a:pt x="11692317" y="6316270"/>
                  <a:pt x="11688196" y="6316270"/>
                  <a:pt x="11686136" y="6316270"/>
                </a:cubicBezTo>
                <a:cubicBezTo>
                  <a:pt x="11684076" y="6314210"/>
                  <a:pt x="11682015" y="6310089"/>
                  <a:pt x="11682015" y="6305968"/>
                </a:cubicBezTo>
                <a:cubicBezTo>
                  <a:pt x="11673773" y="6205007"/>
                  <a:pt x="11673773" y="6205007"/>
                  <a:pt x="11673773" y="6205007"/>
                </a:cubicBezTo>
                <a:cubicBezTo>
                  <a:pt x="11673773" y="6200886"/>
                  <a:pt x="11673773" y="6198826"/>
                  <a:pt x="11675833" y="6196766"/>
                </a:cubicBezTo>
                <a:close/>
                <a:moveTo>
                  <a:pt x="11618498" y="6195995"/>
                </a:moveTo>
                <a:cubicBezTo>
                  <a:pt x="11620043" y="6195738"/>
                  <a:pt x="11621589" y="6195738"/>
                  <a:pt x="11622619" y="6196770"/>
                </a:cubicBezTo>
                <a:cubicBezTo>
                  <a:pt x="11622619" y="6198835"/>
                  <a:pt x="11624679" y="6200900"/>
                  <a:pt x="11624679" y="6207095"/>
                </a:cubicBezTo>
                <a:cubicBezTo>
                  <a:pt x="11616438" y="6308283"/>
                  <a:pt x="11616438" y="6308283"/>
                  <a:pt x="11616438" y="6308283"/>
                </a:cubicBezTo>
                <a:cubicBezTo>
                  <a:pt x="11616438" y="6312413"/>
                  <a:pt x="11614377" y="6314478"/>
                  <a:pt x="11612316" y="6316543"/>
                </a:cubicBezTo>
                <a:cubicBezTo>
                  <a:pt x="11608196" y="6318608"/>
                  <a:pt x="11606135" y="6318608"/>
                  <a:pt x="11602015" y="6316543"/>
                </a:cubicBezTo>
                <a:cubicBezTo>
                  <a:pt x="11511355" y="6271112"/>
                  <a:pt x="11511355" y="6271112"/>
                  <a:pt x="11511355" y="6271112"/>
                </a:cubicBezTo>
                <a:cubicBezTo>
                  <a:pt x="11507235" y="6271112"/>
                  <a:pt x="11505174" y="6269047"/>
                  <a:pt x="11503114" y="6264917"/>
                </a:cubicBezTo>
                <a:cubicBezTo>
                  <a:pt x="11503114" y="6262851"/>
                  <a:pt x="11505174" y="6260787"/>
                  <a:pt x="11507235" y="6258721"/>
                </a:cubicBezTo>
                <a:cubicBezTo>
                  <a:pt x="11538141" y="6225681"/>
                  <a:pt x="11571108" y="6207095"/>
                  <a:pt x="11614377" y="6196770"/>
                </a:cubicBezTo>
                <a:cubicBezTo>
                  <a:pt x="11615407" y="6196770"/>
                  <a:pt x="11616952" y="6196254"/>
                  <a:pt x="11618498" y="6195995"/>
                </a:cubicBezTo>
                <a:close/>
                <a:moveTo>
                  <a:pt x="11649811" y="6160806"/>
                </a:moveTo>
                <a:cubicBezTo>
                  <a:pt x="11530058" y="6160806"/>
                  <a:pt x="11432980" y="6258932"/>
                  <a:pt x="11432980" y="6379976"/>
                </a:cubicBezTo>
                <a:cubicBezTo>
                  <a:pt x="11432980" y="6501019"/>
                  <a:pt x="11530058" y="6599145"/>
                  <a:pt x="11649811" y="6599145"/>
                </a:cubicBezTo>
                <a:cubicBezTo>
                  <a:pt x="11769564" y="6599145"/>
                  <a:pt x="11866643" y="6501019"/>
                  <a:pt x="11866643" y="6379976"/>
                </a:cubicBezTo>
                <a:cubicBezTo>
                  <a:pt x="11866643" y="6258932"/>
                  <a:pt x="11769564" y="6160806"/>
                  <a:pt x="11649811" y="6160806"/>
                </a:cubicBezTo>
                <a:close/>
                <a:moveTo>
                  <a:pt x="11649226" y="6129247"/>
                </a:moveTo>
                <a:cubicBezTo>
                  <a:pt x="11785441" y="6129247"/>
                  <a:pt x="11895865" y="6240979"/>
                  <a:pt x="11895865" y="6378808"/>
                </a:cubicBezTo>
                <a:cubicBezTo>
                  <a:pt x="11895865" y="6516636"/>
                  <a:pt x="11785441" y="6628369"/>
                  <a:pt x="11649226" y="6628369"/>
                </a:cubicBezTo>
                <a:cubicBezTo>
                  <a:pt x="11513012" y="6628369"/>
                  <a:pt x="11402588" y="6516636"/>
                  <a:pt x="11402588" y="6378808"/>
                </a:cubicBezTo>
                <a:cubicBezTo>
                  <a:pt x="11402588" y="6240979"/>
                  <a:pt x="11513012" y="6129247"/>
                  <a:pt x="11649226" y="6129247"/>
                </a:cubicBezTo>
                <a:close/>
                <a:moveTo>
                  <a:pt x="11636303" y="6050671"/>
                </a:moveTo>
                <a:cubicBezTo>
                  <a:pt x="11628077" y="6065220"/>
                  <a:pt x="11623964" y="6083926"/>
                  <a:pt x="11623964" y="6100554"/>
                </a:cubicBezTo>
                <a:cubicBezTo>
                  <a:pt x="11619850" y="6100554"/>
                  <a:pt x="11603398" y="6102632"/>
                  <a:pt x="11601342" y="6104711"/>
                </a:cubicBezTo>
                <a:cubicBezTo>
                  <a:pt x="11595172" y="6086005"/>
                  <a:pt x="11586946" y="6069377"/>
                  <a:pt x="11574607" y="6058985"/>
                </a:cubicBezTo>
                <a:cubicBezTo>
                  <a:pt x="11574607" y="6056906"/>
                  <a:pt x="11574607" y="6056906"/>
                  <a:pt x="11574607" y="6056906"/>
                </a:cubicBezTo>
                <a:cubicBezTo>
                  <a:pt x="11572550" y="6058985"/>
                  <a:pt x="11572550" y="6058985"/>
                  <a:pt x="11572550" y="6058985"/>
                </a:cubicBezTo>
                <a:cubicBezTo>
                  <a:pt x="11566381" y="6058985"/>
                  <a:pt x="11558155" y="6061063"/>
                  <a:pt x="11551985" y="6063142"/>
                </a:cubicBezTo>
                <a:cubicBezTo>
                  <a:pt x="11551985" y="6065220"/>
                  <a:pt x="11551985" y="6065220"/>
                  <a:pt x="11551985" y="6065220"/>
                </a:cubicBezTo>
                <a:cubicBezTo>
                  <a:pt x="11549928" y="6073534"/>
                  <a:pt x="11547872" y="6081848"/>
                  <a:pt x="11547872" y="6090162"/>
                </a:cubicBezTo>
                <a:cubicBezTo>
                  <a:pt x="11547872" y="6100554"/>
                  <a:pt x="11549928" y="6108868"/>
                  <a:pt x="11551985" y="6117182"/>
                </a:cubicBezTo>
                <a:cubicBezTo>
                  <a:pt x="11549928" y="6117182"/>
                  <a:pt x="11533476" y="6125495"/>
                  <a:pt x="11531420" y="6125495"/>
                </a:cubicBezTo>
                <a:cubicBezTo>
                  <a:pt x="11521137" y="6110946"/>
                  <a:pt x="11508798" y="6096397"/>
                  <a:pt x="11494402" y="6090162"/>
                </a:cubicBezTo>
                <a:cubicBezTo>
                  <a:pt x="11494402" y="6088083"/>
                  <a:pt x="11494402" y="6088083"/>
                  <a:pt x="11494402" y="6088083"/>
                </a:cubicBezTo>
                <a:cubicBezTo>
                  <a:pt x="11492346" y="6088083"/>
                  <a:pt x="11492346" y="6088083"/>
                  <a:pt x="11492346" y="6088083"/>
                </a:cubicBezTo>
                <a:cubicBezTo>
                  <a:pt x="11486176" y="6092240"/>
                  <a:pt x="11480006" y="6096397"/>
                  <a:pt x="11473837" y="6100554"/>
                </a:cubicBezTo>
                <a:cubicBezTo>
                  <a:pt x="11473837" y="6100554"/>
                  <a:pt x="11473837" y="6102632"/>
                  <a:pt x="11473837" y="6102632"/>
                </a:cubicBezTo>
                <a:cubicBezTo>
                  <a:pt x="11473837" y="6119260"/>
                  <a:pt x="11477950" y="6135888"/>
                  <a:pt x="11486176" y="6152515"/>
                </a:cubicBezTo>
                <a:cubicBezTo>
                  <a:pt x="11484120" y="6154594"/>
                  <a:pt x="11471780" y="6162908"/>
                  <a:pt x="11469724" y="6164986"/>
                </a:cubicBezTo>
                <a:cubicBezTo>
                  <a:pt x="11457385" y="6152515"/>
                  <a:pt x="11440932" y="6142123"/>
                  <a:pt x="11426536" y="6137966"/>
                </a:cubicBezTo>
                <a:cubicBezTo>
                  <a:pt x="11424480" y="6137966"/>
                  <a:pt x="11424480" y="6137966"/>
                  <a:pt x="11424480" y="6137966"/>
                </a:cubicBezTo>
                <a:cubicBezTo>
                  <a:pt x="11424480" y="6140044"/>
                  <a:pt x="11424480" y="6140044"/>
                  <a:pt x="11424480" y="6140044"/>
                </a:cubicBezTo>
                <a:cubicBezTo>
                  <a:pt x="11418310" y="6142123"/>
                  <a:pt x="11412140" y="6148358"/>
                  <a:pt x="11408027" y="6154594"/>
                </a:cubicBezTo>
                <a:cubicBezTo>
                  <a:pt x="11408027" y="6156672"/>
                  <a:pt x="11408027" y="6156672"/>
                  <a:pt x="11408027" y="6156672"/>
                </a:cubicBezTo>
                <a:cubicBezTo>
                  <a:pt x="11412140" y="6171221"/>
                  <a:pt x="11422423" y="6187849"/>
                  <a:pt x="11434763" y="6202398"/>
                </a:cubicBezTo>
                <a:cubicBezTo>
                  <a:pt x="11432706" y="6202398"/>
                  <a:pt x="11422423" y="6216947"/>
                  <a:pt x="11420366" y="6219026"/>
                </a:cubicBezTo>
                <a:cubicBezTo>
                  <a:pt x="11405971" y="6210712"/>
                  <a:pt x="11387462" y="6206555"/>
                  <a:pt x="11371010" y="6206555"/>
                </a:cubicBezTo>
                <a:cubicBezTo>
                  <a:pt x="11368953" y="6206555"/>
                  <a:pt x="11368953" y="6206555"/>
                  <a:pt x="11368953" y="6206555"/>
                </a:cubicBezTo>
                <a:cubicBezTo>
                  <a:pt x="11364840" y="6210712"/>
                  <a:pt x="11360727" y="6219026"/>
                  <a:pt x="11358671" y="6225261"/>
                </a:cubicBezTo>
                <a:cubicBezTo>
                  <a:pt x="11358671" y="6227340"/>
                  <a:pt x="11358671" y="6227340"/>
                  <a:pt x="11358671" y="6227340"/>
                </a:cubicBezTo>
                <a:cubicBezTo>
                  <a:pt x="11366897" y="6241888"/>
                  <a:pt x="11379236" y="6254359"/>
                  <a:pt x="11395688" y="6264752"/>
                </a:cubicBezTo>
                <a:cubicBezTo>
                  <a:pt x="11393632" y="6266830"/>
                  <a:pt x="11387462" y="6281379"/>
                  <a:pt x="11387462" y="6283458"/>
                </a:cubicBezTo>
                <a:cubicBezTo>
                  <a:pt x="11368953" y="6279301"/>
                  <a:pt x="11350444" y="6279301"/>
                  <a:pt x="11336049" y="6283458"/>
                </a:cubicBezTo>
                <a:cubicBezTo>
                  <a:pt x="11333992" y="6283458"/>
                  <a:pt x="11333992" y="6283458"/>
                  <a:pt x="11333992" y="6283458"/>
                </a:cubicBezTo>
                <a:cubicBezTo>
                  <a:pt x="11333992" y="6285536"/>
                  <a:pt x="11333992" y="6285536"/>
                  <a:pt x="11333992" y="6285536"/>
                </a:cubicBezTo>
                <a:cubicBezTo>
                  <a:pt x="11331936" y="6291772"/>
                  <a:pt x="11329879" y="6300085"/>
                  <a:pt x="11327823" y="6306320"/>
                </a:cubicBezTo>
                <a:cubicBezTo>
                  <a:pt x="11329879" y="6308399"/>
                  <a:pt x="11329879" y="6308399"/>
                  <a:pt x="11329879" y="6308399"/>
                </a:cubicBezTo>
                <a:cubicBezTo>
                  <a:pt x="11340162" y="6318791"/>
                  <a:pt x="11356614" y="6329184"/>
                  <a:pt x="11373066" y="6333340"/>
                </a:cubicBezTo>
                <a:cubicBezTo>
                  <a:pt x="11373066" y="6335419"/>
                  <a:pt x="11371010" y="6354125"/>
                  <a:pt x="11371010" y="6356204"/>
                </a:cubicBezTo>
                <a:cubicBezTo>
                  <a:pt x="11352501" y="6356204"/>
                  <a:pt x="11333992" y="6360360"/>
                  <a:pt x="11321653" y="6368675"/>
                </a:cubicBezTo>
                <a:cubicBezTo>
                  <a:pt x="11319596" y="6368675"/>
                  <a:pt x="11319596" y="6368675"/>
                  <a:pt x="11319596" y="6368675"/>
                </a:cubicBezTo>
                <a:cubicBezTo>
                  <a:pt x="11319596" y="6370752"/>
                  <a:pt x="11319596" y="6370752"/>
                  <a:pt x="11319596" y="6370752"/>
                </a:cubicBezTo>
                <a:cubicBezTo>
                  <a:pt x="11319596" y="6372831"/>
                  <a:pt x="11319596" y="6376988"/>
                  <a:pt x="11319596" y="6381145"/>
                </a:cubicBezTo>
                <a:cubicBezTo>
                  <a:pt x="11319596" y="6385302"/>
                  <a:pt x="11319596" y="6389459"/>
                  <a:pt x="11319596" y="6391537"/>
                </a:cubicBezTo>
                <a:cubicBezTo>
                  <a:pt x="11319596" y="6393616"/>
                  <a:pt x="11319596" y="6393616"/>
                  <a:pt x="11319596" y="6393616"/>
                </a:cubicBezTo>
                <a:cubicBezTo>
                  <a:pt x="11321653" y="6393616"/>
                  <a:pt x="11321653" y="6393616"/>
                  <a:pt x="11321653" y="6393616"/>
                </a:cubicBezTo>
                <a:cubicBezTo>
                  <a:pt x="11333992" y="6401930"/>
                  <a:pt x="11352501" y="6406087"/>
                  <a:pt x="11371010" y="6406087"/>
                </a:cubicBezTo>
                <a:cubicBezTo>
                  <a:pt x="11371010" y="6410243"/>
                  <a:pt x="11373066" y="6426871"/>
                  <a:pt x="11375123" y="6428949"/>
                </a:cubicBezTo>
                <a:cubicBezTo>
                  <a:pt x="11356614" y="6435184"/>
                  <a:pt x="11340162" y="6443498"/>
                  <a:pt x="11329879" y="6455969"/>
                </a:cubicBezTo>
                <a:cubicBezTo>
                  <a:pt x="11327823" y="6455969"/>
                  <a:pt x="11327823" y="6455969"/>
                  <a:pt x="11327823" y="6455969"/>
                </a:cubicBezTo>
                <a:cubicBezTo>
                  <a:pt x="11327823" y="6458048"/>
                  <a:pt x="11327823" y="6458048"/>
                  <a:pt x="11327823" y="6458048"/>
                </a:cubicBezTo>
                <a:cubicBezTo>
                  <a:pt x="11329879" y="6464283"/>
                  <a:pt x="11331936" y="6472597"/>
                  <a:pt x="11333992" y="6478833"/>
                </a:cubicBezTo>
                <a:cubicBezTo>
                  <a:pt x="11336049" y="6478833"/>
                  <a:pt x="11336049" y="6478833"/>
                  <a:pt x="11336049" y="6478833"/>
                </a:cubicBezTo>
                <a:cubicBezTo>
                  <a:pt x="11350444" y="6485068"/>
                  <a:pt x="11371010" y="6482989"/>
                  <a:pt x="11387462" y="6478833"/>
                </a:cubicBezTo>
                <a:cubicBezTo>
                  <a:pt x="11387462" y="6480910"/>
                  <a:pt x="11395688" y="6497539"/>
                  <a:pt x="11395688" y="6499616"/>
                </a:cubicBezTo>
                <a:cubicBezTo>
                  <a:pt x="11381292" y="6507930"/>
                  <a:pt x="11366897" y="6522480"/>
                  <a:pt x="11358671" y="6537029"/>
                </a:cubicBezTo>
                <a:cubicBezTo>
                  <a:pt x="11358671" y="6539107"/>
                  <a:pt x="11358671" y="6539107"/>
                  <a:pt x="11358671" y="6539107"/>
                </a:cubicBezTo>
                <a:cubicBezTo>
                  <a:pt x="11360727" y="6543265"/>
                  <a:pt x="11366897" y="6551578"/>
                  <a:pt x="11371010" y="6557813"/>
                </a:cubicBezTo>
                <a:cubicBezTo>
                  <a:pt x="11387462" y="6557813"/>
                  <a:pt x="11405971" y="6553657"/>
                  <a:pt x="11422423" y="6543265"/>
                </a:cubicBezTo>
                <a:cubicBezTo>
                  <a:pt x="11422423" y="6545342"/>
                  <a:pt x="11432706" y="6559892"/>
                  <a:pt x="11434763" y="6561971"/>
                </a:cubicBezTo>
                <a:cubicBezTo>
                  <a:pt x="11422423" y="6574441"/>
                  <a:pt x="11412140" y="6591068"/>
                  <a:pt x="11408027" y="6607697"/>
                </a:cubicBezTo>
                <a:cubicBezTo>
                  <a:pt x="11410084" y="6609774"/>
                  <a:pt x="11410084" y="6609774"/>
                  <a:pt x="11410084" y="6609774"/>
                </a:cubicBezTo>
                <a:cubicBezTo>
                  <a:pt x="11412140" y="6613932"/>
                  <a:pt x="11420366" y="6620167"/>
                  <a:pt x="11424480" y="6624324"/>
                </a:cubicBezTo>
                <a:cubicBezTo>
                  <a:pt x="11426536" y="6624324"/>
                  <a:pt x="11426536" y="6624324"/>
                  <a:pt x="11426536" y="6624324"/>
                </a:cubicBezTo>
                <a:cubicBezTo>
                  <a:pt x="11440932" y="6620167"/>
                  <a:pt x="11457385" y="6611853"/>
                  <a:pt x="11471780" y="6597304"/>
                </a:cubicBezTo>
                <a:cubicBezTo>
                  <a:pt x="11473837" y="6599383"/>
                  <a:pt x="11486176" y="6609774"/>
                  <a:pt x="11488233" y="6611853"/>
                </a:cubicBezTo>
                <a:cubicBezTo>
                  <a:pt x="11480006" y="6628480"/>
                  <a:pt x="11475894" y="6645109"/>
                  <a:pt x="11475894" y="6661736"/>
                </a:cubicBezTo>
                <a:cubicBezTo>
                  <a:pt x="11475894" y="6661736"/>
                  <a:pt x="11475894" y="6663815"/>
                  <a:pt x="11475894" y="6663815"/>
                </a:cubicBezTo>
                <a:cubicBezTo>
                  <a:pt x="11480006" y="6667971"/>
                  <a:pt x="11488233" y="6672129"/>
                  <a:pt x="11494402" y="6674206"/>
                </a:cubicBezTo>
                <a:cubicBezTo>
                  <a:pt x="11494402" y="6676285"/>
                  <a:pt x="11494402" y="6676285"/>
                  <a:pt x="11494402" y="6676285"/>
                </a:cubicBezTo>
                <a:cubicBezTo>
                  <a:pt x="11496459" y="6674206"/>
                  <a:pt x="11496459" y="6674206"/>
                  <a:pt x="11496459" y="6674206"/>
                </a:cubicBezTo>
                <a:cubicBezTo>
                  <a:pt x="11510854" y="6665893"/>
                  <a:pt x="11523194" y="6653422"/>
                  <a:pt x="11533476" y="6636795"/>
                </a:cubicBezTo>
                <a:cubicBezTo>
                  <a:pt x="11535533" y="6638873"/>
                  <a:pt x="11549928" y="6645109"/>
                  <a:pt x="11551985" y="6645109"/>
                </a:cubicBezTo>
                <a:cubicBezTo>
                  <a:pt x="11549928" y="6653422"/>
                  <a:pt x="11549928" y="6663815"/>
                  <a:pt x="11549928" y="6672129"/>
                </a:cubicBezTo>
                <a:cubicBezTo>
                  <a:pt x="11549928" y="6680442"/>
                  <a:pt x="11549928" y="6690835"/>
                  <a:pt x="11551985" y="6697070"/>
                </a:cubicBezTo>
                <a:cubicBezTo>
                  <a:pt x="11551985" y="6699148"/>
                  <a:pt x="11551985" y="6699148"/>
                  <a:pt x="11551985" y="6699148"/>
                </a:cubicBezTo>
                <a:cubicBezTo>
                  <a:pt x="11554042" y="6699148"/>
                  <a:pt x="11554042" y="6699148"/>
                  <a:pt x="11554042" y="6699148"/>
                </a:cubicBezTo>
                <a:cubicBezTo>
                  <a:pt x="11558155" y="6701227"/>
                  <a:pt x="11568437" y="6703305"/>
                  <a:pt x="11574607" y="6705383"/>
                </a:cubicBezTo>
                <a:cubicBezTo>
                  <a:pt x="11576663" y="6705383"/>
                  <a:pt x="11576663" y="6705383"/>
                  <a:pt x="11576663" y="6705383"/>
                </a:cubicBezTo>
                <a:cubicBezTo>
                  <a:pt x="11586946" y="6692913"/>
                  <a:pt x="11597229" y="6676285"/>
                  <a:pt x="11601342" y="6659658"/>
                </a:cubicBezTo>
                <a:cubicBezTo>
                  <a:pt x="11603398" y="6659658"/>
                  <a:pt x="11621907" y="6661736"/>
                  <a:pt x="11623964" y="6661736"/>
                </a:cubicBezTo>
                <a:cubicBezTo>
                  <a:pt x="11623964" y="6680442"/>
                  <a:pt x="11628077" y="6699148"/>
                  <a:pt x="11636303" y="6713697"/>
                </a:cubicBezTo>
                <a:cubicBezTo>
                  <a:pt x="11638359" y="6713697"/>
                  <a:pt x="11638359" y="6713697"/>
                  <a:pt x="11638359" y="6713697"/>
                </a:cubicBezTo>
                <a:cubicBezTo>
                  <a:pt x="11644529" y="6713697"/>
                  <a:pt x="11654812" y="6713697"/>
                  <a:pt x="11658925" y="6713697"/>
                </a:cubicBezTo>
                <a:cubicBezTo>
                  <a:pt x="11660982" y="6713697"/>
                  <a:pt x="11660982" y="6713697"/>
                  <a:pt x="11660982" y="6713697"/>
                </a:cubicBezTo>
                <a:cubicBezTo>
                  <a:pt x="11669208" y="6699148"/>
                  <a:pt x="11673321" y="6680442"/>
                  <a:pt x="11675378" y="6661736"/>
                </a:cubicBezTo>
                <a:cubicBezTo>
                  <a:pt x="11677434" y="6661736"/>
                  <a:pt x="11693886" y="6659658"/>
                  <a:pt x="11695943" y="6659658"/>
                </a:cubicBezTo>
                <a:cubicBezTo>
                  <a:pt x="11700056" y="6676285"/>
                  <a:pt x="11710338" y="6692913"/>
                  <a:pt x="11722678" y="6705383"/>
                </a:cubicBezTo>
                <a:cubicBezTo>
                  <a:pt x="11728847" y="6703305"/>
                  <a:pt x="11739130" y="6701227"/>
                  <a:pt x="11743243" y="6699148"/>
                </a:cubicBezTo>
                <a:cubicBezTo>
                  <a:pt x="11745300" y="6699148"/>
                  <a:pt x="11745300" y="6699148"/>
                  <a:pt x="11745300" y="6699148"/>
                </a:cubicBezTo>
                <a:cubicBezTo>
                  <a:pt x="11747356" y="6690835"/>
                  <a:pt x="11747356" y="6680442"/>
                  <a:pt x="11747356" y="6672129"/>
                </a:cubicBezTo>
                <a:cubicBezTo>
                  <a:pt x="11747356" y="6663815"/>
                  <a:pt x="11747356" y="6653422"/>
                  <a:pt x="11745300" y="6645109"/>
                </a:cubicBezTo>
                <a:cubicBezTo>
                  <a:pt x="11747356" y="6645109"/>
                  <a:pt x="11763808" y="6638873"/>
                  <a:pt x="11765865" y="6636795"/>
                </a:cubicBezTo>
                <a:cubicBezTo>
                  <a:pt x="11774091" y="6653422"/>
                  <a:pt x="11788487" y="6665893"/>
                  <a:pt x="11802882" y="6674206"/>
                </a:cubicBezTo>
                <a:cubicBezTo>
                  <a:pt x="11809052" y="6672129"/>
                  <a:pt x="11817278" y="6667971"/>
                  <a:pt x="11821391" y="6663815"/>
                </a:cubicBezTo>
                <a:cubicBezTo>
                  <a:pt x="11823448" y="6661736"/>
                  <a:pt x="11823448" y="6661736"/>
                  <a:pt x="11823448" y="6661736"/>
                </a:cubicBezTo>
                <a:cubicBezTo>
                  <a:pt x="11823448" y="6661736"/>
                  <a:pt x="11823448" y="6661736"/>
                  <a:pt x="11823448" y="6659658"/>
                </a:cubicBezTo>
                <a:cubicBezTo>
                  <a:pt x="11823448" y="6645109"/>
                  <a:pt x="11817278" y="6626403"/>
                  <a:pt x="11809052" y="6611853"/>
                </a:cubicBezTo>
                <a:cubicBezTo>
                  <a:pt x="11811108" y="6609774"/>
                  <a:pt x="11823448" y="6599383"/>
                  <a:pt x="11825504" y="6597304"/>
                </a:cubicBezTo>
                <a:cubicBezTo>
                  <a:pt x="11839900" y="6609774"/>
                  <a:pt x="11856352" y="6620167"/>
                  <a:pt x="11870748" y="6624324"/>
                </a:cubicBezTo>
                <a:cubicBezTo>
                  <a:pt x="11872805" y="6624324"/>
                  <a:pt x="11872805" y="6624324"/>
                  <a:pt x="11872805" y="6624324"/>
                </a:cubicBezTo>
                <a:cubicBezTo>
                  <a:pt x="11876918" y="6620167"/>
                  <a:pt x="11885144" y="6613932"/>
                  <a:pt x="11887201" y="6607697"/>
                </a:cubicBezTo>
                <a:cubicBezTo>
                  <a:pt x="11889257" y="6607697"/>
                  <a:pt x="11889257" y="6607697"/>
                  <a:pt x="11889257" y="6607697"/>
                </a:cubicBezTo>
                <a:cubicBezTo>
                  <a:pt x="11885144" y="6591068"/>
                  <a:pt x="11874861" y="6574441"/>
                  <a:pt x="11862522" y="6561971"/>
                </a:cubicBezTo>
                <a:cubicBezTo>
                  <a:pt x="11864579" y="6559892"/>
                  <a:pt x="11874861" y="6545342"/>
                  <a:pt x="11874861" y="6543265"/>
                </a:cubicBezTo>
                <a:cubicBezTo>
                  <a:pt x="11891314" y="6551578"/>
                  <a:pt x="11909822" y="6557813"/>
                  <a:pt x="11926275" y="6557813"/>
                </a:cubicBezTo>
                <a:cubicBezTo>
                  <a:pt x="11928331" y="6555735"/>
                  <a:pt x="11928331" y="6555735"/>
                  <a:pt x="11928331" y="6555735"/>
                </a:cubicBezTo>
                <a:cubicBezTo>
                  <a:pt x="11930388" y="6551578"/>
                  <a:pt x="11936557" y="6543265"/>
                  <a:pt x="11938614" y="6537029"/>
                </a:cubicBezTo>
                <a:cubicBezTo>
                  <a:pt x="11938614" y="6534951"/>
                  <a:pt x="11938614" y="6534951"/>
                  <a:pt x="11938614" y="6534951"/>
                </a:cubicBezTo>
                <a:cubicBezTo>
                  <a:pt x="11930388" y="6522480"/>
                  <a:pt x="11915992" y="6507930"/>
                  <a:pt x="11901596" y="6499616"/>
                </a:cubicBezTo>
                <a:cubicBezTo>
                  <a:pt x="11901596" y="6495460"/>
                  <a:pt x="11909822" y="6480910"/>
                  <a:pt x="11909822" y="6478833"/>
                </a:cubicBezTo>
                <a:cubicBezTo>
                  <a:pt x="11926275" y="6482989"/>
                  <a:pt x="11944784" y="6482989"/>
                  <a:pt x="11961236" y="6478833"/>
                </a:cubicBezTo>
                <a:cubicBezTo>
                  <a:pt x="11963292" y="6478833"/>
                  <a:pt x="11963292" y="6478833"/>
                  <a:pt x="11963292" y="6478833"/>
                </a:cubicBezTo>
                <a:cubicBezTo>
                  <a:pt x="11965349" y="6472597"/>
                  <a:pt x="11967405" y="6464283"/>
                  <a:pt x="11967405" y="6458048"/>
                </a:cubicBezTo>
                <a:cubicBezTo>
                  <a:pt x="11967405" y="6455969"/>
                  <a:pt x="11967405" y="6455969"/>
                  <a:pt x="11967405" y="6455969"/>
                </a:cubicBezTo>
                <a:cubicBezTo>
                  <a:pt x="11957123" y="6443498"/>
                  <a:pt x="11940670" y="6435184"/>
                  <a:pt x="11922162" y="6428949"/>
                </a:cubicBezTo>
                <a:cubicBezTo>
                  <a:pt x="11924218" y="6426871"/>
                  <a:pt x="11926275" y="6410243"/>
                  <a:pt x="11926275" y="6408165"/>
                </a:cubicBezTo>
                <a:cubicBezTo>
                  <a:pt x="11944784" y="6408165"/>
                  <a:pt x="11963292" y="6401930"/>
                  <a:pt x="11975632" y="6393616"/>
                </a:cubicBezTo>
                <a:cubicBezTo>
                  <a:pt x="11977688" y="6393616"/>
                  <a:pt x="11977688" y="6393616"/>
                  <a:pt x="11977688" y="6393616"/>
                </a:cubicBezTo>
                <a:cubicBezTo>
                  <a:pt x="11977688" y="6389459"/>
                  <a:pt x="11977688" y="6385302"/>
                  <a:pt x="11977688" y="6381145"/>
                </a:cubicBezTo>
                <a:cubicBezTo>
                  <a:pt x="11977688" y="6379066"/>
                  <a:pt x="11977688" y="6374910"/>
                  <a:pt x="11977688" y="6370752"/>
                </a:cubicBezTo>
                <a:cubicBezTo>
                  <a:pt x="11975632" y="6370752"/>
                  <a:pt x="11975632" y="6370752"/>
                  <a:pt x="11975632" y="6370752"/>
                </a:cubicBezTo>
                <a:cubicBezTo>
                  <a:pt x="11963292" y="6362439"/>
                  <a:pt x="11944784" y="6356204"/>
                  <a:pt x="11926275" y="6356204"/>
                </a:cubicBezTo>
                <a:cubicBezTo>
                  <a:pt x="11926275" y="6354125"/>
                  <a:pt x="11924218" y="6337498"/>
                  <a:pt x="11924218" y="6335419"/>
                </a:cubicBezTo>
                <a:cubicBezTo>
                  <a:pt x="11940670" y="6329184"/>
                  <a:pt x="11957123" y="6320870"/>
                  <a:pt x="11967405" y="6308399"/>
                </a:cubicBezTo>
                <a:cubicBezTo>
                  <a:pt x="11969462" y="6308399"/>
                  <a:pt x="11969462" y="6308399"/>
                  <a:pt x="11969462" y="6308399"/>
                </a:cubicBezTo>
                <a:cubicBezTo>
                  <a:pt x="11969462" y="6306320"/>
                  <a:pt x="11969462" y="6306320"/>
                  <a:pt x="11969462" y="6306320"/>
                </a:cubicBezTo>
                <a:cubicBezTo>
                  <a:pt x="11967405" y="6300085"/>
                  <a:pt x="11965349" y="6291772"/>
                  <a:pt x="11963292" y="6285536"/>
                </a:cubicBezTo>
                <a:cubicBezTo>
                  <a:pt x="11961236" y="6285536"/>
                  <a:pt x="11961236" y="6285536"/>
                  <a:pt x="11961236" y="6285536"/>
                </a:cubicBezTo>
                <a:cubicBezTo>
                  <a:pt x="11946840" y="6279301"/>
                  <a:pt x="11928331" y="6281379"/>
                  <a:pt x="11909822" y="6285536"/>
                </a:cubicBezTo>
                <a:cubicBezTo>
                  <a:pt x="11909822" y="6283458"/>
                  <a:pt x="11903653" y="6266830"/>
                  <a:pt x="11901596" y="6264752"/>
                </a:cubicBezTo>
                <a:cubicBezTo>
                  <a:pt x="11918049" y="6256438"/>
                  <a:pt x="11930388" y="6241888"/>
                  <a:pt x="11938614" y="6227340"/>
                </a:cubicBezTo>
                <a:cubicBezTo>
                  <a:pt x="11938614" y="6225261"/>
                  <a:pt x="11938614" y="6225261"/>
                  <a:pt x="11938614" y="6225261"/>
                </a:cubicBezTo>
                <a:cubicBezTo>
                  <a:pt x="11936557" y="6221104"/>
                  <a:pt x="11932444" y="6212790"/>
                  <a:pt x="11928331" y="6206555"/>
                </a:cubicBezTo>
                <a:cubicBezTo>
                  <a:pt x="11926275" y="6206555"/>
                  <a:pt x="11926275" y="6206555"/>
                  <a:pt x="11926275" y="6206555"/>
                </a:cubicBezTo>
                <a:cubicBezTo>
                  <a:pt x="11909822" y="6206555"/>
                  <a:pt x="11891314" y="6210712"/>
                  <a:pt x="11876918" y="6219026"/>
                </a:cubicBezTo>
                <a:cubicBezTo>
                  <a:pt x="11874861" y="6219026"/>
                  <a:pt x="11864579" y="6204476"/>
                  <a:pt x="11862522" y="6202398"/>
                </a:cubicBezTo>
                <a:cubicBezTo>
                  <a:pt x="11874861" y="6189927"/>
                  <a:pt x="11885144" y="6173300"/>
                  <a:pt x="11889257" y="6156672"/>
                </a:cubicBezTo>
                <a:cubicBezTo>
                  <a:pt x="11889257" y="6154594"/>
                  <a:pt x="11889257" y="6154594"/>
                  <a:pt x="11889257" y="6154594"/>
                </a:cubicBezTo>
                <a:cubicBezTo>
                  <a:pt x="11885144" y="6150437"/>
                  <a:pt x="11878975" y="6144201"/>
                  <a:pt x="11872805" y="6140044"/>
                </a:cubicBezTo>
                <a:cubicBezTo>
                  <a:pt x="11856352" y="6144201"/>
                  <a:pt x="11839900" y="6152515"/>
                  <a:pt x="11827561" y="6164986"/>
                </a:cubicBezTo>
                <a:cubicBezTo>
                  <a:pt x="11825504" y="6164986"/>
                  <a:pt x="11811108" y="6154594"/>
                  <a:pt x="11809052" y="6152515"/>
                </a:cubicBezTo>
                <a:cubicBezTo>
                  <a:pt x="11819334" y="6135888"/>
                  <a:pt x="11823448" y="6119260"/>
                  <a:pt x="11823448" y="6102632"/>
                </a:cubicBezTo>
                <a:cubicBezTo>
                  <a:pt x="11823448" y="6102632"/>
                  <a:pt x="11823448" y="6100554"/>
                  <a:pt x="11823448" y="6100554"/>
                </a:cubicBezTo>
                <a:cubicBezTo>
                  <a:pt x="11817278" y="6096397"/>
                  <a:pt x="11809052" y="6092240"/>
                  <a:pt x="11804939" y="6090162"/>
                </a:cubicBezTo>
                <a:cubicBezTo>
                  <a:pt x="11802882" y="6088083"/>
                  <a:pt x="11802882" y="6088083"/>
                  <a:pt x="11802882" y="6088083"/>
                </a:cubicBezTo>
                <a:cubicBezTo>
                  <a:pt x="11802882" y="6090162"/>
                  <a:pt x="11802882" y="6090162"/>
                  <a:pt x="11802882" y="6090162"/>
                </a:cubicBezTo>
                <a:cubicBezTo>
                  <a:pt x="11788487" y="6096397"/>
                  <a:pt x="11776147" y="6110946"/>
                  <a:pt x="11765865" y="6125495"/>
                </a:cubicBezTo>
                <a:cubicBezTo>
                  <a:pt x="11763808" y="6125495"/>
                  <a:pt x="11747356" y="6119260"/>
                  <a:pt x="11745300" y="6117182"/>
                </a:cubicBezTo>
                <a:cubicBezTo>
                  <a:pt x="11747356" y="6108868"/>
                  <a:pt x="11749412" y="6100554"/>
                  <a:pt x="11749412" y="6090162"/>
                </a:cubicBezTo>
                <a:cubicBezTo>
                  <a:pt x="11749412" y="6081848"/>
                  <a:pt x="11747356" y="6073534"/>
                  <a:pt x="11745300" y="6065220"/>
                </a:cubicBezTo>
                <a:cubicBezTo>
                  <a:pt x="11745300" y="6063142"/>
                  <a:pt x="11745300" y="6063142"/>
                  <a:pt x="11745300" y="6063142"/>
                </a:cubicBezTo>
                <a:cubicBezTo>
                  <a:pt x="11743243" y="6063142"/>
                  <a:pt x="11743243" y="6063142"/>
                  <a:pt x="11743243" y="6063142"/>
                </a:cubicBezTo>
                <a:cubicBezTo>
                  <a:pt x="11739130" y="6061063"/>
                  <a:pt x="11730904" y="6058985"/>
                  <a:pt x="11722678" y="6058985"/>
                </a:cubicBezTo>
                <a:cubicBezTo>
                  <a:pt x="11710338" y="6069377"/>
                  <a:pt x="11700056" y="6086005"/>
                  <a:pt x="11695943" y="6104711"/>
                </a:cubicBezTo>
                <a:cubicBezTo>
                  <a:pt x="11693886" y="6102632"/>
                  <a:pt x="11677434" y="6100554"/>
                  <a:pt x="11673321" y="6100554"/>
                </a:cubicBezTo>
                <a:cubicBezTo>
                  <a:pt x="11673321" y="6083926"/>
                  <a:pt x="11669208" y="6065220"/>
                  <a:pt x="11660982" y="6050671"/>
                </a:cubicBezTo>
                <a:cubicBezTo>
                  <a:pt x="11658925" y="6050671"/>
                  <a:pt x="11658925" y="6050671"/>
                  <a:pt x="11658925" y="6050671"/>
                </a:cubicBezTo>
                <a:cubicBezTo>
                  <a:pt x="11652756" y="6048592"/>
                  <a:pt x="11644529" y="6048592"/>
                  <a:pt x="11638359" y="6050671"/>
                </a:cubicBezTo>
                <a:cubicBezTo>
                  <a:pt x="11636303" y="6050671"/>
                  <a:pt x="11636303" y="6050671"/>
                  <a:pt x="11636303" y="6050671"/>
                </a:cubicBezTo>
                <a:close/>
                <a:moveTo>
                  <a:pt x="0" y="0"/>
                </a:moveTo>
                <a:lnTo>
                  <a:pt x="12192000" y="0"/>
                </a:lnTo>
                <a:lnTo>
                  <a:pt x="12192000" y="6858000"/>
                </a:lnTo>
                <a:lnTo>
                  <a:pt x="4539049" y="6858000"/>
                </a:lnTo>
                <a:lnTo>
                  <a:pt x="0" y="6858000"/>
                </a:lnTo>
                <a:lnTo>
                  <a:pt x="0" y="6273113"/>
                </a:lnTo>
                <a:close/>
              </a:path>
            </a:pathLst>
          </a:custGeom>
          <a:solidFill>
            <a:srgbClr val="48595D">
              <a:alpha val="70000"/>
            </a:srgbClr>
          </a:solidFill>
        </p:spPr>
        <p:txBody>
          <a:bodyPr tIns="0" bIns="1371600" anchor="b">
            <a:noAutofit/>
          </a:bodyPr>
          <a:lstStyle>
            <a:lvl1pPr marL="342900" indent="0" algn="l">
              <a:buNone/>
              <a:defRPr sz="4950" b="1" cap="all" baseline="0">
                <a:solidFill>
                  <a:schemeClr val="bg1">
                    <a:alpha val="0"/>
                  </a:schemeClr>
                </a:solidFill>
                <a:latin typeface="+mj-lt"/>
              </a:defRPr>
            </a:lvl1pPr>
            <a:lvl2pPr marL="0" indent="0" algn="ctr">
              <a:buNone/>
              <a:defRPr sz="1500">
                <a:solidFill>
                  <a:schemeClr val="bg1"/>
                </a:solidFill>
              </a:defRPr>
            </a:lvl2pPr>
            <a:lvl3pPr>
              <a:defRPr sz="1350"/>
            </a:lvl3pPr>
            <a:lvl4pPr>
              <a:defRPr sz="1200"/>
            </a:lvl4pPr>
            <a:lvl5pPr>
              <a:defRPr sz="1200"/>
            </a:lvl5pPr>
          </a:lstStyle>
          <a:p>
            <a:pPr lvl="0"/>
            <a:r>
              <a:rPr lang="en-US"/>
              <a:t>Click to edit Master text styles</a:t>
            </a:r>
          </a:p>
        </p:txBody>
      </p:sp>
      <p:sp>
        <p:nvSpPr>
          <p:cNvPr id="20" name="Subtitle 2"/>
          <p:cNvSpPr>
            <a:spLocks noGrp="1"/>
          </p:cNvSpPr>
          <p:nvPr>
            <p:ph type="subTitle" idx="1"/>
          </p:nvPr>
        </p:nvSpPr>
        <p:spPr>
          <a:xfrm>
            <a:off x="222250" y="2509149"/>
            <a:ext cx="3740150" cy="1481823"/>
          </a:xfrm>
        </p:spPr>
        <p:txBody>
          <a:bodyPr/>
          <a:lstStyle>
            <a:lvl1pPr marL="0" indent="0" algn="l">
              <a:buNone/>
              <a:defRPr sz="2475">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16" name="Text Placeholder 11"/>
          <p:cNvSpPr>
            <a:spLocks noGrp="1"/>
          </p:cNvSpPr>
          <p:nvPr>
            <p:ph type="body" sz="quarter" idx="14"/>
          </p:nvPr>
        </p:nvSpPr>
        <p:spPr>
          <a:xfrm>
            <a:off x="222250" y="1606153"/>
            <a:ext cx="4429760" cy="851297"/>
          </a:xfr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3300" b="1" cap="all" baseline="0">
                <a:solidFill>
                  <a:schemeClr val="bg1"/>
                </a:solidFill>
                <a:latin typeface="+mj-lt"/>
              </a:defRPr>
            </a:lvl1pPr>
            <a:lvl2pPr marL="0" indent="0">
              <a:buNone/>
              <a:defRPr sz="1500">
                <a:solidFill>
                  <a:schemeClr val="bg1"/>
                </a:solidFill>
              </a:defRPr>
            </a:lvl2pPr>
            <a:lvl3pPr>
              <a:defRPr sz="1350"/>
            </a:lvl3pPr>
            <a:lvl4pPr>
              <a:defRPr sz="1200"/>
            </a:lvl4pPr>
            <a:lvl5pPr>
              <a:defRPr sz="1200"/>
            </a:lvl5pPr>
          </a:lstStyle>
          <a:p>
            <a:pPr lvl="0"/>
            <a:r>
              <a:rPr lang="en-US"/>
              <a:t>Click to edit Master text styles</a:t>
            </a:r>
          </a:p>
        </p:txBody>
      </p:sp>
      <p:sp>
        <p:nvSpPr>
          <p:cNvPr id="2" name="Slide Number Placeholder 5">
            <a:extLst>
              <a:ext uri="{FF2B5EF4-FFF2-40B4-BE49-F238E27FC236}">
                <a16:creationId xmlns:a16="http://schemas.microsoft.com/office/drawing/2014/main" id="{43590723-2C33-E232-5532-1C88CE25C9F7}"/>
              </a:ext>
            </a:extLst>
          </p:cNvPr>
          <p:cNvSpPr>
            <a:spLocks noGrp="1"/>
          </p:cNvSpPr>
          <p:nvPr>
            <p:ph type="sldNum" sz="quarter" idx="18"/>
          </p:nvPr>
        </p:nvSpPr>
        <p:spPr>
          <a:xfrm>
            <a:off x="8737600" y="87313"/>
            <a:ext cx="317500" cy="273050"/>
          </a:xfrm>
        </p:spPr>
        <p:txBody>
          <a:bodyPr/>
          <a:lstStyle>
            <a:lvl1pPr>
              <a:defRPr>
                <a:solidFill>
                  <a:prstClr val="white"/>
                </a:solidFill>
              </a:defRPr>
            </a:lvl1pPr>
          </a:lstStyle>
          <a:p>
            <a:pPr>
              <a:defRPr/>
            </a:pPr>
            <a:fld id="{37CBF75A-FCB2-41DD-8744-E0498432A5F4}" type="slidenum">
              <a:rPr lang="en-US"/>
              <a:pPr>
                <a:defRPr/>
              </a:pPr>
              <a:t>‹#›</a:t>
            </a:fld>
            <a:endParaRPr lang="en-US" dirty="0"/>
          </a:p>
        </p:txBody>
      </p:sp>
    </p:spTree>
    <p:extLst>
      <p:ext uri="{BB962C8B-B14F-4D97-AF65-F5344CB8AC3E}">
        <p14:creationId xmlns:p14="http://schemas.microsoft.com/office/powerpoint/2010/main" val="129870179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13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53547203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16_Title and Content">
    <p:spTree>
      <p:nvGrpSpPr>
        <p:cNvPr id="1" name=""/>
        <p:cNvGrpSpPr/>
        <p:nvPr/>
      </p:nvGrpSpPr>
      <p:grpSpPr>
        <a:xfrm>
          <a:off x="0" y="0"/>
          <a:ext cx="0" cy="0"/>
          <a:chOff x="0" y="0"/>
          <a:chExt cx="0" cy="0"/>
        </a:xfrm>
      </p:grpSpPr>
      <p:sp>
        <p:nvSpPr>
          <p:cNvPr id="7" name="Subtitle 2">
            <a:extLst>
              <a:ext uri="{FF2B5EF4-FFF2-40B4-BE49-F238E27FC236}">
                <a16:creationId xmlns:a16="http://schemas.microsoft.com/office/drawing/2014/main" id="{ADB7AFEE-FCFA-EE44-A6ED-641CA589F619}"/>
              </a:ext>
            </a:extLst>
          </p:cNvPr>
          <p:cNvSpPr>
            <a:spLocks noGrp="1"/>
          </p:cNvSpPr>
          <p:nvPr>
            <p:ph type="subTitle" idx="1" hasCustomPrompt="1"/>
          </p:nvPr>
        </p:nvSpPr>
        <p:spPr>
          <a:xfrm>
            <a:off x="257175" y="3090048"/>
            <a:ext cx="8629650" cy="349250"/>
          </a:xfrm>
        </p:spPr>
        <p:txBody>
          <a:bodyPr>
            <a:noAutofit/>
          </a:bodyPr>
          <a:lstStyle>
            <a:lvl1pPr marL="0" indent="0" algn="ctr">
              <a:buNone/>
              <a:defRPr lang="en-US" sz="2400" b="1" kern="1200" dirty="0">
                <a:solidFill>
                  <a:srgbClr val="005DAA"/>
                </a:solidFill>
                <a:latin typeface="+mn-lt"/>
                <a:ea typeface="+mn-ea"/>
                <a:cs typeface="+mn-cs"/>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Type your Rotary club name here</a:t>
            </a:r>
          </a:p>
        </p:txBody>
      </p:sp>
      <p:sp>
        <p:nvSpPr>
          <p:cNvPr id="6" name="Title 1">
            <a:extLst>
              <a:ext uri="{FF2B5EF4-FFF2-40B4-BE49-F238E27FC236}">
                <a16:creationId xmlns:a16="http://schemas.microsoft.com/office/drawing/2014/main" id="{BED87DAF-6E20-BA44-8FD5-867BBA6281A9}"/>
              </a:ext>
            </a:extLst>
          </p:cNvPr>
          <p:cNvSpPr>
            <a:spLocks noGrp="1"/>
          </p:cNvSpPr>
          <p:nvPr>
            <p:ph type="title"/>
          </p:nvPr>
        </p:nvSpPr>
        <p:spPr>
          <a:xfrm>
            <a:off x="257175" y="2473600"/>
            <a:ext cx="8629650" cy="616448"/>
          </a:xfrm>
        </p:spPr>
        <p:txBody>
          <a:bodyPr tIns="0" bIns="91440" anchor="b">
            <a:normAutofit/>
          </a:bodyPr>
          <a:lstStyle>
            <a:lvl1pPr marL="0" indent="0" algn="ctr" defTabSz="685800" rtl="0" eaLnBrk="1" latinLnBrk="0" hangingPunct="1">
              <a:buNone/>
              <a:defRPr lang="en-US" sz="3600" b="1" kern="1200" cap="all" baseline="0" dirty="0">
                <a:solidFill>
                  <a:srgbClr val="005DAA"/>
                </a:solidFill>
                <a:latin typeface="Arial" panose="020B0604020202020204" pitchFamily="34" charset="0"/>
                <a:ea typeface="+mn-ea"/>
                <a:cs typeface="Arial" panose="020B0604020202020204" pitchFamily="34" charset="0"/>
              </a:defRPr>
            </a:lvl1pPr>
          </a:lstStyle>
          <a:p>
            <a:r>
              <a:rPr lang="en-US"/>
              <a:t>Click to edit Master title style</a:t>
            </a:r>
            <a:endParaRPr lang="en-US" dirty="0"/>
          </a:p>
        </p:txBody>
      </p:sp>
      <p:pic>
        <p:nvPicPr>
          <p:cNvPr id="2" name="Picture 1">
            <a:extLst>
              <a:ext uri="{FF2B5EF4-FFF2-40B4-BE49-F238E27FC236}">
                <a16:creationId xmlns:a16="http://schemas.microsoft.com/office/drawing/2014/main" id="{E5365F1A-2611-CD4E-A266-B14CF06F42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14628" y="4363795"/>
            <a:ext cx="1412830" cy="537273"/>
          </a:xfrm>
          <a:prstGeom prst="rect">
            <a:avLst/>
          </a:prstGeom>
        </p:spPr>
      </p:pic>
      <p:pic>
        <p:nvPicPr>
          <p:cNvPr id="5" name="Picture 4">
            <a:extLst>
              <a:ext uri="{FF2B5EF4-FFF2-40B4-BE49-F238E27FC236}">
                <a16:creationId xmlns:a16="http://schemas.microsoft.com/office/drawing/2014/main" id="{92F61008-5AFF-634D-9011-6DE20E46D6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4128" y="242432"/>
            <a:ext cx="1957220" cy="1964987"/>
          </a:xfrm>
          <a:prstGeom prst="rect">
            <a:avLst/>
          </a:prstGeom>
        </p:spPr>
      </p:pic>
    </p:spTree>
    <p:extLst>
      <p:ext uri="{BB962C8B-B14F-4D97-AF65-F5344CB8AC3E}">
        <p14:creationId xmlns:p14="http://schemas.microsoft.com/office/powerpoint/2010/main" val="316702372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15_Title and Content">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AE6E1362-B85A-824A-BDD8-19EE6704A070}"/>
              </a:ext>
            </a:extLst>
          </p:cNvPr>
          <p:cNvSpPr>
            <a:spLocks noGrp="1"/>
          </p:cNvSpPr>
          <p:nvPr>
            <p:ph idx="1"/>
          </p:nvPr>
        </p:nvSpPr>
        <p:spPr>
          <a:xfrm>
            <a:off x="3364128" y="1"/>
            <a:ext cx="5218169" cy="5143499"/>
          </a:xfrm>
        </p:spPr>
        <p:txBody>
          <a:bodyPr anchor="ctr" anchorCtr="0">
            <a:normAutofit/>
          </a:bodyPr>
          <a:lstStyle>
            <a:lvl1pPr marL="0" indent="0">
              <a:buNone/>
              <a:defRPr sz="1500">
                <a:solidFill>
                  <a:srgbClr val="48595D"/>
                </a:solidFill>
              </a:defRPr>
            </a:lvl1pPr>
            <a:lvl2pPr marL="342900" indent="-171450">
              <a:defRPr sz="1500">
                <a:solidFill>
                  <a:srgbClr val="48595D"/>
                </a:solidFill>
              </a:defRPr>
            </a:lvl2pPr>
            <a:lvl3pPr marL="514350" indent="-171450">
              <a:defRPr sz="1350">
                <a:solidFill>
                  <a:srgbClr val="48595D"/>
                </a:solidFill>
              </a:defRPr>
            </a:lvl3pPr>
            <a:lvl4pPr marL="685800" indent="-171450">
              <a:defRPr sz="1200">
                <a:solidFill>
                  <a:srgbClr val="48595D"/>
                </a:solidFill>
              </a:defRPr>
            </a:lvl4pPr>
            <a:lvl5pPr marL="857250" indent="-171450">
              <a:defRPr sz="1200">
                <a:solidFill>
                  <a:srgbClr val="48595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1">
            <a:extLst>
              <a:ext uri="{FF2B5EF4-FFF2-40B4-BE49-F238E27FC236}">
                <a16:creationId xmlns:a16="http://schemas.microsoft.com/office/drawing/2014/main" id="{611DC394-F361-5F4B-A3CB-FDFAF0991C07}"/>
              </a:ext>
            </a:extLst>
          </p:cNvPr>
          <p:cNvSpPr>
            <a:spLocks noGrp="1"/>
          </p:cNvSpPr>
          <p:nvPr>
            <p:ph type="title"/>
          </p:nvPr>
        </p:nvSpPr>
        <p:spPr>
          <a:xfrm>
            <a:off x="308591" y="0"/>
            <a:ext cx="2927672" cy="5143500"/>
          </a:xfrm>
        </p:spPr>
        <p:txBody>
          <a:bodyPr tIns="0" bIns="91440" anchor="ctr" anchorCtr="0"/>
          <a:lstStyle>
            <a:lvl1pPr>
              <a:defRPr lang="en-US" sz="2700" b="1" kern="1200" dirty="0">
                <a:solidFill>
                  <a:srgbClr val="D91B5C"/>
                </a:solidFill>
                <a:latin typeface="+mj-lt"/>
                <a:ea typeface="+mj-ea"/>
                <a:cs typeface="+mj-cs"/>
              </a:defRPr>
            </a:lvl1pPr>
          </a:lstStyle>
          <a:p>
            <a:r>
              <a:rPr lang="en-US"/>
              <a:t>Click to edit Master title style</a:t>
            </a:r>
            <a:endParaRPr lang="en-US" dirty="0"/>
          </a:p>
        </p:txBody>
      </p:sp>
    </p:spTree>
    <p:extLst>
      <p:ext uri="{BB962C8B-B14F-4D97-AF65-F5344CB8AC3E}">
        <p14:creationId xmlns:p14="http://schemas.microsoft.com/office/powerpoint/2010/main" val="186927007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17_Title and Content">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AE6E1362-B85A-824A-BDD8-19EE6704A070}"/>
              </a:ext>
            </a:extLst>
          </p:cNvPr>
          <p:cNvSpPr>
            <a:spLocks noGrp="1"/>
          </p:cNvSpPr>
          <p:nvPr>
            <p:ph idx="1"/>
          </p:nvPr>
        </p:nvSpPr>
        <p:spPr>
          <a:xfrm>
            <a:off x="2352294" y="509717"/>
            <a:ext cx="3387852" cy="3716294"/>
          </a:xfrm>
        </p:spPr>
        <p:txBody>
          <a:bodyPr numCol="2" anchor="t" anchorCtr="0">
            <a:noAutofit/>
          </a:bodyPr>
          <a:lstStyle>
            <a:lvl1pPr marL="0" indent="0">
              <a:lnSpc>
                <a:spcPct val="100000"/>
              </a:lnSpc>
              <a:spcBef>
                <a:spcPts val="0"/>
              </a:spcBef>
              <a:buNone/>
              <a:defRPr sz="900" baseline="0">
                <a:solidFill>
                  <a:srgbClr val="48595D"/>
                </a:solidFill>
              </a:defRPr>
            </a:lvl1pPr>
            <a:lvl2pPr marL="342900" indent="-171450">
              <a:defRPr sz="900">
                <a:solidFill>
                  <a:srgbClr val="48595D"/>
                </a:solidFill>
              </a:defRPr>
            </a:lvl2pPr>
            <a:lvl3pPr marL="514350" indent="-171450">
              <a:defRPr sz="900">
                <a:solidFill>
                  <a:srgbClr val="48595D"/>
                </a:solidFill>
              </a:defRPr>
            </a:lvl3pPr>
            <a:lvl4pPr marL="685800" indent="-171450">
              <a:defRPr sz="900">
                <a:solidFill>
                  <a:srgbClr val="48595D"/>
                </a:solidFill>
              </a:defRPr>
            </a:lvl4pPr>
            <a:lvl5pPr marL="857250" indent="-171450">
              <a:defRPr sz="900">
                <a:solidFill>
                  <a:srgbClr val="48595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1">
            <a:extLst>
              <a:ext uri="{FF2B5EF4-FFF2-40B4-BE49-F238E27FC236}">
                <a16:creationId xmlns:a16="http://schemas.microsoft.com/office/drawing/2014/main" id="{611DC394-F361-5F4B-A3CB-FDFAF0991C07}"/>
              </a:ext>
            </a:extLst>
          </p:cNvPr>
          <p:cNvSpPr>
            <a:spLocks noGrp="1"/>
          </p:cNvSpPr>
          <p:nvPr>
            <p:ph type="title"/>
          </p:nvPr>
        </p:nvSpPr>
        <p:spPr>
          <a:xfrm>
            <a:off x="349758" y="0"/>
            <a:ext cx="1783080" cy="5143500"/>
          </a:xfrm>
        </p:spPr>
        <p:txBody>
          <a:bodyPr tIns="0" bIns="91440" anchor="ctr" anchorCtr="0"/>
          <a:lstStyle>
            <a:lvl1pPr>
              <a:defRPr lang="en-US" sz="2700" b="1" kern="1200" dirty="0">
                <a:solidFill>
                  <a:srgbClr val="D91B5C"/>
                </a:solidFill>
                <a:latin typeface="+mj-lt"/>
                <a:ea typeface="+mj-ea"/>
                <a:cs typeface="+mj-cs"/>
              </a:defRPr>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F749F37E-F65E-B64B-94D4-A1779A6FED89}"/>
              </a:ext>
            </a:extLst>
          </p:cNvPr>
          <p:cNvSpPr>
            <a:spLocks noGrp="1"/>
          </p:cNvSpPr>
          <p:nvPr>
            <p:ph type="pic" sz="quarter" idx="11"/>
          </p:nvPr>
        </p:nvSpPr>
        <p:spPr>
          <a:xfrm>
            <a:off x="5846167" y="1"/>
            <a:ext cx="3106303" cy="5143499"/>
          </a:xfrm>
        </p:spPr>
        <p:txBody>
          <a:bodyPr anchor="ctr" anchorCtr="0"/>
          <a:lstStyle/>
          <a:p>
            <a:r>
              <a:rPr lang="en-US" dirty="0"/>
              <a:t>Click icon to add picture</a:t>
            </a:r>
          </a:p>
        </p:txBody>
      </p:sp>
    </p:spTree>
    <p:extLst>
      <p:ext uri="{BB962C8B-B14F-4D97-AF65-F5344CB8AC3E}">
        <p14:creationId xmlns:p14="http://schemas.microsoft.com/office/powerpoint/2010/main" val="412779984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8ABC2B8F-6799-45DF-9C13-117142807742}"/>
              </a:ext>
            </a:extLst>
          </p:cNvPr>
          <p:cNvSpPr>
            <a:spLocks noGrp="1"/>
          </p:cNvSpPr>
          <p:nvPr>
            <p:ph type="pic" sz="quarter" idx="13"/>
          </p:nvPr>
        </p:nvSpPr>
        <p:spPr>
          <a:xfrm>
            <a:off x="0" y="0"/>
            <a:ext cx="9144000" cy="5143500"/>
          </a:xfrm>
          <a:custGeom>
            <a:avLst/>
            <a:gdLst>
              <a:gd name="connsiteX0" fmla="*/ 11603402 w 12192000"/>
              <a:gd name="connsiteY0" fmla="*/ 6440005 h 6858000"/>
              <a:gd name="connsiteX1" fmla="*/ 11613605 w 12192000"/>
              <a:gd name="connsiteY1" fmla="*/ 6440005 h 6858000"/>
              <a:gd name="connsiteX2" fmla="*/ 11617686 w 12192000"/>
              <a:gd name="connsiteY2" fmla="*/ 6448343 h 6858000"/>
              <a:gd name="connsiteX3" fmla="*/ 11623808 w 12192000"/>
              <a:gd name="connsiteY3" fmla="*/ 6550487 h 6858000"/>
              <a:gd name="connsiteX4" fmla="*/ 11621767 w 12192000"/>
              <a:gd name="connsiteY4" fmla="*/ 6560909 h 6858000"/>
              <a:gd name="connsiteX5" fmla="*/ 11615645 w 12192000"/>
              <a:gd name="connsiteY5" fmla="*/ 6560909 h 6858000"/>
              <a:gd name="connsiteX6" fmla="*/ 11509533 w 12192000"/>
              <a:gd name="connsiteY6" fmla="*/ 6498373 h 6858000"/>
              <a:gd name="connsiteX7" fmla="*/ 11505451 w 12192000"/>
              <a:gd name="connsiteY7" fmla="*/ 6492120 h 6858000"/>
              <a:gd name="connsiteX8" fmla="*/ 11505451 w 12192000"/>
              <a:gd name="connsiteY8" fmla="*/ 6490034 h 6858000"/>
              <a:gd name="connsiteX9" fmla="*/ 11511573 w 12192000"/>
              <a:gd name="connsiteY9" fmla="*/ 6485865 h 6858000"/>
              <a:gd name="connsiteX10" fmla="*/ 11603402 w 12192000"/>
              <a:gd name="connsiteY10" fmla="*/ 6440005 h 6858000"/>
              <a:gd name="connsiteX11" fmla="*/ 11686136 w 12192000"/>
              <a:gd name="connsiteY11" fmla="*/ 6437921 h 6858000"/>
              <a:gd name="connsiteX12" fmla="*/ 11696438 w 12192000"/>
              <a:gd name="connsiteY12" fmla="*/ 6437921 h 6858000"/>
              <a:gd name="connsiteX13" fmla="*/ 11787097 w 12192000"/>
              <a:gd name="connsiteY13" fmla="*/ 6483687 h 6858000"/>
              <a:gd name="connsiteX14" fmla="*/ 11795339 w 12192000"/>
              <a:gd name="connsiteY14" fmla="*/ 6489928 h 6858000"/>
              <a:gd name="connsiteX15" fmla="*/ 11791218 w 12192000"/>
              <a:gd name="connsiteY15" fmla="*/ 6496168 h 6858000"/>
              <a:gd name="connsiteX16" fmla="*/ 11684076 w 12192000"/>
              <a:gd name="connsiteY16" fmla="*/ 6558576 h 6858000"/>
              <a:gd name="connsiteX17" fmla="*/ 11675833 w 12192000"/>
              <a:gd name="connsiteY17" fmla="*/ 6558576 h 6858000"/>
              <a:gd name="connsiteX18" fmla="*/ 11673773 w 12192000"/>
              <a:gd name="connsiteY18" fmla="*/ 6550255 h 6858000"/>
              <a:gd name="connsiteX19" fmla="*/ 11682015 w 12192000"/>
              <a:gd name="connsiteY19" fmla="*/ 6446242 h 6858000"/>
              <a:gd name="connsiteX20" fmla="*/ 11686136 w 12192000"/>
              <a:gd name="connsiteY20" fmla="*/ 6437921 h 6858000"/>
              <a:gd name="connsiteX21" fmla="*/ 10868401 w 12192000"/>
              <a:gd name="connsiteY21" fmla="*/ 6398178 h 6858000"/>
              <a:gd name="connsiteX22" fmla="*/ 10868401 w 12192000"/>
              <a:gd name="connsiteY22" fmla="*/ 6441381 h 6858000"/>
              <a:gd name="connsiteX23" fmla="*/ 10820512 w 12192000"/>
              <a:gd name="connsiteY23" fmla="*/ 6449610 h 6858000"/>
              <a:gd name="connsiteX24" fmla="*/ 10801773 w 12192000"/>
              <a:gd name="connsiteY24" fmla="*/ 6424923 h 6858000"/>
              <a:gd name="connsiteX25" fmla="*/ 10826759 w 12192000"/>
              <a:gd name="connsiteY25" fmla="*/ 6400236 h 6858000"/>
              <a:gd name="connsiteX26" fmla="*/ 10518900 w 12192000"/>
              <a:gd name="connsiteY26" fmla="*/ 6328044 h 6858000"/>
              <a:gd name="connsiteX27" fmla="*/ 10559811 w 12192000"/>
              <a:gd name="connsiteY27" fmla="*/ 6388243 h 6858000"/>
              <a:gd name="connsiteX28" fmla="*/ 10518900 w 12192000"/>
              <a:gd name="connsiteY28" fmla="*/ 6448441 h 6858000"/>
              <a:gd name="connsiteX29" fmla="*/ 10477988 w 12192000"/>
              <a:gd name="connsiteY29" fmla="*/ 6388243 h 6858000"/>
              <a:gd name="connsiteX30" fmla="*/ 10518900 w 12192000"/>
              <a:gd name="connsiteY30" fmla="*/ 6328044 h 6858000"/>
              <a:gd name="connsiteX31" fmla="*/ 11673123 w 12192000"/>
              <a:gd name="connsiteY31" fmla="*/ 6319732 h 6858000"/>
              <a:gd name="connsiteX32" fmla="*/ 11682116 w 12192000"/>
              <a:gd name="connsiteY32" fmla="*/ 6320771 h 6858000"/>
              <a:gd name="connsiteX33" fmla="*/ 11708840 w 12192000"/>
              <a:gd name="connsiteY33" fmla="*/ 6372722 h 6858000"/>
              <a:gd name="connsiteX34" fmla="*/ 11649226 w 12192000"/>
              <a:gd name="connsiteY34" fmla="*/ 6430907 h 6858000"/>
              <a:gd name="connsiteX35" fmla="*/ 11589612 w 12192000"/>
              <a:gd name="connsiteY35" fmla="*/ 6372722 h 6858000"/>
              <a:gd name="connsiteX36" fmla="*/ 11616336 w 12192000"/>
              <a:gd name="connsiteY36" fmla="*/ 6322850 h 6858000"/>
              <a:gd name="connsiteX37" fmla="*/ 11632781 w 12192000"/>
              <a:gd name="connsiteY37" fmla="*/ 6324927 h 6858000"/>
              <a:gd name="connsiteX38" fmla="*/ 11630725 w 12192000"/>
              <a:gd name="connsiteY38" fmla="*/ 6341552 h 6858000"/>
              <a:gd name="connsiteX39" fmla="*/ 11614280 w 12192000"/>
              <a:gd name="connsiteY39" fmla="*/ 6372722 h 6858000"/>
              <a:gd name="connsiteX40" fmla="*/ 11649226 w 12192000"/>
              <a:gd name="connsiteY40" fmla="*/ 6408049 h 6858000"/>
              <a:gd name="connsiteX41" fmla="*/ 11684172 w 12192000"/>
              <a:gd name="connsiteY41" fmla="*/ 6372722 h 6858000"/>
              <a:gd name="connsiteX42" fmla="*/ 11667727 w 12192000"/>
              <a:gd name="connsiteY42" fmla="*/ 6341552 h 6858000"/>
              <a:gd name="connsiteX43" fmla="*/ 11665671 w 12192000"/>
              <a:gd name="connsiteY43" fmla="*/ 6324927 h 6858000"/>
              <a:gd name="connsiteX44" fmla="*/ 11673123 w 12192000"/>
              <a:gd name="connsiteY44" fmla="*/ 6319732 h 6858000"/>
              <a:gd name="connsiteX45" fmla="*/ 11822057 w 12192000"/>
              <a:gd name="connsiteY45" fmla="*/ 6304666 h 6858000"/>
              <a:gd name="connsiteX46" fmla="*/ 11826190 w 12192000"/>
              <a:gd name="connsiteY46" fmla="*/ 6310895 h 6858000"/>
              <a:gd name="connsiteX47" fmla="*/ 11826190 w 12192000"/>
              <a:gd name="connsiteY47" fmla="*/ 6435462 h 6858000"/>
              <a:gd name="connsiteX48" fmla="*/ 11822057 w 12192000"/>
              <a:gd name="connsiteY48" fmla="*/ 6441690 h 6858000"/>
              <a:gd name="connsiteX49" fmla="*/ 11813791 w 12192000"/>
              <a:gd name="connsiteY49" fmla="*/ 6439614 h 6858000"/>
              <a:gd name="connsiteX50" fmla="*/ 11729066 w 12192000"/>
              <a:gd name="connsiteY50" fmla="*/ 6381482 h 6858000"/>
              <a:gd name="connsiteX51" fmla="*/ 11722867 w 12192000"/>
              <a:gd name="connsiteY51" fmla="*/ 6373178 h 6858000"/>
              <a:gd name="connsiteX52" fmla="*/ 11729066 w 12192000"/>
              <a:gd name="connsiteY52" fmla="*/ 6364874 h 6858000"/>
              <a:gd name="connsiteX53" fmla="*/ 11813791 w 12192000"/>
              <a:gd name="connsiteY53" fmla="*/ 6306743 h 6858000"/>
              <a:gd name="connsiteX54" fmla="*/ 11822057 w 12192000"/>
              <a:gd name="connsiteY54" fmla="*/ 6304666 h 6858000"/>
              <a:gd name="connsiteX55" fmla="*/ 11476229 w 12192000"/>
              <a:gd name="connsiteY55" fmla="*/ 6304666 h 6858000"/>
              <a:gd name="connsiteX56" fmla="*/ 11484412 w 12192000"/>
              <a:gd name="connsiteY56" fmla="*/ 6308818 h 6858000"/>
              <a:gd name="connsiteX57" fmla="*/ 11568280 w 12192000"/>
              <a:gd name="connsiteY57" fmla="*/ 6364874 h 6858000"/>
              <a:gd name="connsiteX58" fmla="*/ 11574417 w 12192000"/>
              <a:gd name="connsiteY58" fmla="*/ 6373178 h 6858000"/>
              <a:gd name="connsiteX59" fmla="*/ 11568280 w 12192000"/>
              <a:gd name="connsiteY59" fmla="*/ 6381482 h 6858000"/>
              <a:gd name="connsiteX60" fmla="*/ 11484412 w 12192000"/>
              <a:gd name="connsiteY60" fmla="*/ 6439614 h 6858000"/>
              <a:gd name="connsiteX61" fmla="*/ 11476229 w 12192000"/>
              <a:gd name="connsiteY61" fmla="*/ 6441690 h 6858000"/>
              <a:gd name="connsiteX62" fmla="*/ 11472138 w 12192000"/>
              <a:gd name="connsiteY62" fmla="*/ 6435462 h 6858000"/>
              <a:gd name="connsiteX63" fmla="*/ 11472138 w 12192000"/>
              <a:gd name="connsiteY63" fmla="*/ 6310895 h 6858000"/>
              <a:gd name="connsiteX64" fmla="*/ 11476229 w 12192000"/>
              <a:gd name="connsiteY64" fmla="*/ 6304666 h 6858000"/>
              <a:gd name="connsiteX65" fmla="*/ 11088184 w 12192000"/>
              <a:gd name="connsiteY65" fmla="*/ 6294146 h 6858000"/>
              <a:gd name="connsiteX66" fmla="*/ 11082024 w 12192000"/>
              <a:gd name="connsiteY66" fmla="*/ 6296224 h 6858000"/>
              <a:gd name="connsiteX67" fmla="*/ 11079972 w 12192000"/>
              <a:gd name="connsiteY67" fmla="*/ 6302454 h 6858000"/>
              <a:gd name="connsiteX68" fmla="*/ 11121033 w 12192000"/>
              <a:gd name="connsiteY68" fmla="*/ 6460305 h 6858000"/>
              <a:gd name="connsiteX69" fmla="*/ 11145670 w 12192000"/>
              <a:gd name="connsiteY69" fmla="*/ 6481074 h 6858000"/>
              <a:gd name="connsiteX70" fmla="*/ 11153882 w 12192000"/>
              <a:gd name="connsiteY70" fmla="*/ 6481074 h 6858000"/>
              <a:gd name="connsiteX71" fmla="*/ 11149776 w 12192000"/>
              <a:gd name="connsiteY71" fmla="*/ 6489382 h 6858000"/>
              <a:gd name="connsiteX72" fmla="*/ 11149776 w 12192000"/>
              <a:gd name="connsiteY72" fmla="*/ 6491459 h 6858000"/>
              <a:gd name="connsiteX73" fmla="*/ 11125139 w 12192000"/>
              <a:gd name="connsiteY73" fmla="*/ 6510152 h 6858000"/>
              <a:gd name="connsiteX74" fmla="*/ 11090237 w 12192000"/>
              <a:gd name="connsiteY74" fmla="*/ 6508075 h 6858000"/>
              <a:gd name="connsiteX75" fmla="*/ 11084078 w 12192000"/>
              <a:gd name="connsiteY75" fmla="*/ 6510152 h 6858000"/>
              <a:gd name="connsiteX76" fmla="*/ 11082024 w 12192000"/>
              <a:gd name="connsiteY76" fmla="*/ 6514306 h 6858000"/>
              <a:gd name="connsiteX77" fmla="*/ 11082024 w 12192000"/>
              <a:gd name="connsiteY77" fmla="*/ 6532999 h 6858000"/>
              <a:gd name="connsiteX78" fmla="*/ 11088184 w 12192000"/>
              <a:gd name="connsiteY78" fmla="*/ 6539230 h 6858000"/>
              <a:gd name="connsiteX79" fmla="*/ 11135404 w 12192000"/>
              <a:gd name="connsiteY79" fmla="*/ 6545460 h 6858000"/>
              <a:gd name="connsiteX80" fmla="*/ 11137458 w 12192000"/>
              <a:gd name="connsiteY80" fmla="*/ 6545460 h 6858000"/>
              <a:gd name="connsiteX81" fmla="*/ 11190838 w 12192000"/>
              <a:gd name="connsiteY81" fmla="*/ 6493536 h 6858000"/>
              <a:gd name="connsiteX82" fmla="*/ 11223687 w 12192000"/>
              <a:gd name="connsiteY82" fmla="*/ 6364764 h 6858000"/>
              <a:gd name="connsiteX83" fmla="*/ 11236005 w 12192000"/>
              <a:gd name="connsiteY83" fmla="*/ 6323224 h 6858000"/>
              <a:gd name="connsiteX84" fmla="*/ 11240111 w 12192000"/>
              <a:gd name="connsiteY84" fmla="*/ 6302454 h 6858000"/>
              <a:gd name="connsiteX85" fmla="*/ 11238058 w 12192000"/>
              <a:gd name="connsiteY85" fmla="*/ 6296224 h 6858000"/>
              <a:gd name="connsiteX86" fmla="*/ 11233952 w 12192000"/>
              <a:gd name="connsiteY86" fmla="*/ 6294146 h 6858000"/>
              <a:gd name="connsiteX87" fmla="*/ 11205209 w 12192000"/>
              <a:gd name="connsiteY87" fmla="*/ 6294146 h 6858000"/>
              <a:gd name="connsiteX88" fmla="*/ 11199050 w 12192000"/>
              <a:gd name="connsiteY88" fmla="*/ 6298301 h 6858000"/>
              <a:gd name="connsiteX89" fmla="*/ 11162094 w 12192000"/>
              <a:gd name="connsiteY89" fmla="*/ 6439535 h 6858000"/>
              <a:gd name="connsiteX90" fmla="*/ 11160041 w 12192000"/>
              <a:gd name="connsiteY90" fmla="*/ 6439535 h 6858000"/>
              <a:gd name="connsiteX91" fmla="*/ 11121033 w 12192000"/>
              <a:gd name="connsiteY91" fmla="*/ 6298301 h 6858000"/>
              <a:gd name="connsiteX92" fmla="*/ 11114874 w 12192000"/>
              <a:gd name="connsiteY92" fmla="*/ 6294146 h 6858000"/>
              <a:gd name="connsiteX93" fmla="*/ 11088184 w 12192000"/>
              <a:gd name="connsiteY93" fmla="*/ 6294146 h 6858000"/>
              <a:gd name="connsiteX94" fmla="*/ 11048412 w 12192000"/>
              <a:gd name="connsiteY94" fmla="*/ 6291809 h 6858000"/>
              <a:gd name="connsiteX95" fmla="*/ 10999317 w 12192000"/>
              <a:gd name="connsiteY95" fmla="*/ 6312618 h 6858000"/>
              <a:gd name="connsiteX96" fmla="*/ 10999317 w 12192000"/>
              <a:gd name="connsiteY96" fmla="*/ 6300133 h 6858000"/>
              <a:gd name="connsiteX97" fmla="*/ 10993181 w 12192000"/>
              <a:gd name="connsiteY97" fmla="*/ 6293890 h 6858000"/>
              <a:gd name="connsiteX98" fmla="*/ 10964542 w 12192000"/>
              <a:gd name="connsiteY98" fmla="*/ 6293890 h 6858000"/>
              <a:gd name="connsiteX99" fmla="*/ 10958406 w 12192000"/>
              <a:gd name="connsiteY99" fmla="*/ 6300133 h 6858000"/>
              <a:gd name="connsiteX100" fmla="*/ 10958406 w 12192000"/>
              <a:gd name="connsiteY100" fmla="*/ 6474928 h 6858000"/>
              <a:gd name="connsiteX101" fmla="*/ 10964542 w 12192000"/>
              <a:gd name="connsiteY101" fmla="*/ 6481171 h 6858000"/>
              <a:gd name="connsiteX102" fmla="*/ 10993181 w 12192000"/>
              <a:gd name="connsiteY102" fmla="*/ 6481171 h 6858000"/>
              <a:gd name="connsiteX103" fmla="*/ 10999317 w 12192000"/>
              <a:gd name="connsiteY103" fmla="*/ 6474928 h 6858000"/>
              <a:gd name="connsiteX104" fmla="*/ 10999317 w 12192000"/>
              <a:gd name="connsiteY104" fmla="*/ 6354236 h 6858000"/>
              <a:gd name="connsiteX105" fmla="*/ 11050457 w 12192000"/>
              <a:gd name="connsiteY105" fmla="*/ 6331346 h 6858000"/>
              <a:gd name="connsiteX106" fmla="*/ 11056594 w 12192000"/>
              <a:gd name="connsiteY106" fmla="*/ 6325103 h 6858000"/>
              <a:gd name="connsiteX107" fmla="*/ 11056594 w 12192000"/>
              <a:gd name="connsiteY107" fmla="*/ 6298052 h 6858000"/>
              <a:gd name="connsiteX108" fmla="*/ 11054548 w 12192000"/>
              <a:gd name="connsiteY108" fmla="*/ 6293890 h 6858000"/>
              <a:gd name="connsiteX109" fmla="*/ 11048412 w 12192000"/>
              <a:gd name="connsiteY109" fmla="*/ 6291809 h 6858000"/>
              <a:gd name="connsiteX110" fmla="*/ 10847504 w 12192000"/>
              <a:gd name="connsiteY110" fmla="*/ 6288302 h 6858000"/>
              <a:gd name="connsiteX111" fmla="*/ 10777148 w 12192000"/>
              <a:gd name="connsiteY111" fmla="*/ 6296620 h 6858000"/>
              <a:gd name="connsiteX112" fmla="*/ 10770940 w 12192000"/>
              <a:gd name="connsiteY112" fmla="*/ 6302858 h 6858000"/>
              <a:gd name="connsiteX113" fmla="*/ 10773009 w 12192000"/>
              <a:gd name="connsiteY113" fmla="*/ 6327811 h 6858000"/>
              <a:gd name="connsiteX114" fmla="*/ 10775079 w 12192000"/>
              <a:gd name="connsiteY114" fmla="*/ 6331970 h 6858000"/>
              <a:gd name="connsiteX115" fmla="*/ 10779217 w 12192000"/>
              <a:gd name="connsiteY115" fmla="*/ 6334049 h 6858000"/>
              <a:gd name="connsiteX116" fmla="*/ 10845434 w 12192000"/>
              <a:gd name="connsiteY116" fmla="*/ 6329890 h 6858000"/>
              <a:gd name="connsiteX117" fmla="*/ 10868196 w 12192000"/>
              <a:gd name="connsiteY117" fmla="*/ 6352764 h 6858000"/>
              <a:gd name="connsiteX118" fmla="*/ 10868196 w 12192000"/>
              <a:gd name="connsiteY118" fmla="*/ 6365240 h 6858000"/>
              <a:gd name="connsiteX119" fmla="*/ 10822672 w 12192000"/>
              <a:gd name="connsiteY119" fmla="*/ 6369399 h 6858000"/>
              <a:gd name="connsiteX120" fmla="*/ 10758524 w 12192000"/>
              <a:gd name="connsiteY120" fmla="*/ 6425543 h 6858000"/>
              <a:gd name="connsiteX121" fmla="*/ 10814395 w 12192000"/>
              <a:gd name="connsiteY121" fmla="*/ 6485846 h 6858000"/>
              <a:gd name="connsiteX122" fmla="*/ 10874404 w 12192000"/>
              <a:gd name="connsiteY122" fmla="*/ 6473370 h 6858000"/>
              <a:gd name="connsiteX123" fmla="*/ 10903374 w 12192000"/>
              <a:gd name="connsiteY123" fmla="*/ 6485846 h 6858000"/>
              <a:gd name="connsiteX124" fmla="*/ 10909582 w 12192000"/>
              <a:gd name="connsiteY124" fmla="*/ 6483767 h 6858000"/>
              <a:gd name="connsiteX125" fmla="*/ 10911651 w 12192000"/>
              <a:gd name="connsiteY125" fmla="*/ 6477529 h 6858000"/>
              <a:gd name="connsiteX126" fmla="*/ 10911651 w 12192000"/>
              <a:gd name="connsiteY126" fmla="*/ 6352764 h 6858000"/>
              <a:gd name="connsiteX127" fmla="*/ 10847504 w 12192000"/>
              <a:gd name="connsiteY127" fmla="*/ 6288302 h 6858000"/>
              <a:gd name="connsiteX128" fmla="*/ 10518899 w 12192000"/>
              <a:gd name="connsiteY128" fmla="*/ 6288302 h 6858000"/>
              <a:gd name="connsiteX129" fmla="*/ 10434738 w 12192000"/>
              <a:gd name="connsiteY129" fmla="*/ 6387074 h 6858000"/>
              <a:gd name="connsiteX130" fmla="*/ 10518899 w 12192000"/>
              <a:gd name="connsiteY130" fmla="*/ 6485846 h 6858000"/>
              <a:gd name="connsiteX131" fmla="*/ 10603060 w 12192000"/>
              <a:gd name="connsiteY131" fmla="*/ 6387074 h 6858000"/>
              <a:gd name="connsiteX132" fmla="*/ 10518899 w 12192000"/>
              <a:gd name="connsiteY132" fmla="*/ 6288302 h 6858000"/>
              <a:gd name="connsiteX133" fmla="*/ 10302945 w 12192000"/>
              <a:gd name="connsiteY133" fmla="*/ 6262586 h 6858000"/>
              <a:gd name="connsiteX134" fmla="*/ 10319310 w 12192000"/>
              <a:gd name="connsiteY134" fmla="*/ 6262586 h 6858000"/>
              <a:gd name="connsiteX135" fmla="*/ 10362267 w 12192000"/>
              <a:gd name="connsiteY135" fmla="*/ 6302328 h 6858000"/>
              <a:gd name="connsiteX136" fmla="*/ 10317264 w 12192000"/>
              <a:gd name="connsiteY136" fmla="*/ 6339979 h 6858000"/>
              <a:gd name="connsiteX137" fmla="*/ 10272261 w 12192000"/>
              <a:gd name="connsiteY137" fmla="*/ 6339979 h 6858000"/>
              <a:gd name="connsiteX138" fmla="*/ 10272261 w 12192000"/>
              <a:gd name="connsiteY138" fmla="*/ 6264678 h 6858000"/>
              <a:gd name="connsiteX139" fmla="*/ 10302945 w 12192000"/>
              <a:gd name="connsiteY139" fmla="*/ 6262586 h 6858000"/>
              <a:gd name="connsiteX140" fmla="*/ 10679182 w 12192000"/>
              <a:gd name="connsiteY140" fmla="*/ 6250897 h 6858000"/>
              <a:gd name="connsiteX141" fmla="*/ 10650472 w 12192000"/>
              <a:gd name="connsiteY141" fmla="*/ 6257141 h 6858000"/>
              <a:gd name="connsiteX142" fmla="*/ 10644320 w 12192000"/>
              <a:gd name="connsiteY142" fmla="*/ 6263385 h 6858000"/>
              <a:gd name="connsiteX143" fmla="*/ 10644320 w 12192000"/>
              <a:gd name="connsiteY143" fmla="*/ 6294607 h 6858000"/>
              <a:gd name="connsiteX144" fmla="*/ 10627914 w 12192000"/>
              <a:gd name="connsiteY144" fmla="*/ 6294607 h 6858000"/>
              <a:gd name="connsiteX145" fmla="*/ 10621762 w 12192000"/>
              <a:gd name="connsiteY145" fmla="*/ 6300852 h 6858000"/>
              <a:gd name="connsiteX146" fmla="*/ 10621762 w 12192000"/>
              <a:gd name="connsiteY146" fmla="*/ 6325830 h 6858000"/>
              <a:gd name="connsiteX147" fmla="*/ 10627914 w 12192000"/>
              <a:gd name="connsiteY147" fmla="*/ 6332074 h 6858000"/>
              <a:gd name="connsiteX148" fmla="*/ 10644320 w 12192000"/>
              <a:gd name="connsiteY148" fmla="*/ 6332074 h 6858000"/>
              <a:gd name="connsiteX149" fmla="*/ 10644320 w 12192000"/>
              <a:gd name="connsiteY149" fmla="*/ 6415333 h 6858000"/>
              <a:gd name="connsiteX150" fmla="*/ 10699689 w 12192000"/>
              <a:gd name="connsiteY150" fmla="*/ 6488184 h 6858000"/>
              <a:gd name="connsiteX151" fmla="*/ 10732500 w 12192000"/>
              <a:gd name="connsiteY151" fmla="*/ 6484021 h 6858000"/>
              <a:gd name="connsiteX152" fmla="*/ 10738652 w 12192000"/>
              <a:gd name="connsiteY152" fmla="*/ 6475695 h 6858000"/>
              <a:gd name="connsiteX153" fmla="*/ 10736602 w 12192000"/>
              <a:gd name="connsiteY153" fmla="*/ 6452799 h 6858000"/>
              <a:gd name="connsiteX154" fmla="*/ 10730449 w 12192000"/>
              <a:gd name="connsiteY154" fmla="*/ 6444473 h 6858000"/>
              <a:gd name="connsiteX155" fmla="*/ 10705841 w 12192000"/>
              <a:gd name="connsiteY155" fmla="*/ 6446555 h 6858000"/>
              <a:gd name="connsiteX156" fmla="*/ 10687385 w 12192000"/>
              <a:gd name="connsiteY156" fmla="*/ 6409088 h 6858000"/>
              <a:gd name="connsiteX157" fmla="*/ 10687385 w 12192000"/>
              <a:gd name="connsiteY157" fmla="*/ 6332074 h 6858000"/>
              <a:gd name="connsiteX158" fmla="*/ 10730449 w 12192000"/>
              <a:gd name="connsiteY158" fmla="*/ 6332074 h 6858000"/>
              <a:gd name="connsiteX159" fmla="*/ 10736602 w 12192000"/>
              <a:gd name="connsiteY159" fmla="*/ 6325830 h 6858000"/>
              <a:gd name="connsiteX160" fmla="*/ 10736602 w 12192000"/>
              <a:gd name="connsiteY160" fmla="*/ 6300852 h 6858000"/>
              <a:gd name="connsiteX161" fmla="*/ 10730449 w 12192000"/>
              <a:gd name="connsiteY161" fmla="*/ 6294607 h 6858000"/>
              <a:gd name="connsiteX162" fmla="*/ 10687385 w 12192000"/>
              <a:gd name="connsiteY162" fmla="*/ 6294607 h 6858000"/>
              <a:gd name="connsiteX163" fmla="*/ 10687385 w 12192000"/>
              <a:gd name="connsiteY163" fmla="*/ 6257141 h 6858000"/>
              <a:gd name="connsiteX164" fmla="*/ 10685334 w 12192000"/>
              <a:gd name="connsiteY164" fmla="*/ 6250897 h 6858000"/>
              <a:gd name="connsiteX165" fmla="*/ 10679182 w 12192000"/>
              <a:gd name="connsiteY165" fmla="*/ 6250897 h 6858000"/>
              <a:gd name="connsiteX166" fmla="*/ 10313278 w 12192000"/>
              <a:gd name="connsiteY166" fmla="*/ 6221675 h 6858000"/>
              <a:gd name="connsiteX167" fmla="*/ 10232861 w 12192000"/>
              <a:gd name="connsiteY167" fmla="*/ 6225827 h 6858000"/>
              <a:gd name="connsiteX168" fmla="*/ 10226674 w 12192000"/>
              <a:gd name="connsiteY168" fmla="*/ 6234131 h 6858000"/>
              <a:gd name="connsiteX169" fmla="*/ 10226674 w 12192000"/>
              <a:gd name="connsiteY169" fmla="*/ 6474943 h 6858000"/>
              <a:gd name="connsiteX170" fmla="*/ 10234922 w 12192000"/>
              <a:gd name="connsiteY170" fmla="*/ 6481171 h 6858000"/>
              <a:gd name="connsiteX171" fmla="*/ 10263790 w 12192000"/>
              <a:gd name="connsiteY171" fmla="*/ 6481171 h 6858000"/>
              <a:gd name="connsiteX172" fmla="*/ 10272038 w 12192000"/>
              <a:gd name="connsiteY172" fmla="*/ 6474943 h 6858000"/>
              <a:gd name="connsiteX173" fmla="*/ 10272038 w 12192000"/>
              <a:gd name="connsiteY173" fmla="*/ 6379449 h 6858000"/>
              <a:gd name="connsiteX174" fmla="*/ 10321526 w 12192000"/>
              <a:gd name="connsiteY174" fmla="*/ 6381524 h 6858000"/>
              <a:gd name="connsiteX175" fmla="*/ 10362766 w 12192000"/>
              <a:gd name="connsiteY175" fmla="*/ 6477018 h 6858000"/>
              <a:gd name="connsiteX176" fmla="*/ 10368952 w 12192000"/>
              <a:gd name="connsiteY176" fmla="*/ 6481171 h 6858000"/>
              <a:gd name="connsiteX177" fmla="*/ 10401944 w 12192000"/>
              <a:gd name="connsiteY177" fmla="*/ 6481171 h 6858000"/>
              <a:gd name="connsiteX178" fmla="*/ 10408130 w 12192000"/>
              <a:gd name="connsiteY178" fmla="*/ 6479095 h 6858000"/>
              <a:gd name="connsiteX179" fmla="*/ 10410192 w 12192000"/>
              <a:gd name="connsiteY179" fmla="*/ 6472867 h 6858000"/>
              <a:gd name="connsiteX180" fmla="*/ 10362766 w 12192000"/>
              <a:gd name="connsiteY180" fmla="*/ 6369069 h 6858000"/>
              <a:gd name="connsiteX181" fmla="*/ 10408130 w 12192000"/>
              <a:gd name="connsiteY181" fmla="*/ 6300561 h 6858000"/>
              <a:gd name="connsiteX182" fmla="*/ 10319464 w 12192000"/>
              <a:gd name="connsiteY182" fmla="*/ 6221675 h 6858000"/>
              <a:gd name="connsiteX183" fmla="*/ 10313278 w 12192000"/>
              <a:gd name="connsiteY183" fmla="*/ 6221675 h 6858000"/>
              <a:gd name="connsiteX184" fmla="*/ 11675833 w 12192000"/>
              <a:gd name="connsiteY184" fmla="*/ 6188669 h 6858000"/>
              <a:gd name="connsiteX185" fmla="*/ 11684076 w 12192000"/>
              <a:gd name="connsiteY185" fmla="*/ 6188669 h 6858000"/>
              <a:gd name="connsiteX186" fmla="*/ 11791218 w 12192000"/>
              <a:gd name="connsiteY186" fmla="*/ 6250482 h 6858000"/>
              <a:gd name="connsiteX187" fmla="*/ 11795339 w 12192000"/>
              <a:gd name="connsiteY187" fmla="*/ 6256663 h 6858000"/>
              <a:gd name="connsiteX188" fmla="*/ 11787097 w 12192000"/>
              <a:gd name="connsiteY188" fmla="*/ 6262844 h 6858000"/>
              <a:gd name="connsiteX189" fmla="*/ 11696438 w 12192000"/>
              <a:gd name="connsiteY189" fmla="*/ 6306113 h 6858000"/>
              <a:gd name="connsiteX190" fmla="*/ 11686136 w 12192000"/>
              <a:gd name="connsiteY190" fmla="*/ 6308173 h 6858000"/>
              <a:gd name="connsiteX191" fmla="*/ 11682015 w 12192000"/>
              <a:gd name="connsiteY191" fmla="*/ 6297871 h 6858000"/>
              <a:gd name="connsiteX192" fmla="*/ 11673773 w 12192000"/>
              <a:gd name="connsiteY192" fmla="*/ 6196910 h 6858000"/>
              <a:gd name="connsiteX193" fmla="*/ 11675833 w 12192000"/>
              <a:gd name="connsiteY193" fmla="*/ 6188669 h 6858000"/>
              <a:gd name="connsiteX194" fmla="*/ 11618498 w 12192000"/>
              <a:gd name="connsiteY194" fmla="*/ 6187898 h 6858000"/>
              <a:gd name="connsiteX195" fmla="*/ 11622619 w 12192000"/>
              <a:gd name="connsiteY195" fmla="*/ 6188673 h 6858000"/>
              <a:gd name="connsiteX196" fmla="*/ 11624679 w 12192000"/>
              <a:gd name="connsiteY196" fmla="*/ 6198998 h 6858000"/>
              <a:gd name="connsiteX197" fmla="*/ 11616438 w 12192000"/>
              <a:gd name="connsiteY197" fmla="*/ 6300186 h 6858000"/>
              <a:gd name="connsiteX198" fmla="*/ 11612316 w 12192000"/>
              <a:gd name="connsiteY198" fmla="*/ 6308446 h 6858000"/>
              <a:gd name="connsiteX199" fmla="*/ 11602015 w 12192000"/>
              <a:gd name="connsiteY199" fmla="*/ 6308446 h 6858000"/>
              <a:gd name="connsiteX200" fmla="*/ 11511355 w 12192000"/>
              <a:gd name="connsiteY200" fmla="*/ 6263015 h 6858000"/>
              <a:gd name="connsiteX201" fmla="*/ 11503114 w 12192000"/>
              <a:gd name="connsiteY201" fmla="*/ 6256820 h 6858000"/>
              <a:gd name="connsiteX202" fmla="*/ 11507235 w 12192000"/>
              <a:gd name="connsiteY202" fmla="*/ 6250624 h 6858000"/>
              <a:gd name="connsiteX203" fmla="*/ 11614377 w 12192000"/>
              <a:gd name="connsiteY203" fmla="*/ 6188673 h 6858000"/>
              <a:gd name="connsiteX204" fmla="*/ 11618498 w 12192000"/>
              <a:gd name="connsiteY204" fmla="*/ 6187898 h 6858000"/>
              <a:gd name="connsiteX205" fmla="*/ 11649811 w 12192000"/>
              <a:gd name="connsiteY205" fmla="*/ 6152709 h 6858000"/>
              <a:gd name="connsiteX206" fmla="*/ 11432980 w 12192000"/>
              <a:gd name="connsiteY206" fmla="*/ 6371879 h 6858000"/>
              <a:gd name="connsiteX207" fmla="*/ 11649811 w 12192000"/>
              <a:gd name="connsiteY207" fmla="*/ 6591048 h 6858000"/>
              <a:gd name="connsiteX208" fmla="*/ 11866643 w 12192000"/>
              <a:gd name="connsiteY208" fmla="*/ 6371879 h 6858000"/>
              <a:gd name="connsiteX209" fmla="*/ 11649811 w 12192000"/>
              <a:gd name="connsiteY209" fmla="*/ 6152709 h 6858000"/>
              <a:gd name="connsiteX210" fmla="*/ 11649226 w 12192000"/>
              <a:gd name="connsiteY210" fmla="*/ 6121150 h 6858000"/>
              <a:gd name="connsiteX211" fmla="*/ 11895865 w 12192000"/>
              <a:gd name="connsiteY211" fmla="*/ 6370711 h 6858000"/>
              <a:gd name="connsiteX212" fmla="*/ 11649226 w 12192000"/>
              <a:gd name="connsiteY212" fmla="*/ 6620272 h 6858000"/>
              <a:gd name="connsiteX213" fmla="*/ 11402588 w 12192000"/>
              <a:gd name="connsiteY213" fmla="*/ 6370711 h 6858000"/>
              <a:gd name="connsiteX214" fmla="*/ 11649226 w 12192000"/>
              <a:gd name="connsiteY214" fmla="*/ 6121150 h 6858000"/>
              <a:gd name="connsiteX215" fmla="*/ 11636303 w 12192000"/>
              <a:gd name="connsiteY215" fmla="*/ 6042574 h 6858000"/>
              <a:gd name="connsiteX216" fmla="*/ 11623964 w 12192000"/>
              <a:gd name="connsiteY216" fmla="*/ 6092457 h 6858000"/>
              <a:gd name="connsiteX217" fmla="*/ 11601342 w 12192000"/>
              <a:gd name="connsiteY217" fmla="*/ 6096614 h 6858000"/>
              <a:gd name="connsiteX218" fmla="*/ 11574607 w 12192000"/>
              <a:gd name="connsiteY218" fmla="*/ 6050888 h 6858000"/>
              <a:gd name="connsiteX219" fmla="*/ 11574607 w 12192000"/>
              <a:gd name="connsiteY219" fmla="*/ 6048809 h 6858000"/>
              <a:gd name="connsiteX220" fmla="*/ 11572550 w 12192000"/>
              <a:gd name="connsiteY220" fmla="*/ 6050888 h 6858000"/>
              <a:gd name="connsiteX221" fmla="*/ 11551985 w 12192000"/>
              <a:gd name="connsiteY221" fmla="*/ 6055045 h 6858000"/>
              <a:gd name="connsiteX222" fmla="*/ 11551985 w 12192000"/>
              <a:gd name="connsiteY222" fmla="*/ 6057123 h 6858000"/>
              <a:gd name="connsiteX223" fmla="*/ 11547872 w 12192000"/>
              <a:gd name="connsiteY223" fmla="*/ 6082065 h 6858000"/>
              <a:gd name="connsiteX224" fmla="*/ 11551985 w 12192000"/>
              <a:gd name="connsiteY224" fmla="*/ 6109085 h 6858000"/>
              <a:gd name="connsiteX225" fmla="*/ 11531420 w 12192000"/>
              <a:gd name="connsiteY225" fmla="*/ 6117398 h 6858000"/>
              <a:gd name="connsiteX226" fmla="*/ 11494402 w 12192000"/>
              <a:gd name="connsiteY226" fmla="*/ 6082065 h 6858000"/>
              <a:gd name="connsiteX227" fmla="*/ 11494402 w 12192000"/>
              <a:gd name="connsiteY227" fmla="*/ 6079986 h 6858000"/>
              <a:gd name="connsiteX228" fmla="*/ 11492346 w 12192000"/>
              <a:gd name="connsiteY228" fmla="*/ 6079986 h 6858000"/>
              <a:gd name="connsiteX229" fmla="*/ 11473837 w 12192000"/>
              <a:gd name="connsiteY229" fmla="*/ 6092457 h 6858000"/>
              <a:gd name="connsiteX230" fmla="*/ 11473837 w 12192000"/>
              <a:gd name="connsiteY230" fmla="*/ 6094535 h 6858000"/>
              <a:gd name="connsiteX231" fmla="*/ 11486176 w 12192000"/>
              <a:gd name="connsiteY231" fmla="*/ 6144418 h 6858000"/>
              <a:gd name="connsiteX232" fmla="*/ 11469724 w 12192000"/>
              <a:gd name="connsiteY232" fmla="*/ 6156889 h 6858000"/>
              <a:gd name="connsiteX233" fmla="*/ 11426536 w 12192000"/>
              <a:gd name="connsiteY233" fmla="*/ 6129869 h 6858000"/>
              <a:gd name="connsiteX234" fmla="*/ 11424480 w 12192000"/>
              <a:gd name="connsiteY234" fmla="*/ 6129869 h 6858000"/>
              <a:gd name="connsiteX235" fmla="*/ 11424480 w 12192000"/>
              <a:gd name="connsiteY235" fmla="*/ 6131947 h 6858000"/>
              <a:gd name="connsiteX236" fmla="*/ 11408027 w 12192000"/>
              <a:gd name="connsiteY236" fmla="*/ 6146497 h 6858000"/>
              <a:gd name="connsiteX237" fmla="*/ 11408027 w 12192000"/>
              <a:gd name="connsiteY237" fmla="*/ 6148575 h 6858000"/>
              <a:gd name="connsiteX238" fmla="*/ 11434763 w 12192000"/>
              <a:gd name="connsiteY238" fmla="*/ 6194301 h 6858000"/>
              <a:gd name="connsiteX239" fmla="*/ 11420366 w 12192000"/>
              <a:gd name="connsiteY239" fmla="*/ 6210929 h 6858000"/>
              <a:gd name="connsiteX240" fmla="*/ 11371010 w 12192000"/>
              <a:gd name="connsiteY240" fmla="*/ 6198458 h 6858000"/>
              <a:gd name="connsiteX241" fmla="*/ 11368953 w 12192000"/>
              <a:gd name="connsiteY241" fmla="*/ 6198458 h 6858000"/>
              <a:gd name="connsiteX242" fmla="*/ 11358671 w 12192000"/>
              <a:gd name="connsiteY242" fmla="*/ 6217164 h 6858000"/>
              <a:gd name="connsiteX243" fmla="*/ 11358671 w 12192000"/>
              <a:gd name="connsiteY243" fmla="*/ 6219243 h 6858000"/>
              <a:gd name="connsiteX244" fmla="*/ 11395688 w 12192000"/>
              <a:gd name="connsiteY244" fmla="*/ 6256655 h 6858000"/>
              <a:gd name="connsiteX245" fmla="*/ 11387462 w 12192000"/>
              <a:gd name="connsiteY245" fmla="*/ 6275361 h 6858000"/>
              <a:gd name="connsiteX246" fmla="*/ 11336049 w 12192000"/>
              <a:gd name="connsiteY246" fmla="*/ 6275361 h 6858000"/>
              <a:gd name="connsiteX247" fmla="*/ 11333992 w 12192000"/>
              <a:gd name="connsiteY247" fmla="*/ 6275361 h 6858000"/>
              <a:gd name="connsiteX248" fmla="*/ 11333992 w 12192000"/>
              <a:gd name="connsiteY248" fmla="*/ 6277439 h 6858000"/>
              <a:gd name="connsiteX249" fmla="*/ 11327823 w 12192000"/>
              <a:gd name="connsiteY249" fmla="*/ 6298223 h 6858000"/>
              <a:gd name="connsiteX250" fmla="*/ 11329879 w 12192000"/>
              <a:gd name="connsiteY250" fmla="*/ 6300302 h 6858000"/>
              <a:gd name="connsiteX251" fmla="*/ 11373066 w 12192000"/>
              <a:gd name="connsiteY251" fmla="*/ 6325243 h 6858000"/>
              <a:gd name="connsiteX252" fmla="*/ 11371010 w 12192000"/>
              <a:gd name="connsiteY252" fmla="*/ 6348107 h 6858000"/>
              <a:gd name="connsiteX253" fmla="*/ 11321653 w 12192000"/>
              <a:gd name="connsiteY253" fmla="*/ 6360578 h 6858000"/>
              <a:gd name="connsiteX254" fmla="*/ 11319596 w 12192000"/>
              <a:gd name="connsiteY254" fmla="*/ 6360578 h 6858000"/>
              <a:gd name="connsiteX255" fmla="*/ 11319596 w 12192000"/>
              <a:gd name="connsiteY255" fmla="*/ 6362655 h 6858000"/>
              <a:gd name="connsiteX256" fmla="*/ 11319596 w 12192000"/>
              <a:gd name="connsiteY256" fmla="*/ 6373048 h 6858000"/>
              <a:gd name="connsiteX257" fmla="*/ 11319596 w 12192000"/>
              <a:gd name="connsiteY257" fmla="*/ 6383440 h 6858000"/>
              <a:gd name="connsiteX258" fmla="*/ 11319596 w 12192000"/>
              <a:gd name="connsiteY258" fmla="*/ 6385519 h 6858000"/>
              <a:gd name="connsiteX259" fmla="*/ 11321653 w 12192000"/>
              <a:gd name="connsiteY259" fmla="*/ 6385519 h 6858000"/>
              <a:gd name="connsiteX260" fmla="*/ 11371010 w 12192000"/>
              <a:gd name="connsiteY260" fmla="*/ 6397990 h 6858000"/>
              <a:gd name="connsiteX261" fmla="*/ 11375123 w 12192000"/>
              <a:gd name="connsiteY261" fmla="*/ 6420852 h 6858000"/>
              <a:gd name="connsiteX262" fmla="*/ 11329879 w 12192000"/>
              <a:gd name="connsiteY262" fmla="*/ 6447872 h 6858000"/>
              <a:gd name="connsiteX263" fmla="*/ 11327823 w 12192000"/>
              <a:gd name="connsiteY263" fmla="*/ 6447872 h 6858000"/>
              <a:gd name="connsiteX264" fmla="*/ 11327823 w 12192000"/>
              <a:gd name="connsiteY264" fmla="*/ 6449951 h 6858000"/>
              <a:gd name="connsiteX265" fmla="*/ 11333992 w 12192000"/>
              <a:gd name="connsiteY265" fmla="*/ 6470736 h 6858000"/>
              <a:gd name="connsiteX266" fmla="*/ 11336049 w 12192000"/>
              <a:gd name="connsiteY266" fmla="*/ 6470736 h 6858000"/>
              <a:gd name="connsiteX267" fmla="*/ 11387462 w 12192000"/>
              <a:gd name="connsiteY267" fmla="*/ 6470736 h 6858000"/>
              <a:gd name="connsiteX268" fmla="*/ 11395688 w 12192000"/>
              <a:gd name="connsiteY268" fmla="*/ 6491519 h 6858000"/>
              <a:gd name="connsiteX269" fmla="*/ 11358671 w 12192000"/>
              <a:gd name="connsiteY269" fmla="*/ 6528932 h 6858000"/>
              <a:gd name="connsiteX270" fmla="*/ 11358671 w 12192000"/>
              <a:gd name="connsiteY270" fmla="*/ 6531010 h 6858000"/>
              <a:gd name="connsiteX271" fmla="*/ 11371010 w 12192000"/>
              <a:gd name="connsiteY271" fmla="*/ 6549716 h 6858000"/>
              <a:gd name="connsiteX272" fmla="*/ 11422423 w 12192000"/>
              <a:gd name="connsiteY272" fmla="*/ 6535168 h 6858000"/>
              <a:gd name="connsiteX273" fmla="*/ 11434763 w 12192000"/>
              <a:gd name="connsiteY273" fmla="*/ 6553874 h 6858000"/>
              <a:gd name="connsiteX274" fmla="*/ 11408027 w 12192000"/>
              <a:gd name="connsiteY274" fmla="*/ 6599600 h 6858000"/>
              <a:gd name="connsiteX275" fmla="*/ 11410084 w 12192000"/>
              <a:gd name="connsiteY275" fmla="*/ 6601677 h 6858000"/>
              <a:gd name="connsiteX276" fmla="*/ 11424480 w 12192000"/>
              <a:gd name="connsiteY276" fmla="*/ 6616227 h 6858000"/>
              <a:gd name="connsiteX277" fmla="*/ 11426536 w 12192000"/>
              <a:gd name="connsiteY277" fmla="*/ 6616227 h 6858000"/>
              <a:gd name="connsiteX278" fmla="*/ 11471780 w 12192000"/>
              <a:gd name="connsiteY278" fmla="*/ 6589207 h 6858000"/>
              <a:gd name="connsiteX279" fmla="*/ 11488233 w 12192000"/>
              <a:gd name="connsiteY279" fmla="*/ 6603756 h 6858000"/>
              <a:gd name="connsiteX280" fmla="*/ 11475894 w 12192000"/>
              <a:gd name="connsiteY280" fmla="*/ 6653639 h 6858000"/>
              <a:gd name="connsiteX281" fmla="*/ 11475894 w 12192000"/>
              <a:gd name="connsiteY281" fmla="*/ 6655718 h 6858000"/>
              <a:gd name="connsiteX282" fmla="*/ 11494402 w 12192000"/>
              <a:gd name="connsiteY282" fmla="*/ 6666109 h 6858000"/>
              <a:gd name="connsiteX283" fmla="*/ 11494402 w 12192000"/>
              <a:gd name="connsiteY283" fmla="*/ 6668188 h 6858000"/>
              <a:gd name="connsiteX284" fmla="*/ 11496459 w 12192000"/>
              <a:gd name="connsiteY284" fmla="*/ 6666109 h 6858000"/>
              <a:gd name="connsiteX285" fmla="*/ 11533476 w 12192000"/>
              <a:gd name="connsiteY285" fmla="*/ 6628698 h 6858000"/>
              <a:gd name="connsiteX286" fmla="*/ 11551985 w 12192000"/>
              <a:gd name="connsiteY286" fmla="*/ 6637012 h 6858000"/>
              <a:gd name="connsiteX287" fmla="*/ 11549928 w 12192000"/>
              <a:gd name="connsiteY287" fmla="*/ 6664032 h 6858000"/>
              <a:gd name="connsiteX288" fmla="*/ 11551985 w 12192000"/>
              <a:gd name="connsiteY288" fmla="*/ 6688973 h 6858000"/>
              <a:gd name="connsiteX289" fmla="*/ 11551985 w 12192000"/>
              <a:gd name="connsiteY289" fmla="*/ 6691051 h 6858000"/>
              <a:gd name="connsiteX290" fmla="*/ 11554042 w 12192000"/>
              <a:gd name="connsiteY290" fmla="*/ 6691051 h 6858000"/>
              <a:gd name="connsiteX291" fmla="*/ 11574607 w 12192000"/>
              <a:gd name="connsiteY291" fmla="*/ 6697286 h 6858000"/>
              <a:gd name="connsiteX292" fmla="*/ 11576663 w 12192000"/>
              <a:gd name="connsiteY292" fmla="*/ 6697286 h 6858000"/>
              <a:gd name="connsiteX293" fmla="*/ 11601342 w 12192000"/>
              <a:gd name="connsiteY293" fmla="*/ 6651561 h 6858000"/>
              <a:gd name="connsiteX294" fmla="*/ 11623964 w 12192000"/>
              <a:gd name="connsiteY294" fmla="*/ 6653639 h 6858000"/>
              <a:gd name="connsiteX295" fmla="*/ 11636303 w 12192000"/>
              <a:gd name="connsiteY295" fmla="*/ 6705600 h 6858000"/>
              <a:gd name="connsiteX296" fmla="*/ 11638359 w 12192000"/>
              <a:gd name="connsiteY296" fmla="*/ 6705600 h 6858000"/>
              <a:gd name="connsiteX297" fmla="*/ 11658925 w 12192000"/>
              <a:gd name="connsiteY297" fmla="*/ 6705600 h 6858000"/>
              <a:gd name="connsiteX298" fmla="*/ 11660982 w 12192000"/>
              <a:gd name="connsiteY298" fmla="*/ 6705600 h 6858000"/>
              <a:gd name="connsiteX299" fmla="*/ 11675378 w 12192000"/>
              <a:gd name="connsiteY299" fmla="*/ 6653639 h 6858000"/>
              <a:gd name="connsiteX300" fmla="*/ 11695943 w 12192000"/>
              <a:gd name="connsiteY300" fmla="*/ 6651561 h 6858000"/>
              <a:gd name="connsiteX301" fmla="*/ 11722678 w 12192000"/>
              <a:gd name="connsiteY301" fmla="*/ 6697286 h 6858000"/>
              <a:gd name="connsiteX302" fmla="*/ 11743243 w 12192000"/>
              <a:gd name="connsiteY302" fmla="*/ 6691051 h 6858000"/>
              <a:gd name="connsiteX303" fmla="*/ 11745300 w 12192000"/>
              <a:gd name="connsiteY303" fmla="*/ 6691051 h 6858000"/>
              <a:gd name="connsiteX304" fmla="*/ 11747356 w 12192000"/>
              <a:gd name="connsiteY304" fmla="*/ 6664032 h 6858000"/>
              <a:gd name="connsiteX305" fmla="*/ 11745300 w 12192000"/>
              <a:gd name="connsiteY305" fmla="*/ 6637012 h 6858000"/>
              <a:gd name="connsiteX306" fmla="*/ 11765865 w 12192000"/>
              <a:gd name="connsiteY306" fmla="*/ 6628698 h 6858000"/>
              <a:gd name="connsiteX307" fmla="*/ 11802882 w 12192000"/>
              <a:gd name="connsiteY307" fmla="*/ 6666109 h 6858000"/>
              <a:gd name="connsiteX308" fmla="*/ 11821391 w 12192000"/>
              <a:gd name="connsiteY308" fmla="*/ 6655718 h 6858000"/>
              <a:gd name="connsiteX309" fmla="*/ 11823448 w 12192000"/>
              <a:gd name="connsiteY309" fmla="*/ 6653639 h 6858000"/>
              <a:gd name="connsiteX310" fmla="*/ 11823448 w 12192000"/>
              <a:gd name="connsiteY310" fmla="*/ 6651561 h 6858000"/>
              <a:gd name="connsiteX311" fmla="*/ 11809052 w 12192000"/>
              <a:gd name="connsiteY311" fmla="*/ 6603756 h 6858000"/>
              <a:gd name="connsiteX312" fmla="*/ 11825504 w 12192000"/>
              <a:gd name="connsiteY312" fmla="*/ 6589207 h 6858000"/>
              <a:gd name="connsiteX313" fmla="*/ 11870748 w 12192000"/>
              <a:gd name="connsiteY313" fmla="*/ 6616227 h 6858000"/>
              <a:gd name="connsiteX314" fmla="*/ 11872805 w 12192000"/>
              <a:gd name="connsiteY314" fmla="*/ 6616227 h 6858000"/>
              <a:gd name="connsiteX315" fmla="*/ 11887201 w 12192000"/>
              <a:gd name="connsiteY315" fmla="*/ 6599600 h 6858000"/>
              <a:gd name="connsiteX316" fmla="*/ 11889257 w 12192000"/>
              <a:gd name="connsiteY316" fmla="*/ 6599600 h 6858000"/>
              <a:gd name="connsiteX317" fmla="*/ 11862522 w 12192000"/>
              <a:gd name="connsiteY317" fmla="*/ 6553874 h 6858000"/>
              <a:gd name="connsiteX318" fmla="*/ 11874861 w 12192000"/>
              <a:gd name="connsiteY318" fmla="*/ 6535168 h 6858000"/>
              <a:gd name="connsiteX319" fmla="*/ 11926275 w 12192000"/>
              <a:gd name="connsiteY319" fmla="*/ 6549716 h 6858000"/>
              <a:gd name="connsiteX320" fmla="*/ 11928331 w 12192000"/>
              <a:gd name="connsiteY320" fmla="*/ 6547638 h 6858000"/>
              <a:gd name="connsiteX321" fmla="*/ 11938614 w 12192000"/>
              <a:gd name="connsiteY321" fmla="*/ 6528932 h 6858000"/>
              <a:gd name="connsiteX322" fmla="*/ 11938614 w 12192000"/>
              <a:gd name="connsiteY322" fmla="*/ 6526854 h 6858000"/>
              <a:gd name="connsiteX323" fmla="*/ 11901596 w 12192000"/>
              <a:gd name="connsiteY323" fmla="*/ 6491519 h 6858000"/>
              <a:gd name="connsiteX324" fmla="*/ 11909822 w 12192000"/>
              <a:gd name="connsiteY324" fmla="*/ 6470736 h 6858000"/>
              <a:gd name="connsiteX325" fmla="*/ 11961236 w 12192000"/>
              <a:gd name="connsiteY325" fmla="*/ 6470736 h 6858000"/>
              <a:gd name="connsiteX326" fmla="*/ 11963292 w 12192000"/>
              <a:gd name="connsiteY326" fmla="*/ 6470736 h 6858000"/>
              <a:gd name="connsiteX327" fmla="*/ 11967405 w 12192000"/>
              <a:gd name="connsiteY327" fmla="*/ 6449951 h 6858000"/>
              <a:gd name="connsiteX328" fmla="*/ 11967405 w 12192000"/>
              <a:gd name="connsiteY328" fmla="*/ 6447872 h 6858000"/>
              <a:gd name="connsiteX329" fmla="*/ 11922162 w 12192000"/>
              <a:gd name="connsiteY329" fmla="*/ 6420852 h 6858000"/>
              <a:gd name="connsiteX330" fmla="*/ 11926275 w 12192000"/>
              <a:gd name="connsiteY330" fmla="*/ 6400068 h 6858000"/>
              <a:gd name="connsiteX331" fmla="*/ 11975632 w 12192000"/>
              <a:gd name="connsiteY331" fmla="*/ 6385519 h 6858000"/>
              <a:gd name="connsiteX332" fmla="*/ 11977688 w 12192000"/>
              <a:gd name="connsiteY332" fmla="*/ 6385519 h 6858000"/>
              <a:gd name="connsiteX333" fmla="*/ 11977688 w 12192000"/>
              <a:gd name="connsiteY333" fmla="*/ 6373048 h 6858000"/>
              <a:gd name="connsiteX334" fmla="*/ 11977688 w 12192000"/>
              <a:gd name="connsiteY334" fmla="*/ 6362655 h 6858000"/>
              <a:gd name="connsiteX335" fmla="*/ 11975632 w 12192000"/>
              <a:gd name="connsiteY335" fmla="*/ 6362655 h 6858000"/>
              <a:gd name="connsiteX336" fmla="*/ 11926275 w 12192000"/>
              <a:gd name="connsiteY336" fmla="*/ 6348107 h 6858000"/>
              <a:gd name="connsiteX337" fmla="*/ 11924218 w 12192000"/>
              <a:gd name="connsiteY337" fmla="*/ 6327322 h 6858000"/>
              <a:gd name="connsiteX338" fmla="*/ 11967405 w 12192000"/>
              <a:gd name="connsiteY338" fmla="*/ 6300302 h 6858000"/>
              <a:gd name="connsiteX339" fmla="*/ 11969462 w 12192000"/>
              <a:gd name="connsiteY339" fmla="*/ 6300302 h 6858000"/>
              <a:gd name="connsiteX340" fmla="*/ 11969462 w 12192000"/>
              <a:gd name="connsiteY340" fmla="*/ 6298223 h 6858000"/>
              <a:gd name="connsiteX341" fmla="*/ 11963292 w 12192000"/>
              <a:gd name="connsiteY341" fmla="*/ 6277439 h 6858000"/>
              <a:gd name="connsiteX342" fmla="*/ 11961236 w 12192000"/>
              <a:gd name="connsiteY342" fmla="*/ 6277439 h 6858000"/>
              <a:gd name="connsiteX343" fmla="*/ 11909822 w 12192000"/>
              <a:gd name="connsiteY343" fmla="*/ 6277439 h 6858000"/>
              <a:gd name="connsiteX344" fmla="*/ 11901596 w 12192000"/>
              <a:gd name="connsiteY344" fmla="*/ 6256655 h 6858000"/>
              <a:gd name="connsiteX345" fmla="*/ 11938614 w 12192000"/>
              <a:gd name="connsiteY345" fmla="*/ 6219243 h 6858000"/>
              <a:gd name="connsiteX346" fmla="*/ 11938614 w 12192000"/>
              <a:gd name="connsiteY346" fmla="*/ 6217164 h 6858000"/>
              <a:gd name="connsiteX347" fmla="*/ 11928331 w 12192000"/>
              <a:gd name="connsiteY347" fmla="*/ 6198458 h 6858000"/>
              <a:gd name="connsiteX348" fmla="*/ 11926275 w 12192000"/>
              <a:gd name="connsiteY348" fmla="*/ 6198458 h 6858000"/>
              <a:gd name="connsiteX349" fmla="*/ 11876918 w 12192000"/>
              <a:gd name="connsiteY349" fmla="*/ 6210929 h 6858000"/>
              <a:gd name="connsiteX350" fmla="*/ 11862522 w 12192000"/>
              <a:gd name="connsiteY350" fmla="*/ 6194301 h 6858000"/>
              <a:gd name="connsiteX351" fmla="*/ 11889257 w 12192000"/>
              <a:gd name="connsiteY351" fmla="*/ 6148575 h 6858000"/>
              <a:gd name="connsiteX352" fmla="*/ 11889257 w 12192000"/>
              <a:gd name="connsiteY352" fmla="*/ 6146497 h 6858000"/>
              <a:gd name="connsiteX353" fmla="*/ 11872805 w 12192000"/>
              <a:gd name="connsiteY353" fmla="*/ 6131947 h 6858000"/>
              <a:gd name="connsiteX354" fmla="*/ 11827561 w 12192000"/>
              <a:gd name="connsiteY354" fmla="*/ 6156889 h 6858000"/>
              <a:gd name="connsiteX355" fmla="*/ 11809052 w 12192000"/>
              <a:gd name="connsiteY355" fmla="*/ 6144418 h 6858000"/>
              <a:gd name="connsiteX356" fmla="*/ 11823448 w 12192000"/>
              <a:gd name="connsiteY356" fmla="*/ 6094535 h 6858000"/>
              <a:gd name="connsiteX357" fmla="*/ 11823448 w 12192000"/>
              <a:gd name="connsiteY357" fmla="*/ 6092457 h 6858000"/>
              <a:gd name="connsiteX358" fmla="*/ 11804939 w 12192000"/>
              <a:gd name="connsiteY358" fmla="*/ 6082065 h 6858000"/>
              <a:gd name="connsiteX359" fmla="*/ 11802882 w 12192000"/>
              <a:gd name="connsiteY359" fmla="*/ 6079986 h 6858000"/>
              <a:gd name="connsiteX360" fmla="*/ 11802882 w 12192000"/>
              <a:gd name="connsiteY360" fmla="*/ 6082065 h 6858000"/>
              <a:gd name="connsiteX361" fmla="*/ 11765865 w 12192000"/>
              <a:gd name="connsiteY361" fmla="*/ 6117398 h 6858000"/>
              <a:gd name="connsiteX362" fmla="*/ 11745300 w 12192000"/>
              <a:gd name="connsiteY362" fmla="*/ 6109085 h 6858000"/>
              <a:gd name="connsiteX363" fmla="*/ 11749412 w 12192000"/>
              <a:gd name="connsiteY363" fmla="*/ 6082065 h 6858000"/>
              <a:gd name="connsiteX364" fmla="*/ 11745300 w 12192000"/>
              <a:gd name="connsiteY364" fmla="*/ 6057123 h 6858000"/>
              <a:gd name="connsiteX365" fmla="*/ 11745300 w 12192000"/>
              <a:gd name="connsiteY365" fmla="*/ 6055045 h 6858000"/>
              <a:gd name="connsiteX366" fmla="*/ 11743243 w 12192000"/>
              <a:gd name="connsiteY366" fmla="*/ 6055045 h 6858000"/>
              <a:gd name="connsiteX367" fmla="*/ 11722678 w 12192000"/>
              <a:gd name="connsiteY367" fmla="*/ 6050888 h 6858000"/>
              <a:gd name="connsiteX368" fmla="*/ 11695943 w 12192000"/>
              <a:gd name="connsiteY368" fmla="*/ 6096614 h 6858000"/>
              <a:gd name="connsiteX369" fmla="*/ 11673321 w 12192000"/>
              <a:gd name="connsiteY369" fmla="*/ 6092457 h 6858000"/>
              <a:gd name="connsiteX370" fmla="*/ 11660982 w 12192000"/>
              <a:gd name="connsiteY370" fmla="*/ 6042574 h 6858000"/>
              <a:gd name="connsiteX371" fmla="*/ 11658925 w 12192000"/>
              <a:gd name="connsiteY371" fmla="*/ 6042574 h 6858000"/>
              <a:gd name="connsiteX372" fmla="*/ 11638359 w 12192000"/>
              <a:gd name="connsiteY372" fmla="*/ 6042574 h 6858000"/>
              <a:gd name="connsiteX373" fmla="*/ 11636303 w 12192000"/>
              <a:gd name="connsiteY373" fmla="*/ 6042574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0005"/>
                </a:moveTo>
                <a:cubicBezTo>
                  <a:pt x="11607483" y="6437921"/>
                  <a:pt x="11609524" y="6437921"/>
                  <a:pt x="11613605" y="6440005"/>
                </a:cubicBezTo>
                <a:cubicBezTo>
                  <a:pt x="11615645" y="6442090"/>
                  <a:pt x="11617686" y="6444174"/>
                  <a:pt x="11617686" y="6448343"/>
                </a:cubicBezTo>
                <a:cubicBezTo>
                  <a:pt x="11623808" y="6550487"/>
                  <a:pt x="11623808" y="6550487"/>
                  <a:pt x="11623808" y="6550487"/>
                </a:cubicBezTo>
                <a:cubicBezTo>
                  <a:pt x="11625848" y="6556740"/>
                  <a:pt x="11623808" y="6558825"/>
                  <a:pt x="11621767" y="6560909"/>
                </a:cubicBezTo>
                <a:cubicBezTo>
                  <a:pt x="11619727" y="6562994"/>
                  <a:pt x="11617686" y="6560909"/>
                  <a:pt x="11615645" y="6560909"/>
                </a:cubicBezTo>
                <a:cubicBezTo>
                  <a:pt x="11570752" y="6550487"/>
                  <a:pt x="11540142" y="6531725"/>
                  <a:pt x="11509533" y="6498373"/>
                </a:cubicBezTo>
                <a:cubicBezTo>
                  <a:pt x="11507492" y="6496289"/>
                  <a:pt x="11505451" y="6494204"/>
                  <a:pt x="11505451" y="6492120"/>
                </a:cubicBezTo>
                <a:cubicBezTo>
                  <a:pt x="11505451" y="6492120"/>
                  <a:pt x="11505451" y="6492120"/>
                  <a:pt x="11505451" y="6490034"/>
                </a:cubicBezTo>
                <a:cubicBezTo>
                  <a:pt x="11505451" y="6487950"/>
                  <a:pt x="11509533" y="6485865"/>
                  <a:pt x="11511573" y="6485865"/>
                </a:cubicBezTo>
                <a:cubicBezTo>
                  <a:pt x="11603402" y="6440005"/>
                  <a:pt x="11603402" y="6440005"/>
                  <a:pt x="11603402" y="6440005"/>
                </a:cubicBezTo>
                <a:close/>
                <a:moveTo>
                  <a:pt x="11686136" y="6437921"/>
                </a:moveTo>
                <a:cubicBezTo>
                  <a:pt x="11690256" y="6437921"/>
                  <a:pt x="11692317" y="6437921"/>
                  <a:pt x="11696438" y="6437921"/>
                </a:cubicBezTo>
                <a:cubicBezTo>
                  <a:pt x="11787097" y="6483687"/>
                  <a:pt x="11787097" y="6483687"/>
                  <a:pt x="11787097" y="6483687"/>
                </a:cubicBezTo>
                <a:cubicBezTo>
                  <a:pt x="11791218" y="6485767"/>
                  <a:pt x="11793278" y="6487847"/>
                  <a:pt x="11795339" y="6489928"/>
                </a:cubicBezTo>
                <a:cubicBezTo>
                  <a:pt x="11795339" y="6492008"/>
                  <a:pt x="11793278" y="6494088"/>
                  <a:pt x="11791218" y="6496168"/>
                </a:cubicBezTo>
                <a:cubicBezTo>
                  <a:pt x="11760312" y="6529452"/>
                  <a:pt x="11727344" y="6548175"/>
                  <a:pt x="11684076" y="6558576"/>
                </a:cubicBezTo>
                <a:cubicBezTo>
                  <a:pt x="11679954" y="6560656"/>
                  <a:pt x="11677894" y="6560656"/>
                  <a:pt x="11675833" y="6558576"/>
                </a:cubicBezTo>
                <a:cubicBezTo>
                  <a:pt x="11673773" y="6556496"/>
                  <a:pt x="11673773" y="6552335"/>
                  <a:pt x="11673773" y="6550255"/>
                </a:cubicBezTo>
                <a:cubicBezTo>
                  <a:pt x="11682015" y="6446242"/>
                  <a:pt x="11682015" y="6446242"/>
                  <a:pt x="11682015" y="6446242"/>
                </a:cubicBezTo>
                <a:cubicBezTo>
                  <a:pt x="11682015" y="6444162"/>
                  <a:pt x="11684076" y="6440001"/>
                  <a:pt x="11686136" y="6437921"/>
                </a:cubicBezTo>
                <a:close/>
                <a:moveTo>
                  <a:pt x="10868401" y="6398178"/>
                </a:moveTo>
                <a:cubicBezTo>
                  <a:pt x="10868401" y="6398178"/>
                  <a:pt x="10868401" y="6398178"/>
                  <a:pt x="10868401" y="6441381"/>
                </a:cubicBezTo>
                <a:cubicBezTo>
                  <a:pt x="10868401" y="6441381"/>
                  <a:pt x="10841333" y="6449610"/>
                  <a:pt x="10820512" y="6449610"/>
                </a:cubicBezTo>
                <a:cubicBezTo>
                  <a:pt x="10803855" y="6449610"/>
                  <a:pt x="10801773" y="6433152"/>
                  <a:pt x="10801773" y="6424923"/>
                </a:cubicBezTo>
                <a:cubicBezTo>
                  <a:pt x="10801773" y="6410522"/>
                  <a:pt x="10810102" y="6402293"/>
                  <a:pt x="10826759" y="6400236"/>
                </a:cubicBezTo>
                <a:close/>
                <a:moveTo>
                  <a:pt x="10518900" y="6328044"/>
                </a:moveTo>
                <a:cubicBezTo>
                  <a:pt x="10547537" y="6328044"/>
                  <a:pt x="10559811" y="6344651"/>
                  <a:pt x="10559811" y="6388243"/>
                </a:cubicBezTo>
                <a:cubicBezTo>
                  <a:pt x="10559811" y="6425607"/>
                  <a:pt x="10553675" y="6448441"/>
                  <a:pt x="10518900" y="6448441"/>
                </a:cubicBezTo>
                <a:cubicBezTo>
                  <a:pt x="10484125" y="6448441"/>
                  <a:pt x="10477988" y="6425607"/>
                  <a:pt x="10477988" y="6388243"/>
                </a:cubicBezTo>
                <a:cubicBezTo>
                  <a:pt x="10477988" y="6344651"/>
                  <a:pt x="10488216" y="6328044"/>
                  <a:pt x="10518900" y="6328044"/>
                </a:cubicBezTo>
                <a:close/>
                <a:moveTo>
                  <a:pt x="11673123" y="6319732"/>
                </a:moveTo>
                <a:cubicBezTo>
                  <a:pt x="11675950" y="6319213"/>
                  <a:pt x="11679033" y="6319732"/>
                  <a:pt x="11682116" y="6320771"/>
                </a:cubicBezTo>
                <a:cubicBezTo>
                  <a:pt x="11698562" y="6333240"/>
                  <a:pt x="11708840" y="6351942"/>
                  <a:pt x="11708840" y="6372722"/>
                </a:cubicBezTo>
                <a:cubicBezTo>
                  <a:pt x="11708840" y="6403893"/>
                  <a:pt x="11682116" y="6430907"/>
                  <a:pt x="11649226" y="6430907"/>
                </a:cubicBezTo>
                <a:cubicBezTo>
                  <a:pt x="11616336" y="6430907"/>
                  <a:pt x="11589612" y="6403893"/>
                  <a:pt x="11589612" y="6372722"/>
                </a:cubicBezTo>
                <a:cubicBezTo>
                  <a:pt x="11589612" y="6351942"/>
                  <a:pt x="11599890" y="6333240"/>
                  <a:pt x="11616336" y="6322850"/>
                </a:cubicBezTo>
                <a:cubicBezTo>
                  <a:pt x="11622503" y="6318693"/>
                  <a:pt x="11628669" y="6318693"/>
                  <a:pt x="11632781" y="6324927"/>
                </a:cubicBezTo>
                <a:cubicBezTo>
                  <a:pt x="11636892" y="6331162"/>
                  <a:pt x="11634837" y="6337395"/>
                  <a:pt x="11630725" y="6341552"/>
                </a:cubicBezTo>
                <a:cubicBezTo>
                  <a:pt x="11620447" y="6347786"/>
                  <a:pt x="11614280" y="6360254"/>
                  <a:pt x="11614280" y="6372722"/>
                </a:cubicBezTo>
                <a:cubicBezTo>
                  <a:pt x="11614280" y="6391425"/>
                  <a:pt x="11630725" y="6408049"/>
                  <a:pt x="11649226" y="6408049"/>
                </a:cubicBezTo>
                <a:cubicBezTo>
                  <a:pt x="11667727" y="6408049"/>
                  <a:pt x="11684172" y="6391425"/>
                  <a:pt x="11684172" y="6372722"/>
                </a:cubicBezTo>
                <a:cubicBezTo>
                  <a:pt x="11684172" y="6360254"/>
                  <a:pt x="11678005" y="6347786"/>
                  <a:pt x="11667727" y="6341552"/>
                </a:cubicBezTo>
                <a:cubicBezTo>
                  <a:pt x="11663616" y="6337395"/>
                  <a:pt x="11661560" y="6331162"/>
                  <a:pt x="11665671" y="6324927"/>
                </a:cubicBezTo>
                <a:cubicBezTo>
                  <a:pt x="11667727" y="6321811"/>
                  <a:pt x="11670297" y="6320252"/>
                  <a:pt x="11673123" y="6319732"/>
                </a:cubicBezTo>
                <a:close/>
                <a:moveTo>
                  <a:pt x="11822057" y="6304666"/>
                </a:moveTo>
                <a:cubicBezTo>
                  <a:pt x="11824124" y="6304666"/>
                  <a:pt x="11826190" y="6308818"/>
                  <a:pt x="11826190" y="6310895"/>
                </a:cubicBezTo>
                <a:cubicBezTo>
                  <a:pt x="11838588" y="6354493"/>
                  <a:pt x="11838588" y="6391863"/>
                  <a:pt x="11826190" y="6435462"/>
                </a:cubicBezTo>
                <a:cubicBezTo>
                  <a:pt x="11824124" y="6439614"/>
                  <a:pt x="11824124" y="6441690"/>
                  <a:pt x="11822057" y="6441690"/>
                </a:cubicBezTo>
                <a:cubicBezTo>
                  <a:pt x="11817924" y="6443766"/>
                  <a:pt x="11815858" y="6441690"/>
                  <a:pt x="11813791" y="6439614"/>
                </a:cubicBezTo>
                <a:cubicBezTo>
                  <a:pt x="11729066" y="6381482"/>
                  <a:pt x="11729066" y="6381482"/>
                  <a:pt x="11729066" y="6381482"/>
                </a:cubicBezTo>
                <a:cubicBezTo>
                  <a:pt x="11724933" y="6379407"/>
                  <a:pt x="11722867" y="6377330"/>
                  <a:pt x="11722867" y="6373178"/>
                </a:cubicBezTo>
                <a:cubicBezTo>
                  <a:pt x="11722867" y="6371102"/>
                  <a:pt x="11724933" y="6366950"/>
                  <a:pt x="11729066" y="6364874"/>
                </a:cubicBezTo>
                <a:cubicBezTo>
                  <a:pt x="11813791" y="6306743"/>
                  <a:pt x="11813791" y="6306743"/>
                  <a:pt x="11813791" y="6306743"/>
                </a:cubicBezTo>
                <a:cubicBezTo>
                  <a:pt x="11815858" y="6304666"/>
                  <a:pt x="11819991" y="6304666"/>
                  <a:pt x="11822057" y="6304666"/>
                </a:cubicBezTo>
                <a:close/>
                <a:moveTo>
                  <a:pt x="11476229" y="6304666"/>
                </a:moveTo>
                <a:cubicBezTo>
                  <a:pt x="11480320" y="6304666"/>
                  <a:pt x="11482366" y="6306743"/>
                  <a:pt x="11484412" y="6308818"/>
                </a:cubicBezTo>
                <a:cubicBezTo>
                  <a:pt x="11568280" y="6364874"/>
                  <a:pt x="11568280" y="6364874"/>
                  <a:pt x="11568280" y="6364874"/>
                </a:cubicBezTo>
                <a:cubicBezTo>
                  <a:pt x="11572371" y="6366950"/>
                  <a:pt x="11574417" y="6371102"/>
                  <a:pt x="11574417" y="6373178"/>
                </a:cubicBezTo>
                <a:cubicBezTo>
                  <a:pt x="11574417" y="6377330"/>
                  <a:pt x="11572371" y="6379407"/>
                  <a:pt x="11568280" y="6381482"/>
                </a:cubicBezTo>
                <a:lnTo>
                  <a:pt x="11484412" y="6439614"/>
                </a:lnTo>
                <a:cubicBezTo>
                  <a:pt x="11480320" y="6441690"/>
                  <a:pt x="11478275" y="6443766"/>
                  <a:pt x="11476229" y="6441690"/>
                </a:cubicBezTo>
                <a:cubicBezTo>
                  <a:pt x="11474184" y="6441690"/>
                  <a:pt x="11472138" y="6439614"/>
                  <a:pt x="11472138" y="6435462"/>
                </a:cubicBezTo>
                <a:cubicBezTo>
                  <a:pt x="11459865" y="6391863"/>
                  <a:pt x="11459865" y="6356569"/>
                  <a:pt x="11472138" y="6310895"/>
                </a:cubicBezTo>
                <a:cubicBezTo>
                  <a:pt x="11472138" y="6308818"/>
                  <a:pt x="11474184" y="6306743"/>
                  <a:pt x="11476229" y="6304666"/>
                </a:cubicBezTo>
                <a:close/>
                <a:moveTo>
                  <a:pt x="11088184" y="6294146"/>
                </a:moveTo>
                <a:cubicBezTo>
                  <a:pt x="11086131" y="6294146"/>
                  <a:pt x="11084078" y="6294146"/>
                  <a:pt x="11082024" y="6296224"/>
                </a:cubicBezTo>
                <a:cubicBezTo>
                  <a:pt x="11079972" y="6298301"/>
                  <a:pt x="11079972" y="6300378"/>
                  <a:pt x="11079972" y="6302454"/>
                </a:cubicBezTo>
                <a:cubicBezTo>
                  <a:pt x="11121033" y="6460305"/>
                  <a:pt x="11121033" y="6460305"/>
                  <a:pt x="11121033" y="6460305"/>
                </a:cubicBezTo>
                <a:cubicBezTo>
                  <a:pt x="11123086" y="6468613"/>
                  <a:pt x="11131299" y="6481074"/>
                  <a:pt x="11145670" y="6481074"/>
                </a:cubicBezTo>
                <a:cubicBezTo>
                  <a:pt x="11153882" y="6481074"/>
                  <a:pt x="11153882" y="6481074"/>
                  <a:pt x="11153882" y="6481074"/>
                </a:cubicBezTo>
                <a:cubicBezTo>
                  <a:pt x="11151829" y="6485228"/>
                  <a:pt x="11151829" y="6487306"/>
                  <a:pt x="11149776" y="6489382"/>
                </a:cubicBezTo>
                <a:cubicBezTo>
                  <a:pt x="11149776" y="6491459"/>
                  <a:pt x="11149776" y="6491459"/>
                  <a:pt x="11149776" y="6491459"/>
                </a:cubicBezTo>
                <a:cubicBezTo>
                  <a:pt x="11147723" y="6497691"/>
                  <a:pt x="11145670" y="6510152"/>
                  <a:pt x="11125139" y="6510152"/>
                </a:cubicBezTo>
                <a:cubicBezTo>
                  <a:pt x="11090237" y="6508075"/>
                  <a:pt x="11090237" y="6508075"/>
                  <a:pt x="11090237" y="6508075"/>
                </a:cubicBezTo>
                <a:cubicBezTo>
                  <a:pt x="11088184" y="6505998"/>
                  <a:pt x="11086131" y="6508075"/>
                  <a:pt x="11084078" y="6510152"/>
                </a:cubicBezTo>
                <a:cubicBezTo>
                  <a:pt x="11082024" y="6510152"/>
                  <a:pt x="11082024" y="6512229"/>
                  <a:pt x="11082024" y="6514306"/>
                </a:cubicBezTo>
                <a:cubicBezTo>
                  <a:pt x="11082024" y="6532999"/>
                  <a:pt x="11082024" y="6532999"/>
                  <a:pt x="11082024" y="6532999"/>
                </a:cubicBezTo>
                <a:cubicBezTo>
                  <a:pt x="11082024" y="6537153"/>
                  <a:pt x="11084078" y="6539230"/>
                  <a:pt x="11088184" y="6539230"/>
                </a:cubicBezTo>
                <a:cubicBezTo>
                  <a:pt x="11098449" y="6543383"/>
                  <a:pt x="11118980" y="6545460"/>
                  <a:pt x="11135404" y="6545460"/>
                </a:cubicBezTo>
                <a:cubicBezTo>
                  <a:pt x="11135404" y="6545460"/>
                  <a:pt x="11135404" y="6545460"/>
                  <a:pt x="11137458" y="6545460"/>
                </a:cubicBezTo>
                <a:cubicBezTo>
                  <a:pt x="11164148" y="6545460"/>
                  <a:pt x="11182625" y="6528845"/>
                  <a:pt x="11190838" y="6493536"/>
                </a:cubicBezTo>
                <a:cubicBezTo>
                  <a:pt x="11201103" y="6454073"/>
                  <a:pt x="11215474" y="6402149"/>
                  <a:pt x="11223687" y="6364764"/>
                </a:cubicBezTo>
                <a:cubicBezTo>
                  <a:pt x="11227793" y="6348148"/>
                  <a:pt x="11231899" y="6333609"/>
                  <a:pt x="11236005" y="6323224"/>
                </a:cubicBezTo>
                <a:cubicBezTo>
                  <a:pt x="11240111" y="6302454"/>
                  <a:pt x="11240111" y="6302454"/>
                  <a:pt x="11240111" y="6302454"/>
                </a:cubicBezTo>
                <a:cubicBezTo>
                  <a:pt x="11240111" y="6300378"/>
                  <a:pt x="11240111" y="6298301"/>
                  <a:pt x="11238058" y="6296224"/>
                </a:cubicBezTo>
                <a:cubicBezTo>
                  <a:pt x="11238058" y="6294146"/>
                  <a:pt x="11236005" y="6294146"/>
                  <a:pt x="11233952" y="6294146"/>
                </a:cubicBezTo>
                <a:cubicBezTo>
                  <a:pt x="11205209" y="6294146"/>
                  <a:pt x="11205209" y="6294146"/>
                  <a:pt x="11205209" y="6294146"/>
                </a:cubicBezTo>
                <a:cubicBezTo>
                  <a:pt x="11203156" y="6294146"/>
                  <a:pt x="11199050" y="6296224"/>
                  <a:pt x="11199050" y="6298301"/>
                </a:cubicBezTo>
                <a:cubicBezTo>
                  <a:pt x="11162094" y="6439535"/>
                  <a:pt x="11162094" y="6439535"/>
                  <a:pt x="11162094" y="6439535"/>
                </a:cubicBezTo>
                <a:cubicBezTo>
                  <a:pt x="11160041" y="6439535"/>
                  <a:pt x="11160041" y="6439535"/>
                  <a:pt x="11160041" y="6439535"/>
                </a:cubicBezTo>
                <a:cubicBezTo>
                  <a:pt x="11121033" y="6298301"/>
                  <a:pt x="11121033" y="6298301"/>
                  <a:pt x="11121033" y="6298301"/>
                </a:cubicBezTo>
                <a:cubicBezTo>
                  <a:pt x="11121033" y="6296224"/>
                  <a:pt x="11118980" y="6294146"/>
                  <a:pt x="11114874" y="6294146"/>
                </a:cubicBezTo>
                <a:cubicBezTo>
                  <a:pt x="11088184" y="6294146"/>
                  <a:pt x="11088184" y="6294146"/>
                  <a:pt x="11088184" y="6294146"/>
                </a:cubicBezTo>
                <a:close/>
                <a:moveTo>
                  <a:pt x="11048412" y="6291809"/>
                </a:moveTo>
                <a:cubicBezTo>
                  <a:pt x="11030001" y="6291809"/>
                  <a:pt x="11011591" y="6304294"/>
                  <a:pt x="10999317" y="6312618"/>
                </a:cubicBezTo>
                <a:cubicBezTo>
                  <a:pt x="10999317" y="6300133"/>
                  <a:pt x="10999317" y="6300133"/>
                  <a:pt x="10999317" y="6300133"/>
                </a:cubicBezTo>
                <a:cubicBezTo>
                  <a:pt x="10999317" y="6295970"/>
                  <a:pt x="10997272" y="6293890"/>
                  <a:pt x="10993181" y="6293890"/>
                </a:cubicBezTo>
                <a:cubicBezTo>
                  <a:pt x="10964542" y="6293890"/>
                  <a:pt x="10964542" y="6293890"/>
                  <a:pt x="10964542" y="6293890"/>
                </a:cubicBezTo>
                <a:cubicBezTo>
                  <a:pt x="10960451" y="6293890"/>
                  <a:pt x="10958406" y="6295970"/>
                  <a:pt x="10958406" y="6300133"/>
                </a:cubicBezTo>
                <a:cubicBezTo>
                  <a:pt x="10958406" y="6474928"/>
                  <a:pt x="10958406" y="6474928"/>
                  <a:pt x="10958406" y="6474928"/>
                </a:cubicBezTo>
                <a:cubicBezTo>
                  <a:pt x="10958406" y="6479090"/>
                  <a:pt x="10960451" y="6481171"/>
                  <a:pt x="10964542" y="6481171"/>
                </a:cubicBezTo>
                <a:cubicBezTo>
                  <a:pt x="10993181" y="6481171"/>
                  <a:pt x="10993181" y="6481171"/>
                  <a:pt x="10993181" y="6481171"/>
                </a:cubicBezTo>
                <a:cubicBezTo>
                  <a:pt x="10997272" y="6481171"/>
                  <a:pt x="10999317" y="6479090"/>
                  <a:pt x="10999317" y="6474928"/>
                </a:cubicBezTo>
                <a:cubicBezTo>
                  <a:pt x="10999317" y="6354236"/>
                  <a:pt x="10999317" y="6354236"/>
                  <a:pt x="10999317" y="6354236"/>
                </a:cubicBezTo>
                <a:cubicBezTo>
                  <a:pt x="11007500" y="6347993"/>
                  <a:pt x="11025910" y="6333427"/>
                  <a:pt x="11050457" y="6331346"/>
                </a:cubicBezTo>
                <a:cubicBezTo>
                  <a:pt x="11054548" y="6331346"/>
                  <a:pt x="11056594" y="6327184"/>
                  <a:pt x="11056594" y="6325103"/>
                </a:cubicBezTo>
                <a:cubicBezTo>
                  <a:pt x="11056594" y="6298052"/>
                  <a:pt x="11056594" y="6298052"/>
                  <a:pt x="11056594" y="6298052"/>
                </a:cubicBezTo>
                <a:cubicBezTo>
                  <a:pt x="11056594" y="6295970"/>
                  <a:pt x="11056594" y="6293890"/>
                  <a:pt x="11054548" y="6293890"/>
                </a:cubicBezTo>
                <a:cubicBezTo>
                  <a:pt x="11052503" y="6291809"/>
                  <a:pt x="11050457" y="6291809"/>
                  <a:pt x="11048412" y="6291809"/>
                </a:cubicBezTo>
                <a:close/>
                <a:moveTo>
                  <a:pt x="10847504" y="6288302"/>
                </a:moveTo>
                <a:cubicBezTo>
                  <a:pt x="10826811" y="6288302"/>
                  <a:pt x="10791633" y="6294540"/>
                  <a:pt x="10777148" y="6296620"/>
                </a:cubicBezTo>
                <a:cubicBezTo>
                  <a:pt x="10773009" y="6296620"/>
                  <a:pt x="10770940" y="6300778"/>
                  <a:pt x="10770940" y="6302858"/>
                </a:cubicBezTo>
                <a:cubicBezTo>
                  <a:pt x="10770940" y="6302858"/>
                  <a:pt x="10770940" y="6302858"/>
                  <a:pt x="10773009" y="6327811"/>
                </a:cubicBezTo>
                <a:cubicBezTo>
                  <a:pt x="10773009" y="6329890"/>
                  <a:pt x="10773009" y="6331970"/>
                  <a:pt x="10775079" y="6331970"/>
                </a:cubicBezTo>
                <a:cubicBezTo>
                  <a:pt x="10777148" y="6334049"/>
                  <a:pt x="10777148" y="6334049"/>
                  <a:pt x="10779217" y="6334049"/>
                </a:cubicBezTo>
                <a:cubicBezTo>
                  <a:pt x="10795771" y="6334049"/>
                  <a:pt x="10824741" y="6329890"/>
                  <a:pt x="10845434" y="6329890"/>
                </a:cubicBezTo>
                <a:cubicBezTo>
                  <a:pt x="10859918" y="6329890"/>
                  <a:pt x="10868196" y="6338208"/>
                  <a:pt x="10868196" y="6352764"/>
                </a:cubicBezTo>
                <a:cubicBezTo>
                  <a:pt x="10868196" y="6352764"/>
                  <a:pt x="10868196" y="6352764"/>
                  <a:pt x="10868196" y="6365240"/>
                </a:cubicBezTo>
                <a:cubicBezTo>
                  <a:pt x="10868196" y="6365240"/>
                  <a:pt x="10868196" y="6365240"/>
                  <a:pt x="10822672" y="6369399"/>
                </a:cubicBezTo>
                <a:cubicBezTo>
                  <a:pt x="10777148" y="6371479"/>
                  <a:pt x="10758524" y="6388114"/>
                  <a:pt x="10758524" y="6425543"/>
                </a:cubicBezTo>
                <a:cubicBezTo>
                  <a:pt x="10758524" y="6465052"/>
                  <a:pt x="10779217" y="6485846"/>
                  <a:pt x="10814395" y="6485846"/>
                </a:cubicBezTo>
                <a:cubicBezTo>
                  <a:pt x="10843365" y="6485846"/>
                  <a:pt x="10874404" y="6473370"/>
                  <a:pt x="10874404" y="6473370"/>
                </a:cubicBezTo>
                <a:cubicBezTo>
                  <a:pt x="10882681" y="6479608"/>
                  <a:pt x="10888889" y="6483767"/>
                  <a:pt x="10903374" y="6485846"/>
                </a:cubicBezTo>
                <a:cubicBezTo>
                  <a:pt x="10905443" y="6485846"/>
                  <a:pt x="10907512" y="6485846"/>
                  <a:pt x="10909582" y="6483767"/>
                </a:cubicBezTo>
                <a:cubicBezTo>
                  <a:pt x="10909582" y="6481687"/>
                  <a:pt x="10911651" y="6479608"/>
                  <a:pt x="10911651" y="6477529"/>
                </a:cubicBezTo>
                <a:cubicBezTo>
                  <a:pt x="10911651" y="6477529"/>
                  <a:pt x="10911651" y="6477529"/>
                  <a:pt x="10911651" y="6352764"/>
                </a:cubicBezTo>
                <a:cubicBezTo>
                  <a:pt x="10911651" y="6309096"/>
                  <a:pt x="10890958" y="6288302"/>
                  <a:pt x="10847504" y="6288302"/>
                </a:cubicBezTo>
                <a:close/>
                <a:moveTo>
                  <a:pt x="10518899" y="6288302"/>
                </a:moveTo>
                <a:cubicBezTo>
                  <a:pt x="10472419" y="6288302"/>
                  <a:pt x="10434738" y="6332523"/>
                  <a:pt x="10434738" y="6387074"/>
                </a:cubicBezTo>
                <a:cubicBezTo>
                  <a:pt x="10434738" y="6441625"/>
                  <a:pt x="10472419" y="6485846"/>
                  <a:pt x="10518899" y="6485846"/>
                </a:cubicBezTo>
                <a:cubicBezTo>
                  <a:pt x="10565380" y="6485846"/>
                  <a:pt x="10603060" y="6441625"/>
                  <a:pt x="10603060" y="6387074"/>
                </a:cubicBezTo>
                <a:cubicBezTo>
                  <a:pt x="10603060" y="6332523"/>
                  <a:pt x="10565380" y="6288302"/>
                  <a:pt x="10518899" y="6288302"/>
                </a:cubicBezTo>
                <a:close/>
                <a:moveTo>
                  <a:pt x="10302945" y="6262586"/>
                </a:moveTo>
                <a:cubicBezTo>
                  <a:pt x="10302945" y="6262586"/>
                  <a:pt x="10302945" y="6262586"/>
                  <a:pt x="10319310" y="6262586"/>
                </a:cubicBezTo>
                <a:cubicBezTo>
                  <a:pt x="10349994" y="6262586"/>
                  <a:pt x="10362267" y="6283503"/>
                  <a:pt x="10362267" y="6302328"/>
                </a:cubicBezTo>
                <a:cubicBezTo>
                  <a:pt x="10362267" y="6325338"/>
                  <a:pt x="10343857" y="6339979"/>
                  <a:pt x="10317264" y="6339979"/>
                </a:cubicBezTo>
                <a:cubicBezTo>
                  <a:pt x="10294763" y="6342071"/>
                  <a:pt x="10280444" y="6339979"/>
                  <a:pt x="10272261" y="6339979"/>
                </a:cubicBezTo>
                <a:cubicBezTo>
                  <a:pt x="10272261" y="6339979"/>
                  <a:pt x="10272261" y="6339979"/>
                  <a:pt x="10272261" y="6264678"/>
                </a:cubicBezTo>
                <a:cubicBezTo>
                  <a:pt x="10276353" y="6262586"/>
                  <a:pt x="10286581" y="6262586"/>
                  <a:pt x="10302945" y="6262586"/>
                </a:cubicBezTo>
                <a:close/>
                <a:moveTo>
                  <a:pt x="10679182" y="6250897"/>
                </a:moveTo>
                <a:cubicBezTo>
                  <a:pt x="10679182" y="6250897"/>
                  <a:pt x="10679182" y="6250897"/>
                  <a:pt x="10650472" y="6257141"/>
                </a:cubicBezTo>
                <a:cubicBezTo>
                  <a:pt x="10646371" y="6259223"/>
                  <a:pt x="10644320" y="6261305"/>
                  <a:pt x="10644320" y="6263385"/>
                </a:cubicBezTo>
                <a:cubicBezTo>
                  <a:pt x="10644320" y="6263385"/>
                  <a:pt x="10644320" y="6263385"/>
                  <a:pt x="10644320" y="6294607"/>
                </a:cubicBezTo>
                <a:cubicBezTo>
                  <a:pt x="10644320" y="6294607"/>
                  <a:pt x="10644320" y="6294607"/>
                  <a:pt x="10627914" y="6294607"/>
                </a:cubicBezTo>
                <a:cubicBezTo>
                  <a:pt x="10623813" y="6294607"/>
                  <a:pt x="10621762" y="6296689"/>
                  <a:pt x="10621762" y="6300852"/>
                </a:cubicBezTo>
                <a:cubicBezTo>
                  <a:pt x="10621762" y="6300852"/>
                  <a:pt x="10621762" y="6300852"/>
                  <a:pt x="10621762" y="6325830"/>
                </a:cubicBezTo>
                <a:cubicBezTo>
                  <a:pt x="10621762" y="6329993"/>
                  <a:pt x="10623813" y="6332074"/>
                  <a:pt x="10627914" y="6332074"/>
                </a:cubicBezTo>
                <a:cubicBezTo>
                  <a:pt x="10627914" y="6332074"/>
                  <a:pt x="10627914" y="6332074"/>
                  <a:pt x="10644320" y="6332074"/>
                </a:cubicBezTo>
                <a:cubicBezTo>
                  <a:pt x="10644320" y="6332074"/>
                  <a:pt x="10644320" y="6332074"/>
                  <a:pt x="10644320" y="6415333"/>
                </a:cubicBezTo>
                <a:cubicBezTo>
                  <a:pt x="10644320" y="6471532"/>
                  <a:pt x="10658675" y="6488184"/>
                  <a:pt x="10699689" y="6488184"/>
                </a:cubicBezTo>
                <a:cubicBezTo>
                  <a:pt x="10709943" y="6488184"/>
                  <a:pt x="10722247" y="6484021"/>
                  <a:pt x="10732500" y="6484021"/>
                </a:cubicBezTo>
                <a:cubicBezTo>
                  <a:pt x="10736602" y="6481940"/>
                  <a:pt x="10738652" y="6479858"/>
                  <a:pt x="10738652" y="6475695"/>
                </a:cubicBezTo>
                <a:cubicBezTo>
                  <a:pt x="10738652" y="6475695"/>
                  <a:pt x="10738652" y="6475695"/>
                  <a:pt x="10736602" y="6452799"/>
                </a:cubicBezTo>
                <a:cubicBezTo>
                  <a:pt x="10736602" y="6448636"/>
                  <a:pt x="10734551" y="6444473"/>
                  <a:pt x="10730449" y="6444473"/>
                </a:cubicBezTo>
                <a:cubicBezTo>
                  <a:pt x="10724297" y="6444473"/>
                  <a:pt x="10714044" y="6446555"/>
                  <a:pt x="10705841" y="6446555"/>
                </a:cubicBezTo>
                <a:cubicBezTo>
                  <a:pt x="10687385" y="6446555"/>
                  <a:pt x="10687385" y="6436148"/>
                  <a:pt x="10687385" y="6409088"/>
                </a:cubicBezTo>
                <a:cubicBezTo>
                  <a:pt x="10687385" y="6409088"/>
                  <a:pt x="10687385" y="6409088"/>
                  <a:pt x="10687385" y="6332074"/>
                </a:cubicBezTo>
                <a:cubicBezTo>
                  <a:pt x="10687385" y="6332074"/>
                  <a:pt x="10687385" y="6332074"/>
                  <a:pt x="10730449" y="6332074"/>
                </a:cubicBezTo>
                <a:cubicBezTo>
                  <a:pt x="10734551" y="6332074"/>
                  <a:pt x="10736602" y="6329993"/>
                  <a:pt x="10736602" y="6325830"/>
                </a:cubicBezTo>
                <a:cubicBezTo>
                  <a:pt x="10736602" y="6325830"/>
                  <a:pt x="10736602" y="6325830"/>
                  <a:pt x="10736602" y="6300852"/>
                </a:cubicBezTo>
                <a:cubicBezTo>
                  <a:pt x="10736602" y="6296689"/>
                  <a:pt x="10734551" y="6294607"/>
                  <a:pt x="10730449" y="6294607"/>
                </a:cubicBezTo>
                <a:cubicBezTo>
                  <a:pt x="10730449" y="6294607"/>
                  <a:pt x="10730449" y="6294607"/>
                  <a:pt x="10687385" y="6294607"/>
                </a:cubicBezTo>
                <a:cubicBezTo>
                  <a:pt x="10687385" y="6294607"/>
                  <a:pt x="10687385" y="6294607"/>
                  <a:pt x="10687385" y="6257141"/>
                </a:cubicBezTo>
                <a:cubicBezTo>
                  <a:pt x="10687385" y="6255060"/>
                  <a:pt x="10685334" y="6252978"/>
                  <a:pt x="10685334" y="6250897"/>
                </a:cubicBezTo>
                <a:cubicBezTo>
                  <a:pt x="10683283" y="6250897"/>
                  <a:pt x="10681232" y="6250897"/>
                  <a:pt x="10679182" y="6250897"/>
                </a:cubicBezTo>
                <a:close/>
                <a:moveTo>
                  <a:pt x="10313278" y="6221675"/>
                </a:moveTo>
                <a:cubicBezTo>
                  <a:pt x="10302968" y="6221675"/>
                  <a:pt x="10272038" y="6221675"/>
                  <a:pt x="10232861" y="6225827"/>
                </a:cubicBezTo>
                <a:cubicBezTo>
                  <a:pt x="10230798" y="6225827"/>
                  <a:pt x="10226674" y="6229979"/>
                  <a:pt x="10226674" y="6234131"/>
                </a:cubicBezTo>
                <a:cubicBezTo>
                  <a:pt x="10226674" y="6234131"/>
                  <a:pt x="10226674" y="6234131"/>
                  <a:pt x="10226674" y="6474943"/>
                </a:cubicBezTo>
                <a:cubicBezTo>
                  <a:pt x="10226674" y="6479095"/>
                  <a:pt x="10230798" y="6481171"/>
                  <a:pt x="10234922" y="6481171"/>
                </a:cubicBezTo>
                <a:cubicBezTo>
                  <a:pt x="10234922" y="6481171"/>
                  <a:pt x="10234922" y="6481171"/>
                  <a:pt x="10263790" y="6481171"/>
                </a:cubicBezTo>
                <a:cubicBezTo>
                  <a:pt x="10267914" y="6481171"/>
                  <a:pt x="10272038" y="6479095"/>
                  <a:pt x="10272038" y="6474943"/>
                </a:cubicBezTo>
                <a:cubicBezTo>
                  <a:pt x="10272038" y="6474943"/>
                  <a:pt x="10272038" y="6474943"/>
                  <a:pt x="10272038" y="6379449"/>
                </a:cubicBezTo>
                <a:cubicBezTo>
                  <a:pt x="10280286" y="6379449"/>
                  <a:pt x="10298844" y="6381524"/>
                  <a:pt x="10321526" y="6381524"/>
                </a:cubicBezTo>
                <a:cubicBezTo>
                  <a:pt x="10321526" y="6381524"/>
                  <a:pt x="10321526" y="6381524"/>
                  <a:pt x="10362766" y="6477018"/>
                </a:cubicBezTo>
                <a:cubicBezTo>
                  <a:pt x="10364828" y="6481171"/>
                  <a:pt x="10366890" y="6481171"/>
                  <a:pt x="10368952" y="6481171"/>
                </a:cubicBezTo>
                <a:cubicBezTo>
                  <a:pt x="10368952" y="6481171"/>
                  <a:pt x="10368952" y="6481171"/>
                  <a:pt x="10401944" y="6481171"/>
                </a:cubicBezTo>
                <a:cubicBezTo>
                  <a:pt x="10406068" y="6481171"/>
                  <a:pt x="10408130" y="6481171"/>
                  <a:pt x="10408130" y="6479095"/>
                </a:cubicBezTo>
                <a:cubicBezTo>
                  <a:pt x="10410192" y="6477018"/>
                  <a:pt x="10410192" y="6474943"/>
                  <a:pt x="10410192" y="6472867"/>
                </a:cubicBezTo>
                <a:lnTo>
                  <a:pt x="10362766" y="6369069"/>
                </a:lnTo>
                <a:cubicBezTo>
                  <a:pt x="10393696" y="6354537"/>
                  <a:pt x="10408130" y="6331701"/>
                  <a:pt x="10408130" y="6300561"/>
                </a:cubicBezTo>
                <a:cubicBezTo>
                  <a:pt x="10408130" y="6265270"/>
                  <a:pt x="10391634" y="6221675"/>
                  <a:pt x="10319464" y="6221675"/>
                </a:cubicBezTo>
                <a:cubicBezTo>
                  <a:pt x="10319464" y="6221675"/>
                  <a:pt x="10317402" y="6221675"/>
                  <a:pt x="10313278" y="6221675"/>
                </a:cubicBezTo>
                <a:close/>
                <a:moveTo>
                  <a:pt x="11675833" y="6188669"/>
                </a:moveTo>
                <a:cubicBezTo>
                  <a:pt x="11677894" y="6186608"/>
                  <a:pt x="11682015" y="6186608"/>
                  <a:pt x="11684076" y="6188669"/>
                </a:cubicBezTo>
                <a:cubicBezTo>
                  <a:pt x="11727344" y="6198970"/>
                  <a:pt x="11760312" y="6217514"/>
                  <a:pt x="11791218" y="6250482"/>
                </a:cubicBezTo>
                <a:cubicBezTo>
                  <a:pt x="11793278" y="6252542"/>
                  <a:pt x="11795339" y="6254602"/>
                  <a:pt x="11795339" y="6256663"/>
                </a:cubicBezTo>
                <a:cubicBezTo>
                  <a:pt x="11793278" y="6260783"/>
                  <a:pt x="11791218" y="6260783"/>
                  <a:pt x="11787097" y="6262844"/>
                </a:cubicBezTo>
                <a:cubicBezTo>
                  <a:pt x="11696438" y="6306113"/>
                  <a:pt x="11696438" y="6306113"/>
                  <a:pt x="11696438" y="6306113"/>
                </a:cubicBezTo>
                <a:cubicBezTo>
                  <a:pt x="11692317" y="6308173"/>
                  <a:pt x="11688196" y="6308173"/>
                  <a:pt x="11686136" y="6308173"/>
                </a:cubicBezTo>
                <a:cubicBezTo>
                  <a:pt x="11684076" y="6306113"/>
                  <a:pt x="11682015" y="6301992"/>
                  <a:pt x="11682015" y="6297871"/>
                </a:cubicBezTo>
                <a:cubicBezTo>
                  <a:pt x="11673773" y="6196910"/>
                  <a:pt x="11673773" y="6196910"/>
                  <a:pt x="11673773" y="6196910"/>
                </a:cubicBezTo>
                <a:cubicBezTo>
                  <a:pt x="11673773" y="6192789"/>
                  <a:pt x="11673773" y="6190729"/>
                  <a:pt x="11675833" y="6188669"/>
                </a:cubicBezTo>
                <a:close/>
                <a:moveTo>
                  <a:pt x="11618498" y="6187898"/>
                </a:moveTo>
                <a:cubicBezTo>
                  <a:pt x="11620043" y="6187641"/>
                  <a:pt x="11621589" y="6187641"/>
                  <a:pt x="11622619" y="6188673"/>
                </a:cubicBezTo>
                <a:cubicBezTo>
                  <a:pt x="11622619" y="6190738"/>
                  <a:pt x="11624679" y="6192803"/>
                  <a:pt x="11624679" y="6198998"/>
                </a:cubicBezTo>
                <a:cubicBezTo>
                  <a:pt x="11616438" y="6300186"/>
                  <a:pt x="11616438" y="6300186"/>
                  <a:pt x="11616438" y="6300186"/>
                </a:cubicBezTo>
                <a:cubicBezTo>
                  <a:pt x="11616438" y="6304316"/>
                  <a:pt x="11614377" y="6306381"/>
                  <a:pt x="11612316" y="6308446"/>
                </a:cubicBezTo>
                <a:cubicBezTo>
                  <a:pt x="11608196" y="6310511"/>
                  <a:pt x="11606135" y="6310511"/>
                  <a:pt x="11602015" y="6308446"/>
                </a:cubicBezTo>
                <a:cubicBezTo>
                  <a:pt x="11511355" y="6263015"/>
                  <a:pt x="11511355" y="6263015"/>
                  <a:pt x="11511355" y="6263015"/>
                </a:cubicBezTo>
                <a:cubicBezTo>
                  <a:pt x="11507235" y="6263015"/>
                  <a:pt x="11505174" y="6260950"/>
                  <a:pt x="11503114" y="6256820"/>
                </a:cubicBezTo>
                <a:cubicBezTo>
                  <a:pt x="11503114" y="6254754"/>
                  <a:pt x="11505174" y="6252690"/>
                  <a:pt x="11507235" y="6250624"/>
                </a:cubicBezTo>
                <a:cubicBezTo>
                  <a:pt x="11538141" y="6217584"/>
                  <a:pt x="11571108" y="6198998"/>
                  <a:pt x="11614377" y="6188673"/>
                </a:cubicBezTo>
                <a:cubicBezTo>
                  <a:pt x="11615407" y="6188673"/>
                  <a:pt x="11616952" y="6188157"/>
                  <a:pt x="11618498" y="6187898"/>
                </a:cubicBezTo>
                <a:close/>
                <a:moveTo>
                  <a:pt x="11649811" y="6152709"/>
                </a:moveTo>
                <a:cubicBezTo>
                  <a:pt x="11530058" y="6152709"/>
                  <a:pt x="11432980" y="6250835"/>
                  <a:pt x="11432980" y="6371879"/>
                </a:cubicBezTo>
                <a:cubicBezTo>
                  <a:pt x="11432980" y="6492922"/>
                  <a:pt x="11530058" y="6591048"/>
                  <a:pt x="11649811" y="6591048"/>
                </a:cubicBezTo>
                <a:cubicBezTo>
                  <a:pt x="11769564" y="6591048"/>
                  <a:pt x="11866643" y="6492922"/>
                  <a:pt x="11866643" y="6371879"/>
                </a:cubicBezTo>
                <a:cubicBezTo>
                  <a:pt x="11866643" y="6250835"/>
                  <a:pt x="11769564" y="6152709"/>
                  <a:pt x="11649811" y="6152709"/>
                </a:cubicBezTo>
                <a:close/>
                <a:moveTo>
                  <a:pt x="11649226" y="6121150"/>
                </a:moveTo>
                <a:cubicBezTo>
                  <a:pt x="11785441" y="6121150"/>
                  <a:pt x="11895865" y="6232882"/>
                  <a:pt x="11895865" y="6370711"/>
                </a:cubicBezTo>
                <a:cubicBezTo>
                  <a:pt x="11895865" y="6508539"/>
                  <a:pt x="11785441" y="6620272"/>
                  <a:pt x="11649226" y="6620272"/>
                </a:cubicBezTo>
                <a:cubicBezTo>
                  <a:pt x="11513012" y="6620272"/>
                  <a:pt x="11402588" y="6508539"/>
                  <a:pt x="11402588" y="6370711"/>
                </a:cubicBezTo>
                <a:cubicBezTo>
                  <a:pt x="11402588" y="6232882"/>
                  <a:pt x="11513012" y="6121150"/>
                  <a:pt x="11649226" y="6121150"/>
                </a:cubicBezTo>
                <a:close/>
                <a:moveTo>
                  <a:pt x="11636303" y="6042574"/>
                </a:moveTo>
                <a:cubicBezTo>
                  <a:pt x="11628077" y="6057123"/>
                  <a:pt x="11623964" y="6075829"/>
                  <a:pt x="11623964" y="6092457"/>
                </a:cubicBezTo>
                <a:cubicBezTo>
                  <a:pt x="11619850" y="6092457"/>
                  <a:pt x="11603398" y="6094535"/>
                  <a:pt x="11601342" y="6096614"/>
                </a:cubicBezTo>
                <a:cubicBezTo>
                  <a:pt x="11595172" y="6077908"/>
                  <a:pt x="11586946" y="6061280"/>
                  <a:pt x="11574607" y="6050888"/>
                </a:cubicBezTo>
                <a:cubicBezTo>
                  <a:pt x="11574607" y="6048809"/>
                  <a:pt x="11574607" y="6048809"/>
                  <a:pt x="11574607" y="6048809"/>
                </a:cubicBezTo>
                <a:cubicBezTo>
                  <a:pt x="11572550" y="6050888"/>
                  <a:pt x="11572550" y="6050888"/>
                  <a:pt x="11572550" y="6050888"/>
                </a:cubicBezTo>
                <a:cubicBezTo>
                  <a:pt x="11566381" y="6050888"/>
                  <a:pt x="11558155" y="6052966"/>
                  <a:pt x="11551985" y="6055045"/>
                </a:cubicBezTo>
                <a:cubicBezTo>
                  <a:pt x="11551985" y="6057123"/>
                  <a:pt x="11551985" y="6057123"/>
                  <a:pt x="11551985" y="6057123"/>
                </a:cubicBezTo>
                <a:cubicBezTo>
                  <a:pt x="11549928" y="6065437"/>
                  <a:pt x="11547872" y="6073751"/>
                  <a:pt x="11547872" y="6082065"/>
                </a:cubicBezTo>
                <a:cubicBezTo>
                  <a:pt x="11547872" y="6092457"/>
                  <a:pt x="11549928" y="6100771"/>
                  <a:pt x="11551985" y="6109085"/>
                </a:cubicBezTo>
                <a:cubicBezTo>
                  <a:pt x="11549928" y="6109085"/>
                  <a:pt x="11533476" y="6117398"/>
                  <a:pt x="11531420" y="6117398"/>
                </a:cubicBezTo>
                <a:cubicBezTo>
                  <a:pt x="11521137" y="6102849"/>
                  <a:pt x="11508798" y="6088300"/>
                  <a:pt x="11494402" y="6082065"/>
                </a:cubicBezTo>
                <a:cubicBezTo>
                  <a:pt x="11494402" y="6079986"/>
                  <a:pt x="11494402" y="6079986"/>
                  <a:pt x="11494402" y="6079986"/>
                </a:cubicBezTo>
                <a:cubicBezTo>
                  <a:pt x="11492346" y="6079986"/>
                  <a:pt x="11492346" y="6079986"/>
                  <a:pt x="11492346" y="6079986"/>
                </a:cubicBezTo>
                <a:cubicBezTo>
                  <a:pt x="11486176" y="6084143"/>
                  <a:pt x="11480006" y="6088300"/>
                  <a:pt x="11473837" y="6092457"/>
                </a:cubicBezTo>
                <a:cubicBezTo>
                  <a:pt x="11473837" y="6092457"/>
                  <a:pt x="11473837" y="6094535"/>
                  <a:pt x="11473837" y="6094535"/>
                </a:cubicBezTo>
                <a:cubicBezTo>
                  <a:pt x="11473837" y="6111163"/>
                  <a:pt x="11477950" y="6127791"/>
                  <a:pt x="11486176" y="6144418"/>
                </a:cubicBezTo>
                <a:cubicBezTo>
                  <a:pt x="11484120" y="6146497"/>
                  <a:pt x="11471780" y="6154811"/>
                  <a:pt x="11469724" y="6156889"/>
                </a:cubicBezTo>
                <a:cubicBezTo>
                  <a:pt x="11457385" y="6144418"/>
                  <a:pt x="11440932" y="6134026"/>
                  <a:pt x="11426536" y="6129869"/>
                </a:cubicBezTo>
                <a:cubicBezTo>
                  <a:pt x="11424480" y="6129869"/>
                  <a:pt x="11424480" y="6129869"/>
                  <a:pt x="11424480" y="6129869"/>
                </a:cubicBezTo>
                <a:cubicBezTo>
                  <a:pt x="11424480" y="6131947"/>
                  <a:pt x="11424480" y="6131947"/>
                  <a:pt x="11424480" y="6131947"/>
                </a:cubicBezTo>
                <a:cubicBezTo>
                  <a:pt x="11418310" y="6134026"/>
                  <a:pt x="11412140" y="6140261"/>
                  <a:pt x="11408027" y="6146497"/>
                </a:cubicBezTo>
                <a:cubicBezTo>
                  <a:pt x="11408027" y="6148575"/>
                  <a:pt x="11408027" y="6148575"/>
                  <a:pt x="11408027" y="6148575"/>
                </a:cubicBezTo>
                <a:cubicBezTo>
                  <a:pt x="11412140" y="6163124"/>
                  <a:pt x="11422423" y="6179752"/>
                  <a:pt x="11434763" y="6194301"/>
                </a:cubicBezTo>
                <a:cubicBezTo>
                  <a:pt x="11432706" y="6194301"/>
                  <a:pt x="11422423" y="6208850"/>
                  <a:pt x="11420366" y="6210929"/>
                </a:cubicBezTo>
                <a:cubicBezTo>
                  <a:pt x="11405971" y="6202615"/>
                  <a:pt x="11387462" y="6198458"/>
                  <a:pt x="11371010" y="6198458"/>
                </a:cubicBezTo>
                <a:cubicBezTo>
                  <a:pt x="11368953" y="6198458"/>
                  <a:pt x="11368953" y="6198458"/>
                  <a:pt x="11368953" y="6198458"/>
                </a:cubicBezTo>
                <a:cubicBezTo>
                  <a:pt x="11364840" y="6202615"/>
                  <a:pt x="11360727" y="6210929"/>
                  <a:pt x="11358671" y="6217164"/>
                </a:cubicBezTo>
                <a:cubicBezTo>
                  <a:pt x="11358671" y="6219243"/>
                  <a:pt x="11358671" y="6219243"/>
                  <a:pt x="11358671" y="6219243"/>
                </a:cubicBezTo>
                <a:cubicBezTo>
                  <a:pt x="11366897" y="6233791"/>
                  <a:pt x="11379236" y="6246262"/>
                  <a:pt x="11395688" y="6256655"/>
                </a:cubicBezTo>
                <a:cubicBezTo>
                  <a:pt x="11393632" y="6258733"/>
                  <a:pt x="11387462" y="6273282"/>
                  <a:pt x="11387462" y="6275361"/>
                </a:cubicBezTo>
                <a:cubicBezTo>
                  <a:pt x="11368953" y="6271204"/>
                  <a:pt x="11350444" y="6271204"/>
                  <a:pt x="11336049" y="6275361"/>
                </a:cubicBezTo>
                <a:cubicBezTo>
                  <a:pt x="11333992" y="6275361"/>
                  <a:pt x="11333992" y="6275361"/>
                  <a:pt x="11333992" y="6275361"/>
                </a:cubicBezTo>
                <a:cubicBezTo>
                  <a:pt x="11333992" y="6277439"/>
                  <a:pt x="11333992" y="6277439"/>
                  <a:pt x="11333992" y="6277439"/>
                </a:cubicBezTo>
                <a:cubicBezTo>
                  <a:pt x="11331936" y="6283675"/>
                  <a:pt x="11329879" y="6291988"/>
                  <a:pt x="11327823" y="6298223"/>
                </a:cubicBezTo>
                <a:cubicBezTo>
                  <a:pt x="11329879" y="6300302"/>
                  <a:pt x="11329879" y="6300302"/>
                  <a:pt x="11329879" y="6300302"/>
                </a:cubicBezTo>
                <a:cubicBezTo>
                  <a:pt x="11340162" y="6310694"/>
                  <a:pt x="11356614" y="6321087"/>
                  <a:pt x="11373066" y="6325243"/>
                </a:cubicBezTo>
                <a:cubicBezTo>
                  <a:pt x="11373066" y="6327322"/>
                  <a:pt x="11371010" y="6346028"/>
                  <a:pt x="11371010" y="6348107"/>
                </a:cubicBezTo>
                <a:cubicBezTo>
                  <a:pt x="11352501" y="6348107"/>
                  <a:pt x="11333992" y="6352263"/>
                  <a:pt x="11321653" y="6360578"/>
                </a:cubicBezTo>
                <a:cubicBezTo>
                  <a:pt x="11319596" y="6360578"/>
                  <a:pt x="11319596" y="6360578"/>
                  <a:pt x="11319596" y="6360578"/>
                </a:cubicBezTo>
                <a:cubicBezTo>
                  <a:pt x="11319596" y="6362655"/>
                  <a:pt x="11319596" y="6362655"/>
                  <a:pt x="11319596" y="6362655"/>
                </a:cubicBezTo>
                <a:cubicBezTo>
                  <a:pt x="11319596" y="6364734"/>
                  <a:pt x="11319596" y="6368891"/>
                  <a:pt x="11319596" y="6373048"/>
                </a:cubicBezTo>
                <a:cubicBezTo>
                  <a:pt x="11319596" y="6377205"/>
                  <a:pt x="11319596" y="6381362"/>
                  <a:pt x="11319596" y="6383440"/>
                </a:cubicBezTo>
                <a:cubicBezTo>
                  <a:pt x="11319596" y="6385519"/>
                  <a:pt x="11319596" y="6385519"/>
                  <a:pt x="11319596" y="6385519"/>
                </a:cubicBezTo>
                <a:cubicBezTo>
                  <a:pt x="11321653" y="6385519"/>
                  <a:pt x="11321653" y="6385519"/>
                  <a:pt x="11321653" y="6385519"/>
                </a:cubicBezTo>
                <a:cubicBezTo>
                  <a:pt x="11333992" y="6393833"/>
                  <a:pt x="11352501" y="6397990"/>
                  <a:pt x="11371010" y="6397990"/>
                </a:cubicBezTo>
                <a:cubicBezTo>
                  <a:pt x="11371010" y="6402146"/>
                  <a:pt x="11373066" y="6418774"/>
                  <a:pt x="11375123" y="6420852"/>
                </a:cubicBezTo>
                <a:cubicBezTo>
                  <a:pt x="11356614" y="6427087"/>
                  <a:pt x="11340162" y="6435401"/>
                  <a:pt x="11329879" y="6447872"/>
                </a:cubicBezTo>
                <a:cubicBezTo>
                  <a:pt x="11327823" y="6447872"/>
                  <a:pt x="11327823" y="6447872"/>
                  <a:pt x="11327823" y="6447872"/>
                </a:cubicBezTo>
                <a:cubicBezTo>
                  <a:pt x="11327823" y="6449951"/>
                  <a:pt x="11327823" y="6449951"/>
                  <a:pt x="11327823" y="6449951"/>
                </a:cubicBezTo>
                <a:cubicBezTo>
                  <a:pt x="11329879" y="6456186"/>
                  <a:pt x="11331936" y="6464500"/>
                  <a:pt x="11333992" y="6470736"/>
                </a:cubicBezTo>
                <a:cubicBezTo>
                  <a:pt x="11336049" y="6470736"/>
                  <a:pt x="11336049" y="6470736"/>
                  <a:pt x="11336049" y="6470736"/>
                </a:cubicBezTo>
                <a:cubicBezTo>
                  <a:pt x="11350444" y="6476971"/>
                  <a:pt x="11371010" y="6474892"/>
                  <a:pt x="11387462" y="6470736"/>
                </a:cubicBezTo>
                <a:cubicBezTo>
                  <a:pt x="11387462" y="6472813"/>
                  <a:pt x="11395688" y="6489442"/>
                  <a:pt x="11395688" y="6491519"/>
                </a:cubicBezTo>
                <a:cubicBezTo>
                  <a:pt x="11381292" y="6499833"/>
                  <a:pt x="11366897" y="6514383"/>
                  <a:pt x="11358671" y="6528932"/>
                </a:cubicBezTo>
                <a:cubicBezTo>
                  <a:pt x="11358671" y="6531010"/>
                  <a:pt x="11358671" y="6531010"/>
                  <a:pt x="11358671" y="6531010"/>
                </a:cubicBezTo>
                <a:cubicBezTo>
                  <a:pt x="11360727" y="6535168"/>
                  <a:pt x="11366897" y="6543481"/>
                  <a:pt x="11371010" y="6549716"/>
                </a:cubicBezTo>
                <a:cubicBezTo>
                  <a:pt x="11387462" y="6549716"/>
                  <a:pt x="11405971" y="6545560"/>
                  <a:pt x="11422423" y="6535168"/>
                </a:cubicBezTo>
                <a:cubicBezTo>
                  <a:pt x="11422423" y="6537245"/>
                  <a:pt x="11432706" y="6551795"/>
                  <a:pt x="11434763" y="6553874"/>
                </a:cubicBezTo>
                <a:cubicBezTo>
                  <a:pt x="11422423" y="6566344"/>
                  <a:pt x="11412140" y="6582971"/>
                  <a:pt x="11408027" y="6599600"/>
                </a:cubicBezTo>
                <a:cubicBezTo>
                  <a:pt x="11410084" y="6601677"/>
                  <a:pt x="11410084" y="6601677"/>
                  <a:pt x="11410084" y="6601677"/>
                </a:cubicBezTo>
                <a:cubicBezTo>
                  <a:pt x="11412140" y="6605835"/>
                  <a:pt x="11420366" y="6612070"/>
                  <a:pt x="11424480" y="6616227"/>
                </a:cubicBezTo>
                <a:cubicBezTo>
                  <a:pt x="11426536" y="6616227"/>
                  <a:pt x="11426536" y="6616227"/>
                  <a:pt x="11426536" y="6616227"/>
                </a:cubicBezTo>
                <a:cubicBezTo>
                  <a:pt x="11440932" y="6612070"/>
                  <a:pt x="11457385" y="6603756"/>
                  <a:pt x="11471780" y="6589207"/>
                </a:cubicBezTo>
                <a:cubicBezTo>
                  <a:pt x="11473837" y="6591286"/>
                  <a:pt x="11486176" y="6601677"/>
                  <a:pt x="11488233" y="6603756"/>
                </a:cubicBezTo>
                <a:cubicBezTo>
                  <a:pt x="11480006" y="6620383"/>
                  <a:pt x="11475894" y="6637012"/>
                  <a:pt x="11475894" y="6653639"/>
                </a:cubicBezTo>
                <a:cubicBezTo>
                  <a:pt x="11475894" y="6653639"/>
                  <a:pt x="11475894" y="6655718"/>
                  <a:pt x="11475894" y="6655718"/>
                </a:cubicBezTo>
                <a:cubicBezTo>
                  <a:pt x="11480006" y="6659874"/>
                  <a:pt x="11488233" y="6664032"/>
                  <a:pt x="11494402" y="6666109"/>
                </a:cubicBezTo>
                <a:cubicBezTo>
                  <a:pt x="11494402" y="6668188"/>
                  <a:pt x="11494402" y="6668188"/>
                  <a:pt x="11494402" y="6668188"/>
                </a:cubicBezTo>
                <a:cubicBezTo>
                  <a:pt x="11496459" y="6666109"/>
                  <a:pt x="11496459" y="6666109"/>
                  <a:pt x="11496459" y="6666109"/>
                </a:cubicBezTo>
                <a:cubicBezTo>
                  <a:pt x="11510854" y="6657796"/>
                  <a:pt x="11523194" y="6645325"/>
                  <a:pt x="11533476" y="6628698"/>
                </a:cubicBezTo>
                <a:cubicBezTo>
                  <a:pt x="11535533" y="6630776"/>
                  <a:pt x="11549928" y="6637012"/>
                  <a:pt x="11551985" y="6637012"/>
                </a:cubicBezTo>
                <a:cubicBezTo>
                  <a:pt x="11549928" y="6645325"/>
                  <a:pt x="11549928" y="6655718"/>
                  <a:pt x="11549928" y="6664032"/>
                </a:cubicBezTo>
                <a:cubicBezTo>
                  <a:pt x="11549928" y="6672345"/>
                  <a:pt x="11549928" y="6682738"/>
                  <a:pt x="11551985" y="6688973"/>
                </a:cubicBezTo>
                <a:cubicBezTo>
                  <a:pt x="11551985" y="6691051"/>
                  <a:pt x="11551985" y="6691051"/>
                  <a:pt x="11551985" y="6691051"/>
                </a:cubicBezTo>
                <a:cubicBezTo>
                  <a:pt x="11554042" y="6691051"/>
                  <a:pt x="11554042" y="6691051"/>
                  <a:pt x="11554042" y="6691051"/>
                </a:cubicBezTo>
                <a:cubicBezTo>
                  <a:pt x="11558155" y="6693130"/>
                  <a:pt x="11568437" y="6695208"/>
                  <a:pt x="11574607" y="6697286"/>
                </a:cubicBezTo>
                <a:cubicBezTo>
                  <a:pt x="11576663" y="6697286"/>
                  <a:pt x="11576663" y="6697286"/>
                  <a:pt x="11576663" y="6697286"/>
                </a:cubicBezTo>
                <a:cubicBezTo>
                  <a:pt x="11586946" y="6684816"/>
                  <a:pt x="11597229" y="6668188"/>
                  <a:pt x="11601342" y="6651561"/>
                </a:cubicBezTo>
                <a:cubicBezTo>
                  <a:pt x="11603398" y="6651561"/>
                  <a:pt x="11621907" y="6653639"/>
                  <a:pt x="11623964" y="6653639"/>
                </a:cubicBezTo>
                <a:cubicBezTo>
                  <a:pt x="11623964" y="6672345"/>
                  <a:pt x="11628077" y="6691051"/>
                  <a:pt x="11636303" y="6705600"/>
                </a:cubicBezTo>
                <a:cubicBezTo>
                  <a:pt x="11638359" y="6705600"/>
                  <a:pt x="11638359" y="6705600"/>
                  <a:pt x="11638359" y="6705600"/>
                </a:cubicBezTo>
                <a:cubicBezTo>
                  <a:pt x="11644529" y="6705600"/>
                  <a:pt x="11654812" y="6705600"/>
                  <a:pt x="11658925" y="6705600"/>
                </a:cubicBezTo>
                <a:cubicBezTo>
                  <a:pt x="11660982" y="6705600"/>
                  <a:pt x="11660982" y="6705600"/>
                  <a:pt x="11660982" y="6705600"/>
                </a:cubicBezTo>
                <a:cubicBezTo>
                  <a:pt x="11669208" y="6691051"/>
                  <a:pt x="11673321" y="6672345"/>
                  <a:pt x="11675378" y="6653639"/>
                </a:cubicBezTo>
                <a:cubicBezTo>
                  <a:pt x="11677434" y="6653639"/>
                  <a:pt x="11693886" y="6651561"/>
                  <a:pt x="11695943" y="6651561"/>
                </a:cubicBezTo>
                <a:cubicBezTo>
                  <a:pt x="11700056" y="6668188"/>
                  <a:pt x="11710338" y="6684816"/>
                  <a:pt x="11722678" y="6697286"/>
                </a:cubicBezTo>
                <a:cubicBezTo>
                  <a:pt x="11728847" y="6695208"/>
                  <a:pt x="11739130" y="6693130"/>
                  <a:pt x="11743243" y="6691051"/>
                </a:cubicBezTo>
                <a:cubicBezTo>
                  <a:pt x="11745300" y="6691051"/>
                  <a:pt x="11745300" y="6691051"/>
                  <a:pt x="11745300" y="6691051"/>
                </a:cubicBezTo>
                <a:cubicBezTo>
                  <a:pt x="11747356" y="6682738"/>
                  <a:pt x="11747356" y="6672345"/>
                  <a:pt x="11747356" y="6664032"/>
                </a:cubicBezTo>
                <a:cubicBezTo>
                  <a:pt x="11747356" y="6655718"/>
                  <a:pt x="11747356" y="6645325"/>
                  <a:pt x="11745300" y="6637012"/>
                </a:cubicBezTo>
                <a:cubicBezTo>
                  <a:pt x="11747356" y="6637012"/>
                  <a:pt x="11763808" y="6630776"/>
                  <a:pt x="11765865" y="6628698"/>
                </a:cubicBezTo>
                <a:cubicBezTo>
                  <a:pt x="11774091" y="6645325"/>
                  <a:pt x="11788487" y="6657796"/>
                  <a:pt x="11802882" y="6666109"/>
                </a:cubicBezTo>
                <a:cubicBezTo>
                  <a:pt x="11809052" y="6664032"/>
                  <a:pt x="11817278" y="6659874"/>
                  <a:pt x="11821391" y="6655718"/>
                </a:cubicBezTo>
                <a:cubicBezTo>
                  <a:pt x="11823448" y="6653639"/>
                  <a:pt x="11823448" y="6653639"/>
                  <a:pt x="11823448" y="6653639"/>
                </a:cubicBezTo>
                <a:cubicBezTo>
                  <a:pt x="11823448" y="6653639"/>
                  <a:pt x="11823448" y="6653639"/>
                  <a:pt x="11823448" y="6651561"/>
                </a:cubicBezTo>
                <a:cubicBezTo>
                  <a:pt x="11823448" y="6637012"/>
                  <a:pt x="11817278" y="6618306"/>
                  <a:pt x="11809052" y="6603756"/>
                </a:cubicBezTo>
                <a:cubicBezTo>
                  <a:pt x="11811108" y="6601677"/>
                  <a:pt x="11823448" y="6591286"/>
                  <a:pt x="11825504" y="6589207"/>
                </a:cubicBezTo>
                <a:cubicBezTo>
                  <a:pt x="11839900" y="6601677"/>
                  <a:pt x="11856352" y="6612070"/>
                  <a:pt x="11870748" y="6616227"/>
                </a:cubicBezTo>
                <a:cubicBezTo>
                  <a:pt x="11872805" y="6616227"/>
                  <a:pt x="11872805" y="6616227"/>
                  <a:pt x="11872805" y="6616227"/>
                </a:cubicBezTo>
                <a:cubicBezTo>
                  <a:pt x="11876918" y="6612070"/>
                  <a:pt x="11885144" y="6605835"/>
                  <a:pt x="11887201" y="6599600"/>
                </a:cubicBezTo>
                <a:cubicBezTo>
                  <a:pt x="11889257" y="6599600"/>
                  <a:pt x="11889257" y="6599600"/>
                  <a:pt x="11889257" y="6599600"/>
                </a:cubicBezTo>
                <a:cubicBezTo>
                  <a:pt x="11885144" y="6582971"/>
                  <a:pt x="11874861" y="6566344"/>
                  <a:pt x="11862522" y="6553874"/>
                </a:cubicBezTo>
                <a:cubicBezTo>
                  <a:pt x="11864579" y="6551795"/>
                  <a:pt x="11874861" y="6537245"/>
                  <a:pt x="11874861" y="6535168"/>
                </a:cubicBezTo>
                <a:cubicBezTo>
                  <a:pt x="11891314" y="6543481"/>
                  <a:pt x="11909822" y="6549716"/>
                  <a:pt x="11926275" y="6549716"/>
                </a:cubicBezTo>
                <a:cubicBezTo>
                  <a:pt x="11928331" y="6547638"/>
                  <a:pt x="11928331" y="6547638"/>
                  <a:pt x="11928331" y="6547638"/>
                </a:cubicBezTo>
                <a:cubicBezTo>
                  <a:pt x="11930388" y="6543481"/>
                  <a:pt x="11936557" y="6535168"/>
                  <a:pt x="11938614" y="6528932"/>
                </a:cubicBezTo>
                <a:cubicBezTo>
                  <a:pt x="11938614" y="6526854"/>
                  <a:pt x="11938614" y="6526854"/>
                  <a:pt x="11938614" y="6526854"/>
                </a:cubicBezTo>
                <a:cubicBezTo>
                  <a:pt x="11930388" y="6514383"/>
                  <a:pt x="11915992" y="6499833"/>
                  <a:pt x="11901596" y="6491519"/>
                </a:cubicBezTo>
                <a:cubicBezTo>
                  <a:pt x="11901596" y="6487363"/>
                  <a:pt x="11909822" y="6472813"/>
                  <a:pt x="11909822" y="6470736"/>
                </a:cubicBezTo>
                <a:cubicBezTo>
                  <a:pt x="11926275" y="6474892"/>
                  <a:pt x="11944784" y="6474892"/>
                  <a:pt x="11961236" y="6470736"/>
                </a:cubicBezTo>
                <a:cubicBezTo>
                  <a:pt x="11963292" y="6470736"/>
                  <a:pt x="11963292" y="6470736"/>
                  <a:pt x="11963292" y="6470736"/>
                </a:cubicBezTo>
                <a:cubicBezTo>
                  <a:pt x="11965349" y="6464500"/>
                  <a:pt x="11967405" y="6456186"/>
                  <a:pt x="11967405" y="6449951"/>
                </a:cubicBezTo>
                <a:cubicBezTo>
                  <a:pt x="11967405" y="6447872"/>
                  <a:pt x="11967405" y="6447872"/>
                  <a:pt x="11967405" y="6447872"/>
                </a:cubicBezTo>
                <a:cubicBezTo>
                  <a:pt x="11957123" y="6435401"/>
                  <a:pt x="11940670" y="6427087"/>
                  <a:pt x="11922162" y="6420852"/>
                </a:cubicBezTo>
                <a:cubicBezTo>
                  <a:pt x="11924218" y="6418774"/>
                  <a:pt x="11926275" y="6402146"/>
                  <a:pt x="11926275" y="6400068"/>
                </a:cubicBezTo>
                <a:cubicBezTo>
                  <a:pt x="11944784" y="6400068"/>
                  <a:pt x="11963292" y="6393833"/>
                  <a:pt x="11975632" y="6385519"/>
                </a:cubicBezTo>
                <a:cubicBezTo>
                  <a:pt x="11977688" y="6385519"/>
                  <a:pt x="11977688" y="6385519"/>
                  <a:pt x="11977688" y="6385519"/>
                </a:cubicBezTo>
                <a:cubicBezTo>
                  <a:pt x="11977688" y="6381362"/>
                  <a:pt x="11977688" y="6377205"/>
                  <a:pt x="11977688" y="6373048"/>
                </a:cubicBezTo>
                <a:cubicBezTo>
                  <a:pt x="11977688" y="6370969"/>
                  <a:pt x="11977688" y="6366813"/>
                  <a:pt x="11977688" y="6362655"/>
                </a:cubicBezTo>
                <a:cubicBezTo>
                  <a:pt x="11975632" y="6362655"/>
                  <a:pt x="11975632" y="6362655"/>
                  <a:pt x="11975632" y="6362655"/>
                </a:cubicBezTo>
                <a:cubicBezTo>
                  <a:pt x="11963292" y="6354342"/>
                  <a:pt x="11944784" y="6348107"/>
                  <a:pt x="11926275" y="6348107"/>
                </a:cubicBezTo>
                <a:cubicBezTo>
                  <a:pt x="11926275" y="6346028"/>
                  <a:pt x="11924218" y="6329401"/>
                  <a:pt x="11924218" y="6327322"/>
                </a:cubicBezTo>
                <a:cubicBezTo>
                  <a:pt x="11940670" y="6321087"/>
                  <a:pt x="11957123" y="6312773"/>
                  <a:pt x="11967405" y="6300302"/>
                </a:cubicBezTo>
                <a:cubicBezTo>
                  <a:pt x="11969462" y="6300302"/>
                  <a:pt x="11969462" y="6300302"/>
                  <a:pt x="11969462" y="6300302"/>
                </a:cubicBezTo>
                <a:cubicBezTo>
                  <a:pt x="11969462" y="6298223"/>
                  <a:pt x="11969462" y="6298223"/>
                  <a:pt x="11969462" y="6298223"/>
                </a:cubicBezTo>
                <a:cubicBezTo>
                  <a:pt x="11967405" y="6291988"/>
                  <a:pt x="11965349" y="6283675"/>
                  <a:pt x="11963292" y="6277439"/>
                </a:cubicBezTo>
                <a:cubicBezTo>
                  <a:pt x="11961236" y="6277439"/>
                  <a:pt x="11961236" y="6277439"/>
                  <a:pt x="11961236" y="6277439"/>
                </a:cubicBezTo>
                <a:cubicBezTo>
                  <a:pt x="11946840" y="6271204"/>
                  <a:pt x="11928331" y="6273282"/>
                  <a:pt x="11909822" y="6277439"/>
                </a:cubicBezTo>
                <a:cubicBezTo>
                  <a:pt x="11909822" y="6275361"/>
                  <a:pt x="11903653" y="6258733"/>
                  <a:pt x="11901596" y="6256655"/>
                </a:cubicBezTo>
                <a:cubicBezTo>
                  <a:pt x="11918049" y="6248341"/>
                  <a:pt x="11930388" y="6233791"/>
                  <a:pt x="11938614" y="6219243"/>
                </a:cubicBezTo>
                <a:cubicBezTo>
                  <a:pt x="11938614" y="6217164"/>
                  <a:pt x="11938614" y="6217164"/>
                  <a:pt x="11938614" y="6217164"/>
                </a:cubicBezTo>
                <a:cubicBezTo>
                  <a:pt x="11936557" y="6213007"/>
                  <a:pt x="11932444" y="6204693"/>
                  <a:pt x="11928331" y="6198458"/>
                </a:cubicBezTo>
                <a:cubicBezTo>
                  <a:pt x="11926275" y="6198458"/>
                  <a:pt x="11926275" y="6198458"/>
                  <a:pt x="11926275" y="6198458"/>
                </a:cubicBezTo>
                <a:cubicBezTo>
                  <a:pt x="11909822" y="6198458"/>
                  <a:pt x="11891314" y="6202615"/>
                  <a:pt x="11876918" y="6210929"/>
                </a:cubicBezTo>
                <a:cubicBezTo>
                  <a:pt x="11874861" y="6210929"/>
                  <a:pt x="11864579" y="6196379"/>
                  <a:pt x="11862522" y="6194301"/>
                </a:cubicBezTo>
                <a:cubicBezTo>
                  <a:pt x="11874861" y="6181830"/>
                  <a:pt x="11885144" y="6165203"/>
                  <a:pt x="11889257" y="6148575"/>
                </a:cubicBezTo>
                <a:cubicBezTo>
                  <a:pt x="11889257" y="6146497"/>
                  <a:pt x="11889257" y="6146497"/>
                  <a:pt x="11889257" y="6146497"/>
                </a:cubicBezTo>
                <a:cubicBezTo>
                  <a:pt x="11885144" y="6142340"/>
                  <a:pt x="11878975" y="6136104"/>
                  <a:pt x="11872805" y="6131947"/>
                </a:cubicBezTo>
                <a:cubicBezTo>
                  <a:pt x="11856352" y="6136104"/>
                  <a:pt x="11839900" y="6144418"/>
                  <a:pt x="11827561" y="6156889"/>
                </a:cubicBezTo>
                <a:cubicBezTo>
                  <a:pt x="11825504" y="6156889"/>
                  <a:pt x="11811108" y="6146497"/>
                  <a:pt x="11809052" y="6144418"/>
                </a:cubicBezTo>
                <a:cubicBezTo>
                  <a:pt x="11819334" y="6127791"/>
                  <a:pt x="11823448" y="6111163"/>
                  <a:pt x="11823448" y="6094535"/>
                </a:cubicBezTo>
                <a:cubicBezTo>
                  <a:pt x="11823448" y="6094535"/>
                  <a:pt x="11823448" y="6092457"/>
                  <a:pt x="11823448" y="6092457"/>
                </a:cubicBezTo>
                <a:cubicBezTo>
                  <a:pt x="11817278" y="6088300"/>
                  <a:pt x="11809052" y="6084143"/>
                  <a:pt x="11804939" y="6082065"/>
                </a:cubicBezTo>
                <a:cubicBezTo>
                  <a:pt x="11802882" y="6079986"/>
                  <a:pt x="11802882" y="6079986"/>
                  <a:pt x="11802882" y="6079986"/>
                </a:cubicBezTo>
                <a:cubicBezTo>
                  <a:pt x="11802882" y="6082065"/>
                  <a:pt x="11802882" y="6082065"/>
                  <a:pt x="11802882" y="6082065"/>
                </a:cubicBezTo>
                <a:cubicBezTo>
                  <a:pt x="11788487" y="6088300"/>
                  <a:pt x="11776147" y="6102849"/>
                  <a:pt x="11765865" y="6117398"/>
                </a:cubicBezTo>
                <a:cubicBezTo>
                  <a:pt x="11763808" y="6117398"/>
                  <a:pt x="11747356" y="6111163"/>
                  <a:pt x="11745300" y="6109085"/>
                </a:cubicBezTo>
                <a:cubicBezTo>
                  <a:pt x="11747356" y="6100771"/>
                  <a:pt x="11749412" y="6092457"/>
                  <a:pt x="11749412" y="6082065"/>
                </a:cubicBezTo>
                <a:cubicBezTo>
                  <a:pt x="11749412" y="6073751"/>
                  <a:pt x="11747356" y="6065437"/>
                  <a:pt x="11745300" y="6057123"/>
                </a:cubicBezTo>
                <a:cubicBezTo>
                  <a:pt x="11745300" y="6055045"/>
                  <a:pt x="11745300" y="6055045"/>
                  <a:pt x="11745300" y="6055045"/>
                </a:cubicBezTo>
                <a:cubicBezTo>
                  <a:pt x="11743243" y="6055045"/>
                  <a:pt x="11743243" y="6055045"/>
                  <a:pt x="11743243" y="6055045"/>
                </a:cubicBezTo>
                <a:cubicBezTo>
                  <a:pt x="11739130" y="6052966"/>
                  <a:pt x="11730904" y="6050888"/>
                  <a:pt x="11722678" y="6050888"/>
                </a:cubicBezTo>
                <a:cubicBezTo>
                  <a:pt x="11710338" y="6061280"/>
                  <a:pt x="11700056" y="6077908"/>
                  <a:pt x="11695943" y="6096614"/>
                </a:cubicBezTo>
                <a:cubicBezTo>
                  <a:pt x="11693886" y="6094535"/>
                  <a:pt x="11677434" y="6092457"/>
                  <a:pt x="11673321" y="6092457"/>
                </a:cubicBezTo>
                <a:cubicBezTo>
                  <a:pt x="11673321" y="6075829"/>
                  <a:pt x="11669208" y="6057123"/>
                  <a:pt x="11660982" y="6042574"/>
                </a:cubicBezTo>
                <a:cubicBezTo>
                  <a:pt x="11658925" y="6042574"/>
                  <a:pt x="11658925" y="6042574"/>
                  <a:pt x="11658925" y="6042574"/>
                </a:cubicBezTo>
                <a:cubicBezTo>
                  <a:pt x="11652756" y="6040495"/>
                  <a:pt x="11644529" y="6040495"/>
                  <a:pt x="11638359" y="6042574"/>
                </a:cubicBezTo>
                <a:cubicBezTo>
                  <a:pt x="11636303" y="6042574"/>
                  <a:pt x="11636303" y="6042574"/>
                  <a:pt x="11636303" y="6042574"/>
                </a:cubicBezTo>
                <a:close/>
                <a:moveTo>
                  <a:pt x="0" y="0"/>
                </a:moveTo>
                <a:lnTo>
                  <a:pt x="12192000" y="0"/>
                </a:lnTo>
                <a:lnTo>
                  <a:pt x="12192000" y="6858000"/>
                </a:lnTo>
                <a:lnTo>
                  <a:pt x="4539049" y="6858000"/>
                </a:lnTo>
                <a:lnTo>
                  <a:pt x="0" y="6858000"/>
                </a:lnTo>
                <a:lnTo>
                  <a:pt x="0" y="6273113"/>
                </a:lnTo>
                <a:close/>
              </a:path>
            </a:pathLst>
          </a:custGeom>
        </p:spPr>
        <p:txBody>
          <a:bodyPr wrap="square">
            <a:noAutofit/>
          </a:bodyPr>
          <a:lstStyle/>
          <a:p>
            <a:endParaRPr lang="en-US" dirty="0"/>
          </a:p>
        </p:txBody>
      </p:sp>
      <p:sp>
        <p:nvSpPr>
          <p:cNvPr id="6" name="Text Placeholder 5">
            <a:extLst>
              <a:ext uri="{FF2B5EF4-FFF2-40B4-BE49-F238E27FC236}">
                <a16:creationId xmlns:a16="http://schemas.microsoft.com/office/drawing/2014/main" id="{3FE705B7-F9CA-40F7-B96C-C2B7E5291A96}"/>
              </a:ext>
            </a:extLst>
          </p:cNvPr>
          <p:cNvSpPr>
            <a:spLocks noGrp="1"/>
          </p:cNvSpPr>
          <p:nvPr>
            <p:ph type="body" sz="quarter" idx="15" hasCustomPrompt="1"/>
          </p:nvPr>
        </p:nvSpPr>
        <p:spPr>
          <a:xfrm>
            <a:off x="0" y="0"/>
            <a:ext cx="9144000" cy="5143500"/>
          </a:xfrm>
          <a:custGeom>
            <a:avLst/>
            <a:gdLst>
              <a:gd name="connsiteX0" fmla="*/ 11608106 w 12192000"/>
              <a:gd name="connsiteY0" fmla="*/ 6443815 h 6858000"/>
              <a:gd name="connsiteX1" fmla="*/ 11618309 w 12192000"/>
              <a:gd name="connsiteY1" fmla="*/ 6443815 h 6858000"/>
              <a:gd name="connsiteX2" fmla="*/ 11622390 w 12192000"/>
              <a:gd name="connsiteY2" fmla="*/ 6452153 h 6858000"/>
              <a:gd name="connsiteX3" fmla="*/ 11628512 w 12192000"/>
              <a:gd name="connsiteY3" fmla="*/ 6554297 h 6858000"/>
              <a:gd name="connsiteX4" fmla="*/ 11626471 w 12192000"/>
              <a:gd name="connsiteY4" fmla="*/ 6564719 h 6858000"/>
              <a:gd name="connsiteX5" fmla="*/ 11620349 w 12192000"/>
              <a:gd name="connsiteY5" fmla="*/ 6564719 h 6858000"/>
              <a:gd name="connsiteX6" fmla="*/ 11514237 w 12192000"/>
              <a:gd name="connsiteY6" fmla="*/ 6502183 h 6858000"/>
              <a:gd name="connsiteX7" fmla="*/ 11510155 w 12192000"/>
              <a:gd name="connsiteY7" fmla="*/ 6495930 h 6858000"/>
              <a:gd name="connsiteX8" fmla="*/ 11510155 w 12192000"/>
              <a:gd name="connsiteY8" fmla="*/ 6493844 h 6858000"/>
              <a:gd name="connsiteX9" fmla="*/ 11516277 w 12192000"/>
              <a:gd name="connsiteY9" fmla="*/ 6489675 h 6858000"/>
              <a:gd name="connsiteX10" fmla="*/ 11608106 w 12192000"/>
              <a:gd name="connsiteY10" fmla="*/ 6443815 h 6858000"/>
              <a:gd name="connsiteX11" fmla="*/ 11690840 w 12192000"/>
              <a:gd name="connsiteY11" fmla="*/ 6441731 h 6858000"/>
              <a:gd name="connsiteX12" fmla="*/ 11701142 w 12192000"/>
              <a:gd name="connsiteY12" fmla="*/ 6441731 h 6858000"/>
              <a:gd name="connsiteX13" fmla="*/ 11791801 w 12192000"/>
              <a:gd name="connsiteY13" fmla="*/ 6487497 h 6858000"/>
              <a:gd name="connsiteX14" fmla="*/ 11800043 w 12192000"/>
              <a:gd name="connsiteY14" fmla="*/ 6493738 h 6858000"/>
              <a:gd name="connsiteX15" fmla="*/ 11795922 w 12192000"/>
              <a:gd name="connsiteY15" fmla="*/ 6499978 h 6858000"/>
              <a:gd name="connsiteX16" fmla="*/ 11688780 w 12192000"/>
              <a:gd name="connsiteY16" fmla="*/ 6562386 h 6858000"/>
              <a:gd name="connsiteX17" fmla="*/ 11680537 w 12192000"/>
              <a:gd name="connsiteY17" fmla="*/ 6562386 h 6858000"/>
              <a:gd name="connsiteX18" fmla="*/ 11678477 w 12192000"/>
              <a:gd name="connsiteY18" fmla="*/ 6554065 h 6858000"/>
              <a:gd name="connsiteX19" fmla="*/ 11686719 w 12192000"/>
              <a:gd name="connsiteY19" fmla="*/ 6450052 h 6858000"/>
              <a:gd name="connsiteX20" fmla="*/ 11690840 w 12192000"/>
              <a:gd name="connsiteY20" fmla="*/ 6441731 h 6858000"/>
              <a:gd name="connsiteX21" fmla="*/ 10873105 w 12192000"/>
              <a:gd name="connsiteY21" fmla="*/ 6401988 h 6858000"/>
              <a:gd name="connsiteX22" fmla="*/ 10873105 w 12192000"/>
              <a:gd name="connsiteY22" fmla="*/ 6445191 h 6858000"/>
              <a:gd name="connsiteX23" fmla="*/ 10825216 w 12192000"/>
              <a:gd name="connsiteY23" fmla="*/ 6453420 h 6858000"/>
              <a:gd name="connsiteX24" fmla="*/ 10806477 w 12192000"/>
              <a:gd name="connsiteY24" fmla="*/ 6428733 h 6858000"/>
              <a:gd name="connsiteX25" fmla="*/ 10831463 w 12192000"/>
              <a:gd name="connsiteY25" fmla="*/ 6404046 h 6858000"/>
              <a:gd name="connsiteX26" fmla="*/ 10523604 w 12192000"/>
              <a:gd name="connsiteY26" fmla="*/ 6331854 h 6858000"/>
              <a:gd name="connsiteX27" fmla="*/ 10564515 w 12192000"/>
              <a:gd name="connsiteY27" fmla="*/ 6392053 h 6858000"/>
              <a:gd name="connsiteX28" fmla="*/ 10523604 w 12192000"/>
              <a:gd name="connsiteY28" fmla="*/ 6452251 h 6858000"/>
              <a:gd name="connsiteX29" fmla="*/ 10482692 w 12192000"/>
              <a:gd name="connsiteY29" fmla="*/ 6392053 h 6858000"/>
              <a:gd name="connsiteX30" fmla="*/ 10523604 w 12192000"/>
              <a:gd name="connsiteY30" fmla="*/ 6331854 h 6858000"/>
              <a:gd name="connsiteX31" fmla="*/ 11677827 w 12192000"/>
              <a:gd name="connsiteY31" fmla="*/ 6323542 h 6858000"/>
              <a:gd name="connsiteX32" fmla="*/ 11686820 w 12192000"/>
              <a:gd name="connsiteY32" fmla="*/ 6324581 h 6858000"/>
              <a:gd name="connsiteX33" fmla="*/ 11713544 w 12192000"/>
              <a:gd name="connsiteY33" fmla="*/ 6376532 h 6858000"/>
              <a:gd name="connsiteX34" fmla="*/ 11653930 w 12192000"/>
              <a:gd name="connsiteY34" fmla="*/ 6434717 h 6858000"/>
              <a:gd name="connsiteX35" fmla="*/ 11594316 w 12192000"/>
              <a:gd name="connsiteY35" fmla="*/ 6376532 h 6858000"/>
              <a:gd name="connsiteX36" fmla="*/ 11621040 w 12192000"/>
              <a:gd name="connsiteY36" fmla="*/ 6326660 h 6858000"/>
              <a:gd name="connsiteX37" fmla="*/ 11637485 w 12192000"/>
              <a:gd name="connsiteY37" fmla="*/ 6328737 h 6858000"/>
              <a:gd name="connsiteX38" fmla="*/ 11635429 w 12192000"/>
              <a:gd name="connsiteY38" fmla="*/ 6345362 h 6858000"/>
              <a:gd name="connsiteX39" fmla="*/ 11618984 w 12192000"/>
              <a:gd name="connsiteY39" fmla="*/ 6376532 h 6858000"/>
              <a:gd name="connsiteX40" fmla="*/ 11653930 w 12192000"/>
              <a:gd name="connsiteY40" fmla="*/ 6411859 h 6858000"/>
              <a:gd name="connsiteX41" fmla="*/ 11688876 w 12192000"/>
              <a:gd name="connsiteY41" fmla="*/ 6376532 h 6858000"/>
              <a:gd name="connsiteX42" fmla="*/ 11672431 w 12192000"/>
              <a:gd name="connsiteY42" fmla="*/ 6345362 h 6858000"/>
              <a:gd name="connsiteX43" fmla="*/ 11670375 w 12192000"/>
              <a:gd name="connsiteY43" fmla="*/ 6328737 h 6858000"/>
              <a:gd name="connsiteX44" fmla="*/ 11677827 w 12192000"/>
              <a:gd name="connsiteY44" fmla="*/ 6323542 h 6858000"/>
              <a:gd name="connsiteX45" fmla="*/ 11826761 w 12192000"/>
              <a:gd name="connsiteY45" fmla="*/ 6308476 h 6858000"/>
              <a:gd name="connsiteX46" fmla="*/ 11830894 w 12192000"/>
              <a:gd name="connsiteY46" fmla="*/ 6314705 h 6858000"/>
              <a:gd name="connsiteX47" fmla="*/ 11830894 w 12192000"/>
              <a:gd name="connsiteY47" fmla="*/ 6439272 h 6858000"/>
              <a:gd name="connsiteX48" fmla="*/ 11826761 w 12192000"/>
              <a:gd name="connsiteY48" fmla="*/ 6445500 h 6858000"/>
              <a:gd name="connsiteX49" fmla="*/ 11818495 w 12192000"/>
              <a:gd name="connsiteY49" fmla="*/ 6443424 h 6858000"/>
              <a:gd name="connsiteX50" fmla="*/ 11733770 w 12192000"/>
              <a:gd name="connsiteY50" fmla="*/ 6385292 h 6858000"/>
              <a:gd name="connsiteX51" fmla="*/ 11727571 w 12192000"/>
              <a:gd name="connsiteY51" fmla="*/ 6376988 h 6858000"/>
              <a:gd name="connsiteX52" fmla="*/ 11733770 w 12192000"/>
              <a:gd name="connsiteY52" fmla="*/ 6368684 h 6858000"/>
              <a:gd name="connsiteX53" fmla="*/ 11818495 w 12192000"/>
              <a:gd name="connsiteY53" fmla="*/ 6310553 h 6858000"/>
              <a:gd name="connsiteX54" fmla="*/ 11826761 w 12192000"/>
              <a:gd name="connsiteY54" fmla="*/ 6308476 h 6858000"/>
              <a:gd name="connsiteX55" fmla="*/ 11480933 w 12192000"/>
              <a:gd name="connsiteY55" fmla="*/ 6308476 h 6858000"/>
              <a:gd name="connsiteX56" fmla="*/ 11489116 w 12192000"/>
              <a:gd name="connsiteY56" fmla="*/ 6312628 h 6858000"/>
              <a:gd name="connsiteX57" fmla="*/ 11572984 w 12192000"/>
              <a:gd name="connsiteY57" fmla="*/ 6368684 h 6858000"/>
              <a:gd name="connsiteX58" fmla="*/ 11579121 w 12192000"/>
              <a:gd name="connsiteY58" fmla="*/ 6376988 h 6858000"/>
              <a:gd name="connsiteX59" fmla="*/ 11572984 w 12192000"/>
              <a:gd name="connsiteY59" fmla="*/ 6385292 h 6858000"/>
              <a:gd name="connsiteX60" fmla="*/ 11489116 w 12192000"/>
              <a:gd name="connsiteY60" fmla="*/ 6443424 h 6858000"/>
              <a:gd name="connsiteX61" fmla="*/ 11480933 w 12192000"/>
              <a:gd name="connsiteY61" fmla="*/ 6445500 h 6858000"/>
              <a:gd name="connsiteX62" fmla="*/ 11476842 w 12192000"/>
              <a:gd name="connsiteY62" fmla="*/ 6439272 h 6858000"/>
              <a:gd name="connsiteX63" fmla="*/ 11476842 w 12192000"/>
              <a:gd name="connsiteY63" fmla="*/ 6314705 h 6858000"/>
              <a:gd name="connsiteX64" fmla="*/ 11480933 w 12192000"/>
              <a:gd name="connsiteY64" fmla="*/ 6308476 h 6858000"/>
              <a:gd name="connsiteX65" fmla="*/ 11092888 w 12192000"/>
              <a:gd name="connsiteY65" fmla="*/ 6297956 h 6858000"/>
              <a:gd name="connsiteX66" fmla="*/ 11086728 w 12192000"/>
              <a:gd name="connsiteY66" fmla="*/ 6300034 h 6858000"/>
              <a:gd name="connsiteX67" fmla="*/ 11084676 w 12192000"/>
              <a:gd name="connsiteY67" fmla="*/ 6306264 h 6858000"/>
              <a:gd name="connsiteX68" fmla="*/ 11125737 w 12192000"/>
              <a:gd name="connsiteY68" fmla="*/ 6464115 h 6858000"/>
              <a:gd name="connsiteX69" fmla="*/ 11150374 w 12192000"/>
              <a:gd name="connsiteY69" fmla="*/ 6484884 h 6858000"/>
              <a:gd name="connsiteX70" fmla="*/ 11158586 w 12192000"/>
              <a:gd name="connsiteY70" fmla="*/ 6484884 h 6858000"/>
              <a:gd name="connsiteX71" fmla="*/ 11154480 w 12192000"/>
              <a:gd name="connsiteY71" fmla="*/ 6493192 h 6858000"/>
              <a:gd name="connsiteX72" fmla="*/ 11154480 w 12192000"/>
              <a:gd name="connsiteY72" fmla="*/ 6495269 h 6858000"/>
              <a:gd name="connsiteX73" fmla="*/ 11129843 w 12192000"/>
              <a:gd name="connsiteY73" fmla="*/ 6513962 h 6858000"/>
              <a:gd name="connsiteX74" fmla="*/ 11094941 w 12192000"/>
              <a:gd name="connsiteY74" fmla="*/ 6511885 h 6858000"/>
              <a:gd name="connsiteX75" fmla="*/ 11088782 w 12192000"/>
              <a:gd name="connsiteY75" fmla="*/ 6513962 h 6858000"/>
              <a:gd name="connsiteX76" fmla="*/ 11086728 w 12192000"/>
              <a:gd name="connsiteY76" fmla="*/ 6518116 h 6858000"/>
              <a:gd name="connsiteX77" fmla="*/ 11086728 w 12192000"/>
              <a:gd name="connsiteY77" fmla="*/ 6536809 h 6858000"/>
              <a:gd name="connsiteX78" fmla="*/ 11092888 w 12192000"/>
              <a:gd name="connsiteY78" fmla="*/ 6543040 h 6858000"/>
              <a:gd name="connsiteX79" fmla="*/ 11140108 w 12192000"/>
              <a:gd name="connsiteY79" fmla="*/ 6549270 h 6858000"/>
              <a:gd name="connsiteX80" fmla="*/ 11142162 w 12192000"/>
              <a:gd name="connsiteY80" fmla="*/ 6549270 h 6858000"/>
              <a:gd name="connsiteX81" fmla="*/ 11195542 w 12192000"/>
              <a:gd name="connsiteY81" fmla="*/ 6497346 h 6858000"/>
              <a:gd name="connsiteX82" fmla="*/ 11228391 w 12192000"/>
              <a:gd name="connsiteY82" fmla="*/ 6368574 h 6858000"/>
              <a:gd name="connsiteX83" fmla="*/ 11240709 w 12192000"/>
              <a:gd name="connsiteY83" fmla="*/ 6327034 h 6858000"/>
              <a:gd name="connsiteX84" fmla="*/ 11244815 w 12192000"/>
              <a:gd name="connsiteY84" fmla="*/ 6306264 h 6858000"/>
              <a:gd name="connsiteX85" fmla="*/ 11242762 w 12192000"/>
              <a:gd name="connsiteY85" fmla="*/ 6300034 h 6858000"/>
              <a:gd name="connsiteX86" fmla="*/ 11238656 w 12192000"/>
              <a:gd name="connsiteY86" fmla="*/ 6297956 h 6858000"/>
              <a:gd name="connsiteX87" fmla="*/ 11209913 w 12192000"/>
              <a:gd name="connsiteY87" fmla="*/ 6297956 h 6858000"/>
              <a:gd name="connsiteX88" fmla="*/ 11203754 w 12192000"/>
              <a:gd name="connsiteY88" fmla="*/ 6302111 h 6858000"/>
              <a:gd name="connsiteX89" fmla="*/ 11166798 w 12192000"/>
              <a:gd name="connsiteY89" fmla="*/ 6443345 h 6858000"/>
              <a:gd name="connsiteX90" fmla="*/ 11164745 w 12192000"/>
              <a:gd name="connsiteY90" fmla="*/ 6443345 h 6858000"/>
              <a:gd name="connsiteX91" fmla="*/ 11125737 w 12192000"/>
              <a:gd name="connsiteY91" fmla="*/ 6302111 h 6858000"/>
              <a:gd name="connsiteX92" fmla="*/ 11119578 w 12192000"/>
              <a:gd name="connsiteY92" fmla="*/ 6297956 h 6858000"/>
              <a:gd name="connsiteX93" fmla="*/ 11092888 w 12192000"/>
              <a:gd name="connsiteY93" fmla="*/ 6297956 h 6858000"/>
              <a:gd name="connsiteX94" fmla="*/ 11053116 w 12192000"/>
              <a:gd name="connsiteY94" fmla="*/ 6295619 h 6858000"/>
              <a:gd name="connsiteX95" fmla="*/ 11004021 w 12192000"/>
              <a:gd name="connsiteY95" fmla="*/ 6316428 h 6858000"/>
              <a:gd name="connsiteX96" fmla="*/ 11004021 w 12192000"/>
              <a:gd name="connsiteY96" fmla="*/ 6303943 h 6858000"/>
              <a:gd name="connsiteX97" fmla="*/ 10997885 w 12192000"/>
              <a:gd name="connsiteY97" fmla="*/ 6297700 h 6858000"/>
              <a:gd name="connsiteX98" fmla="*/ 10969246 w 12192000"/>
              <a:gd name="connsiteY98" fmla="*/ 6297700 h 6858000"/>
              <a:gd name="connsiteX99" fmla="*/ 10963110 w 12192000"/>
              <a:gd name="connsiteY99" fmla="*/ 6303943 h 6858000"/>
              <a:gd name="connsiteX100" fmla="*/ 10963110 w 12192000"/>
              <a:gd name="connsiteY100" fmla="*/ 6478738 h 6858000"/>
              <a:gd name="connsiteX101" fmla="*/ 10969246 w 12192000"/>
              <a:gd name="connsiteY101" fmla="*/ 6484981 h 6858000"/>
              <a:gd name="connsiteX102" fmla="*/ 10997885 w 12192000"/>
              <a:gd name="connsiteY102" fmla="*/ 6484981 h 6858000"/>
              <a:gd name="connsiteX103" fmla="*/ 11004021 w 12192000"/>
              <a:gd name="connsiteY103" fmla="*/ 6478738 h 6858000"/>
              <a:gd name="connsiteX104" fmla="*/ 11004021 w 12192000"/>
              <a:gd name="connsiteY104" fmla="*/ 6358046 h 6858000"/>
              <a:gd name="connsiteX105" fmla="*/ 11055161 w 12192000"/>
              <a:gd name="connsiteY105" fmla="*/ 6335156 h 6858000"/>
              <a:gd name="connsiteX106" fmla="*/ 11061298 w 12192000"/>
              <a:gd name="connsiteY106" fmla="*/ 6328913 h 6858000"/>
              <a:gd name="connsiteX107" fmla="*/ 11061298 w 12192000"/>
              <a:gd name="connsiteY107" fmla="*/ 6301862 h 6858000"/>
              <a:gd name="connsiteX108" fmla="*/ 11059252 w 12192000"/>
              <a:gd name="connsiteY108" fmla="*/ 6297700 h 6858000"/>
              <a:gd name="connsiteX109" fmla="*/ 11053116 w 12192000"/>
              <a:gd name="connsiteY109" fmla="*/ 6295619 h 6858000"/>
              <a:gd name="connsiteX110" fmla="*/ 10852208 w 12192000"/>
              <a:gd name="connsiteY110" fmla="*/ 6292112 h 6858000"/>
              <a:gd name="connsiteX111" fmla="*/ 10781852 w 12192000"/>
              <a:gd name="connsiteY111" fmla="*/ 6300430 h 6858000"/>
              <a:gd name="connsiteX112" fmla="*/ 10775644 w 12192000"/>
              <a:gd name="connsiteY112" fmla="*/ 6306668 h 6858000"/>
              <a:gd name="connsiteX113" fmla="*/ 10777713 w 12192000"/>
              <a:gd name="connsiteY113" fmla="*/ 6331621 h 6858000"/>
              <a:gd name="connsiteX114" fmla="*/ 10779783 w 12192000"/>
              <a:gd name="connsiteY114" fmla="*/ 6335780 h 6858000"/>
              <a:gd name="connsiteX115" fmla="*/ 10783921 w 12192000"/>
              <a:gd name="connsiteY115" fmla="*/ 6337859 h 6858000"/>
              <a:gd name="connsiteX116" fmla="*/ 10850138 w 12192000"/>
              <a:gd name="connsiteY116" fmla="*/ 6333700 h 6858000"/>
              <a:gd name="connsiteX117" fmla="*/ 10872900 w 12192000"/>
              <a:gd name="connsiteY117" fmla="*/ 6356574 h 6858000"/>
              <a:gd name="connsiteX118" fmla="*/ 10872900 w 12192000"/>
              <a:gd name="connsiteY118" fmla="*/ 6369050 h 6858000"/>
              <a:gd name="connsiteX119" fmla="*/ 10827376 w 12192000"/>
              <a:gd name="connsiteY119" fmla="*/ 6373209 h 6858000"/>
              <a:gd name="connsiteX120" fmla="*/ 10763228 w 12192000"/>
              <a:gd name="connsiteY120" fmla="*/ 6429353 h 6858000"/>
              <a:gd name="connsiteX121" fmla="*/ 10819099 w 12192000"/>
              <a:gd name="connsiteY121" fmla="*/ 6489656 h 6858000"/>
              <a:gd name="connsiteX122" fmla="*/ 10879108 w 12192000"/>
              <a:gd name="connsiteY122" fmla="*/ 6477180 h 6858000"/>
              <a:gd name="connsiteX123" fmla="*/ 10908078 w 12192000"/>
              <a:gd name="connsiteY123" fmla="*/ 6489656 h 6858000"/>
              <a:gd name="connsiteX124" fmla="*/ 10914286 w 12192000"/>
              <a:gd name="connsiteY124" fmla="*/ 6487577 h 6858000"/>
              <a:gd name="connsiteX125" fmla="*/ 10916355 w 12192000"/>
              <a:gd name="connsiteY125" fmla="*/ 6481339 h 6858000"/>
              <a:gd name="connsiteX126" fmla="*/ 10916355 w 12192000"/>
              <a:gd name="connsiteY126" fmla="*/ 6356574 h 6858000"/>
              <a:gd name="connsiteX127" fmla="*/ 10852208 w 12192000"/>
              <a:gd name="connsiteY127" fmla="*/ 6292112 h 6858000"/>
              <a:gd name="connsiteX128" fmla="*/ 10523603 w 12192000"/>
              <a:gd name="connsiteY128" fmla="*/ 6292112 h 6858000"/>
              <a:gd name="connsiteX129" fmla="*/ 10439442 w 12192000"/>
              <a:gd name="connsiteY129" fmla="*/ 6390884 h 6858000"/>
              <a:gd name="connsiteX130" fmla="*/ 10523603 w 12192000"/>
              <a:gd name="connsiteY130" fmla="*/ 6489656 h 6858000"/>
              <a:gd name="connsiteX131" fmla="*/ 10607764 w 12192000"/>
              <a:gd name="connsiteY131" fmla="*/ 6390884 h 6858000"/>
              <a:gd name="connsiteX132" fmla="*/ 10523603 w 12192000"/>
              <a:gd name="connsiteY132" fmla="*/ 6292112 h 6858000"/>
              <a:gd name="connsiteX133" fmla="*/ 10307649 w 12192000"/>
              <a:gd name="connsiteY133" fmla="*/ 6266396 h 6858000"/>
              <a:gd name="connsiteX134" fmla="*/ 10324014 w 12192000"/>
              <a:gd name="connsiteY134" fmla="*/ 6266396 h 6858000"/>
              <a:gd name="connsiteX135" fmla="*/ 10366971 w 12192000"/>
              <a:gd name="connsiteY135" fmla="*/ 6306138 h 6858000"/>
              <a:gd name="connsiteX136" fmla="*/ 10321968 w 12192000"/>
              <a:gd name="connsiteY136" fmla="*/ 6343789 h 6858000"/>
              <a:gd name="connsiteX137" fmla="*/ 10276965 w 12192000"/>
              <a:gd name="connsiteY137" fmla="*/ 6343789 h 6858000"/>
              <a:gd name="connsiteX138" fmla="*/ 10276965 w 12192000"/>
              <a:gd name="connsiteY138" fmla="*/ 6268488 h 6858000"/>
              <a:gd name="connsiteX139" fmla="*/ 10307649 w 12192000"/>
              <a:gd name="connsiteY139" fmla="*/ 6266396 h 6858000"/>
              <a:gd name="connsiteX140" fmla="*/ 10683886 w 12192000"/>
              <a:gd name="connsiteY140" fmla="*/ 6254707 h 6858000"/>
              <a:gd name="connsiteX141" fmla="*/ 10655176 w 12192000"/>
              <a:gd name="connsiteY141" fmla="*/ 6260951 h 6858000"/>
              <a:gd name="connsiteX142" fmla="*/ 10649024 w 12192000"/>
              <a:gd name="connsiteY142" fmla="*/ 6267195 h 6858000"/>
              <a:gd name="connsiteX143" fmla="*/ 10649024 w 12192000"/>
              <a:gd name="connsiteY143" fmla="*/ 6298417 h 6858000"/>
              <a:gd name="connsiteX144" fmla="*/ 10632618 w 12192000"/>
              <a:gd name="connsiteY144" fmla="*/ 6298417 h 6858000"/>
              <a:gd name="connsiteX145" fmla="*/ 10626466 w 12192000"/>
              <a:gd name="connsiteY145" fmla="*/ 6304662 h 6858000"/>
              <a:gd name="connsiteX146" fmla="*/ 10626466 w 12192000"/>
              <a:gd name="connsiteY146" fmla="*/ 6329640 h 6858000"/>
              <a:gd name="connsiteX147" fmla="*/ 10632618 w 12192000"/>
              <a:gd name="connsiteY147" fmla="*/ 6335884 h 6858000"/>
              <a:gd name="connsiteX148" fmla="*/ 10649024 w 12192000"/>
              <a:gd name="connsiteY148" fmla="*/ 6335884 h 6858000"/>
              <a:gd name="connsiteX149" fmla="*/ 10649024 w 12192000"/>
              <a:gd name="connsiteY149" fmla="*/ 6419143 h 6858000"/>
              <a:gd name="connsiteX150" fmla="*/ 10704393 w 12192000"/>
              <a:gd name="connsiteY150" fmla="*/ 6491994 h 6858000"/>
              <a:gd name="connsiteX151" fmla="*/ 10737204 w 12192000"/>
              <a:gd name="connsiteY151" fmla="*/ 6487831 h 6858000"/>
              <a:gd name="connsiteX152" fmla="*/ 10743356 w 12192000"/>
              <a:gd name="connsiteY152" fmla="*/ 6479505 h 6858000"/>
              <a:gd name="connsiteX153" fmla="*/ 10741306 w 12192000"/>
              <a:gd name="connsiteY153" fmla="*/ 6456609 h 6858000"/>
              <a:gd name="connsiteX154" fmla="*/ 10735153 w 12192000"/>
              <a:gd name="connsiteY154" fmla="*/ 6448283 h 6858000"/>
              <a:gd name="connsiteX155" fmla="*/ 10710545 w 12192000"/>
              <a:gd name="connsiteY155" fmla="*/ 6450365 h 6858000"/>
              <a:gd name="connsiteX156" fmla="*/ 10692089 w 12192000"/>
              <a:gd name="connsiteY156" fmla="*/ 6412898 h 6858000"/>
              <a:gd name="connsiteX157" fmla="*/ 10692089 w 12192000"/>
              <a:gd name="connsiteY157" fmla="*/ 6335884 h 6858000"/>
              <a:gd name="connsiteX158" fmla="*/ 10735153 w 12192000"/>
              <a:gd name="connsiteY158" fmla="*/ 6335884 h 6858000"/>
              <a:gd name="connsiteX159" fmla="*/ 10741306 w 12192000"/>
              <a:gd name="connsiteY159" fmla="*/ 6329640 h 6858000"/>
              <a:gd name="connsiteX160" fmla="*/ 10741306 w 12192000"/>
              <a:gd name="connsiteY160" fmla="*/ 6304662 h 6858000"/>
              <a:gd name="connsiteX161" fmla="*/ 10735153 w 12192000"/>
              <a:gd name="connsiteY161" fmla="*/ 6298417 h 6858000"/>
              <a:gd name="connsiteX162" fmla="*/ 10692089 w 12192000"/>
              <a:gd name="connsiteY162" fmla="*/ 6298417 h 6858000"/>
              <a:gd name="connsiteX163" fmla="*/ 10692089 w 12192000"/>
              <a:gd name="connsiteY163" fmla="*/ 6260951 h 6858000"/>
              <a:gd name="connsiteX164" fmla="*/ 10690038 w 12192000"/>
              <a:gd name="connsiteY164" fmla="*/ 6254707 h 6858000"/>
              <a:gd name="connsiteX165" fmla="*/ 10683886 w 12192000"/>
              <a:gd name="connsiteY165" fmla="*/ 6254707 h 6858000"/>
              <a:gd name="connsiteX166" fmla="*/ 10317982 w 12192000"/>
              <a:gd name="connsiteY166" fmla="*/ 6225485 h 6858000"/>
              <a:gd name="connsiteX167" fmla="*/ 10237565 w 12192000"/>
              <a:gd name="connsiteY167" fmla="*/ 6229637 h 6858000"/>
              <a:gd name="connsiteX168" fmla="*/ 10231378 w 12192000"/>
              <a:gd name="connsiteY168" fmla="*/ 6237941 h 6858000"/>
              <a:gd name="connsiteX169" fmla="*/ 10231378 w 12192000"/>
              <a:gd name="connsiteY169" fmla="*/ 6478753 h 6858000"/>
              <a:gd name="connsiteX170" fmla="*/ 10239626 w 12192000"/>
              <a:gd name="connsiteY170" fmla="*/ 6484981 h 6858000"/>
              <a:gd name="connsiteX171" fmla="*/ 10268494 w 12192000"/>
              <a:gd name="connsiteY171" fmla="*/ 6484981 h 6858000"/>
              <a:gd name="connsiteX172" fmla="*/ 10276742 w 12192000"/>
              <a:gd name="connsiteY172" fmla="*/ 6478753 h 6858000"/>
              <a:gd name="connsiteX173" fmla="*/ 10276742 w 12192000"/>
              <a:gd name="connsiteY173" fmla="*/ 6383259 h 6858000"/>
              <a:gd name="connsiteX174" fmla="*/ 10326230 w 12192000"/>
              <a:gd name="connsiteY174" fmla="*/ 6385334 h 6858000"/>
              <a:gd name="connsiteX175" fmla="*/ 10367470 w 12192000"/>
              <a:gd name="connsiteY175" fmla="*/ 6480828 h 6858000"/>
              <a:gd name="connsiteX176" fmla="*/ 10373656 w 12192000"/>
              <a:gd name="connsiteY176" fmla="*/ 6484981 h 6858000"/>
              <a:gd name="connsiteX177" fmla="*/ 10406648 w 12192000"/>
              <a:gd name="connsiteY177" fmla="*/ 6484981 h 6858000"/>
              <a:gd name="connsiteX178" fmla="*/ 10412834 w 12192000"/>
              <a:gd name="connsiteY178" fmla="*/ 6482905 h 6858000"/>
              <a:gd name="connsiteX179" fmla="*/ 10414896 w 12192000"/>
              <a:gd name="connsiteY179" fmla="*/ 6476677 h 6858000"/>
              <a:gd name="connsiteX180" fmla="*/ 10367470 w 12192000"/>
              <a:gd name="connsiteY180" fmla="*/ 6372879 h 6858000"/>
              <a:gd name="connsiteX181" fmla="*/ 10412834 w 12192000"/>
              <a:gd name="connsiteY181" fmla="*/ 6304371 h 6858000"/>
              <a:gd name="connsiteX182" fmla="*/ 10324168 w 12192000"/>
              <a:gd name="connsiteY182" fmla="*/ 6225485 h 6858000"/>
              <a:gd name="connsiteX183" fmla="*/ 10317982 w 12192000"/>
              <a:gd name="connsiteY183" fmla="*/ 6225485 h 6858000"/>
              <a:gd name="connsiteX184" fmla="*/ 11680537 w 12192000"/>
              <a:gd name="connsiteY184" fmla="*/ 6192479 h 6858000"/>
              <a:gd name="connsiteX185" fmla="*/ 11688780 w 12192000"/>
              <a:gd name="connsiteY185" fmla="*/ 6192479 h 6858000"/>
              <a:gd name="connsiteX186" fmla="*/ 11795922 w 12192000"/>
              <a:gd name="connsiteY186" fmla="*/ 6254292 h 6858000"/>
              <a:gd name="connsiteX187" fmla="*/ 11800043 w 12192000"/>
              <a:gd name="connsiteY187" fmla="*/ 6260473 h 6858000"/>
              <a:gd name="connsiteX188" fmla="*/ 11791801 w 12192000"/>
              <a:gd name="connsiteY188" fmla="*/ 6266654 h 6858000"/>
              <a:gd name="connsiteX189" fmla="*/ 11701142 w 12192000"/>
              <a:gd name="connsiteY189" fmla="*/ 6309923 h 6858000"/>
              <a:gd name="connsiteX190" fmla="*/ 11690840 w 12192000"/>
              <a:gd name="connsiteY190" fmla="*/ 6311983 h 6858000"/>
              <a:gd name="connsiteX191" fmla="*/ 11686719 w 12192000"/>
              <a:gd name="connsiteY191" fmla="*/ 6301681 h 6858000"/>
              <a:gd name="connsiteX192" fmla="*/ 11678477 w 12192000"/>
              <a:gd name="connsiteY192" fmla="*/ 6200720 h 6858000"/>
              <a:gd name="connsiteX193" fmla="*/ 11680537 w 12192000"/>
              <a:gd name="connsiteY193" fmla="*/ 6192479 h 6858000"/>
              <a:gd name="connsiteX194" fmla="*/ 11623202 w 12192000"/>
              <a:gd name="connsiteY194" fmla="*/ 6191708 h 6858000"/>
              <a:gd name="connsiteX195" fmla="*/ 11627323 w 12192000"/>
              <a:gd name="connsiteY195" fmla="*/ 6192483 h 6858000"/>
              <a:gd name="connsiteX196" fmla="*/ 11629383 w 12192000"/>
              <a:gd name="connsiteY196" fmla="*/ 6202808 h 6858000"/>
              <a:gd name="connsiteX197" fmla="*/ 11621142 w 12192000"/>
              <a:gd name="connsiteY197" fmla="*/ 6303996 h 6858000"/>
              <a:gd name="connsiteX198" fmla="*/ 11617020 w 12192000"/>
              <a:gd name="connsiteY198" fmla="*/ 6312256 h 6858000"/>
              <a:gd name="connsiteX199" fmla="*/ 11606719 w 12192000"/>
              <a:gd name="connsiteY199" fmla="*/ 6312256 h 6858000"/>
              <a:gd name="connsiteX200" fmla="*/ 11516059 w 12192000"/>
              <a:gd name="connsiteY200" fmla="*/ 6266825 h 6858000"/>
              <a:gd name="connsiteX201" fmla="*/ 11507818 w 12192000"/>
              <a:gd name="connsiteY201" fmla="*/ 6260630 h 6858000"/>
              <a:gd name="connsiteX202" fmla="*/ 11511939 w 12192000"/>
              <a:gd name="connsiteY202" fmla="*/ 6254434 h 6858000"/>
              <a:gd name="connsiteX203" fmla="*/ 11619081 w 12192000"/>
              <a:gd name="connsiteY203" fmla="*/ 6192483 h 6858000"/>
              <a:gd name="connsiteX204" fmla="*/ 11623202 w 12192000"/>
              <a:gd name="connsiteY204" fmla="*/ 6191708 h 6858000"/>
              <a:gd name="connsiteX205" fmla="*/ 11654515 w 12192000"/>
              <a:gd name="connsiteY205" fmla="*/ 6156519 h 6858000"/>
              <a:gd name="connsiteX206" fmla="*/ 11437684 w 12192000"/>
              <a:gd name="connsiteY206" fmla="*/ 6375689 h 6858000"/>
              <a:gd name="connsiteX207" fmla="*/ 11654515 w 12192000"/>
              <a:gd name="connsiteY207" fmla="*/ 6594858 h 6858000"/>
              <a:gd name="connsiteX208" fmla="*/ 11871347 w 12192000"/>
              <a:gd name="connsiteY208" fmla="*/ 6375689 h 6858000"/>
              <a:gd name="connsiteX209" fmla="*/ 11654515 w 12192000"/>
              <a:gd name="connsiteY209" fmla="*/ 6156519 h 6858000"/>
              <a:gd name="connsiteX210" fmla="*/ 11653930 w 12192000"/>
              <a:gd name="connsiteY210" fmla="*/ 6124960 h 6858000"/>
              <a:gd name="connsiteX211" fmla="*/ 11900569 w 12192000"/>
              <a:gd name="connsiteY211" fmla="*/ 6374521 h 6858000"/>
              <a:gd name="connsiteX212" fmla="*/ 11653930 w 12192000"/>
              <a:gd name="connsiteY212" fmla="*/ 6624082 h 6858000"/>
              <a:gd name="connsiteX213" fmla="*/ 11407292 w 12192000"/>
              <a:gd name="connsiteY213" fmla="*/ 6374521 h 6858000"/>
              <a:gd name="connsiteX214" fmla="*/ 11653930 w 12192000"/>
              <a:gd name="connsiteY214" fmla="*/ 6124960 h 6858000"/>
              <a:gd name="connsiteX215" fmla="*/ 11641007 w 12192000"/>
              <a:gd name="connsiteY215" fmla="*/ 6046384 h 6858000"/>
              <a:gd name="connsiteX216" fmla="*/ 11628668 w 12192000"/>
              <a:gd name="connsiteY216" fmla="*/ 6096267 h 6858000"/>
              <a:gd name="connsiteX217" fmla="*/ 11606046 w 12192000"/>
              <a:gd name="connsiteY217" fmla="*/ 6100424 h 6858000"/>
              <a:gd name="connsiteX218" fmla="*/ 11579311 w 12192000"/>
              <a:gd name="connsiteY218" fmla="*/ 6054698 h 6858000"/>
              <a:gd name="connsiteX219" fmla="*/ 11579311 w 12192000"/>
              <a:gd name="connsiteY219" fmla="*/ 6052619 h 6858000"/>
              <a:gd name="connsiteX220" fmla="*/ 11577254 w 12192000"/>
              <a:gd name="connsiteY220" fmla="*/ 6054698 h 6858000"/>
              <a:gd name="connsiteX221" fmla="*/ 11556689 w 12192000"/>
              <a:gd name="connsiteY221" fmla="*/ 6058855 h 6858000"/>
              <a:gd name="connsiteX222" fmla="*/ 11556689 w 12192000"/>
              <a:gd name="connsiteY222" fmla="*/ 6060933 h 6858000"/>
              <a:gd name="connsiteX223" fmla="*/ 11552576 w 12192000"/>
              <a:gd name="connsiteY223" fmla="*/ 6085875 h 6858000"/>
              <a:gd name="connsiteX224" fmla="*/ 11556689 w 12192000"/>
              <a:gd name="connsiteY224" fmla="*/ 6112895 h 6858000"/>
              <a:gd name="connsiteX225" fmla="*/ 11536124 w 12192000"/>
              <a:gd name="connsiteY225" fmla="*/ 6121208 h 6858000"/>
              <a:gd name="connsiteX226" fmla="*/ 11499106 w 12192000"/>
              <a:gd name="connsiteY226" fmla="*/ 6085875 h 6858000"/>
              <a:gd name="connsiteX227" fmla="*/ 11499106 w 12192000"/>
              <a:gd name="connsiteY227" fmla="*/ 6083796 h 6858000"/>
              <a:gd name="connsiteX228" fmla="*/ 11497050 w 12192000"/>
              <a:gd name="connsiteY228" fmla="*/ 6083796 h 6858000"/>
              <a:gd name="connsiteX229" fmla="*/ 11478541 w 12192000"/>
              <a:gd name="connsiteY229" fmla="*/ 6096267 h 6858000"/>
              <a:gd name="connsiteX230" fmla="*/ 11478541 w 12192000"/>
              <a:gd name="connsiteY230" fmla="*/ 6098345 h 6858000"/>
              <a:gd name="connsiteX231" fmla="*/ 11490880 w 12192000"/>
              <a:gd name="connsiteY231" fmla="*/ 6148228 h 6858000"/>
              <a:gd name="connsiteX232" fmla="*/ 11474428 w 12192000"/>
              <a:gd name="connsiteY232" fmla="*/ 6160699 h 6858000"/>
              <a:gd name="connsiteX233" fmla="*/ 11431240 w 12192000"/>
              <a:gd name="connsiteY233" fmla="*/ 6133679 h 6858000"/>
              <a:gd name="connsiteX234" fmla="*/ 11429184 w 12192000"/>
              <a:gd name="connsiteY234" fmla="*/ 6133679 h 6858000"/>
              <a:gd name="connsiteX235" fmla="*/ 11429184 w 12192000"/>
              <a:gd name="connsiteY235" fmla="*/ 6135757 h 6858000"/>
              <a:gd name="connsiteX236" fmla="*/ 11412731 w 12192000"/>
              <a:gd name="connsiteY236" fmla="*/ 6150307 h 6858000"/>
              <a:gd name="connsiteX237" fmla="*/ 11412731 w 12192000"/>
              <a:gd name="connsiteY237" fmla="*/ 6152385 h 6858000"/>
              <a:gd name="connsiteX238" fmla="*/ 11439467 w 12192000"/>
              <a:gd name="connsiteY238" fmla="*/ 6198111 h 6858000"/>
              <a:gd name="connsiteX239" fmla="*/ 11425070 w 12192000"/>
              <a:gd name="connsiteY239" fmla="*/ 6214739 h 6858000"/>
              <a:gd name="connsiteX240" fmla="*/ 11375714 w 12192000"/>
              <a:gd name="connsiteY240" fmla="*/ 6202268 h 6858000"/>
              <a:gd name="connsiteX241" fmla="*/ 11373657 w 12192000"/>
              <a:gd name="connsiteY241" fmla="*/ 6202268 h 6858000"/>
              <a:gd name="connsiteX242" fmla="*/ 11363375 w 12192000"/>
              <a:gd name="connsiteY242" fmla="*/ 6220974 h 6858000"/>
              <a:gd name="connsiteX243" fmla="*/ 11363375 w 12192000"/>
              <a:gd name="connsiteY243" fmla="*/ 6223053 h 6858000"/>
              <a:gd name="connsiteX244" fmla="*/ 11400392 w 12192000"/>
              <a:gd name="connsiteY244" fmla="*/ 6260465 h 6858000"/>
              <a:gd name="connsiteX245" fmla="*/ 11392166 w 12192000"/>
              <a:gd name="connsiteY245" fmla="*/ 6279171 h 6858000"/>
              <a:gd name="connsiteX246" fmla="*/ 11340753 w 12192000"/>
              <a:gd name="connsiteY246" fmla="*/ 6279171 h 6858000"/>
              <a:gd name="connsiteX247" fmla="*/ 11338696 w 12192000"/>
              <a:gd name="connsiteY247" fmla="*/ 6279171 h 6858000"/>
              <a:gd name="connsiteX248" fmla="*/ 11338696 w 12192000"/>
              <a:gd name="connsiteY248" fmla="*/ 6281249 h 6858000"/>
              <a:gd name="connsiteX249" fmla="*/ 11332527 w 12192000"/>
              <a:gd name="connsiteY249" fmla="*/ 6302033 h 6858000"/>
              <a:gd name="connsiteX250" fmla="*/ 11334583 w 12192000"/>
              <a:gd name="connsiteY250" fmla="*/ 6304112 h 6858000"/>
              <a:gd name="connsiteX251" fmla="*/ 11377770 w 12192000"/>
              <a:gd name="connsiteY251" fmla="*/ 6329053 h 6858000"/>
              <a:gd name="connsiteX252" fmla="*/ 11375714 w 12192000"/>
              <a:gd name="connsiteY252" fmla="*/ 6351917 h 6858000"/>
              <a:gd name="connsiteX253" fmla="*/ 11326357 w 12192000"/>
              <a:gd name="connsiteY253" fmla="*/ 6364388 h 6858000"/>
              <a:gd name="connsiteX254" fmla="*/ 11324300 w 12192000"/>
              <a:gd name="connsiteY254" fmla="*/ 6364388 h 6858000"/>
              <a:gd name="connsiteX255" fmla="*/ 11324300 w 12192000"/>
              <a:gd name="connsiteY255" fmla="*/ 6366465 h 6858000"/>
              <a:gd name="connsiteX256" fmla="*/ 11324300 w 12192000"/>
              <a:gd name="connsiteY256" fmla="*/ 6376858 h 6858000"/>
              <a:gd name="connsiteX257" fmla="*/ 11324300 w 12192000"/>
              <a:gd name="connsiteY257" fmla="*/ 6387250 h 6858000"/>
              <a:gd name="connsiteX258" fmla="*/ 11324300 w 12192000"/>
              <a:gd name="connsiteY258" fmla="*/ 6389329 h 6858000"/>
              <a:gd name="connsiteX259" fmla="*/ 11326357 w 12192000"/>
              <a:gd name="connsiteY259" fmla="*/ 6389329 h 6858000"/>
              <a:gd name="connsiteX260" fmla="*/ 11375714 w 12192000"/>
              <a:gd name="connsiteY260" fmla="*/ 6401800 h 6858000"/>
              <a:gd name="connsiteX261" fmla="*/ 11379827 w 12192000"/>
              <a:gd name="connsiteY261" fmla="*/ 6424662 h 6858000"/>
              <a:gd name="connsiteX262" fmla="*/ 11334583 w 12192000"/>
              <a:gd name="connsiteY262" fmla="*/ 6451682 h 6858000"/>
              <a:gd name="connsiteX263" fmla="*/ 11332527 w 12192000"/>
              <a:gd name="connsiteY263" fmla="*/ 6451682 h 6858000"/>
              <a:gd name="connsiteX264" fmla="*/ 11332527 w 12192000"/>
              <a:gd name="connsiteY264" fmla="*/ 6453761 h 6858000"/>
              <a:gd name="connsiteX265" fmla="*/ 11338696 w 12192000"/>
              <a:gd name="connsiteY265" fmla="*/ 6474546 h 6858000"/>
              <a:gd name="connsiteX266" fmla="*/ 11340753 w 12192000"/>
              <a:gd name="connsiteY266" fmla="*/ 6474546 h 6858000"/>
              <a:gd name="connsiteX267" fmla="*/ 11392166 w 12192000"/>
              <a:gd name="connsiteY267" fmla="*/ 6474546 h 6858000"/>
              <a:gd name="connsiteX268" fmla="*/ 11400392 w 12192000"/>
              <a:gd name="connsiteY268" fmla="*/ 6495329 h 6858000"/>
              <a:gd name="connsiteX269" fmla="*/ 11363375 w 12192000"/>
              <a:gd name="connsiteY269" fmla="*/ 6532742 h 6858000"/>
              <a:gd name="connsiteX270" fmla="*/ 11363375 w 12192000"/>
              <a:gd name="connsiteY270" fmla="*/ 6534820 h 6858000"/>
              <a:gd name="connsiteX271" fmla="*/ 11375714 w 12192000"/>
              <a:gd name="connsiteY271" fmla="*/ 6553526 h 6858000"/>
              <a:gd name="connsiteX272" fmla="*/ 11427127 w 12192000"/>
              <a:gd name="connsiteY272" fmla="*/ 6538978 h 6858000"/>
              <a:gd name="connsiteX273" fmla="*/ 11439467 w 12192000"/>
              <a:gd name="connsiteY273" fmla="*/ 6557684 h 6858000"/>
              <a:gd name="connsiteX274" fmla="*/ 11412731 w 12192000"/>
              <a:gd name="connsiteY274" fmla="*/ 6603410 h 6858000"/>
              <a:gd name="connsiteX275" fmla="*/ 11414788 w 12192000"/>
              <a:gd name="connsiteY275" fmla="*/ 6605487 h 6858000"/>
              <a:gd name="connsiteX276" fmla="*/ 11429184 w 12192000"/>
              <a:gd name="connsiteY276" fmla="*/ 6620037 h 6858000"/>
              <a:gd name="connsiteX277" fmla="*/ 11431240 w 12192000"/>
              <a:gd name="connsiteY277" fmla="*/ 6620037 h 6858000"/>
              <a:gd name="connsiteX278" fmla="*/ 11476484 w 12192000"/>
              <a:gd name="connsiteY278" fmla="*/ 6593017 h 6858000"/>
              <a:gd name="connsiteX279" fmla="*/ 11492937 w 12192000"/>
              <a:gd name="connsiteY279" fmla="*/ 6607566 h 6858000"/>
              <a:gd name="connsiteX280" fmla="*/ 11480598 w 12192000"/>
              <a:gd name="connsiteY280" fmla="*/ 6657449 h 6858000"/>
              <a:gd name="connsiteX281" fmla="*/ 11480598 w 12192000"/>
              <a:gd name="connsiteY281" fmla="*/ 6659528 h 6858000"/>
              <a:gd name="connsiteX282" fmla="*/ 11499106 w 12192000"/>
              <a:gd name="connsiteY282" fmla="*/ 6669919 h 6858000"/>
              <a:gd name="connsiteX283" fmla="*/ 11499106 w 12192000"/>
              <a:gd name="connsiteY283" fmla="*/ 6671998 h 6858000"/>
              <a:gd name="connsiteX284" fmla="*/ 11501163 w 12192000"/>
              <a:gd name="connsiteY284" fmla="*/ 6669919 h 6858000"/>
              <a:gd name="connsiteX285" fmla="*/ 11538180 w 12192000"/>
              <a:gd name="connsiteY285" fmla="*/ 6632508 h 6858000"/>
              <a:gd name="connsiteX286" fmla="*/ 11556689 w 12192000"/>
              <a:gd name="connsiteY286" fmla="*/ 6640822 h 6858000"/>
              <a:gd name="connsiteX287" fmla="*/ 11554632 w 12192000"/>
              <a:gd name="connsiteY287" fmla="*/ 6667842 h 6858000"/>
              <a:gd name="connsiteX288" fmla="*/ 11556689 w 12192000"/>
              <a:gd name="connsiteY288" fmla="*/ 6692783 h 6858000"/>
              <a:gd name="connsiteX289" fmla="*/ 11556689 w 12192000"/>
              <a:gd name="connsiteY289" fmla="*/ 6694861 h 6858000"/>
              <a:gd name="connsiteX290" fmla="*/ 11558746 w 12192000"/>
              <a:gd name="connsiteY290" fmla="*/ 6694861 h 6858000"/>
              <a:gd name="connsiteX291" fmla="*/ 11579311 w 12192000"/>
              <a:gd name="connsiteY291" fmla="*/ 6701096 h 6858000"/>
              <a:gd name="connsiteX292" fmla="*/ 11581367 w 12192000"/>
              <a:gd name="connsiteY292" fmla="*/ 6701096 h 6858000"/>
              <a:gd name="connsiteX293" fmla="*/ 11606046 w 12192000"/>
              <a:gd name="connsiteY293" fmla="*/ 6655371 h 6858000"/>
              <a:gd name="connsiteX294" fmla="*/ 11628668 w 12192000"/>
              <a:gd name="connsiteY294" fmla="*/ 6657449 h 6858000"/>
              <a:gd name="connsiteX295" fmla="*/ 11641007 w 12192000"/>
              <a:gd name="connsiteY295" fmla="*/ 6709410 h 6858000"/>
              <a:gd name="connsiteX296" fmla="*/ 11643063 w 12192000"/>
              <a:gd name="connsiteY296" fmla="*/ 6709410 h 6858000"/>
              <a:gd name="connsiteX297" fmla="*/ 11663629 w 12192000"/>
              <a:gd name="connsiteY297" fmla="*/ 6709410 h 6858000"/>
              <a:gd name="connsiteX298" fmla="*/ 11665686 w 12192000"/>
              <a:gd name="connsiteY298" fmla="*/ 6709410 h 6858000"/>
              <a:gd name="connsiteX299" fmla="*/ 11680082 w 12192000"/>
              <a:gd name="connsiteY299" fmla="*/ 6657449 h 6858000"/>
              <a:gd name="connsiteX300" fmla="*/ 11700647 w 12192000"/>
              <a:gd name="connsiteY300" fmla="*/ 6655371 h 6858000"/>
              <a:gd name="connsiteX301" fmla="*/ 11727382 w 12192000"/>
              <a:gd name="connsiteY301" fmla="*/ 6701096 h 6858000"/>
              <a:gd name="connsiteX302" fmla="*/ 11747947 w 12192000"/>
              <a:gd name="connsiteY302" fmla="*/ 6694861 h 6858000"/>
              <a:gd name="connsiteX303" fmla="*/ 11750004 w 12192000"/>
              <a:gd name="connsiteY303" fmla="*/ 6694861 h 6858000"/>
              <a:gd name="connsiteX304" fmla="*/ 11752060 w 12192000"/>
              <a:gd name="connsiteY304" fmla="*/ 6667842 h 6858000"/>
              <a:gd name="connsiteX305" fmla="*/ 11750004 w 12192000"/>
              <a:gd name="connsiteY305" fmla="*/ 6640822 h 6858000"/>
              <a:gd name="connsiteX306" fmla="*/ 11770569 w 12192000"/>
              <a:gd name="connsiteY306" fmla="*/ 6632508 h 6858000"/>
              <a:gd name="connsiteX307" fmla="*/ 11807586 w 12192000"/>
              <a:gd name="connsiteY307" fmla="*/ 6669919 h 6858000"/>
              <a:gd name="connsiteX308" fmla="*/ 11826095 w 12192000"/>
              <a:gd name="connsiteY308" fmla="*/ 6659528 h 6858000"/>
              <a:gd name="connsiteX309" fmla="*/ 11828152 w 12192000"/>
              <a:gd name="connsiteY309" fmla="*/ 6657449 h 6858000"/>
              <a:gd name="connsiteX310" fmla="*/ 11828152 w 12192000"/>
              <a:gd name="connsiteY310" fmla="*/ 6655371 h 6858000"/>
              <a:gd name="connsiteX311" fmla="*/ 11813756 w 12192000"/>
              <a:gd name="connsiteY311" fmla="*/ 6607566 h 6858000"/>
              <a:gd name="connsiteX312" fmla="*/ 11830208 w 12192000"/>
              <a:gd name="connsiteY312" fmla="*/ 6593017 h 6858000"/>
              <a:gd name="connsiteX313" fmla="*/ 11875452 w 12192000"/>
              <a:gd name="connsiteY313" fmla="*/ 6620037 h 6858000"/>
              <a:gd name="connsiteX314" fmla="*/ 11877509 w 12192000"/>
              <a:gd name="connsiteY314" fmla="*/ 6620037 h 6858000"/>
              <a:gd name="connsiteX315" fmla="*/ 11891905 w 12192000"/>
              <a:gd name="connsiteY315" fmla="*/ 6603410 h 6858000"/>
              <a:gd name="connsiteX316" fmla="*/ 11893961 w 12192000"/>
              <a:gd name="connsiteY316" fmla="*/ 6603410 h 6858000"/>
              <a:gd name="connsiteX317" fmla="*/ 11867226 w 12192000"/>
              <a:gd name="connsiteY317" fmla="*/ 6557684 h 6858000"/>
              <a:gd name="connsiteX318" fmla="*/ 11879565 w 12192000"/>
              <a:gd name="connsiteY318" fmla="*/ 6538978 h 6858000"/>
              <a:gd name="connsiteX319" fmla="*/ 11930979 w 12192000"/>
              <a:gd name="connsiteY319" fmla="*/ 6553526 h 6858000"/>
              <a:gd name="connsiteX320" fmla="*/ 11933035 w 12192000"/>
              <a:gd name="connsiteY320" fmla="*/ 6551448 h 6858000"/>
              <a:gd name="connsiteX321" fmla="*/ 11943318 w 12192000"/>
              <a:gd name="connsiteY321" fmla="*/ 6532742 h 6858000"/>
              <a:gd name="connsiteX322" fmla="*/ 11943318 w 12192000"/>
              <a:gd name="connsiteY322" fmla="*/ 6530664 h 6858000"/>
              <a:gd name="connsiteX323" fmla="*/ 11906300 w 12192000"/>
              <a:gd name="connsiteY323" fmla="*/ 6495329 h 6858000"/>
              <a:gd name="connsiteX324" fmla="*/ 11914526 w 12192000"/>
              <a:gd name="connsiteY324" fmla="*/ 6474546 h 6858000"/>
              <a:gd name="connsiteX325" fmla="*/ 11965940 w 12192000"/>
              <a:gd name="connsiteY325" fmla="*/ 6474546 h 6858000"/>
              <a:gd name="connsiteX326" fmla="*/ 11967996 w 12192000"/>
              <a:gd name="connsiteY326" fmla="*/ 6474546 h 6858000"/>
              <a:gd name="connsiteX327" fmla="*/ 11972109 w 12192000"/>
              <a:gd name="connsiteY327" fmla="*/ 6453761 h 6858000"/>
              <a:gd name="connsiteX328" fmla="*/ 11972109 w 12192000"/>
              <a:gd name="connsiteY328" fmla="*/ 6451682 h 6858000"/>
              <a:gd name="connsiteX329" fmla="*/ 11926866 w 12192000"/>
              <a:gd name="connsiteY329" fmla="*/ 6424662 h 6858000"/>
              <a:gd name="connsiteX330" fmla="*/ 11930979 w 12192000"/>
              <a:gd name="connsiteY330" fmla="*/ 6403878 h 6858000"/>
              <a:gd name="connsiteX331" fmla="*/ 11980336 w 12192000"/>
              <a:gd name="connsiteY331" fmla="*/ 6389329 h 6858000"/>
              <a:gd name="connsiteX332" fmla="*/ 11982392 w 12192000"/>
              <a:gd name="connsiteY332" fmla="*/ 6389329 h 6858000"/>
              <a:gd name="connsiteX333" fmla="*/ 11982392 w 12192000"/>
              <a:gd name="connsiteY333" fmla="*/ 6376858 h 6858000"/>
              <a:gd name="connsiteX334" fmla="*/ 11982392 w 12192000"/>
              <a:gd name="connsiteY334" fmla="*/ 6366465 h 6858000"/>
              <a:gd name="connsiteX335" fmla="*/ 11980336 w 12192000"/>
              <a:gd name="connsiteY335" fmla="*/ 6366465 h 6858000"/>
              <a:gd name="connsiteX336" fmla="*/ 11930979 w 12192000"/>
              <a:gd name="connsiteY336" fmla="*/ 6351917 h 6858000"/>
              <a:gd name="connsiteX337" fmla="*/ 11928922 w 12192000"/>
              <a:gd name="connsiteY337" fmla="*/ 6331132 h 6858000"/>
              <a:gd name="connsiteX338" fmla="*/ 11972109 w 12192000"/>
              <a:gd name="connsiteY338" fmla="*/ 6304112 h 6858000"/>
              <a:gd name="connsiteX339" fmla="*/ 11974166 w 12192000"/>
              <a:gd name="connsiteY339" fmla="*/ 6304112 h 6858000"/>
              <a:gd name="connsiteX340" fmla="*/ 11974166 w 12192000"/>
              <a:gd name="connsiteY340" fmla="*/ 6302033 h 6858000"/>
              <a:gd name="connsiteX341" fmla="*/ 11967996 w 12192000"/>
              <a:gd name="connsiteY341" fmla="*/ 6281249 h 6858000"/>
              <a:gd name="connsiteX342" fmla="*/ 11965940 w 12192000"/>
              <a:gd name="connsiteY342" fmla="*/ 6281249 h 6858000"/>
              <a:gd name="connsiteX343" fmla="*/ 11914526 w 12192000"/>
              <a:gd name="connsiteY343" fmla="*/ 6281249 h 6858000"/>
              <a:gd name="connsiteX344" fmla="*/ 11906300 w 12192000"/>
              <a:gd name="connsiteY344" fmla="*/ 6260465 h 6858000"/>
              <a:gd name="connsiteX345" fmla="*/ 11943318 w 12192000"/>
              <a:gd name="connsiteY345" fmla="*/ 6223053 h 6858000"/>
              <a:gd name="connsiteX346" fmla="*/ 11943318 w 12192000"/>
              <a:gd name="connsiteY346" fmla="*/ 6220974 h 6858000"/>
              <a:gd name="connsiteX347" fmla="*/ 11933035 w 12192000"/>
              <a:gd name="connsiteY347" fmla="*/ 6202268 h 6858000"/>
              <a:gd name="connsiteX348" fmla="*/ 11930979 w 12192000"/>
              <a:gd name="connsiteY348" fmla="*/ 6202268 h 6858000"/>
              <a:gd name="connsiteX349" fmla="*/ 11881622 w 12192000"/>
              <a:gd name="connsiteY349" fmla="*/ 6214739 h 6858000"/>
              <a:gd name="connsiteX350" fmla="*/ 11867226 w 12192000"/>
              <a:gd name="connsiteY350" fmla="*/ 6198111 h 6858000"/>
              <a:gd name="connsiteX351" fmla="*/ 11893961 w 12192000"/>
              <a:gd name="connsiteY351" fmla="*/ 6152385 h 6858000"/>
              <a:gd name="connsiteX352" fmla="*/ 11893961 w 12192000"/>
              <a:gd name="connsiteY352" fmla="*/ 6150307 h 6858000"/>
              <a:gd name="connsiteX353" fmla="*/ 11877509 w 12192000"/>
              <a:gd name="connsiteY353" fmla="*/ 6135757 h 6858000"/>
              <a:gd name="connsiteX354" fmla="*/ 11832265 w 12192000"/>
              <a:gd name="connsiteY354" fmla="*/ 6160699 h 6858000"/>
              <a:gd name="connsiteX355" fmla="*/ 11813756 w 12192000"/>
              <a:gd name="connsiteY355" fmla="*/ 6148228 h 6858000"/>
              <a:gd name="connsiteX356" fmla="*/ 11828152 w 12192000"/>
              <a:gd name="connsiteY356" fmla="*/ 6098345 h 6858000"/>
              <a:gd name="connsiteX357" fmla="*/ 11828152 w 12192000"/>
              <a:gd name="connsiteY357" fmla="*/ 6096267 h 6858000"/>
              <a:gd name="connsiteX358" fmla="*/ 11809643 w 12192000"/>
              <a:gd name="connsiteY358" fmla="*/ 6085875 h 6858000"/>
              <a:gd name="connsiteX359" fmla="*/ 11807586 w 12192000"/>
              <a:gd name="connsiteY359" fmla="*/ 6083796 h 6858000"/>
              <a:gd name="connsiteX360" fmla="*/ 11807586 w 12192000"/>
              <a:gd name="connsiteY360" fmla="*/ 6085875 h 6858000"/>
              <a:gd name="connsiteX361" fmla="*/ 11770569 w 12192000"/>
              <a:gd name="connsiteY361" fmla="*/ 6121208 h 6858000"/>
              <a:gd name="connsiteX362" fmla="*/ 11750004 w 12192000"/>
              <a:gd name="connsiteY362" fmla="*/ 6112895 h 6858000"/>
              <a:gd name="connsiteX363" fmla="*/ 11754116 w 12192000"/>
              <a:gd name="connsiteY363" fmla="*/ 6085875 h 6858000"/>
              <a:gd name="connsiteX364" fmla="*/ 11750004 w 12192000"/>
              <a:gd name="connsiteY364" fmla="*/ 6060933 h 6858000"/>
              <a:gd name="connsiteX365" fmla="*/ 11750004 w 12192000"/>
              <a:gd name="connsiteY365" fmla="*/ 6058855 h 6858000"/>
              <a:gd name="connsiteX366" fmla="*/ 11747947 w 12192000"/>
              <a:gd name="connsiteY366" fmla="*/ 6058855 h 6858000"/>
              <a:gd name="connsiteX367" fmla="*/ 11727382 w 12192000"/>
              <a:gd name="connsiteY367" fmla="*/ 6054698 h 6858000"/>
              <a:gd name="connsiteX368" fmla="*/ 11700647 w 12192000"/>
              <a:gd name="connsiteY368" fmla="*/ 6100424 h 6858000"/>
              <a:gd name="connsiteX369" fmla="*/ 11678025 w 12192000"/>
              <a:gd name="connsiteY369" fmla="*/ 6096267 h 6858000"/>
              <a:gd name="connsiteX370" fmla="*/ 11665686 w 12192000"/>
              <a:gd name="connsiteY370" fmla="*/ 6046384 h 6858000"/>
              <a:gd name="connsiteX371" fmla="*/ 11663629 w 12192000"/>
              <a:gd name="connsiteY371" fmla="*/ 6046384 h 6858000"/>
              <a:gd name="connsiteX372" fmla="*/ 11643063 w 12192000"/>
              <a:gd name="connsiteY372" fmla="*/ 6046384 h 6858000"/>
              <a:gd name="connsiteX373" fmla="*/ 11641007 w 12192000"/>
              <a:gd name="connsiteY373" fmla="*/ 6046384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8106" y="6443815"/>
                </a:moveTo>
                <a:cubicBezTo>
                  <a:pt x="11612187" y="6441731"/>
                  <a:pt x="11614228" y="6441731"/>
                  <a:pt x="11618309" y="6443815"/>
                </a:cubicBezTo>
                <a:cubicBezTo>
                  <a:pt x="11620349" y="6445900"/>
                  <a:pt x="11622390" y="6447984"/>
                  <a:pt x="11622390" y="6452153"/>
                </a:cubicBezTo>
                <a:cubicBezTo>
                  <a:pt x="11628512" y="6554297"/>
                  <a:pt x="11628512" y="6554297"/>
                  <a:pt x="11628512" y="6554297"/>
                </a:cubicBezTo>
                <a:cubicBezTo>
                  <a:pt x="11630552" y="6560550"/>
                  <a:pt x="11628512" y="6562635"/>
                  <a:pt x="11626471" y="6564719"/>
                </a:cubicBezTo>
                <a:cubicBezTo>
                  <a:pt x="11624431" y="6566804"/>
                  <a:pt x="11622390" y="6564719"/>
                  <a:pt x="11620349" y="6564719"/>
                </a:cubicBezTo>
                <a:cubicBezTo>
                  <a:pt x="11575456" y="6554297"/>
                  <a:pt x="11544846" y="6535535"/>
                  <a:pt x="11514237" y="6502183"/>
                </a:cubicBezTo>
                <a:cubicBezTo>
                  <a:pt x="11512196" y="6500099"/>
                  <a:pt x="11510155" y="6498014"/>
                  <a:pt x="11510155" y="6495930"/>
                </a:cubicBezTo>
                <a:cubicBezTo>
                  <a:pt x="11510155" y="6495930"/>
                  <a:pt x="11510155" y="6495930"/>
                  <a:pt x="11510155" y="6493844"/>
                </a:cubicBezTo>
                <a:cubicBezTo>
                  <a:pt x="11510155" y="6491760"/>
                  <a:pt x="11514237" y="6489675"/>
                  <a:pt x="11516277" y="6489675"/>
                </a:cubicBezTo>
                <a:cubicBezTo>
                  <a:pt x="11608106" y="6443815"/>
                  <a:pt x="11608106" y="6443815"/>
                  <a:pt x="11608106" y="6443815"/>
                </a:cubicBezTo>
                <a:close/>
                <a:moveTo>
                  <a:pt x="11690840" y="6441731"/>
                </a:moveTo>
                <a:cubicBezTo>
                  <a:pt x="11694960" y="6441731"/>
                  <a:pt x="11697021" y="6441731"/>
                  <a:pt x="11701142" y="6441731"/>
                </a:cubicBezTo>
                <a:cubicBezTo>
                  <a:pt x="11791801" y="6487497"/>
                  <a:pt x="11791801" y="6487497"/>
                  <a:pt x="11791801" y="6487497"/>
                </a:cubicBezTo>
                <a:cubicBezTo>
                  <a:pt x="11795922" y="6489577"/>
                  <a:pt x="11797982" y="6491657"/>
                  <a:pt x="11800043" y="6493738"/>
                </a:cubicBezTo>
                <a:cubicBezTo>
                  <a:pt x="11800043" y="6495818"/>
                  <a:pt x="11797982" y="6497898"/>
                  <a:pt x="11795922" y="6499978"/>
                </a:cubicBezTo>
                <a:cubicBezTo>
                  <a:pt x="11765016" y="6533262"/>
                  <a:pt x="11732048" y="6551985"/>
                  <a:pt x="11688780" y="6562386"/>
                </a:cubicBezTo>
                <a:cubicBezTo>
                  <a:pt x="11684658" y="6564466"/>
                  <a:pt x="11682598" y="6564466"/>
                  <a:pt x="11680537" y="6562386"/>
                </a:cubicBezTo>
                <a:cubicBezTo>
                  <a:pt x="11678477" y="6560306"/>
                  <a:pt x="11678477" y="6556145"/>
                  <a:pt x="11678477" y="6554065"/>
                </a:cubicBezTo>
                <a:cubicBezTo>
                  <a:pt x="11686719" y="6450052"/>
                  <a:pt x="11686719" y="6450052"/>
                  <a:pt x="11686719" y="6450052"/>
                </a:cubicBezTo>
                <a:cubicBezTo>
                  <a:pt x="11686719" y="6447972"/>
                  <a:pt x="11688780" y="6443811"/>
                  <a:pt x="11690840" y="6441731"/>
                </a:cubicBezTo>
                <a:close/>
                <a:moveTo>
                  <a:pt x="10873105" y="6401988"/>
                </a:moveTo>
                <a:cubicBezTo>
                  <a:pt x="10873105" y="6401988"/>
                  <a:pt x="10873105" y="6401988"/>
                  <a:pt x="10873105" y="6445191"/>
                </a:cubicBezTo>
                <a:cubicBezTo>
                  <a:pt x="10873105" y="6445191"/>
                  <a:pt x="10846037" y="6453420"/>
                  <a:pt x="10825216" y="6453420"/>
                </a:cubicBezTo>
                <a:cubicBezTo>
                  <a:pt x="10808559" y="6453420"/>
                  <a:pt x="10806477" y="6436962"/>
                  <a:pt x="10806477" y="6428733"/>
                </a:cubicBezTo>
                <a:cubicBezTo>
                  <a:pt x="10806477" y="6414332"/>
                  <a:pt x="10814806" y="6406103"/>
                  <a:pt x="10831463" y="6404046"/>
                </a:cubicBezTo>
                <a:close/>
                <a:moveTo>
                  <a:pt x="10523604" y="6331854"/>
                </a:moveTo>
                <a:cubicBezTo>
                  <a:pt x="10552241" y="6331854"/>
                  <a:pt x="10564515" y="6348461"/>
                  <a:pt x="10564515" y="6392053"/>
                </a:cubicBezTo>
                <a:cubicBezTo>
                  <a:pt x="10564515" y="6429417"/>
                  <a:pt x="10558379" y="6452251"/>
                  <a:pt x="10523604" y="6452251"/>
                </a:cubicBezTo>
                <a:cubicBezTo>
                  <a:pt x="10488829" y="6452251"/>
                  <a:pt x="10482692" y="6429417"/>
                  <a:pt x="10482692" y="6392053"/>
                </a:cubicBezTo>
                <a:cubicBezTo>
                  <a:pt x="10482692" y="6348461"/>
                  <a:pt x="10492920" y="6331854"/>
                  <a:pt x="10523604" y="6331854"/>
                </a:cubicBezTo>
                <a:close/>
                <a:moveTo>
                  <a:pt x="11677827" y="6323542"/>
                </a:moveTo>
                <a:cubicBezTo>
                  <a:pt x="11680654" y="6323023"/>
                  <a:pt x="11683737" y="6323542"/>
                  <a:pt x="11686820" y="6324581"/>
                </a:cubicBezTo>
                <a:cubicBezTo>
                  <a:pt x="11703266" y="6337050"/>
                  <a:pt x="11713544" y="6355752"/>
                  <a:pt x="11713544" y="6376532"/>
                </a:cubicBezTo>
                <a:cubicBezTo>
                  <a:pt x="11713544" y="6407703"/>
                  <a:pt x="11686820" y="6434717"/>
                  <a:pt x="11653930" y="6434717"/>
                </a:cubicBezTo>
                <a:cubicBezTo>
                  <a:pt x="11621040" y="6434717"/>
                  <a:pt x="11594316" y="6407703"/>
                  <a:pt x="11594316" y="6376532"/>
                </a:cubicBezTo>
                <a:cubicBezTo>
                  <a:pt x="11594316" y="6355752"/>
                  <a:pt x="11604594" y="6337050"/>
                  <a:pt x="11621040" y="6326660"/>
                </a:cubicBezTo>
                <a:cubicBezTo>
                  <a:pt x="11627207" y="6322503"/>
                  <a:pt x="11633373" y="6322503"/>
                  <a:pt x="11637485" y="6328737"/>
                </a:cubicBezTo>
                <a:cubicBezTo>
                  <a:pt x="11641596" y="6334972"/>
                  <a:pt x="11639541" y="6341205"/>
                  <a:pt x="11635429" y="6345362"/>
                </a:cubicBezTo>
                <a:cubicBezTo>
                  <a:pt x="11625151" y="6351596"/>
                  <a:pt x="11618984" y="6364064"/>
                  <a:pt x="11618984" y="6376532"/>
                </a:cubicBezTo>
                <a:cubicBezTo>
                  <a:pt x="11618984" y="6395235"/>
                  <a:pt x="11635429" y="6411859"/>
                  <a:pt x="11653930" y="6411859"/>
                </a:cubicBezTo>
                <a:cubicBezTo>
                  <a:pt x="11672431" y="6411859"/>
                  <a:pt x="11688876" y="6395235"/>
                  <a:pt x="11688876" y="6376532"/>
                </a:cubicBezTo>
                <a:cubicBezTo>
                  <a:pt x="11688876" y="6364064"/>
                  <a:pt x="11682709" y="6351596"/>
                  <a:pt x="11672431" y="6345362"/>
                </a:cubicBezTo>
                <a:cubicBezTo>
                  <a:pt x="11668320" y="6341205"/>
                  <a:pt x="11666264" y="6334972"/>
                  <a:pt x="11670375" y="6328737"/>
                </a:cubicBezTo>
                <a:cubicBezTo>
                  <a:pt x="11672431" y="6325621"/>
                  <a:pt x="11675001" y="6324062"/>
                  <a:pt x="11677827" y="6323542"/>
                </a:cubicBezTo>
                <a:close/>
                <a:moveTo>
                  <a:pt x="11826761" y="6308476"/>
                </a:moveTo>
                <a:cubicBezTo>
                  <a:pt x="11828828" y="6308476"/>
                  <a:pt x="11830894" y="6312628"/>
                  <a:pt x="11830894" y="6314705"/>
                </a:cubicBezTo>
                <a:cubicBezTo>
                  <a:pt x="11843292" y="6358303"/>
                  <a:pt x="11843292" y="6395673"/>
                  <a:pt x="11830894" y="6439272"/>
                </a:cubicBezTo>
                <a:cubicBezTo>
                  <a:pt x="11828828" y="6443424"/>
                  <a:pt x="11828828" y="6445500"/>
                  <a:pt x="11826761" y="6445500"/>
                </a:cubicBezTo>
                <a:cubicBezTo>
                  <a:pt x="11822628" y="6447576"/>
                  <a:pt x="11820562" y="6445500"/>
                  <a:pt x="11818495" y="6443424"/>
                </a:cubicBezTo>
                <a:cubicBezTo>
                  <a:pt x="11733770" y="6385292"/>
                  <a:pt x="11733770" y="6385292"/>
                  <a:pt x="11733770" y="6385292"/>
                </a:cubicBezTo>
                <a:cubicBezTo>
                  <a:pt x="11729637" y="6383217"/>
                  <a:pt x="11727571" y="6381140"/>
                  <a:pt x="11727571" y="6376988"/>
                </a:cubicBezTo>
                <a:cubicBezTo>
                  <a:pt x="11727571" y="6374912"/>
                  <a:pt x="11729637" y="6370760"/>
                  <a:pt x="11733770" y="6368684"/>
                </a:cubicBezTo>
                <a:cubicBezTo>
                  <a:pt x="11818495" y="6310553"/>
                  <a:pt x="11818495" y="6310553"/>
                  <a:pt x="11818495" y="6310553"/>
                </a:cubicBezTo>
                <a:cubicBezTo>
                  <a:pt x="11820562" y="6308476"/>
                  <a:pt x="11824695" y="6308476"/>
                  <a:pt x="11826761" y="6308476"/>
                </a:cubicBezTo>
                <a:close/>
                <a:moveTo>
                  <a:pt x="11480933" y="6308476"/>
                </a:moveTo>
                <a:cubicBezTo>
                  <a:pt x="11485024" y="6308476"/>
                  <a:pt x="11487070" y="6310553"/>
                  <a:pt x="11489116" y="6312628"/>
                </a:cubicBezTo>
                <a:cubicBezTo>
                  <a:pt x="11572984" y="6368684"/>
                  <a:pt x="11572984" y="6368684"/>
                  <a:pt x="11572984" y="6368684"/>
                </a:cubicBezTo>
                <a:cubicBezTo>
                  <a:pt x="11577075" y="6370760"/>
                  <a:pt x="11579121" y="6374912"/>
                  <a:pt x="11579121" y="6376988"/>
                </a:cubicBezTo>
                <a:cubicBezTo>
                  <a:pt x="11579121" y="6381140"/>
                  <a:pt x="11577075" y="6383217"/>
                  <a:pt x="11572984" y="6385292"/>
                </a:cubicBezTo>
                <a:lnTo>
                  <a:pt x="11489116" y="6443424"/>
                </a:lnTo>
                <a:cubicBezTo>
                  <a:pt x="11485024" y="6445500"/>
                  <a:pt x="11482979" y="6447576"/>
                  <a:pt x="11480933" y="6445500"/>
                </a:cubicBezTo>
                <a:cubicBezTo>
                  <a:pt x="11478888" y="6445500"/>
                  <a:pt x="11476842" y="6443424"/>
                  <a:pt x="11476842" y="6439272"/>
                </a:cubicBezTo>
                <a:cubicBezTo>
                  <a:pt x="11464569" y="6395673"/>
                  <a:pt x="11464569" y="6360379"/>
                  <a:pt x="11476842" y="6314705"/>
                </a:cubicBezTo>
                <a:cubicBezTo>
                  <a:pt x="11476842" y="6312628"/>
                  <a:pt x="11478888" y="6310553"/>
                  <a:pt x="11480933" y="6308476"/>
                </a:cubicBezTo>
                <a:close/>
                <a:moveTo>
                  <a:pt x="11092888" y="6297956"/>
                </a:moveTo>
                <a:cubicBezTo>
                  <a:pt x="11090835" y="6297956"/>
                  <a:pt x="11088782" y="6297956"/>
                  <a:pt x="11086728" y="6300034"/>
                </a:cubicBezTo>
                <a:cubicBezTo>
                  <a:pt x="11084676" y="6302111"/>
                  <a:pt x="11084676" y="6304188"/>
                  <a:pt x="11084676" y="6306264"/>
                </a:cubicBezTo>
                <a:cubicBezTo>
                  <a:pt x="11125737" y="6464115"/>
                  <a:pt x="11125737" y="6464115"/>
                  <a:pt x="11125737" y="6464115"/>
                </a:cubicBezTo>
                <a:cubicBezTo>
                  <a:pt x="11127790" y="6472423"/>
                  <a:pt x="11136003" y="6484884"/>
                  <a:pt x="11150374" y="6484884"/>
                </a:cubicBezTo>
                <a:cubicBezTo>
                  <a:pt x="11158586" y="6484884"/>
                  <a:pt x="11158586" y="6484884"/>
                  <a:pt x="11158586" y="6484884"/>
                </a:cubicBezTo>
                <a:cubicBezTo>
                  <a:pt x="11156533" y="6489038"/>
                  <a:pt x="11156533" y="6491116"/>
                  <a:pt x="11154480" y="6493192"/>
                </a:cubicBezTo>
                <a:cubicBezTo>
                  <a:pt x="11154480" y="6495269"/>
                  <a:pt x="11154480" y="6495269"/>
                  <a:pt x="11154480" y="6495269"/>
                </a:cubicBezTo>
                <a:cubicBezTo>
                  <a:pt x="11152427" y="6501501"/>
                  <a:pt x="11150374" y="6513962"/>
                  <a:pt x="11129843" y="6513962"/>
                </a:cubicBezTo>
                <a:cubicBezTo>
                  <a:pt x="11094941" y="6511885"/>
                  <a:pt x="11094941" y="6511885"/>
                  <a:pt x="11094941" y="6511885"/>
                </a:cubicBezTo>
                <a:cubicBezTo>
                  <a:pt x="11092888" y="6509808"/>
                  <a:pt x="11090835" y="6511885"/>
                  <a:pt x="11088782" y="6513962"/>
                </a:cubicBezTo>
                <a:cubicBezTo>
                  <a:pt x="11086728" y="6513962"/>
                  <a:pt x="11086728" y="6516039"/>
                  <a:pt x="11086728" y="6518116"/>
                </a:cubicBezTo>
                <a:cubicBezTo>
                  <a:pt x="11086728" y="6536809"/>
                  <a:pt x="11086728" y="6536809"/>
                  <a:pt x="11086728" y="6536809"/>
                </a:cubicBezTo>
                <a:cubicBezTo>
                  <a:pt x="11086728" y="6540963"/>
                  <a:pt x="11088782" y="6543040"/>
                  <a:pt x="11092888" y="6543040"/>
                </a:cubicBezTo>
                <a:cubicBezTo>
                  <a:pt x="11103153" y="6547193"/>
                  <a:pt x="11123684" y="6549270"/>
                  <a:pt x="11140108" y="6549270"/>
                </a:cubicBezTo>
                <a:cubicBezTo>
                  <a:pt x="11140108" y="6549270"/>
                  <a:pt x="11140108" y="6549270"/>
                  <a:pt x="11142162" y="6549270"/>
                </a:cubicBezTo>
                <a:cubicBezTo>
                  <a:pt x="11168852" y="6549270"/>
                  <a:pt x="11187329" y="6532655"/>
                  <a:pt x="11195542" y="6497346"/>
                </a:cubicBezTo>
                <a:cubicBezTo>
                  <a:pt x="11205807" y="6457883"/>
                  <a:pt x="11220178" y="6405959"/>
                  <a:pt x="11228391" y="6368574"/>
                </a:cubicBezTo>
                <a:cubicBezTo>
                  <a:pt x="11232497" y="6351958"/>
                  <a:pt x="11236603" y="6337419"/>
                  <a:pt x="11240709" y="6327034"/>
                </a:cubicBezTo>
                <a:cubicBezTo>
                  <a:pt x="11244815" y="6306264"/>
                  <a:pt x="11244815" y="6306264"/>
                  <a:pt x="11244815" y="6306264"/>
                </a:cubicBezTo>
                <a:cubicBezTo>
                  <a:pt x="11244815" y="6304188"/>
                  <a:pt x="11244815" y="6302111"/>
                  <a:pt x="11242762" y="6300034"/>
                </a:cubicBezTo>
                <a:cubicBezTo>
                  <a:pt x="11242762" y="6297956"/>
                  <a:pt x="11240709" y="6297956"/>
                  <a:pt x="11238656" y="6297956"/>
                </a:cubicBezTo>
                <a:cubicBezTo>
                  <a:pt x="11209913" y="6297956"/>
                  <a:pt x="11209913" y="6297956"/>
                  <a:pt x="11209913" y="6297956"/>
                </a:cubicBezTo>
                <a:cubicBezTo>
                  <a:pt x="11207860" y="6297956"/>
                  <a:pt x="11203754" y="6300034"/>
                  <a:pt x="11203754" y="6302111"/>
                </a:cubicBezTo>
                <a:cubicBezTo>
                  <a:pt x="11166798" y="6443345"/>
                  <a:pt x="11166798" y="6443345"/>
                  <a:pt x="11166798" y="6443345"/>
                </a:cubicBezTo>
                <a:cubicBezTo>
                  <a:pt x="11164745" y="6443345"/>
                  <a:pt x="11164745" y="6443345"/>
                  <a:pt x="11164745" y="6443345"/>
                </a:cubicBezTo>
                <a:cubicBezTo>
                  <a:pt x="11125737" y="6302111"/>
                  <a:pt x="11125737" y="6302111"/>
                  <a:pt x="11125737" y="6302111"/>
                </a:cubicBezTo>
                <a:cubicBezTo>
                  <a:pt x="11125737" y="6300034"/>
                  <a:pt x="11123684" y="6297956"/>
                  <a:pt x="11119578" y="6297956"/>
                </a:cubicBezTo>
                <a:cubicBezTo>
                  <a:pt x="11092888" y="6297956"/>
                  <a:pt x="11092888" y="6297956"/>
                  <a:pt x="11092888" y="6297956"/>
                </a:cubicBezTo>
                <a:close/>
                <a:moveTo>
                  <a:pt x="11053116" y="6295619"/>
                </a:moveTo>
                <a:cubicBezTo>
                  <a:pt x="11034705" y="6295619"/>
                  <a:pt x="11016295" y="6308104"/>
                  <a:pt x="11004021" y="6316428"/>
                </a:cubicBezTo>
                <a:cubicBezTo>
                  <a:pt x="11004021" y="6303943"/>
                  <a:pt x="11004021" y="6303943"/>
                  <a:pt x="11004021" y="6303943"/>
                </a:cubicBezTo>
                <a:cubicBezTo>
                  <a:pt x="11004021" y="6299780"/>
                  <a:pt x="11001976" y="6297700"/>
                  <a:pt x="10997885" y="6297700"/>
                </a:cubicBezTo>
                <a:cubicBezTo>
                  <a:pt x="10969246" y="6297700"/>
                  <a:pt x="10969246" y="6297700"/>
                  <a:pt x="10969246" y="6297700"/>
                </a:cubicBezTo>
                <a:cubicBezTo>
                  <a:pt x="10965155" y="6297700"/>
                  <a:pt x="10963110" y="6299780"/>
                  <a:pt x="10963110" y="6303943"/>
                </a:cubicBezTo>
                <a:cubicBezTo>
                  <a:pt x="10963110" y="6478738"/>
                  <a:pt x="10963110" y="6478738"/>
                  <a:pt x="10963110" y="6478738"/>
                </a:cubicBezTo>
                <a:cubicBezTo>
                  <a:pt x="10963110" y="6482900"/>
                  <a:pt x="10965155" y="6484981"/>
                  <a:pt x="10969246" y="6484981"/>
                </a:cubicBezTo>
                <a:cubicBezTo>
                  <a:pt x="10997885" y="6484981"/>
                  <a:pt x="10997885" y="6484981"/>
                  <a:pt x="10997885" y="6484981"/>
                </a:cubicBezTo>
                <a:cubicBezTo>
                  <a:pt x="11001976" y="6484981"/>
                  <a:pt x="11004021" y="6482900"/>
                  <a:pt x="11004021" y="6478738"/>
                </a:cubicBezTo>
                <a:cubicBezTo>
                  <a:pt x="11004021" y="6358046"/>
                  <a:pt x="11004021" y="6358046"/>
                  <a:pt x="11004021" y="6358046"/>
                </a:cubicBezTo>
                <a:cubicBezTo>
                  <a:pt x="11012204" y="6351803"/>
                  <a:pt x="11030614" y="6337237"/>
                  <a:pt x="11055161" y="6335156"/>
                </a:cubicBezTo>
                <a:cubicBezTo>
                  <a:pt x="11059252" y="6335156"/>
                  <a:pt x="11061298" y="6330994"/>
                  <a:pt x="11061298" y="6328913"/>
                </a:cubicBezTo>
                <a:cubicBezTo>
                  <a:pt x="11061298" y="6301862"/>
                  <a:pt x="11061298" y="6301862"/>
                  <a:pt x="11061298" y="6301862"/>
                </a:cubicBezTo>
                <a:cubicBezTo>
                  <a:pt x="11061298" y="6299780"/>
                  <a:pt x="11061298" y="6297700"/>
                  <a:pt x="11059252" y="6297700"/>
                </a:cubicBezTo>
                <a:cubicBezTo>
                  <a:pt x="11057207" y="6295619"/>
                  <a:pt x="11055161" y="6295619"/>
                  <a:pt x="11053116" y="6295619"/>
                </a:cubicBezTo>
                <a:close/>
                <a:moveTo>
                  <a:pt x="10852208" y="6292112"/>
                </a:moveTo>
                <a:cubicBezTo>
                  <a:pt x="10831515" y="6292112"/>
                  <a:pt x="10796337" y="6298350"/>
                  <a:pt x="10781852" y="6300430"/>
                </a:cubicBezTo>
                <a:cubicBezTo>
                  <a:pt x="10777713" y="6300430"/>
                  <a:pt x="10775644" y="6304588"/>
                  <a:pt x="10775644" y="6306668"/>
                </a:cubicBezTo>
                <a:cubicBezTo>
                  <a:pt x="10775644" y="6306668"/>
                  <a:pt x="10775644" y="6306668"/>
                  <a:pt x="10777713" y="6331621"/>
                </a:cubicBezTo>
                <a:cubicBezTo>
                  <a:pt x="10777713" y="6333700"/>
                  <a:pt x="10777713" y="6335780"/>
                  <a:pt x="10779783" y="6335780"/>
                </a:cubicBezTo>
                <a:cubicBezTo>
                  <a:pt x="10781852" y="6337859"/>
                  <a:pt x="10781852" y="6337859"/>
                  <a:pt x="10783921" y="6337859"/>
                </a:cubicBezTo>
                <a:cubicBezTo>
                  <a:pt x="10800475" y="6337859"/>
                  <a:pt x="10829445" y="6333700"/>
                  <a:pt x="10850138" y="6333700"/>
                </a:cubicBezTo>
                <a:cubicBezTo>
                  <a:pt x="10864622" y="6333700"/>
                  <a:pt x="10872900" y="6342018"/>
                  <a:pt x="10872900" y="6356574"/>
                </a:cubicBezTo>
                <a:cubicBezTo>
                  <a:pt x="10872900" y="6356574"/>
                  <a:pt x="10872900" y="6356574"/>
                  <a:pt x="10872900" y="6369050"/>
                </a:cubicBezTo>
                <a:cubicBezTo>
                  <a:pt x="10872900" y="6369050"/>
                  <a:pt x="10872900" y="6369050"/>
                  <a:pt x="10827376" y="6373209"/>
                </a:cubicBezTo>
                <a:cubicBezTo>
                  <a:pt x="10781852" y="6375289"/>
                  <a:pt x="10763228" y="6391924"/>
                  <a:pt x="10763228" y="6429353"/>
                </a:cubicBezTo>
                <a:cubicBezTo>
                  <a:pt x="10763228" y="6468862"/>
                  <a:pt x="10783921" y="6489656"/>
                  <a:pt x="10819099" y="6489656"/>
                </a:cubicBezTo>
                <a:cubicBezTo>
                  <a:pt x="10848069" y="6489656"/>
                  <a:pt x="10879108" y="6477180"/>
                  <a:pt x="10879108" y="6477180"/>
                </a:cubicBezTo>
                <a:cubicBezTo>
                  <a:pt x="10887385" y="6483418"/>
                  <a:pt x="10893593" y="6487577"/>
                  <a:pt x="10908078" y="6489656"/>
                </a:cubicBezTo>
                <a:cubicBezTo>
                  <a:pt x="10910147" y="6489656"/>
                  <a:pt x="10912216" y="6489656"/>
                  <a:pt x="10914286" y="6487577"/>
                </a:cubicBezTo>
                <a:cubicBezTo>
                  <a:pt x="10914286" y="6485497"/>
                  <a:pt x="10916355" y="6483418"/>
                  <a:pt x="10916355" y="6481339"/>
                </a:cubicBezTo>
                <a:cubicBezTo>
                  <a:pt x="10916355" y="6481339"/>
                  <a:pt x="10916355" y="6481339"/>
                  <a:pt x="10916355" y="6356574"/>
                </a:cubicBezTo>
                <a:cubicBezTo>
                  <a:pt x="10916355" y="6312906"/>
                  <a:pt x="10895662" y="6292112"/>
                  <a:pt x="10852208" y="6292112"/>
                </a:cubicBezTo>
                <a:close/>
                <a:moveTo>
                  <a:pt x="10523603" y="6292112"/>
                </a:moveTo>
                <a:cubicBezTo>
                  <a:pt x="10477123" y="6292112"/>
                  <a:pt x="10439442" y="6336333"/>
                  <a:pt x="10439442" y="6390884"/>
                </a:cubicBezTo>
                <a:cubicBezTo>
                  <a:pt x="10439442" y="6445435"/>
                  <a:pt x="10477123" y="6489656"/>
                  <a:pt x="10523603" y="6489656"/>
                </a:cubicBezTo>
                <a:cubicBezTo>
                  <a:pt x="10570084" y="6489656"/>
                  <a:pt x="10607764" y="6445435"/>
                  <a:pt x="10607764" y="6390884"/>
                </a:cubicBezTo>
                <a:cubicBezTo>
                  <a:pt x="10607764" y="6336333"/>
                  <a:pt x="10570084" y="6292112"/>
                  <a:pt x="10523603" y="6292112"/>
                </a:cubicBezTo>
                <a:close/>
                <a:moveTo>
                  <a:pt x="10307649" y="6266396"/>
                </a:moveTo>
                <a:cubicBezTo>
                  <a:pt x="10307649" y="6266396"/>
                  <a:pt x="10307649" y="6266396"/>
                  <a:pt x="10324014" y="6266396"/>
                </a:cubicBezTo>
                <a:cubicBezTo>
                  <a:pt x="10354698" y="6266396"/>
                  <a:pt x="10366971" y="6287313"/>
                  <a:pt x="10366971" y="6306138"/>
                </a:cubicBezTo>
                <a:cubicBezTo>
                  <a:pt x="10366971" y="6329148"/>
                  <a:pt x="10348561" y="6343789"/>
                  <a:pt x="10321968" y="6343789"/>
                </a:cubicBezTo>
                <a:cubicBezTo>
                  <a:pt x="10299467" y="6345881"/>
                  <a:pt x="10285148" y="6343789"/>
                  <a:pt x="10276965" y="6343789"/>
                </a:cubicBezTo>
                <a:cubicBezTo>
                  <a:pt x="10276965" y="6343789"/>
                  <a:pt x="10276965" y="6343789"/>
                  <a:pt x="10276965" y="6268488"/>
                </a:cubicBezTo>
                <a:cubicBezTo>
                  <a:pt x="10281057" y="6266396"/>
                  <a:pt x="10291285" y="6266396"/>
                  <a:pt x="10307649" y="6266396"/>
                </a:cubicBezTo>
                <a:close/>
                <a:moveTo>
                  <a:pt x="10683886" y="6254707"/>
                </a:moveTo>
                <a:cubicBezTo>
                  <a:pt x="10683886" y="6254707"/>
                  <a:pt x="10683886" y="6254707"/>
                  <a:pt x="10655176" y="6260951"/>
                </a:cubicBezTo>
                <a:cubicBezTo>
                  <a:pt x="10651075" y="6263033"/>
                  <a:pt x="10649024" y="6265115"/>
                  <a:pt x="10649024" y="6267195"/>
                </a:cubicBezTo>
                <a:cubicBezTo>
                  <a:pt x="10649024" y="6267195"/>
                  <a:pt x="10649024" y="6267195"/>
                  <a:pt x="10649024" y="6298417"/>
                </a:cubicBezTo>
                <a:cubicBezTo>
                  <a:pt x="10649024" y="6298417"/>
                  <a:pt x="10649024" y="6298417"/>
                  <a:pt x="10632618" y="6298417"/>
                </a:cubicBezTo>
                <a:cubicBezTo>
                  <a:pt x="10628517" y="6298417"/>
                  <a:pt x="10626466" y="6300499"/>
                  <a:pt x="10626466" y="6304662"/>
                </a:cubicBezTo>
                <a:cubicBezTo>
                  <a:pt x="10626466" y="6304662"/>
                  <a:pt x="10626466" y="6304662"/>
                  <a:pt x="10626466" y="6329640"/>
                </a:cubicBezTo>
                <a:cubicBezTo>
                  <a:pt x="10626466" y="6333803"/>
                  <a:pt x="10628517" y="6335884"/>
                  <a:pt x="10632618" y="6335884"/>
                </a:cubicBezTo>
                <a:cubicBezTo>
                  <a:pt x="10632618" y="6335884"/>
                  <a:pt x="10632618" y="6335884"/>
                  <a:pt x="10649024" y="6335884"/>
                </a:cubicBezTo>
                <a:cubicBezTo>
                  <a:pt x="10649024" y="6335884"/>
                  <a:pt x="10649024" y="6335884"/>
                  <a:pt x="10649024" y="6419143"/>
                </a:cubicBezTo>
                <a:cubicBezTo>
                  <a:pt x="10649024" y="6475342"/>
                  <a:pt x="10663379" y="6491994"/>
                  <a:pt x="10704393" y="6491994"/>
                </a:cubicBezTo>
                <a:cubicBezTo>
                  <a:pt x="10714647" y="6491994"/>
                  <a:pt x="10726951" y="6487831"/>
                  <a:pt x="10737204" y="6487831"/>
                </a:cubicBezTo>
                <a:cubicBezTo>
                  <a:pt x="10741306" y="6485750"/>
                  <a:pt x="10743356" y="6483668"/>
                  <a:pt x="10743356" y="6479505"/>
                </a:cubicBezTo>
                <a:cubicBezTo>
                  <a:pt x="10743356" y="6479505"/>
                  <a:pt x="10743356" y="6479505"/>
                  <a:pt x="10741306" y="6456609"/>
                </a:cubicBezTo>
                <a:cubicBezTo>
                  <a:pt x="10741306" y="6452446"/>
                  <a:pt x="10739255" y="6448283"/>
                  <a:pt x="10735153" y="6448283"/>
                </a:cubicBezTo>
                <a:cubicBezTo>
                  <a:pt x="10729001" y="6448283"/>
                  <a:pt x="10718748" y="6450365"/>
                  <a:pt x="10710545" y="6450365"/>
                </a:cubicBezTo>
                <a:cubicBezTo>
                  <a:pt x="10692089" y="6450365"/>
                  <a:pt x="10692089" y="6439958"/>
                  <a:pt x="10692089" y="6412898"/>
                </a:cubicBezTo>
                <a:cubicBezTo>
                  <a:pt x="10692089" y="6412898"/>
                  <a:pt x="10692089" y="6412898"/>
                  <a:pt x="10692089" y="6335884"/>
                </a:cubicBezTo>
                <a:cubicBezTo>
                  <a:pt x="10692089" y="6335884"/>
                  <a:pt x="10692089" y="6335884"/>
                  <a:pt x="10735153" y="6335884"/>
                </a:cubicBezTo>
                <a:cubicBezTo>
                  <a:pt x="10739255" y="6335884"/>
                  <a:pt x="10741306" y="6333803"/>
                  <a:pt x="10741306" y="6329640"/>
                </a:cubicBezTo>
                <a:cubicBezTo>
                  <a:pt x="10741306" y="6329640"/>
                  <a:pt x="10741306" y="6329640"/>
                  <a:pt x="10741306" y="6304662"/>
                </a:cubicBezTo>
                <a:cubicBezTo>
                  <a:pt x="10741306" y="6300499"/>
                  <a:pt x="10739255" y="6298417"/>
                  <a:pt x="10735153" y="6298417"/>
                </a:cubicBezTo>
                <a:cubicBezTo>
                  <a:pt x="10735153" y="6298417"/>
                  <a:pt x="10735153" y="6298417"/>
                  <a:pt x="10692089" y="6298417"/>
                </a:cubicBezTo>
                <a:cubicBezTo>
                  <a:pt x="10692089" y="6298417"/>
                  <a:pt x="10692089" y="6298417"/>
                  <a:pt x="10692089" y="6260951"/>
                </a:cubicBezTo>
                <a:cubicBezTo>
                  <a:pt x="10692089" y="6258870"/>
                  <a:pt x="10690038" y="6256788"/>
                  <a:pt x="10690038" y="6254707"/>
                </a:cubicBezTo>
                <a:cubicBezTo>
                  <a:pt x="10687987" y="6254707"/>
                  <a:pt x="10685936" y="6254707"/>
                  <a:pt x="10683886" y="6254707"/>
                </a:cubicBezTo>
                <a:close/>
                <a:moveTo>
                  <a:pt x="10317982" y="6225485"/>
                </a:moveTo>
                <a:cubicBezTo>
                  <a:pt x="10307672" y="6225485"/>
                  <a:pt x="10276742" y="6225485"/>
                  <a:pt x="10237565" y="6229637"/>
                </a:cubicBezTo>
                <a:cubicBezTo>
                  <a:pt x="10235502" y="6229637"/>
                  <a:pt x="10231378" y="6233789"/>
                  <a:pt x="10231378" y="6237941"/>
                </a:cubicBezTo>
                <a:cubicBezTo>
                  <a:pt x="10231378" y="6237941"/>
                  <a:pt x="10231378" y="6237941"/>
                  <a:pt x="10231378" y="6478753"/>
                </a:cubicBezTo>
                <a:cubicBezTo>
                  <a:pt x="10231378" y="6482905"/>
                  <a:pt x="10235502" y="6484981"/>
                  <a:pt x="10239626" y="6484981"/>
                </a:cubicBezTo>
                <a:cubicBezTo>
                  <a:pt x="10239626" y="6484981"/>
                  <a:pt x="10239626" y="6484981"/>
                  <a:pt x="10268494" y="6484981"/>
                </a:cubicBezTo>
                <a:cubicBezTo>
                  <a:pt x="10272618" y="6484981"/>
                  <a:pt x="10276742" y="6482905"/>
                  <a:pt x="10276742" y="6478753"/>
                </a:cubicBezTo>
                <a:cubicBezTo>
                  <a:pt x="10276742" y="6478753"/>
                  <a:pt x="10276742" y="6478753"/>
                  <a:pt x="10276742" y="6383259"/>
                </a:cubicBezTo>
                <a:cubicBezTo>
                  <a:pt x="10284990" y="6383259"/>
                  <a:pt x="10303548" y="6385334"/>
                  <a:pt x="10326230" y="6385334"/>
                </a:cubicBezTo>
                <a:cubicBezTo>
                  <a:pt x="10326230" y="6385334"/>
                  <a:pt x="10326230" y="6385334"/>
                  <a:pt x="10367470" y="6480828"/>
                </a:cubicBezTo>
                <a:cubicBezTo>
                  <a:pt x="10369532" y="6484981"/>
                  <a:pt x="10371594" y="6484981"/>
                  <a:pt x="10373656" y="6484981"/>
                </a:cubicBezTo>
                <a:cubicBezTo>
                  <a:pt x="10373656" y="6484981"/>
                  <a:pt x="10373656" y="6484981"/>
                  <a:pt x="10406648" y="6484981"/>
                </a:cubicBezTo>
                <a:cubicBezTo>
                  <a:pt x="10410772" y="6484981"/>
                  <a:pt x="10412834" y="6484981"/>
                  <a:pt x="10412834" y="6482905"/>
                </a:cubicBezTo>
                <a:cubicBezTo>
                  <a:pt x="10414896" y="6480828"/>
                  <a:pt x="10414896" y="6478753"/>
                  <a:pt x="10414896" y="6476677"/>
                </a:cubicBezTo>
                <a:lnTo>
                  <a:pt x="10367470" y="6372879"/>
                </a:lnTo>
                <a:cubicBezTo>
                  <a:pt x="10398400" y="6358347"/>
                  <a:pt x="10412834" y="6335511"/>
                  <a:pt x="10412834" y="6304371"/>
                </a:cubicBezTo>
                <a:cubicBezTo>
                  <a:pt x="10412834" y="6269080"/>
                  <a:pt x="10396338" y="6225485"/>
                  <a:pt x="10324168" y="6225485"/>
                </a:cubicBezTo>
                <a:cubicBezTo>
                  <a:pt x="10324168" y="6225485"/>
                  <a:pt x="10322106" y="6225485"/>
                  <a:pt x="10317982" y="6225485"/>
                </a:cubicBezTo>
                <a:close/>
                <a:moveTo>
                  <a:pt x="11680537" y="6192479"/>
                </a:moveTo>
                <a:cubicBezTo>
                  <a:pt x="11682598" y="6190418"/>
                  <a:pt x="11686719" y="6190418"/>
                  <a:pt x="11688780" y="6192479"/>
                </a:cubicBezTo>
                <a:cubicBezTo>
                  <a:pt x="11732048" y="6202780"/>
                  <a:pt x="11765016" y="6221324"/>
                  <a:pt x="11795922" y="6254292"/>
                </a:cubicBezTo>
                <a:cubicBezTo>
                  <a:pt x="11797982" y="6256352"/>
                  <a:pt x="11800043" y="6258412"/>
                  <a:pt x="11800043" y="6260473"/>
                </a:cubicBezTo>
                <a:cubicBezTo>
                  <a:pt x="11797982" y="6264593"/>
                  <a:pt x="11795922" y="6264593"/>
                  <a:pt x="11791801" y="6266654"/>
                </a:cubicBezTo>
                <a:cubicBezTo>
                  <a:pt x="11701142" y="6309923"/>
                  <a:pt x="11701142" y="6309923"/>
                  <a:pt x="11701142" y="6309923"/>
                </a:cubicBezTo>
                <a:cubicBezTo>
                  <a:pt x="11697021" y="6311983"/>
                  <a:pt x="11692900" y="6311983"/>
                  <a:pt x="11690840" y="6311983"/>
                </a:cubicBezTo>
                <a:cubicBezTo>
                  <a:pt x="11688780" y="6309923"/>
                  <a:pt x="11686719" y="6305802"/>
                  <a:pt x="11686719" y="6301681"/>
                </a:cubicBezTo>
                <a:cubicBezTo>
                  <a:pt x="11678477" y="6200720"/>
                  <a:pt x="11678477" y="6200720"/>
                  <a:pt x="11678477" y="6200720"/>
                </a:cubicBezTo>
                <a:cubicBezTo>
                  <a:pt x="11678477" y="6196599"/>
                  <a:pt x="11678477" y="6194539"/>
                  <a:pt x="11680537" y="6192479"/>
                </a:cubicBezTo>
                <a:close/>
                <a:moveTo>
                  <a:pt x="11623202" y="6191708"/>
                </a:moveTo>
                <a:cubicBezTo>
                  <a:pt x="11624747" y="6191451"/>
                  <a:pt x="11626293" y="6191451"/>
                  <a:pt x="11627323" y="6192483"/>
                </a:cubicBezTo>
                <a:cubicBezTo>
                  <a:pt x="11627323" y="6194548"/>
                  <a:pt x="11629383" y="6196613"/>
                  <a:pt x="11629383" y="6202808"/>
                </a:cubicBezTo>
                <a:cubicBezTo>
                  <a:pt x="11621142" y="6303996"/>
                  <a:pt x="11621142" y="6303996"/>
                  <a:pt x="11621142" y="6303996"/>
                </a:cubicBezTo>
                <a:cubicBezTo>
                  <a:pt x="11621142" y="6308126"/>
                  <a:pt x="11619081" y="6310191"/>
                  <a:pt x="11617020" y="6312256"/>
                </a:cubicBezTo>
                <a:cubicBezTo>
                  <a:pt x="11612900" y="6314321"/>
                  <a:pt x="11610839" y="6314321"/>
                  <a:pt x="11606719" y="6312256"/>
                </a:cubicBezTo>
                <a:cubicBezTo>
                  <a:pt x="11516059" y="6266825"/>
                  <a:pt x="11516059" y="6266825"/>
                  <a:pt x="11516059" y="6266825"/>
                </a:cubicBezTo>
                <a:cubicBezTo>
                  <a:pt x="11511939" y="6266825"/>
                  <a:pt x="11509878" y="6264760"/>
                  <a:pt x="11507818" y="6260630"/>
                </a:cubicBezTo>
                <a:cubicBezTo>
                  <a:pt x="11507818" y="6258564"/>
                  <a:pt x="11509878" y="6256500"/>
                  <a:pt x="11511939" y="6254434"/>
                </a:cubicBezTo>
                <a:cubicBezTo>
                  <a:pt x="11542845" y="6221394"/>
                  <a:pt x="11575812" y="6202808"/>
                  <a:pt x="11619081" y="6192483"/>
                </a:cubicBezTo>
                <a:cubicBezTo>
                  <a:pt x="11620111" y="6192483"/>
                  <a:pt x="11621656" y="6191967"/>
                  <a:pt x="11623202" y="6191708"/>
                </a:cubicBezTo>
                <a:close/>
                <a:moveTo>
                  <a:pt x="11654515" y="6156519"/>
                </a:moveTo>
                <a:cubicBezTo>
                  <a:pt x="11534762" y="6156519"/>
                  <a:pt x="11437684" y="6254645"/>
                  <a:pt x="11437684" y="6375689"/>
                </a:cubicBezTo>
                <a:cubicBezTo>
                  <a:pt x="11437684" y="6496732"/>
                  <a:pt x="11534762" y="6594858"/>
                  <a:pt x="11654515" y="6594858"/>
                </a:cubicBezTo>
                <a:cubicBezTo>
                  <a:pt x="11774268" y="6594858"/>
                  <a:pt x="11871347" y="6496732"/>
                  <a:pt x="11871347" y="6375689"/>
                </a:cubicBezTo>
                <a:cubicBezTo>
                  <a:pt x="11871347" y="6254645"/>
                  <a:pt x="11774268" y="6156519"/>
                  <a:pt x="11654515" y="6156519"/>
                </a:cubicBezTo>
                <a:close/>
                <a:moveTo>
                  <a:pt x="11653930" y="6124960"/>
                </a:moveTo>
                <a:cubicBezTo>
                  <a:pt x="11790145" y="6124960"/>
                  <a:pt x="11900569" y="6236692"/>
                  <a:pt x="11900569" y="6374521"/>
                </a:cubicBezTo>
                <a:cubicBezTo>
                  <a:pt x="11900569" y="6512349"/>
                  <a:pt x="11790145" y="6624082"/>
                  <a:pt x="11653930" y="6624082"/>
                </a:cubicBezTo>
                <a:cubicBezTo>
                  <a:pt x="11517716" y="6624082"/>
                  <a:pt x="11407292" y="6512349"/>
                  <a:pt x="11407292" y="6374521"/>
                </a:cubicBezTo>
                <a:cubicBezTo>
                  <a:pt x="11407292" y="6236692"/>
                  <a:pt x="11517716" y="6124960"/>
                  <a:pt x="11653930" y="6124960"/>
                </a:cubicBezTo>
                <a:close/>
                <a:moveTo>
                  <a:pt x="11641007" y="6046384"/>
                </a:moveTo>
                <a:cubicBezTo>
                  <a:pt x="11632781" y="6060933"/>
                  <a:pt x="11628668" y="6079639"/>
                  <a:pt x="11628668" y="6096267"/>
                </a:cubicBezTo>
                <a:cubicBezTo>
                  <a:pt x="11624554" y="6096267"/>
                  <a:pt x="11608102" y="6098345"/>
                  <a:pt x="11606046" y="6100424"/>
                </a:cubicBezTo>
                <a:cubicBezTo>
                  <a:pt x="11599876" y="6081718"/>
                  <a:pt x="11591650" y="6065090"/>
                  <a:pt x="11579311" y="6054698"/>
                </a:cubicBezTo>
                <a:cubicBezTo>
                  <a:pt x="11579311" y="6052619"/>
                  <a:pt x="11579311" y="6052619"/>
                  <a:pt x="11579311" y="6052619"/>
                </a:cubicBezTo>
                <a:cubicBezTo>
                  <a:pt x="11577254" y="6054698"/>
                  <a:pt x="11577254" y="6054698"/>
                  <a:pt x="11577254" y="6054698"/>
                </a:cubicBezTo>
                <a:cubicBezTo>
                  <a:pt x="11571085" y="6054698"/>
                  <a:pt x="11562859" y="6056776"/>
                  <a:pt x="11556689" y="6058855"/>
                </a:cubicBezTo>
                <a:cubicBezTo>
                  <a:pt x="11556689" y="6060933"/>
                  <a:pt x="11556689" y="6060933"/>
                  <a:pt x="11556689" y="6060933"/>
                </a:cubicBezTo>
                <a:cubicBezTo>
                  <a:pt x="11554632" y="6069247"/>
                  <a:pt x="11552576" y="6077561"/>
                  <a:pt x="11552576" y="6085875"/>
                </a:cubicBezTo>
                <a:cubicBezTo>
                  <a:pt x="11552576" y="6096267"/>
                  <a:pt x="11554632" y="6104581"/>
                  <a:pt x="11556689" y="6112895"/>
                </a:cubicBezTo>
                <a:cubicBezTo>
                  <a:pt x="11554632" y="6112895"/>
                  <a:pt x="11538180" y="6121208"/>
                  <a:pt x="11536124" y="6121208"/>
                </a:cubicBezTo>
                <a:cubicBezTo>
                  <a:pt x="11525841" y="6106659"/>
                  <a:pt x="11513502" y="6092110"/>
                  <a:pt x="11499106" y="6085875"/>
                </a:cubicBezTo>
                <a:cubicBezTo>
                  <a:pt x="11499106" y="6083796"/>
                  <a:pt x="11499106" y="6083796"/>
                  <a:pt x="11499106" y="6083796"/>
                </a:cubicBezTo>
                <a:cubicBezTo>
                  <a:pt x="11497050" y="6083796"/>
                  <a:pt x="11497050" y="6083796"/>
                  <a:pt x="11497050" y="6083796"/>
                </a:cubicBezTo>
                <a:cubicBezTo>
                  <a:pt x="11490880" y="6087953"/>
                  <a:pt x="11484710" y="6092110"/>
                  <a:pt x="11478541" y="6096267"/>
                </a:cubicBezTo>
                <a:cubicBezTo>
                  <a:pt x="11478541" y="6096267"/>
                  <a:pt x="11478541" y="6098345"/>
                  <a:pt x="11478541" y="6098345"/>
                </a:cubicBezTo>
                <a:cubicBezTo>
                  <a:pt x="11478541" y="6114973"/>
                  <a:pt x="11482654" y="6131601"/>
                  <a:pt x="11490880" y="6148228"/>
                </a:cubicBezTo>
                <a:cubicBezTo>
                  <a:pt x="11488824" y="6150307"/>
                  <a:pt x="11476484" y="6158621"/>
                  <a:pt x="11474428" y="6160699"/>
                </a:cubicBezTo>
                <a:cubicBezTo>
                  <a:pt x="11462089" y="6148228"/>
                  <a:pt x="11445636" y="6137836"/>
                  <a:pt x="11431240" y="6133679"/>
                </a:cubicBezTo>
                <a:cubicBezTo>
                  <a:pt x="11429184" y="6133679"/>
                  <a:pt x="11429184" y="6133679"/>
                  <a:pt x="11429184" y="6133679"/>
                </a:cubicBezTo>
                <a:cubicBezTo>
                  <a:pt x="11429184" y="6135757"/>
                  <a:pt x="11429184" y="6135757"/>
                  <a:pt x="11429184" y="6135757"/>
                </a:cubicBezTo>
                <a:cubicBezTo>
                  <a:pt x="11423014" y="6137836"/>
                  <a:pt x="11416844" y="6144071"/>
                  <a:pt x="11412731" y="6150307"/>
                </a:cubicBezTo>
                <a:cubicBezTo>
                  <a:pt x="11412731" y="6152385"/>
                  <a:pt x="11412731" y="6152385"/>
                  <a:pt x="11412731" y="6152385"/>
                </a:cubicBezTo>
                <a:cubicBezTo>
                  <a:pt x="11416844" y="6166934"/>
                  <a:pt x="11427127" y="6183562"/>
                  <a:pt x="11439467" y="6198111"/>
                </a:cubicBezTo>
                <a:cubicBezTo>
                  <a:pt x="11437410" y="6198111"/>
                  <a:pt x="11427127" y="6212660"/>
                  <a:pt x="11425070" y="6214739"/>
                </a:cubicBezTo>
                <a:cubicBezTo>
                  <a:pt x="11410675" y="6206425"/>
                  <a:pt x="11392166" y="6202268"/>
                  <a:pt x="11375714" y="6202268"/>
                </a:cubicBezTo>
                <a:cubicBezTo>
                  <a:pt x="11373657" y="6202268"/>
                  <a:pt x="11373657" y="6202268"/>
                  <a:pt x="11373657" y="6202268"/>
                </a:cubicBezTo>
                <a:cubicBezTo>
                  <a:pt x="11369544" y="6206425"/>
                  <a:pt x="11365431" y="6214739"/>
                  <a:pt x="11363375" y="6220974"/>
                </a:cubicBezTo>
                <a:cubicBezTo>
                  <a:pt x="11363375" y="6223053"/>
                  <a:pt x="11363375" y="6223053"/>
                  <a:pt x="11363375" y="6223053"/>
                </a:cubicBezTo>
                <a:cubicBezTo>
                  <a:pt x="11371601" y="6237601"/>
                  <a:pt x="11383940" y="6250072"/>
                  <a:pt x="11400392" y="6260465"/>
                </a:cubicBezTo>
                <a:cubicBezTo>
                  <a:pt x="11398336" y="6262543"/>
                  <a:pt x="11392166" y="6277092"/>
                  <a:pt x="11392166" y="6279171"/>
                </a:cubicBezTo>
                <a:cubicBezTo>
                  <a:pt x="11373657" y="6275014"/>
                  <a:pt x="11355148" y="6275014"/>
                  <a:pt x="11340753" y="6279171"/>
                </a:cubicBezTo>
                <a:cubicBezTo>
                  <a:pt x="11338696" y="6279171"/>
                  <a:pt x="11338696" y="6279171"/>
                  <a:pt x="11338696" y="6279171"/>
                </a:cubicBezTo>
                <a:cubicBezTo>
                  <a:pt x="11338696" y="6281249"/>
                  <a:pt x="11338696" y="6281249"/>
                  <a:pt x="11338696" y="6281249"/>
                </a:cubicBezTo>
                <a:cubicBezTo>
                  <a:pt x="11336640" y="6287485"/>
                  <a:pt x="11334583" y="6295798"/>
                  <a:pt x="11332527" y="6302033"/>
                </a:cubicBezTo>
                <a:cubicBezTo>
                  <a:pt x="11334583" y="6304112"/>
                  <a:pt x="11334583" y="6304112"/>
                  <a:pt x="11334583" y="6304112"/>
                </a:cubicBezTo>
                <a:cubicBezTo>
                  <a:pt x="11344866" y="6314504"/>
                  <a:pt x="11361318" y="6324897"/>
                  <a:pt x="11377770" y="6329053"/>
                </a:cubicBezTo>
                <a:cubicBezTo>
                  <a:pt x="11377770" y="6331132"/>
                  <a:pt x="11375714" y="6349838"/>
                  <a:pt x="11375714" y="6351917"/>
                </a:cubicBezTo>
                <a:cubicBezTo>
                  <a:pt x="11357205" y="6351917"/>
                  <a:pt x="11338696" y="6356073"/>
                  <a:pt x="11326357" y="6364388"/>
                </a:cubicBezTo>
                <a:cubicBezTo>
                  <a:pt x="11324300" y="6364388"/>
                  <a:pt x="11324300" y="6364388"/>
                  <a:pt x="11324300" y="6364388"/>
                </a:cubicBezTo>
                <a:cubicBezTo>
                  <a:pt x="11324300" y="6366465"/>
                  <a:pt x="11324300" y="6366465"/>
                  <a:pt x="11324300" y="6366465"/>
                </a:cubicBezTo>
                <a:cubicBezTo>
                  <a:pt x="11324300" y="6368544"/>
                  <a:pt x="11324300" y="6372701"/>
                  <a:pt x="11324300" y="6376858"/>
                </a:cubicBezTo>
                <a:cubicBezTo>
                  <a:pt x="11324300" y="6381015"/>
                  <a:pt x="11324300" y="6385172"/>
                  <a:pt x="11324300" y="6387250"/>
                </a:cubicBezTo>
                <a:cubicBezTo>
                  <a:pt x="11324300" y="6389329"/>
                  <a:pt x="11324300" y="6389329"/>
                  <a:pt x="11324300" y="6389329"/>
                </a:cubicBezTo>
                <a:cubicBezTo>
                  <a:pt x="11326357" y="6389329"/>
                  <a:pt x="11326357" y="6389329"/>
                  <a:pt x="11326357" y="6389329"/>
                </a:cubicBezTo>
                <a:cubicBezTo>
                  <a:pt x="11338696" y="6397643"/>
                  <a:pt x="11357205" y="6401800"/>
                  <a:pt x="11375714" y="6401800"/>
                </a:cubicBezTo>
                <a:cubicBezTo>
                  <a:pt x="11375714" y="6405956"/>
                  <a:pt x="11377770" y="6422584"/>
                  <a:pt x="11379827" y="6424662"/>
                </a:cubicBezTo>
                <a:cubicBezTo>
                  <a:pt x="11361318" y="6430897"/>
                  <a:pt x="11344866" y="6439211"/>
                  <a:pt x="11334583" y="6451682"/>
                </a:cubicBezTo>
                <a:cubicBezTo>
                  <a:pt x="11332527" y="6451682"/>
                  <a:pt x="11332527" y="6451682"/>
                  <a:pt x="11332527" y="6451682"/>
                </a:cubicBezTo>
                <a:cubicBezTo>
                  <a:pt x="11332527" y="6453761"/>
                  <a:pt x="11332527" y="6453761"/>
                  <a:pt x="11332527" y="6453761"/>
                </a:cubicBezTo>
                <a:cubicBezTo>
                  <a:pt x="11334583" y="6459996"/>
                  <a:pt x="11336640" y="6468310"/>
                  <a:pt x="11338696" y="6474546"/>
                </a:cubicBezTo>
                <a:cubicBezTo>
                  <a:pt x="11340753" y="6474546"/>
                  <a:pt x="11340753" y="6474546"/>
                  <a:pt x="11340753" y="6474546"/>
                </a:cubicBezTo>
                <a:cubicBezTo>
                  <a:pt x="11355148" y="6480781"/>
                  <a:pt x="11375714" y="6478702"/>
                  <a:pt x="11392166" y="6474546"/>
                </a:cubicBezTo>
                <a:cubicBezTo>
                  <a:pt x="11392166" y="6476623"/>
                  <a:pt x="11400392" y="6493252"/>
                  <a:pt x="11400392" y="6495329"/>
                </a:cubicBezTo>
                <a:cubicBezTo>
                  <a:pt x="11385996" y="6503643"/>
                  <a:pt x="11371601" y="6518193"/>
                  <a:pt x="11363375" y="6532742"/>
                </a:cubicBezTo>
                <a:cubicBezTo>
                  <a:pt x="11363375" y="6534820"/>
                  <a:pt x="11363375" y="6534820"/>
                  <a:pt x="11363375" y="6534820"/>
                </a:cubicBezTo>
                <a:cubicBezTo>
                  <a:pt x="11365431" y="6538978"/>
                  <a:pt x="11371601" y="6547291"/>
                  <a:pt x="11375714" y="6553526"/>
                </a:cubicBezTo>
                <a:cubicBezTo>
                  <a:pt x="11392166" y="6553526"/>
                  <a:pt x="11410675" y="6549370"/>
                  <a:pt x="11427127" y="6538978"/>
                </a:cubicBezTo>
                <a:cubicBezTo>
                  <a:pt x="11427127" y="6541055"/>
                  <a:pt x="11437410" y="6555605"/>
                  <a:pt x="11439467" y="6557684"/>
                </a:cubicBezTo>
                <a:cubicBezTo>
                  <a:pt x="11427127" y="6570154"/>
                  <a:pt x="11416844" y="6586781"/>
                  <a:pt x="11412731" y="6603410"/>
                </a:cubicBezTo>
                <a:cubicBezTo>
                  <a:pt x="11414788" y="6605487"/>
                  <a:pt x="11414788" y="6605487"/>
                  <a:pt x="11414788" y="6605487"/>
                </a:cubicBezTo>
                <a:cubicBezTo>
                  <a:pt x="11416844" y="6609645"/>
                  <a:pt x="11425070" y="6615880"/>
                  <a:pt x="11429184" y="6620037"/>
                </a:cubicBezTo>
                <a:cubicBezTo>
                  <a:pt x="11431240" y="6620037"/>
                  <a:pt x="11431240" y="6620037"/>
                  <a:pt x="11431240" y="6620037"/>
                </a:cubicBezTo>
                <a:cubicBezTo>
                  <a:pt x="11445636" y="6615880"/>
                  <a:pt x="11462089" y="6607566"/>
                  <a:pt x="11476484" y="6593017"/>
                </a:cubicBezTo>
                <a:cubicBezTo>
                  <a:pt x="11478541" y="6595096"/>
                  <a:pt x="11490880" y="6605487"/>
                  <a:pt x="11492937" y="6607566"/>
                </a:cubicBezTo>
                <a:cubicBezTo>
                  <a:pt x="11484710" y="6624193"/>
                  <a:pt x="11480598" y="6640822"/>
                  <a:pt x="11480598" y="6657449"/>
                </a:cubicBezTo>
                <a:cubicBezTo>
                  <a:pt x="11480598" y="6657449"/>
                  <a:pt x="11480598" y="6659528"/>
                  <a:pt x="11480598" y="6659528"/>
                </a:cubicBezTo>
                <a:cubicBezTo>
                  <a:pt x="11484710" y="6663684"/>
                  <a:pt x="11492937" y="6667842"/>
                  <a:pt x="11499106" y="6669919"/>
                </a:cubicBezTo>
                <a:cubicBezTo>
                  <a:pt x="11499106" y="6671998"/>
                  <a:pt x="11499106" y="6671998"/>
                  <a:pt x="11499106" y="6671998"/>
                </a:cubicBezTo>
                <a:cubicBezTo>
                  <a:pt x="11501163" y="6669919"/>
                  <a:pt x="11501163" y="6669919"/>
                  <a:pt x="11501163" y="6669919"/>
                </a:cubicBezTo>
                <a:cubicBezTo>
                  <a:pt x="11515558" y="6661606"/>
                  <a:pt x="11527898" y="6649135"/>
                  <a:pt x="11538180" y="6632508"/>
                </a:cubicBezTo>
                <a:cubicBezTo>
                  <a:pt x="11540237" y="6634586"/>
                  <a:pt x="11554632" y="6640822"/>
                  <a:pt x="11556689" y="6640822"/>
                </a:cubicBezTo>
                <a:cubicBezTo>
                  <a:pt x="11554632" y="6649135"/>
                  <a:pt x="11554632" y="6659528"/>
                  <a:pt x="11554632" y="6667842"/>
                </a:cubicBezTo>
                <a:cubicBezTo>
                  <a:pt x="11554632" y="6676155"/>
                  <a:pt x="11554632" y="6686548"/>
                  <a:pt x="11556689" y="6692783"/>
                </a:cubicBezTo>
                <a:cubicBezTo>
                  <a:pt x="11556689" y="6694861"/>
                  <a:pt x="11556689" y="6694861"/>
                  <a:pt x="11556689" y="6694861"/>
                </a:cubicBezTo>
                <a:cubicBezTo>
                  <a:pt x="11558746" y="6694861"/>
                  <a:pt x="11558746" y="6694861"/>
                  <a:pt x="11558746" y="6694861"/>
                </a:cubicBezTo>
                <a:cubicBezTo>
                  <a:pt x="11562859" y="6696940"/>
                  <a:pt x="11573141" y="6699018"/>
                  <a:pt x="11579311" y="6701096"/>
                </a:cubicBezTo>
                <a:cubicBezTo>
                  <a:pt x="11581367" y="6701096"/>
                  <a:pt x="11581367" y="6701096"/>
                  <a:pt x="11581367" y="6701096"/>
                </a:cubicBezTo>
                <a:cubicBezTo>
                  <a:pt x="11591650" y="6688626"/>
                  <a:pt x="11601933" y="6671998"/>
                  <a:pt x="11606046" y="6655371"/>
                </a:cubicBezTo>
                <a:cubicBezTo>
                  <a:pt x="11608102" y="6655371"/>
                  <a:pt x="11626611" y="6657449"/>
                  <a:pt x="11628668" y="6657449"/>
                </a:cubicBezTo>
                <a:cubicBezTo>
                  <a:pt x="11628668" y="6676155"/>
                  <a:pt x="11632781" y="6694861"/>
                  <a:pt x="11641007" y="6709410"/>
                </a:cubicBezTo>
                <a:cubicBezTo>
                  <a:pt x="11643063" y="6709410"/>
                  <a:pt x="11643063" y="6709410"/>
                  <a:pt x="11643063" y="6709410"/>
                </a:cubicBezTo>
                <a:cubicBezTo>
                  <a:pt x="11649233" y="6709410"/>
                  <a:pt x="11659516" y="6709410"/>
                  <a:pt x="11663629" y="6709410"/>
                </a:cubicBezTo>
                <a:cubicBezTo>
                  <a:pt x="11665686" y="6709410"/>
                  <a:pt x="11665686" y="6709410"/>
                  <a:pt x="11665686" y="6709410"/>
                </a:cubicBezTo>
                <a:cubicBezTo>
                  <a:pt x="11673912" y="6694861"/>
                  <a:pt x="11678025" y="6676155"/>
                  <a:pt x="11680082" y="6657449"/>
                </a:cubicBezTo>
                <a:cubicBezTo>
                  <a:pt x="11682138" y="6657449"/>
                  <a:pt x="11698590" y="6655371"/>
                  <a:pt x="11700647" y="6655371"/>
                </a:cubicBezTo>
                <a:cubicBezTo>
                  <a:pt x="11704760" y="6671998"/>
                  <a:pt x="11715042" y="6688626"/>
                  <a:pt x="11727382" y="6701096"/>
                </a:cubicBezTo>
                <a:cubicBezTo>
                  <a:pt x="11733551" y="6699018"/>
                  <a:pt x="11743834" y="6696940"/>
                  <a:pt x="11747947" y="6694861"/>
                </a:cubicBezTo>
                <a:cubicBezTo>
                  <a:pt x="11750004" y="6694861"/>
                  <a:pt x="11750004" y="6694861"/>
                  <a:pt x="11750004" y="6694861"/>
                </a:cubicBezTo>
                <a:cubicBezTo>
                  <a:pt x="11752060" y="6686548"/>
                  <a:pt x="11752060" y="6676155"/>
                  <a:pt x="11752060" y="6667842"/>
                </a:cubicBezTo>
                <a:cubicBezTo>
                  <a:pt x="11752060" y="6659528"/>
                  <a:pt x="11752060" y="6649135"/>
                  <a:pt x="11750004" y="6640822"/>
                </a:cubicBezTo>
                <a:cubicBezTo>
                  <a:pt x="11752060" y="6640822"/>
                  <a:pt x="11768512" y="6634586"/>
                  <a:pt x="11770569" y="6632508"/>
                </a:cubicBezTo>
                <a:cubicBezTo>
                  <a:pt x="11778795" y="6649135"/>
                  <a:pt x="11793191" y="6661606"/>
                  <a:pt x="11807586" y="6669919"/>
                </a:cubicBezTo>
                <a:cubicBezTo>
                  <a:pt x="11813756" y="6667842"/>
                  <a:pt x="11821982" y="6663684"/>
                  <a:pt x="11826095" y="6659528"/>
                </a:cubicBezTo>
                <a:cubicBezTo>
                  <a:pt x="11828152" y="6657449"/>
                  <a:pt x="11828152" y="6657449"/>
                  <a:pt x="11828152" y="6657449"/>
                </a:cubicBezTo>
                <a:cubicBezTo>
                  <a:pt x="11828152" y="6657449"/>
                  <a:pt x="11828152" y="6657449"/>
                  <a:pt x="11828152" y="6655371"/>
                </a:cubicBezTo>
                <a:cubicBezTo>
                  <a:pt x="11828152" y="6640822"/>
                  <a:pt x="11821982" y="6622116"/>
                  <a:pt x="11813756" y="6607566"/>
                </a:cubicBezTo>
                <a:cubicBezTo>
                  <a:pt x="11815812" y="6605487"/>
                  <a:pt x="11828152" y="6595096"/>
                  <a:pt x="11830208" y="6593017"/>
                </a:cubicBezTo>
                <a:cubicBezTo>
                  <a:pt x="11844604" y="6605487"/>
                  <a:pt x="11861056" y="6615880"/>
                  <a:pt x="11875452" y="6620037"/>
                </a:cubicBezTo>
                <a:cubicBezTo>
                  <a:pt x="11877509" y="6620037"/>
                  <a:pt x="11877509" y="6620037"/>
                  <a:pt x="11877509" y="6620037"/>
                </a:cubicBezTo>
                <a:cubicBezTo>
                  <a:pt x="11881622" y="6615880"/>
                  <a:pt x="11889848" y="6609645"/>
                  <a:pt x="11891905" y="6603410"/>
                </a:cubicBezTo>
                <a:cubicBezTo>
                  <a:pt x="11893961" y="6603410"/>
                  <a:pt x="11893961" y="6603410"/>
                  <a:pt x="11893961" y="6603410"/>
                </a:cubicBezTo>
                <a:cubicBezTo>
                  <a:pt x="11889848" y="6586781"/>
                  <a:pt x="11879565" y="6570154"/>
                  <a:pt x="11867226" y="6557684"/>
                </a:cubicBezTo>
                <a:cubicBezTo>
                  <a:pt x="11869283" y="6555605"/>
                  <a:pt x="11879565" y="6541055"/>
                  <a:pt x="11879565" y="6538978"/>
                </a:cubicBezTo>
                <a:cubicBezTo>
                  <a:pt x="11896018" y="6547291"/>
                  <a:pt x="11914526" y="6553526"/>
                  <a:pt x="11930979" y="6553526"/>
                </a:cubicBezTo>
                <a:cubicBezTo>
                  <a:pt x="11933035" y="6551448"/>
                  <a:pt x="11933035" y="6551448"/>
                  <a:pt x="11933035" y="6551448"/>
                </a:cubicBezTo>
                <a:cubicBezTo>
                  <a:pt x="11935092" y="6547291"/>
                  <a:pt x="11941261" y="6538978"/>
                  <a:pt x="11943318" y="6532742"/>
                </a:cubicBezTo>
                <a:cubicBezTo>
                  <a:pt x="11943318" y="6530664"/>
                  <a:pt x="11943318" y="6530664"/>
                  <a:pt x="11943318" y="6530664"/>
                </a:cubicBezTo>
                <a:cubicBezTo>
                  <a:pt x="11935092" y="6518193"/>
                  <a:pt x="11920696" y="6503643"/>
                  <a:pt x="11906300" y="6495329"/>
                </a:cubicBezTo>
                <a:cubicBezTo>
                  <a:pt x="11906300" y="6491173"/>
                  <a:pt x="11914526" y="6476623"/>
                  <a:pt x="11914526" y="6474546"/>
                </a:cubicBezTo>
                <a:cubicBezTo>
                  <a:pt x="11930979" y="6478702"/>
                  <a:pt x="11949488" y="6478702"/>
                  <a:pt x="11965940" y="6474546"/>
                </a:cubicBezTo>
                <a:cubicBezTo>
                  <a:pt x="11967996" y="6474546"/>
                  <a:pt x="11967996" y="6474546"/>
                  <a:pt x="11967996" y="6474546"/>
                </a:cubicBezTo>
                <a:cubicBezTo>
                  <a:pt x="11970053" y="6468310"/>
                  <a:pt x="11972109" y="6459996"/>
                  <a:pt x="11972109" y="6453761"/>
                </a:cubicBezTo>
                <a:cubicBezTo>
                  <a:pt x="11972109" y="6451682"/>
                  <a:pt x="11972109" y="6451682"/>
                  <a:pt x="11972109" y="6451682"/>
                </a:cubicBezTo>
                <a:cubicBezTo>
                  <a:pt x="11961827" y="6439211"/>
                  <a:pt x="11945374" y="6430897"/>
                  <a:pt x="11926866" y="6424662"/>
                </a:cubicBezTo>
                <a:cubicBezTo>
                  <a:pt x="11928922" y="6422584"/>
                  <a:pt x="11930979" y="6405956"/>
                  <a:pt x="11930979" y="6403878"/>
                </a:cubicBezTo>
                <a:cubicBezTo>
                  <a:pt x="11949488" y="6403878"/>
                  <a:pt x="11967996" y="6397643"/>
                  <a:pt x="11980336" y="6389329"/>
                </a:cubicBezTo>
                <a:cubicBezTo>
                  <a:pt x="11982392" y="6389329"/>
                  <a:pt x="11982392" y="6389329"/>
                  <a:pt x="11982392" y="6389329"/>
                </a:cubicBezTo>
                <a:cubicBezTo>
                  <a:pt x="11982392" y="6385172"/>
                  <a:pt x="11982392" y="6381015"/>
                  <a:pt x="11982392" y="6376858"/>
                </a:cubicBezTo>
                <a:cubicBezTo>
                  <a:pt x="11982392" y="6374779"/>
                  <a:pt x="11982392" y="6370623"/>
                  <a:pt x="11982392" y="6366465"/>
                </a:cubicBezTo>
                <a:cubicBezTo>
                  <a:pt x="11980336" y="6366465"/>
                  <a:pt x="11980336" y="6366465"/>
                  <a:pt x="11980336" y="6366465"/>
                </a:cubicBezTo>
                <a:cubicBezTo>
                  <a:pt x="11967996" y="6358152"/>
                  <a:pt x="11949488" y="6351917"/>
                  <a:pt x="11930979" y="6351917"/>
                </a:cubicBezTo>
                <a:cubicBezTo>
                  <a:pt x="11930979" y="6349838"/>
                  <a:pt x="11928922" y="6333211"/>
                  <a:pt x="11928922" y="6331132"/>
                </a:cubicBezTo>
                <a:cubicBezTo>
                  <a:pt x="11945374" y="6324897"/>
                  <a:pt x="11961827" y="6316583"/>
                  <a:pt x="11972109" y="6304112"/>
                </a:cubicBezTo>
                <a:cubicBezTo>
                  <a:pt x="11974166" y="6304112"/>
                  <a:pt x="11974166" y="6304112"/>
                  <a:pt x="11974166" y="6304112"/>
                </a:cubicBezTo>
                <a:cubicBezTo>
                  <a:pt x="11974166" y="6302033"/>
                  <a:pt x="11974166" y="6302033"/>
                  <a:pt x="11974166" y="6302033"/>
                </a:cubicBezTo>
                <a:cubicBezTo>
                  <a:pt x="11972109" y="6295798"/>
                  <a:pt x="11970053" y="6287485"/>
                  <a:pt x="11967996" y="6281249"/>
                </a:cubicBezTo>
                <a:cubicBezTo>
                  <a:pt x="11965940" y="6281249"/>
                  <a:pt x="11965940" y="6281249"/>
                  <a:pt x="11965940" y="6281249"/>
                </a:cubicBezTo>
                <a:cubicBezTo>
                  <a:pt x="11951544" y="6275014"/>
                  <a:pt x="11933035" y="6277092"/>
                  <a:pt x="11914526" y="6281249"/>
                </a:cubicBezTo>
                <a:cubicBezTo>
                  <a:pt x="11914526" y="6279171"/>
                  <a:pt x="11908357" y="6262543"/>
                  <a:pt x="11906300" y="6260465"/>
                </a:cubicBezTo>
                <a:cubicBezTo>
                  <a:pt x="11922753" y="6252151"/>
                  <a:pt x="11935092" y="6237601"/>
                  <a:pt x="11943318" y="6223053"/>
                </a:cubicBezTo>
                <a:cubicBezTo>
                  <a:pt x="11943318" y="6220974"/>
                  <a:pt x="11943318" y="6220974"/>
                  <a:pt x="11943318" y="6220974"/>
                </a:cubicBezTo>
                <a:cubicBezTo>
                  <a:pt x="11941261" y="6216817"/>
                  <a:pt x="11937148" y="6208503"/>
                  <a:pt x="11933035" y="6202268"/>
                </a:cubicBezTo>
                <a:cubicBezTo>
                  <a:pt x="11930979" y="6202268"/>
                  <a:pt x="11930979" y="6202268"/>
                  <a:pt x="11930979" y="6202268"/>
                </a:cubicBezTo>
                <a:cubicBezTo>
                  <a:pt x="11914526" y="6202268"/>
                  <a:pt x="11896018" y="6206425"/>
                  <a:pt x="11881622" y="6214739"/>
                </a:cubicBezTo>
                <a:cubicBezTo>
                  <a:pt x="11879565" y="6214739"/>
                  <a:pt x="11869283" y="6200189"/>
                  <a:pt x="11867226" y="6198111"/>
                </a:cubicBezTo>
                <a:cubicBezTo>
                  <a:pt x="11879565" y="6185640"/>
                  <a:pt x="11889848" y="6169013"/>
                  <a:pt x="11893961" y="6152385"/>
                </a:cubicBezTo>
                <a:cubicBezTo>
                  <a:pt x="11893961" y="6150307"/>
                  <a:pt x="11893961" y="6150307"/>
                  <a:pt x="11893961" y="6150307"/>
                </a:cubicBezTo>
                <a:cubicBezTo>
                  <a:pt x="11889848" y="6146150"/>
                  <a:pt x="11883679" y="6139914"/>
                  <a:pt x="11877509" y="6135757"/>
                </a:cubicBezTo>
                <a:cubicBezTo>
                  <a:pt x="11861056" y="6139914"/>
                  <a:pt x="11844604" y="6148228"/>
                  <a:pt x="11832265" y="6160699"/>
                </a:cubicBezTo>
                <a:cubicBezTo>
                  <a:pt x="11830208" y="6160699"/>
                  <a:pt x="11815812" y="6150307"/>
                  <a:pt x="11813756" y="6148228"/>
                </a:cubicBezTo>
                <a:cubicBezTo>
                  <a:pt x="11824038" y="6131601"/>
                  <a:pt x="11828152" y="6114973"/>
                  <a:pt x="11828152" y="6098345"/>
                </a:cubicBezTo>
                <a:cubicBezTo>
                  <a:pt x="11828152" y="6098345"/>
                  <a:pt x="11828152" y="6096267"/>
                  <a:pt x="11828152" y="6096267"/>
                </a:cubicBezTo>
                <a:cubicBezTo>
                  <a:pt x="11821982" y="6092110"/>
                  <a:pt x="11813756" y="6087953"/>
                  <a:pt x="11809643" y="6085875"/>
                </a:cubicBezTo>
                <a:cubicBezTo>
                  <a:pt x="11807586" y="6083796"/>
                  <a:pt x="11807586" y="6083796"/>
                  <a:pt x="11807586" y="6083796"/>
                </a:cubicBezTo>
                <a:cubicBezTo>
                  <a:pt x="11807586" y="6085875"/>
                  <a:pt x="11807586" y="6085875"/>
                  <a:pt x="11807586" y="6085875"/>
                </a:cubicBezTo>
                <a:cubicBezTo>
                  <a:pt x="11793191" y="6092110"/>
                  <a:pt x="11780851" y="6106659"/>
                  <a:pt x="11770569" y="6121208"/>
                </a:cubicBezTo>
                <a:cubicBezTo>
                  <a:pt x="11768512" y="6121208"/>
                  <a:pt x="11752060" y="6114973"/>
                  <a:pt x="11750004" y="6112895"/>
                </a:cubicBezTo>
                <a:cubicBezTo>
                  <a:pt x="11752060" y="6104581"/>
                  <a:pt x="11754116" y="6096267"/>
                  <a:pt x="11754116" y="6085875"/>
                </a:cubicBezTo>
                <a:cubicBezTo>
                  <a:pt x="11754116" y="6077561"/>
                  <a:pt x="11752060" y="6069247"/>
                  <a:pt x="11750004" y="6060933"/>
                </a:cubicBezTo>
                <a:cubicBezTo>
                  <a:pt x="11750004" y="6058855"/>
                  <a:pt x="11750004" y="6058855"/>
                  <a:pt x="11750004" y="6058855"/>
                </a:cubicBezTo>
                <a:cubicBezTo>
                  <a:pt x="11747947" y="6058855"/>
                  <a:pt x="11747947" y="6058855"/>
                  <a:pt x="11747947" y="6058855"/>
                </a:cubicBezTo>
                <a:cubicBezTo>
                  <a:pt x="11743834" y="6056776"/>
                  <a:pt x="11735608" y="6054698"/>
                  <a:pt x="11727382" y="6054698"/>
                </a:cubicBezTo>
                <a:cubicBezTo>
                  <a:pt x="11715042" y="6065090"/>
                  <a:pt x="11704760" y="6081718"/>
                  <a:pt x="11700647" y="6100424"/>
                </a:cubicBezTo>
                <a:cubicBezTo>
                  <a:pt x="11698590" y="6098345"/>
                  <a:pt x="11682138" y="6096267"/>
                  <a:pt x="11678025" y="6096267"/>
                </a:cubicBezTo>
                <a:cubicBezTo>
                  <a:pt x="11678025" y="6079639"/>
                  <a:pt x="11673912" y="6060933"/>
                  <a:pt x="11665686" y="6046384"/>
                </a:cubicBezTo>
                <a:cubicBezTo>
                  <a:pt x="11663629" y="6046384"/>
                  <a:pt x="11663629" y="6046384"/>
                  <a:pt x="11663629" y="6046384"/>
                </a:cubicBezTo>
                <a:cubicBezTo>
                  <a:pt x="11657460" y="6044305"/>
                  <a:pt x="11649233" y="6044305"/>
                  <a:pt x="11643063" y="6046384"/>
                </a:cubicBezTo>
                <a:cubicBezTo>
                  <a:pt x="11641007" y="6046384"/>
                  <a:pt x="11641007" y="6046384"/>
                  <a:pt x="11641007" y="6046384"/>
                </a:cubicBezTo>
                <a:close/>
                <a:moveTo>
                  <a:pt x="0" y="0"/>
                </a:moveTo>
                <a:lnTo>
                  <a:pt x="12192000" y="0"/>
                </a:lnTo>
                <a:lnTo>
                  <a:pt x="12192000" y="6858000"/>
                </a:lnTo>
                <a:lnTo>
                  <a:pt x="4539049" y="6858000"/>
                </a:lnTo>
                <a:lnTo>
                  <a:pt x="0" y="6858000"/>
                </a:lnTo>
                <a:lnTo>
                  <a:pt x="0" y="6273113"/>
                </a:lnTo>
                <a:close/>
              </a:path>
            </a:pathLst>
          </a:custGeom>
          <a:solidFill>
            <a:srgbClr val="48595D">
              <a:alpha val="70000"/>
            </a:srgbClr>
          </a:solidFill>
        </p:spPr>
        <p:txBody>
          <a:bodyPr wrap="square" tIns="0" bIns="1371600" anchor="b">
            <a:noAutofit/>
          </a:bodyPr>
          <a:lstStyle>
            <a:lvl1pPr marL="342900" indent="0" algn="l">
              <a:buNone/>
              <a:defRPr sz="4950" b="1" cap="all" baseline="0">
                <a:solidFill>
                  <a:schemeClr val="bg1"/>
                </a:solidFill>
                <a:latin typeface="+mj-lt"/>
              </a:defRPr>
            </a:lvl1pPr>
            <a:lvl2pPr marL="0" indent="0" algn="ctr">
              <a:buNone/>
              <a:defRPr sz="1500">
                <a:solidFill>
                  <a:schemeClr val="bg1"/>
                </a:solidFill>
              </a:defRPr>
            </a:lvl2pPr>
            <a:lvl3pPr>
              <a:defRPr sz="1350"/>
            </a:lvl3pPr>
            <a:lvl4pPr>
              <a:defRPr sz="1200"/>
            </a:lvl4pPr>
            <a:lvl5pPr>
              <a:defRPr sz="1200"/>
            </a:lvl5pPr>
          </a:lstStyle>
          <a:p>
            <a:pPr lvl="0"/>
            <a:r>
              <a:rPr lang="en-US" dirty="0"/>
              <a:t>Title</a:t>
            </a:r>
          </a:p>
        </p:txBody>
      </p:sp>
      <p:sp>
        <p:nvSpPr>
          <p:cNvPr id="11" name="Slide Number Placeholder 5">
            <a:extLst>
              <a:ext uri="{FF2B5EF4-FFF2-40B4-BE49-F238E27FC236}">
                <a16:creationId xmlns:a16="http://schemas.microsoft.com/office/drawing/2014/main" id="{C8830E89-B3DC-4845-B9D6-57EEF767FDEC}"/>
              </a:ext>
            </a:extLst>
          </p:cNvPr>
          <p:cNvSpPr>
            <a:spLocks noGrp="1"/>
          </p:cNvSpPr>
          <p:nvPr>
            <p:ph type="sldNum" sz="quarter" idx="12"/>
          </p:nvPr>
        </p:nvSpPr>
        <p:spPr>
          <a:xfrm>
            <a:off x="8737600" y="86678"/>
            <a:ext cx="317501" cy="273844"/>
          </a:xfr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3736702129"/>
      </p:ext>
    </p:extLst>
  </p:cSld>
  <p:clrMapOvr>
    <a:masterClrMapping/>
  </p:clrMapOvr>
  <p:extLst>
    <p:ext uri="{DCECCB84-F9BA-43D5-87BE-67443E8EF086}">
      <p15:sldGuideLst xmlns:p15="http://schemas.microsoft.com/office/powerpoint/2012/main">
        <p15:guide id="1" orient="horz" pos="2496">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6" name="Picture Placeholder 25">
            <a:extLst>
              <a:ext uri="{FF2B5EF4-FFF2-40B4-BE49-F238E27FC236}">
                <a16:creationId xmlns:a16="http://schemas.microsoft.com/office/drawing/2014/main" id="{3B5555C6-768D-4D30-811A-F66CBE74CEF0}"/>
              </a:ext>
            </a:extLst>
          </p:cNvPr>
          <p:cNvSpPr>
            <a:spLocks noGrp="1"/>
          </p:cNvSpPr>
          <p:nvPr>
            <p:ph type="pic" sz="quarter" idx="13"/>
          </p:nvPr>
        </p:nvSpPr>
        <p:spPr>
          <a:xfrm>
            <a:off x="0" y="0"/>
            <a:ext cx="9144000" cy="3782785"/>
          </a:xfrm>
          <a:prstGeom prst="rect">
            <a:avLst/>
          </a:prstGeom>
        </p:spPr>
        <p:txBody>
          <a:bodyPr wrap="square">
            <a:noAutofit/>
          </a:bodyPr>
          <a:lstStyle/>
          <a:p>
            <a:endParaRPr lang="en-US" dirty="0"/>
          </a:p>
        </p:txBody>
      </p:sp>
      <p:sp>
        <p:nvSpPr>
          <p:cNvPr id="24" name="Rectangle 23">
            <a:extLst>
              <a:ext uri="{FF2B5EF4-FFF2-40B4-BE49-F238E27FC236}">
                <a16:creationId xmlns:a16="http://schemas.microsoft.com/office/drawing/2014/main" id="{109702C4-ABB0-4FA9-AC7F-FD0C1056D0BB}"/>
              </a:ext>
            </a:extLst>
          </p:cNvPr>
          <p:cNvSpPr/>
          <p:nvPr userDrawn="1"/>
        </p:nvSpPr>
        <p:spPr>
          <a:xfrm>
            <a:off x="0" y="0"/>
            <a:ext cx="9144000" cy="3782785"/>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205740" rtlCol="0" anchor="b"/>
          <a:lstStyle/>
          <a:p>
            <a:pPr algn="l"/>
            <a:r>
              <a:rPr lang="en-US" sz="1800" dirty="0">
                <a:solidFill>
                  <a:schemeClr val="lt1">
                    <a:alpha val="0"/>
                  </a:schemeClr>
                </a:solidFill>
              </a:rPr>
              <a:t>z</a:t>
            </a:r>
          </a:p>
        </p:txBody>
      </p:sp>
      <p:sp>
        <p:nvSpPr>
          <p:cNvPr id="27" name="Rectangle 26">
            <a:extLst>
              <a:ext uri="{FF2B5EF4-FFF2-40B4-BE49-F238E27FC236}">
                <a16:creationId xmlns:a16="http://schemas.microsoft.com/office/drawing/2014/main" id="{6D468973-885C-4EB1-BD5B-E7545B32CF5C}"/>
              </a:ext>
            </a:extLst>
          </p:cNvPr>
          <p:cNvSpPr/>
          <p:nvPr userDrawn="1"/>
        </p:nvSpPr>
        <p:spPr>
          <a:xfrm>
            <a:off x="0" y="3782785"/>
            <a:ext cx="9144000" cy="1360715"/>
          </a:xfrm>
          <a:prstGeom prst="rect">
            <a:avLst/>
          </a:pr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bg1"/>
              </a:solidFill>
            </a:endParaRPr>
          </a:p>
        </p:txBody>
      </p:sp>
      <p:sp>
        <p:nvSpPr>
          <p:cNvPr id="13" name="Text Placeholder 11">
            <a:extLst>
              <a:ext uri="{FF2B5EF4-FFF2-40B4-BE49-F238E27FC236}">
                <a16:creationId xmlns:a16="http://schemas.microsoft.com/office/drawing/2014/main" id="{9D3472EC-3332-4840-B3B3-3F529B60B0CF}"/>
              </a:ext>
            </a:extLst>
          </p:cNvPr>
          <p:cNvSpPr>
            <a:spLocks noGrp="1"/>
          </p:cNvSpPr>
          <p:nvPr>
            <p:ph type="body" sz="quarter" idx="14" hasCustomPrompt="1"/>
          </p:nvPr>
        </p:nvSpPr>
        <p:spPr>
          <a:xfrm>
            <a:off x="222250" y="3973285"/>
            <a:ext cx="7299779" cy="476250"/>
          </a:xfrm>
        </p:spPr>
        <p:txBody>
          <a:bodyPr>
            <a:normAutofit/>
          </a:bodyPr>
          <a:lstStyle>
            <a:lvl1pPr marL="0" indent="0" algn="l">
              <a:buNone/>
              <a:defRPr sz="3300" b="1" cap="all" baseline="0">
                <a:solidFill>
                  <a:srgbClr val="01B0E3"/>
                </a:solidFill>
                <a:latin typeface="+mj-lt"/>
              </a:defRPr>
            </a:lvl1pPr>
            <a:lvl2pPr marL="0" indent="0" algn="ctr">
              <a:buNone/>
              <a:defRPr sz="1500">
                <a:solidFill>
                  <a:schemeClr val="bg1"/>
                </a:solidFill>
              </a:defRPr>
            </a:lvl2pPr>
            <a:lvl3pPr>
              <a:defRPr sz="1350"/>
            </a:lvl3pPr>
            <a:lvl4pPr>
              <a:defRPr sz="1200"/>
            </a:lvl4pPr>
            <a:lvl5pPr>
              <a:defRPr sz="1200"/>
            </a:lvl5pPr>
          </a:lstStyle>
          <a:p>
            <a:pPr lvl="0"/>
            <a:r>
              <a:rPr lang="en-US" dirty="0"/>
              <a:t>Title OF PRESENTATION</a:t>
            </a:r>
          </a:p>
        </p:txBody>
      </p:sp>
      <p:sp>
        <p:nvSpPr>
          <p:cNvPr id="3" name="Subtitle 2">
            <a:extLst>
              <a:ext uri="{FF2B5EF4-FFF2-40B4-BE49-F238E27FC236}">
                <a16:creationId xmlns:a16="http://schemas.microsoft.com/office/drawing/2014/main" id="{68C54DFB-92F7-41E0-897D-1D2F9A85707F}"/>
              </a:ext>
            </a:extLst>
          </p:cNvPr>
          <p:cNvSpPr>
            <a:spLocks noGrp="1"/>
          </p:cNvSpPr>
          <p:nvPr>
            <p:ph type="subTitle" idx="1" hasCustomPrompt="1"/>
          </p:nvPr>
        </p:nvSpPr>
        <p:spPr>
          <a:xfrm>
            <a:off x="222250" y="4532085"/>
            <a:ext cx="7299779" cy="349250"/>
          </a:xfrm>
        </p:spPr>
        <p:txBody>
          <a:bodyPr>
            <a:noAutofit/>
          </a:bodyPr>
          <a:lstStyle>
            <a:lvl1pPr marL="0" indent="0" algn="l">
              <a:buNone/>
              <a:defRPr sz="2100" b="1">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Type your Rotary </a:t>
            </a:r>
            <a:r>
              <a:rPr lang="en-US"/>
              <a:t>club name </a:t>
            </a:r>
            <a:r>
              <a:rPr lang="en-US" dirty="0"/>
              <a:t>here</a:t>
            </a:r>
          </a:p>
        </p:txBody>
      </p:sp>
      <p:sp>
        <p:nvSpPr>
          <p:cNvPr id="8" name="TextBox 7" hidden="1">
            <a:extLst>
              <a:ext uri="{FF2B5EF4-FFF2-40B4-BE49-F238E27FC236}">
                <a16:creationId xmlns:a16="http://schemas.microsoft.com/office/drawing/2014/main" id="{14C5DF7C-5C7E-463F-BC2C-54928278EB71}"/>
              </a:ext>
            </a:extLst>
          </p:cNvPr>
          <p:cNvSpPr txBox="1"/>
          <p:nvPr userDrawn="1"/>
        </p:nvSpPr>
        <p:spPr>
          <a:xfrm>
            <a:off x="0" y="5005001"/>
            <a:ext cx="6858000" cy="161583"/>
          </a:xfrm>
          <a:prstGeom prst="rect">
            <a:avLst/>
          </a:prstGeom>
          <a:noFill/>
        </p:spPr>
        <p:txBody>
          <a:bodyPr wrap="square" rtlCol="0">
            <a:spAutoFit/>
          </a:bodyPr>
          <a:lstStyle/>
          <a:p>
            <a:r>
              <a:rPr lang="en-US" sz="450" dirty="0">
                <a:solidFill>
                  <a:schemeClr val="bg2">
                    <a:lumMod val="75000"/>
                  </a:schemeClr>
                </a:solidFill>
              </a:rPr>
              <a:t>© 2019 Rotary International. Internal Use Only. Not For Distribution. Private and Confidential.</a:t>
            </a:r>
          </a:p>
        </p:txBody>
      </p:sp>
      <p:sp>
        <p:nvSpPr>
          <p:cNvPr id="11" name="Slide Number Placeholder 5">
            <a:extLst>
              <a:ext uri="{FF2B5EF4-FFF2-40B4-BE49-F238E27FC236}">
                <a16:creationId xmlns:a16="http://schemas.microsoft.com/office/drawing/2014/main" id="{71700CBF-B968-4177-A57B-11088BD7A2FC}"/>
              </a:ext>
            </a:extLst>
          </p:cNvPr>
          <p:cNvSpPr>
            <a:spLocks noGrp="1"/>
          </p:cNvSpPr>
          <p:nvPr>
            <p:ph type="sldNum" sz="quarter" idx="12"/>
          </p:nvPr>
        </p:nvSpPr>
        <p:spPr>
          <a:xfrm>
            <a:off x="8737600" y="86678"/>
            <a:ext cx="317501" cy="273844"/>
          </a:xfr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dirty="0"/>
          </a:p>
        </p:txBody>
      </p:sp>
      <p:pic>
        <p:nvPicPr>
          <p:cNvPr id="14" name="Picture 13">
            <a:extLst>
              <a:ext uri="{FF2B5EF4-FFF2-40B4-BE49-F238E27FC236}">
                <a16:creationId xmlns:a16="http://schemas.microsoft.com/office/drawing/2014/main" id="{3575057F-8A4A-3D48-A811-CF3BB6867A6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545750" y="4408918"/>
            <a:ext cx="1404064" cy="527348"/>
          </a:xfrm>
          <a:prstGeom prst="rect">
            <a:avLst/>
          </a:prstGeom>
        </p:spPr>
      </p:pic>
    </p:spTree>
    <p:extLst>
      <p:ext uri="{BB962C8B-B14F-4D97-AF65-F5344CB8AC3E}">
        <p14:creationId xmlns:p14="http://schemas.microsoft.com/office/powerpoint/2010/main" val="3375304752"/>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26" name="Picture Placeholder 25">
            <a:extLst>
              <a:ext uri="{FF2B5EF4-FFF2-40B4-BE49-F238E27FC236}">
                <a16:creationId xmlns:a16="http://schemas.microsoft.com/office/drawing/2014/main" id="{3B5555C6-768D-4D30-811A-F66CBE74CEF0}"/>
              </a:ext>
            </a:extLst>
          </p:cNvPr>
          <p:cNvSpPr>
            <a:spLocks noGrp="1"/>
          </p:cNvSpPr>
          <p:nvPr>
            <p:ph type="pic" sz="quarter" idx="13"/>
          </p:nvPr>
        </p:nvSpPr>
        <p:spPr>
          <a:xfrm>
            <a:off x="0" y="0"/>
            <a:ext cx="9144000" cy="3782785"/>
          </a:xfrm>
          <a:prstGeom prst="rect">
            <a:avLst/>
          </a:prstGeom>
        </p:spPr>
        <p:txBody>
          <a:bodyPr wrap="square">
            <a:noAutofit/>
          </a:bodyPr>
          <a:lstStyle/>
          <a:p>
            <a:endParaRPr lang="en-US" dirty="0"/>
          </a:p>
        </p:txBody>
      </p:sp>
      <p:sp>
        <p:nvSpPr>
          <p:cNvPr id="24" name="Rectangle 23">
            <a:extLst>
              <a:ext uri="{FF2B5EF4-FFF2-40B4-BE49-F238E27FC236}">
                <a16:creationId xmlns:a16="http://schemas.microsoft.com/office/drawing/2014/main" id="{109702C4-ABB0-4FA9-AC7F-FD0C1056D0BB}"/>
              </a:ext>
            </a:extLst>
          </p:cNvPr>
          <p:cNvSpPr/>
          <p:nvPr userDrawn="1"/>
        </p:nvSpPr>
        <p:spPr>
          <a:xfrm>
            <a:off x="0" y="0"/>
            <a:ext cx="9144000" cy="3782785"/>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205740" rtlCol="0" anchor="b"/>
          <a:lstStyle/>
          <a:p>
            <a:pPr algn="l"/>
            <a:r>
              <a:rPr lang="en-US" sz="1800" dirty="0">
                <a:solidFill>
                  <a:schemeClr val="lt1">
                    <a:alpha val="0"/>
                  </a:schemeClr>
                </a:solidFill>
              </a:rPr>
              <a:t>z</a:t>
            </a:r>
          </a:p>
        </p:txBody>
      </p:sp>
      <p:sp>
        <p:nvSpPr>
          <p:cNvPr id="27" name="Rectangle 26">
            <a:extLst>
              <a:ext uri="{FF2B5EF4-FFF2-40B4-BE49-F238E27FC236}">
                <a16:creationId xmlns:a16="http://schemas.microsoft.com/office/drawing/2014/main" id="{6D468973-885C-4EB1-BD5B-E7545B32CF5C}"/>
              </a:ext>
            </a:extLst>
          </p:cNvPr>
          <p:cNvSpPr/>
          <p:nvPr userDrawn="1"/>
        </p:nvSpPr>
        <p:spPr>
          <a:xfrm>
            <a:off x="0" y="3782785"/>
            <a:ext cx="9144000" cy="1360715"/>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bg1"/>
              </a:solidFill>
            </a:endParaRPr>
          </a:p>
        </p:txBody>
      </p:sp>
      <p:sp>
        <p:nvSpPr>
          <p:cNvPr id="13" name="Text Placeholder 11">
            <a:extLst>
              <a:ext uri="{FF2B5EF4-FFF2-40B4-BE49-F238E27FC236}">
                <a16:creationId xmlns:a16="http://schemas.microsoft.com/office/drawing/2014/main" id="{9D3472EC-3332-4840-B3B3-3F529B60B0CF}"/>
              </a:ext>
            </a:extLst>
          </p:cNvPr>
          <p:cNvSpPr>
            <a:spLocks noGrp="1"/>
          </p:cNvSpPr>
          <p:nvPr>
            <p:ph type="body" sz="quarter" idx="14" hasCustomPrompt="1"/>
          </p:nvPr>
        </p:nvSpPr>
        <p:spPr>
          <a:xfrm>
            <a:off x="222250" y="3973285"/>
            <a:ext cx="7299779" cy="476250"/>
          </a:xfrm>
        </p:spPr>
        <p:txBody>
          <a:bodyPr>
            <a:normAutofit/>
          </a:bodyPr>
          <a:lstStyle>
            <a:lvl1pPr marL="0" indent="0" algn="l">
              <a:buNone/>
              <a:defRPr sz="3300" b="1" cap="all" baseline="0">
                <a:solidFill>
                  <a:schemeClr val="bg1"/>
                </a:solidFill>
                <a:latin typeface="+mj-lt"/>
              </a:defRPr>
            </a:lvl1pPr>
            <a:lvl2pPr marL="0" indent="0" algn="ctr">
              <a:buNone/>
              <a:defRPr sz="1500">
                <a:solidFill>
                  <a:schemeClr val="bg1"/>
                </a:solidFill>
              </a:defRPr>
            </a:lvl2pPr>
            <a:lvl3pPr>
              <a:defRPr sz="1350"/>
            </a:lvl3pPr>
            <a:lvl4pPr>
              <a:defRPr sz="1200"/>
            </a:lvl4pPr>
            <a:lvl5pPr>
              <a:defRPr sz="1200"/>
            </a:lvl5pPr>
          </a:lstStyle>
          <a:p>
            <a:pPr lvl="0"/>
            <a:r>
              <a:rPr lang="en-US" dirty="0"/>
              <a:t>Title OF PRESENTATION</a:t>
            </a:r>
          </a:p>
        </p:txBody>
      </p:sp>
      <p:sp>
        <p:nvSpPr>
          <p:cNvPr id="3" name="Subtitle 2">
            <a:extLst>
              <a:ext uri="{FF2B5EF4-FFF2-40B4-BE49-F238E27FC236}">
                <a16:creationId xmlns:a16="http://schemas.microsoft.com/office/drawing/2014/main" id="{68C54DFB-92F7-41E0-897D-1D2F9A85707F}"/>
              </a:ext>
            </a:extLst>
          </p:cNvPr>
          <p:cNvSpPr>
            <a:spLocks noGrp="1"/>
          </p:cNvSpPr>
          <p:nvPr>
            <p:ph type="subTitle" idx="1" hasCustomPrompt="1"/>
          </p:nvPr>
        </p:nvSpPr>
        <p:spPr>
          <a:xfrm>
            <a:off x="222250" y="4532085"/>
            <a:ext cx="7299779" cy="349250"/>
          </a:xfrm>
        </p:spPr>
        <p:txBody>
          <a:bodyPr>
            <a:noAutofit/>
          </a:bodyPr>
          <a:lstStyle>
            <a:lvl1pPr marL="0" indent="0" algn="l">
              <a:buNone/>
              <a:defRPr sz="2100" b="1">
                <a:solidFill>
                  <a:srgbClr val="33333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Type your Rotary club name here</a:t>
            </a:r>
          </a:p>
        </p:txBody>
      </p:sp>
      <p:sp>
        <p:nvSpPr>
          <p:cNvPr id="8" name="TextBox 7" hidden="1">
            <a:extLst>
              <a:ext uri="{FF2B5EF4-FFF2-40B4-BE49-F238E27FC236}">
                <a16:creationId xmlns:a16="http://schemas.microsoft.com/office/drawing/2014/main" id="{84DDCCAD-79C7-47DD-ADFA-662E6C9F15A6}"/>
              </a:ext>
            </a:extLst>
          </p:cNvPr>
          <p:cNvSpPr txBox="1"/>
          <p:nvPr userDrawn="1"/>
        </p:nvSpPr>
        <p:spPr>
          <a:xfrm>
            <a:off x="0" y="5005001"/>
            <a:ext cx="6858000" cy="161583"/>
          </a:xfrm>
          <a:prstGeom prst="rect">
            <a:avLst/>
          </a:prstGeom>
          <a:noFill/>
        </p:spPr>
        <p:txBody>
          <a:bodyPr wrap="square" rtlCol="0">
            <a:spAutoFit/>
          </a:bodyPr>
          <a:lstStyle/>
          <a:p>
            <a:r>
              <a:rPr lang="en-US" sz="450" dirty="0">
                <a:solidFill>
                  <a:schemeClr val="bg1">
                    <a:lumMod val="50000"/>
                  </a:schemeClr>
                </a:solidFill>
              </a:rPr>
              <a:t>© 2019 Rotary International. Internal Use Only. Not For Distribution. Private and Confidential.</a:t>
            </a:r>
          </a:p>
        </p:txBody>
      </p:sp>
      <p:sp>
        <p:nvSpPr>
          <p:cNvPr id="11" name="Slide Number Placeholder 5">
            <a:extLst>
              <a:ext uri="{FF2B5EF4-FFF2-40B4-BE49-F238E27FC236}">
                <a16:creationId xmlns:a16="http://schemas.microsoft.com/office/drawing/2014/main" id="{B404E3BF-B02B-48D6-9216-A767209304BA}"/>
              </a:ext>
            </a:extLst>
          </p:cNvPr>
          <p:cNvSpPr>
            <a:spLocks noGrp="1"/>
          </p:cNvSpPr>
          <p:nvPr>
            <p:ph type="sldNum" sz="quarter" idx="12"/>
          </p:nvPr>
        </p:nvSpPr>
        <p:spPr>
          <a:xfrm>
            <a:off x="8737600" y="86678"/>
            <a:ext cx="317501" cy="273844"/>
          </a:xfr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dirty="0"/>
          </a:p>
        </p:txBody>
      </p:sp>
      <p:pic>
        <p:nvPicPr>
          <p:cNvPr id="14" name="Picture 13">
            <a:extLst>
              <a:ext uri="{FF2B5EF4-FFF2-40B4-BE49-F238E27FC236}">
                <a16:creationId xmlns:a16="http://schemas.microsoft.com/office/drawing/2014/main" id="{C9E95793-1AA7-8D4B-B83A-CE84DD100ED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545750" y="4408918"/>
            <a:ext cx="1404064" cy="527348"/>
          </a:xfrm>
          <a:prstGeom prst="rect">
            <a:avLst/>
          </a:prstGeom>
        </p:spPr>
      </p:pic>
    </p:spTree>
    <p:extLst>
      <p:ext uri="{BB962C8B-B14F-4D97-AF65-F5344CB8AC3E}">
        <p14:creationId xmlns:p14="http://schemas.microsoft.com/office/powerpoint/2010/main" val="157184058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CE6EAAB-7FEE-4F68-883D-EBA6B0F104AC}"/>
              </a:ext>
            </a:extLst>
          </p:cNvPr>
          <p:cNvSpPr/>
          <p:nvPr userDrawn="1"/>
        </p:nvSpPr>
        <p:spPr>
          <a:xfrm>
            <a:off x="0" y="0"/>
            <a:ext cx="9144000" cy="5143500"/>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4" name="TextBox 3" hidden="1">
            <a:extLst>
              <a:ext uri="{FF2B5EF4-FFF2-40B4-BE49-F238E27FC236}">
                <a16:creationId xmlns:a16="http://schemas.microsoft.com/office/drawing/2014/main" id="{690739EB-94C1-4415-B19F-879B952D09F0}"/>
              </a:ext>
            </a:extLst>
          </p:cNvPr>
          <p:cNvSpPr txBox="1"/>
          <p:nvPr userDrawn="1"/>
        </p:nvSpPr>
        <p:spPr>
          <a:xfrm>
            <a:off x="0" y="5005001"/>
            <a:ext cx="6858000" cy="161583"/>
          </a:xfrm>
          <a:prstGeom prst="rect">
            <a:avLst/>
          </a:prstGeom>
          <a:noFill/>
        </p:spPr>
        <p:txBody>
          <a:bodyPr wrap="square" rtlCol="0">
            <a:spAutoFit/>
          </a:bodyPr>
          <a:lstStyle/>
          <a:p>
            <a:r>
              <a:rPr lang="en-US" sz="450" dirty="0">
                <a:solidFill>
                  <a:schemeClr val="bg2">
                    <a:lumMod val="50000"/>
                  </a:schemeClr>
                </a:solidFill>
              </a:rPr>
              <a:t>© 2019 Rotary International. Internal Use Only. Not For Distribution. Private and Confidential.</a:t>
            </a:r>
          </a:p>
        </p:txBody>
      </p:sp>
      <p:sp>
        <p:nvSpPr>
          <p:cNvPr id="5" name="Slide Number Placeholder 5">
            <a:extLst>
              <a:ext uri="{FF2B5EF4-FFF2-40B4-BE49-F238E27FC236}">
                <a16:creationId xmlns:a16="http://schemas.microsoft.com/office/drawing/2014/main" id="{498B72DB-9B3F-4174-946B-11B970D5D543}"/>
              </a:ext>
            </a:extLst>
          </p:cNvPr>
          <p:cNvSpPr>
            <a:spLocks noGrp="1"/>
          </p:cNvSpPr>
          <p:nvPr>
            <p:ph type="sldNum" sz="quarter" idx="12"/>
          </p:nvPr>
        </p:nvSpPr>
        <p:spPr>
          <a:xfrm>
            <a:off x="8737600" y="86678"/>
            <a:ext cx="317501" cy="273844"/>
          </a:xfr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1006228851"/>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4AB9660-06D7-4EC1-B41A-0141039CF0E9}"/>
              </a:ext>
            </a:extLst>
          </p:cNvPr>
          <p:cNvSpPr/>
          <p:nvPr userDrawn="1"/>
        </p:nvSpPr>
        <p:spPr>
          <a:xfrm>
            <a:off x="0" y="1"/>
            <a:ext cx="9144000" cy="5143499"/>
          </a:xfrm>
          <a:prstGeom prst="rect">
            <a:avLst/>
          </a:pr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bg1"/>
              </a:solidFill>
            </a:endParaRPr>
          </a:p>
        </p:txBody>
      </p:sp>
      <p:sp>
        <p:nvSpPr>
          <p:cNvPr id="6" name="TextBox 5" hidden="1">
            <a:extLst>
              <a:ext uri="{FF2B5EF4-FFF2-40B4-BE49-F238E27FC236}">
                <a16:creationId xmlns:a16="http://schemas.microsoft.com/office/drawing/2014/main" id="{440A6B87-0865-4F2E-BFC1-2085F3020671}"/>
              </a:ext>
            </a:extLst>
          </p:cNvPr>
          <p:cNvSpPr txBox="1"/>
          <p:nvPr userDrawn="1"/>
        </p:nvSpPr>
        <p:spPr>
          <a:xfrm>
            <a:off x="0" y="5005001"/>
            <a:ext cx="6858000" cy="161583"/>
          </a:xfrm>
          <a:prstGeom prst="rect">
            <a:avLst/>
          </a:prstGeom>
          <a:noFill/>
        </p:spPr>
        <p:txBody>
          <a:bodyPr wrap="square" rtlCol="0">
            <a:spAutoFit/>
          </a:bodyPr>
          <a:lstStyle/>
          <a:p>
            <a:r>
              <a:rPr lang="en-US" sz="450" dirty="0">
                <a:solidFill>
                  <a:schemeClr val="bg2">
                    <a:lumMod val="75000"/>
                  </a:schemeClr>
                </a:solidFill>
              </a:rPr>
              <a:t>© 2019 Rotary International. Internal Use Only. Not For Distribution. Private and Confidential.</a:t>
            </a:r>
          </a:p>
        </p:txBody>
      </p:sp>
      <p:sp>
        <p:nvSpPr>
          <p:cNvPr id="5" name="Slide Number Placeholder 5">
            <a:extLst>
              <a:ext uri="{FF2B5EF4-FFF2-40B4-BE49-F238E27FC236}">
                <a16:creationId xmlns:a16="http://schemas.microsoft.com/office/drawing/2014/main" id="{5A7B473F-4FCB-4E80-AEDD-AFF0A582E31D}"/>
              </a:ext>
            </a:extLst>
          </p:cNvPr>
          <p:cNvSpPr>
            <a:spLocks noGrp="1"/>
          </p:cNvSpPr>
          <p:nvPr>
            <p:ph type="sldNum" sz="quarter" idx="12"/>
          </p:nvPr>
        </p:nvSpPr>
        <p:spPr>
          <a:xfrm>
            <a:off x="8737600" y="86678"/>
            <a:ext cx="317501" cy="273844"/>
          </a:xfr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141680052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6B15CEA-7F4D-4111-91E1-C24BB8942014}"/>
              </a:ext>
            </a:extLst>
          </p:cNvPr>
          <p:cNvSpPr/>
          <p:nvPr userDrawn="1"/>
        </p:nvSpPr>
        <p:spPr>
          <a:xfrm flipV="1">
            <a:off x="0" y="0"/>
            <a:ext cx="9144000" cy="1155032"/>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a:extLst>
              <a:ext uri="{FF2B5EF4-FFF2-40B4-BE49-F238E27FC236}">
                <a16:creationId xmlns:a16="http://schemas.microsoft.com/office/drawing/2014/main" id="{DB110B65-104E-48DA-9FDA-01FF9A48E841}"/>
              </a:ext>
            </a:extLst>
          </p:cNvPr>
          <p:cNvSpPr>
            <a:spLocks noGrp="1"/>
          </p:cNvSpPr>
          <p:nvPr>
            <p:ph type="title"/>
          </p:nvPr>
        </p:nvSpPr>
        <p:spPr>
          <a:xfrm>
            <a:off x="285750" y="1"/>
            <a:ext cx="8629650" cy="1155032"/>
          </a:xfrm>
        </p:spPr>
        <p:txBody>
          <a:bodyPr tIns="0" bIns="91440" anchor="b"/>
          <a:lstStyle>
            <a:lvl1pPr>
              <a:defRPr cap="all" baseline="0">
                <a:solidFill>
                  <a:schemeClr val="bg1"/>
                </a:solidFill>
              </a:defRPr>
            </a:lvl1pPr>
          </a:lstStyle>
          <a:p>
            <a:r>
              <a:rPr lang="en-US" dirty="0"/>
              <a:t>Click to edit Master title style</a:t>
            </a:r>
          </a:p>
        </p:txBody>
      </p:sp>
      <p:sp>
        <p:nvSpPr>
          <p:cNvPr id="10" name="Content Placeholder 2">
            <a:extLst>
              <a:ext uri="{FF2B5EF4-FFF2-40B4-BE49-F238E27FC236}">
                <a16:creationId xmlns:a16="http://schemas.microsoft.com/office/drawing/2014/main" id="{9A633E9E-2A95-4274-8C9E-B12F3C8F05DB}"/>
              </a:ext>
            </a:extLst>
          </p:cNvPr>
          <p:cNvSpPr>
            <a:spLocks noGrp="1"/>
          </p:cNvSpPr>
          <p:nvPr>
            <p:ph idx="1"/>
          </p:nvPr>
        </p:nvSpPr>
        <p:spPr>
          <a:xfrm>
            <a:off x="285750" y="1606550"/>
            <a:ext cx="8629649" cy="3026172"/>
          </a:xfrm>
        </p:spPr>
        <p:txBody>
          <a:bodyPr>
            <a:normAutofit/>
          </a:bodyPr>
          <a:lstStyle>
            <a:lvl1pPr>
              <a:defRPr sz="1800">
                <a:solidFill>
                  <a:srgbClr val="333333"/>
                </a:solidFill>
              </a:defRPr>
            </a:lvl1pPr>
            <a:lvl2pPr marL="342900" indent="-171450">
              <a:defRPr sz="1500">
                <a:solidFill>
                  <a:srgbClr val="333333"/>
                </a:solidFill>
              </a:defRPr>
            </a:lvl2pPr>
            <a:lvl3pPr marL="514350" indent="-171450">
              <a:defRPr sz="1350">
                <a:solidFill>
                  <a:srgbClr val="333333"/>
                </a:solidFill>
              </a:defRPr>
            </a:lvl3pPr>
            <a:lvl4pPr marL="685800" indent="-171450">
              <a:defRPr sz="1200">
                <a:solidFill>
                  <a:srgbClr val="333333"/>
                </a:solidFill>
              </a:defRPr>
            </a:lvl4pPr>
            <a:lvl5pPr marL="857250" indent="-171450">
              <a:defRPr sz="1200">
                <a:solidFill>
                  <a:srgbClr val="33333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Box 5" hidden="1">
            <a:extLst>
              <a:ext uri="{FF2B5EF4-FFF2-40B4-BE49-F238E27FC236}">
                <a16:creationId xmlns:a16="http://schemas.microsoft.com/office/drawing/2014/main" id="{134820A4-D5DF-4EEE-9F8B-8C9C8D423F7B}"/>
              </a:ext>
            </a:extLst>
          </p:cNvPr>
          <p:cNvSpPr txBox="1"/>
          <p:nvPr userDrawn="1"/>
        </p:nvSpPr>
        <p:spPr>
          <a:xfrm>
            <a:off x="0" y="5005001"/>
            <a:ext cx="6858000" cy="161583"/>
          </a:xfrm>
          <a:prstGeom prst="rect">
            <a:avLst/>
          </a:prstGeom>
          <a:noFill/>
        </p:spPr>
        <p:txBody>
          <a:bodyPr wrap="square" rtlCol="0">
            <a:spAutoFit/>
          </a:bodyPr>
          <a:lstStyle/>
          <a:p>
            <a:r>
              <a:rPr lang="en-US" sz="450" dirty="0">
                <a:solidFill>
                  <a:schemeClr val="bg2">
                    <a:lumMod val="75000"/>
                  </a:schemeClr>
                </a:solidFill>
              </a:rPr>
              <a:t>© 2019 Rotary International. Internal Use Only. Not For Distribution. Private and Confidential.</a:t>
            </a:r>
          </a:p>
        </p:txBody>
      </p:sp>
      <p:sp>
        <p:nvSpPr>
          <p:cNvPr id="9" name="Slide Number Placeholder 5">
            <a:extLst>
              <a:ext uri="{FF2B5EF4-FFF2-40B4-BE49-F238E27FC236}">
                <a16:creationId xmlns:a16="http://schemas.microsoft.com/office/drawing/2014/main" id="{CE2B2F9D-68E3-43FB-86DA-500515AC8355}"/>
              </a:ext>
            </a:extLst>
          </p:cNvPr>
          <p:cNvSpPr>
            <a:spLocks noGrp="1"/>
          </p:cNvSpPr>
          <p:nvPr>
            <p:ph type="sldNum" sz="quarter" idx="12"/>
          </p:nvPr>
        </p:nvSpPr>
        <p:spPr>
          <a:xfrm>
            <a:off x="8737600" y="86678"/>
            <a:ext cx="317501" cy="273844"/>
          </a:xfr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430808488"/>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6B15CEA-7F4D-4111-91E1-C24BB8942014}"/>
              </a:ext>
            </a:extLst>
          </p:cNvPr>
          <p:cNvSpPr/>
          <p:nvPr userDrawn="1"/>
        </p:nvSpPr>
        <p:spPr>
          <a:xfrm flipV="1">
            <a:off x="0" y="0"/>
            <a:ext cx="9144000" cy="1155032"/>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a:extLst>
              <a:ext uri="{FF2B5EF4-FFF2-40B4-BE49-F238E27FC236}">
                <a16:creationId xmlns:a16="http://schemas.microsoft.com/office/drawing/2014/main" id="{DB110B65-104E-48DA-9FDA-01FF9A48E841}"/>
              </a:ext>
            </a:extLst>
          </p:cNvPr>
          <p:cNvSpPr>
            <a:spLocks noGrp="1"/>
          </p:cNvSpPr>
          <p:nvPr>
            <p:ph type="title"/>
          </p:nvPr>
        </p:nvSpPr>
        <p:spPr>
          <a:xfrm>
            <a:off x="285750" y="1"/>
            <a:ext cx="8629650" cy="1155032"/>
          </a:xfrm>
        </p:spPr>
        <p:txBody>
          <a:bodyPr tIns="0" bIns="91440" anchor="b"/>
          <a:lstStyle>
            <a:lvl1pPr>
              <a:defRPr cap="all" baseline="0">
                <a:solidFill>
                  <a:schemeClr val="bg1"/>
                </a:solidFill>
              </a:defRPr>
            </a:lvl1pPr>
          </a:lstStyle>
          <a:p>
            <a:r>
              <a:rPr lang="en-US" dirty="0"/>
              <a:t>Click to edit Master title style</a:t>
            </a:r>
          </a:p>
        </p:txBody>
      </p:sp>
      <p:sp>
        <p:nvSpPr>
          <p:cNvPr id="10" name="Content Placeholder 2">
            <a:extLst>
              <a:ext uri="{FF2B5EF4-FFF2-40B4-BE49-F238E27FC236}">
                <a16:creationId xmlns:a16="http://schemas.microsoft.com/office/drawing/2014/main" id="{9A633E9E-2A95-4274-8C9E-B12F3C8F05DB}"/>
              </a:ext>
            </a:extLst>
          </p:cNvPr>
          <p:cNvSpPr>
            <a:spLocks noGrp="1"/>
          </p:cNvSpPr>
          <p:nvPr>
            <p:ph idx="1"/>
          </p:nvPr>
        </p:nvSpPr>
        <p:spPr>
          <a:xfrm>
            <a:off x="285750" y="1827609"/>
            <a:ext cx="8629649" cy="2877742"/>
          </a:xfrm>
        </p:spPr>
        <p:txBody>
          <a:bodyPr>
            <a:normAutofit/>
          </a:bodyPr>
          <a:lstStyle>
            <a:lvl1pPr>
              <a:defRPr sz="1800">
                <a:solidFill>
                  <a:srgbClr val="333333"/>
                </a:solidFill>
              </a:defRPr>
            </a:lvl1pPr>
            <a:lvl2pPr marL="342900" indent="-171450">
              <a:defRPr sz="1500">
                <a:solidFill>
                  <a:srgbClr val="333333"/>
                </a:solidFill>
              </a:defRPr>
            </a:lvl2pPr>
            <a:lvl3pPr marL="514350" indent="-171450">
              <a:defRPr sz="1350">
                <a:solidFill>
                  <a:srgbClr val="333333"/>
                </a:solidFill>
              </a:defRPr>
            </a:lvl3pPr>
            <a:lvl4pPr marL="685800" indent="-171450">
              <a:defRPr sz="1200">
                <a:solidFill>
                  <a:srgbClr val="333333"/>
                </a:solidFill>
              </a:defRPr>
            </a:lvl4pPr>
            <a:lvl5pPr marL="857250" indent="-171450">
              <a:defRPr sz="1200">
                <a:solidFill>
                  <a:srgbClr val="33333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Subtitle 2">
            <a:extLst>
              <a:ext uri="{FF2B5EF4-FFF2-40B4-BE49-F238E27FC236}">
                <a16:creationId xmlns:a16="http://schemas.microsoft.com/office/drawing/2014/main" id="{11B1EC5A-E690-43D2-A0E3-D50BD6A53AFE}"/>
              </a:ext>
            </a:extLst>
          </p:cNvPr>
          <p:cNvSpPr>
            <a:spLocks noGrp="1"/>
          </p:cNvSpPr>
          <p:nvPr>
            <p:ph type="subTitle" idx="13"/>
          </p:nvPr>
        </p:nvSpPr>
        <p:spPr>
          <a:xfrm>
            <a:off x="285750" y="1347100"/>
            <a:ext cx="8629649" cy="461459"/>
          </a:xfrm>
        </p:spPr>
        <p:txBody>
          <a:bodyPr>
            <a:normAutofit/>
          </a:bodyPr>
          <a:lstStyle>
            <a:lvl1pPr marL="0" indent="0" algn="l">
              <a:buNone/>
              <a:defRPr sz="1800" b="1" cap="all" baseline="0">
                <a:solidFill>
                  <a:srgbClr val="333333"/>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7" name="TextBox 6" hidden="1">
            <a:extLst>
              <a:ext uri="{FF2B5EF4-FFF2-40B4-BE49-F238E27FC236}">
                <a16:creationId xmlns:a16="http://schemas.microsoft.com/office/drawing/2014/main" id="{C429B5C5-40F0-413F-82DE-781C809F82A3}"/>
              </a:ext>
            </a:extLst>
          </p:cNvPr>
          <p:cNvSpPr txBox="1"/>
          <p:nvPr userDrawn="1"/>
        </p:nvSpPr>
        <p:spPr>
          <a:xfrm>
            <a:off x="0" y="5005001"/>
            <a:ext cx="6858000" cy="161583"/>
          </a:xfrm>
          <a:prstGeom prst="rect">
            <a:avLst/>
          </a:prstGeom>
          <a:noFill/>
        </p:spPr>
        <p:txBody>
          <a:bodyPr wrap="square" rtlCol="0">
            <a:spAutoFit/>
          </a:bodyPr>
          <a:lstStyle/>
          <a:p>
            <a:r>
              <a:rPr lang="en-US" sz="450" dirty="0">
                <a:solidFill>
                  <a:schemeClr val="bg2">
                    <a:lumMod val="75000"/>
                  </a:schemeClr>
                </a:solidFill>
              </a:rPr>
              <a:t>© 2019 Rotary International. Internal Use Only. Not For Distribution. Private and Confidential.</a:t>
            </a:r>
          </a:p>
        </p:txBody>
      </p:sp>
      <p:sp>
        <p:nvSpPr>
          <p:cNvPr id="9" name="Slide Number Placeholder 5">
            <a:extLst>
              <a:ext uri="{FF2B5EF4-FFF2-40B4-BE49-F238E27FC236}">
                <a16:creationId xmlns:a16="http://schemas.microsoft.com/office/drawing/2014/main" id="{FD10926E-D815-4592-97B7-8EE7A9786ACB}"/>
              </a:ext>
            </a:extLst>
          </p:cNvPr>
          <p:cNvSpPr>
            <a:spLocks noGrp="1"/>
          </p:cNvSpPr>
          <p:nvPr>
            <p:ph type="sldNum" sz="quarter" idx="12"/>
          </p:nvPr>
        </p:nvSpPr>
        <p:spPr>
          <a:xfrm>
            <a:off x="8737600" y="86678"/>
            <a:ext cx="317501" cy="273844"/>
          </a:xfr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84408576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8A776E0-39A8-48D5-80F8-035E16384242}"/>
              </a:ext>
            </a:extLst>
          </p:cNvPr>
          <p:cNvSpPr/>
          <p:nvPr userDrawn="1"/>
        </p:nvSpPr>
        <p:spPr>
          <a:xfrm>
            <a:off x="0" y="1155031"/>
            <a:ext cx="9144000" cy="3988469"/>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800" dirty="0"/>
          </a:p>
        </p:txBody>
      </p:sp>
      <p:sp>
        <p:nvSpPr>
          <p:cNvPr id="9" name="Slide Number Placeholder 5">
            <a:extLst>
              <a:ext uri="{FF2B5EF4-FFF2-40B4-BE49-F238E27FC236}">
                <a16:creationId xmlns:a16="http://schemas.microsoft.com/office/drawing/2014/main" id="{3720C02A-46A0-4BE0-B1BF-F34465AC270B}"/>
              </a:ext>
            </a:extLst>
          </p:cNvPr>
          <p:cNvSpPr>
            <a:spLocks noGrp="1"/>
          </p:cNvSpPr>
          <p:nvPr>
            <p:ph type="sldNum" sz="quarter" idx="12"/>
          </p:nvPr>
        </p:nvSpPr>
        <p:spPr>
          <a:xfrm>
            <a:off x="8737600" y="4767263"/>
            <a:ext cx="317501" cy="273844"/>
          </a:xfrm>
        </p:spPr>
        <p:txBody>
          <a:bodyPr/>
          <a:lstStyle/>
          <a:p>
            <a:fld id="{97A94E25-127B-4C48-AF96-44BA7B823777}" type="slidenum">
              <a:rPr lang="en-US" smtClean="0"/>
              <a:t>‹#›</a:t>
            </a:fld>
            <a:endParaRPr lang="en-US" dirty="0"/>
          </a:p>
        </p:txBody>
      </p:sp>
      <p:sp>
        <p:nvSpPr>
          <p:cNvPr id="8" name="Title 1">
            <a:extLst>
              <a:ext uri="{FF2B5EF4-FFF2-40B4-BE49-F238E27FC236}">
                <a16:creationId xmlns:a16="http://schemas.microsoft.com/office/drawing/2014/main" id="{C48881AF-761E-4663-9A5E-BC34236BC1FE}"/>
              </a:ext>
            </a:extLst>
          </p:cNvPr>
          <p:cNvSpPr>
            <a:spLocks noGrp="1"/>
          </p:cNvSpPr>
          <p:nvPr>
            <p:ph type="title"/>
          </p:nvPr>
        </p:nvSpPr>
        <p:spPr>
          <a:xfrm>
            <a:off x="285750" y="1"/>
            <a:ext cx="8629650" cy="1155032"/>
          </a:xfrm>
        </p:spPr>
        <p:txBody>
          <a:bodyPr tIns="0" bIns="91440" anchor="b"/>
          <a:lstStyle>
            <a:lvl1pPr>
              <a:defRPr cap="all" baseline="0">
                <a:solidFill>
                  <a:srgbClr val="48595D"/>
                </a:solidFill>
              </a:defRPr>
            </a:lvl1pPr>
          </a:lstStyle>
          <a:p>
            <a:r>
              <a:rPr lang="en-US" dirty="0"/>
              <a:t>Click to edit Master title style</a:t>
            </a:r>
          </a:p>
        </p:txBody>
      </p:sp>
      <p:sp>
        <p:nvSpPr>
          <p:cNvPr id="5" name="TextBox 4" hidden="1">
            <a:extLst>
              <a:ext uri="{FF2B5EF4-FFF2-40B4-BE49-F238E27FC236}">
                <a16:creationId xmlns:a16="http://schemas.microsoft.com/office/drawing/2014/main" id="{31265F87-D1A9-4FC6-9F13-66361C11DF35}"/>
              </a:ext>
            </a:extLst>
          </p:cNvPr>
          <p:cNvSpPr txBox="1"/>
          <p:nvPr userDrawn="1"/>
        </p:nvSpPr>
        <p:spPr>
          <a:xfrm>
            <a:off x="0" y="5005001"/>
            <a:ext cx="6858000" cy="161583"/>
          </a:xfrm>
          <a:prstGeom prst="rect">
            <a:avLst/>
          </a:prstGeom>
          <a:noFill/>
        </p:spPr>
        <p:txBody>
          <a:bodyPr wrap="square" rtlCol="0">
            <a:spAutoFit/>
          </a:bodyPr>
          <a:lstStyle/>
          <a:p>
            <a:r>
              <a:rPr lang="en-US" sz="450" dirty="0">
                <a:solidFill>
                  <a:schemeClr val="bg2">
                    <a:lumMod val="50000"/>
                  </a:schemeClr>
                </a:solidFill>
              </a:rPr>
              <a:t>© 2019 Rotary International. Internal Use Only. Not For Distribution. Private and Confidential.</a:t>
            </a:r>
          </a:p>
        </p:txBody>
      </p:sp>
      <p:sp>
        <p:nvSpPr>
          <p:cNvPr id="10" name="Slide Number Placeholder 5">
            <a:extLst>
              <a:ext uri="{FF2B5EF4-FFF2-40B4-BE49-F238E27FC236}">
                <a16:creationId xmlns:a16="http://schemas.microsoft.com/office/drawing/2014/main" id="{28D424E8-3A20-4BF1-B53F-7A284F46F6A4}"/>
              </a:ext>
            </a:extLst>
          </p:cNvPr>
          <p:cNvSpPr txBox="1">
            <a:spLocks/>
          </p:cNvSpPr>
          <p:nvPr userDrawn="1"/>
        </p:nvSpPr>
        <p:spPr>
          <a:xfrm>
            <a:off x="8737600" y="86678"/>
            <a:ext cx="317501" cy="273844"/>
          </a:xfrm>
          <a:prstGeom prst="rect">
            <a:avLst/>
          </a:prstGeom>
        </p:spPr>
        <p:txBody>
          <a:bodyPr vert="horz" lIns="68580" tIns="34290" rIns="68580" bIns="34290" rtlCol="0" anchor="ctr"/>
          <a:lstStyle>
            <a:defPPr>
              <a:defRPr lang="en-US"/>
            </a:defPPr>
            <a:lvl1pPr marL="0" algn="r" defTabSz="914400" rtl="0" eaLnBrk="1" latinLnBrk="0" hangingPunct="1">
              <a:defRPr lang="en-US" sz="1200" kern="1200" smtClean="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7A94E25-127B-4C48-AF96-44BA7B823777}" type="slidenum">
              <a:rPr lang="en-US" sz="900" smtClean="0">
                <a:solidFill>
                  <a:schemeClr val="tx1"/>
                </a:solidFill>
              </a:rPr>
              <a:pPr/>
              <a:t>‹#›</a:t>
            </a:fld>
            <a:endParaRPr lang="en-US" sz="900" dirty="0">
              <a:solidFill>
                <a:schemeClr val="tx1"/>
              </a:solidFill>
            </a:endParaRPr>
          </a:p>
        </p:txBody>
      </p:sp>
    </p:spTree>
    <p:extLst>
      <p:ext uri="{BB962C8B-B14F-4D97-AF65-F5344CB8AC3E}">
        <p14:creationId xmlns:p14="http://schemas.microsoft.com/office/powerpoint/2010/main" val="697315355"/>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12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8A776E0-39A8-48D5-80F8-035E16384242}"/>
              </a:ext>
            </a:extLst>
          </p:cNvPr>
          <p:cNvSpPr/>
          <p:nvPr userDrawn="1"/>
        </p:nvSpPr>
        <p:spPr>
          <a:xfrm>
            <a:off x="0" y="0"/>
            <a:ext cx="9144000" cy="1155032"/>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800" dirty="0"/>
          </a:p>
        </p:txBody>
      </p:sp>
      <p:sp>
        <p:nvSpPr>
          <p:cNvPr id="5" name="Title 1">
            <a:extLst>
              <a:ext uri="{FF2B5EF4-FFF2-40B4-BE49-F238E27FC236}">
                <a16:creationId xmlns:a16="http://schemas.microsoft.com/office/drawing/2014/main" id="{3C0EF89B-F057-4EA3-BC61-71F9D7BF9FC4}"/>
              </a:ext>
            </a:extLst>
          </p:cNvPr>
          <p:cNvSpPr>
            <a:spLocks noGrp="1"/>
          </p:cNvSpPr>
          <p:nvPr>
            <p:ph type="title"/>
          </p:nvPr>
        </p:nvSpPr>
        <p:spPr>
          <a:xfrm>
            <a:off x="285750" y="1"/>
            <a:ext cx="8629650" cy="1155032"/>
          </a:xfrm>
        </p:spPr>
        <p:txBody>
          <a:bodyPr tIns="0" bIns="91440" anchor="b"/>
          <a:lstStyle>
            <a:lvl1pPr>
              <a:defRPr cap="all" baseline="0">
                <a:solidFill>
                  <a:schemeClr val="bg1"/>
                </a:solidFill>
              </a:defRPr>
            </a:lvl1pPr>
          </a:lstStyle>
          <a:p>
            <a:r>
              <a:rPr lang="en-US" dirty="0"/>
              <a:t>Click to edit Master title style</a:t>
            </a:r>
          </a:p>
        </p:txBody>
      </p:sp>
      <p:sp>
        <p:nvSpPr>
          <p:cNvPr id="6" name="TextBox 5" hidden="1">
            <a:extLst>
              <a:ext uri="{FF2B5EF4-FFF2-40B4-BE49-F238E27FC236}">
                <a16:creationId xmlns:a16="http://schemas.microsoft.com/office/drawing/2014/main" id="{3F6A0DDC-8464-4003-BDFD-127BB593AA78}"/>
              </a:ext>
            </a:extLst>
          </p:cNvPr>
          <p:cNvSpPr txBox="1"/>
          <p:nvPr userDrawn="1"/>
        </p:nvSpPr>
        <p:spPr>
          <a:xfrm>
            <a:off x="0" y="5005001"/>
            <a:ext cx="6858000" cy="161583"/>
          </a:xfrm>
          <a:prstGeom prst="rect">
            <a:avLst/>
          </a:prstGeom>
          <a:noFill/>
        </p:spPr>
        <p:txBody>
          <a:bodyPr wrap="square" rtlCol="0">
            <a:spAutoFit/>
          </a:bodyPr>
          <a:lstStyle/>
          <a:p>
            <a:r>
              <a:rPr lang="en-US" sz="450" dirty="0">
                <a:solidFill>
                  <a:schemeClr val="bg2">
                    <a:lumMod val="75000"/>
                  </a:schemeClr>
                </a:solidFill>
              </a:rPr>
              <a:t>© 2019 Rotary International. Internal Use Only. Not For Distribution. Private and Confidential.</a:t>
            </a:r>
          </a:p>
        </p:txBody>
      </p:sp>
      <p:sp>
        <p:nvSpPr>
          <p:cNvPr id="8" name="Slide Number Placeholder 5">
            <a:extLst>
              <a:ext uri="{FF2B5EF4-FFF2-40B4-BE49-F238E27FC236}">
                <a16:creationId xmlns:a16="http://schemas.microsoft.com/office/drawing/2014/main" id="{FF64A36E-6351-44F5-8371-4CD912E77164}"/>
              </a:ext>
            </a:extLst>
          </p:cNvPr>
          <p:cNvSpPr>
            <a:spLocks noGrp="1"/>
          </p:cNvSpPr>
          <p:nvPr>
            <p:ph type="sldNum" sz="quarter" idx="12"/>
          </p:nvPr>
        </p:nvSpPr>
        <p:spPr>
          <a:xfrm>
            <a:off x="8737600" y="86678"/>
            <a:ext cx="317501" cy="273844"/>
          </a:xfr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405276766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BFE6C60-BD51-4C06-972B-D598C068A30B}"/>
              </a:ext>
            </a:extLst>
          </p:cNvPr>
          <p:cNvSpPr/>
          <p:nvPr userDrawn="1"/>
        </p:nvSpPr>
        <p:spPr>
          <a:xfrm>
            <a:off x="0" y="0"/>
            <a:ext cx="4572000" cy="5143500"/>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 name="Text Placeholder 11">
            <a:extLst>
              <a:ext uri="{FF2B5EF4-FFF2-40B4-BE49-F238E27FC236}">
                <a16:creationId xmlns:a16="http://schemas.microsoft.com/office/drawing/2014/main" id="{E8702E8D-AEBF-49D4-9D69-00802EFEB718}"/>
              </a:ext>
            </a:extLst>
          </p:cNvPr>
          <p:cNvSpPr>
            <a:spLocks noGrp="1"/>
          </p:cNvSpPr>
          <p:nvPr>
            <p:ph type="body" sz="quarter" idx="12"/>
          </p:nvPr>
        </p:nvSpPr>
        <p:spPr>
          <a:xfrm>
            <a:off x="4762500" y="1606153"/>
            <a:ext cx="4152900" cy="2356247"/>
          </a:xfrm>
        </p:spPr>
        <p:txBody>
          <a:bodyPr>
            <a:normAutofit/>
          </a:bodyPr>
          <a:lstStyle>
            <a:lvl1pPr marL="0" indent="0">
              <a:buNone/>
              <a:defRPr sz="1650"/>
            </a:lvl1pPr>
            <a:lvl2pPr marL="171450" indent="-127397">
              <a:lnSpc>
                <a:spcPct val="100000"/>
              </a:lnSpc>
              <a:spcBef>
                <a:spcPts val="900"/>
              </a:spcBef>
              <a:spcAft>
                <a:spcPts val="900"/>
              </a:spcAft>
              <a:defRPr sz="1350"/>
            </a:lvl2pPr>
            <a:lvl3pPr>
              <a:defRPr sz="1350"/>
            </a:lvl3pPr>
            <a:lvl4pPr>
              <a:defRPr sz="1200"/>
            </a:lvl4pPr>
            <a:lvl5pPr>
              <a:defRPr sz="1200"/>
            </a:lvl5pPr>
          </a:lstStyle>
          <a:p>
            <a:pPr lvl="0"/>
            <a:r>
              <a:rPr lang="en-US" dirty="0"/>
              <a:t>Click to edit Master text styles</a:t>
            </a:r>
          </a:p>
          <a:p>
            <a:pPr lvl="1"/>
            <a:r>
              <a:rPr lang="en-US" dirty="0"/>
              <a:t>Second level</a:t>
            </a:r>
          </a:p>
        </p:txBody>
      </p:sp>
      <p:sp>
        <p:nvSpPr>
          <p:cNvPr id="21" name="Text Placeholder 11">
            <a:extLst>
              <a:ext uri="{FF2B5EF4-FFF2-40B4-BE49-F238E27FC236}">
                <a16:creationId xmlns:a16="http://schemas.microsoft.com/office/drawing/2014/main" id="{573E487D-389A-425E-93B1-6E466DB120CE}"/>
              </a:ext>
            </a:extLst>
          </p:cNvPr>
          <p:cNvSpPr>
            <a:spLocks noGrp="1"/>
          </p:cNvSpPr>
          <p:nvPr>
            <p:ph type="body" sz="quarter" idx="14" hasCustomPrompt="1"/>
          </p:nvPr>
        </p:nvSpPr>
        <p:spPr>
          <a:xfrm>
            <a:off x="419100" y="1606153"/>
            <a:ext cx="3733800" cy="851297"/>
          </a:xfr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3300" b="1" cap="all" baseline="0">
                <a:solidFill>
                  <a:schemeClr val="bg1"/>
                </a:solidFill>
                <a:latin typeface="+mj-lt"/>
              </a:defRPr>
            </a:lvl1pPr>
            <a:lvl2pPr marL="0" indent="0">
              <a:buNone/>
              <a:defRPr sz="1500">
                <a:solidFill>
                  <a:schemeClr val="bg1"/>
                </a:solidFill>
              </a:defRPr>
            </a:lvl2pPr>
            <a:lvl3pPr>
              <a:defRPr sz="1350"/>
            </a:lvl3pPr>
            <a:lvl4pPr>
              <a:defRPr sz="1200"/>
            </a:lvl4pPr>
            <a:lvl5pPr>
              <a:defRPr sz="1200"/>
            </a:lvl5pPr>
          </a:lstStyle>
          <a:p>
            <a:pPr lvl="0"/>
            <a:r>
              <a:rPr lang="en-US" dirty="0"/>
              <a:t>Title</a:t>
            </a:r>
          </a:p>
        </p:txBody>
      </p:sp>
      <p:sp>
        <p:nvSpPr>
          <p:cNvPr id="22" name="Subtitle 2">
            <a:extLst>
              <a:ext uri="{FF2B5EF4-FFF2-40B4-BE49-F238E27FC236}">
                <a16:creationId xmlns:a16="http://schemas.microsoft.com/office/drawing/2014/main" id="{08ACE488-B9EE-4F80-9093-0D25C49D3C1D}"/>
              </a:ext>
            </a:extLst>
          </p:cNvPr>
          <p:cNvSpPr>
            <a:spLocks noGrp="1"/>
          </p:cNvSpPr>
          <p:nvPr>
            <p:ph type="subTitle" idx="1"/>
          </p:nvPr>
        </p:nvSpPr>
        <p:spPr>
          <a:xfrm>
            <a:off x="415926" y="2537724"/>
            <a:ext cx="3740150" cy="1481823"/>
          </a:xfrm>
        </p:spPr>
        <p:txBody>
          <a:bodyPr>
            <a:normAutofit/>
          </a:bodyPr>
          <a:lstStyle>
            <a:lvl1pPr marL="0" indent="0" algn="l">
              <a:buNone/>
              <a:defRPr sz="165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7" name="Slide Number Placeholder 5">
            <a:extLst>
              <a:ext uri="{FF2B5EF4-FFF2-40B4-BE49-F238E27FC236}">
                <a16:creationId xmlns:a16="http://schemas.microsoft.com/office/drawing/2014/main" id="{A5D6F820-5DA9-442B-93E8-9740D3002517}"/>
              </a:ext>
            </a:extLst>
          </p:cNvPr>
          <p:cNvSpPr>
            <a:spLocks noGrp="1"/>
          </p:cNvSpPr>
          <p:nvPr>
            <p:ph type="sldNum" sz="quarter" idx="15"/>
          </p:nvPr>
        </p:nvSpPr>
        <p:spPr>
          <a:xfrm>
            <a:off x="8737600" y="86678"/>
            <a:ext cx="317501" cy="273844"/>
          </a:xfr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sp>
        <p:nvSpPr>
          <p:cNvPr id="6" name="TextBox 5" hidden="1">
            <a:extLst>
              <a:ext uri="{FF2B5EF4-FFF2-40B4-BE49-F238E27FC236}">
                <a16:creationId xmlns:a16="http://schemas.microsoft.com/office/drawing/2014/main" id="{39D2C925-BE4C-4057-86A9-05FBB940D62D}"/>
              </a:ext>
            </a:extLst>
          </p:cNvPr>
          <p:cNvSpPr txBox="1"/>
          <p:nvPr userDrawn="1"/>
        </p:nvSpPr>
        <p:spPr>
          <a:xfrm>
            <a:off x="0" y="5005001"/>
            <a:ext cx="6858000" cy="161583"/>
          </a:xfrm>
          <a:prstGeom prst="rect">
            <a:avLst/>
          </a:prstGeom>
          <a:noFill/>
        </p:spPr>
        <p:txBody>
          <a:bodyPr wrap="square" rtlCol="0">
            <a:spAutoFit/>
          </a:bodyPr>
          <a:lstStyle/>
          <a:p>
            <a:r>
              <a:rPr lang="en-US" sz="450" dirty="0">
                <a:solidFill>
                  <a:schemeClr val="bg2">
                    <a:lumMod val="50000"/>
                  </a:schemeClr>
                </a:solidFill>
              </a:rPr>
              <a:t>© 2019 Rotary International. Internal Use Only. Not For Distribution. Private and Confidential.</a:t>
            </a:r>
          </a:p>
        </p:txBody>
      </p:sp>
    </p:spTree>
    <p:extLst>
      <p:ext uri="{BB962C8B-B14F-4D97-AF65-F5344CB8AC3E}">
        <p14:creationId xmlns:p14="http://schemas.microsoft.com/office/powerpoint/2010/main" val="2217150245"/>
      </p:ext>
    </p:extLst>
  </p:cSld>
  <p:clrMapOvr>
    <a:masterClrMapping/>
  </p:clrMapOvr>
  <p:extLst>
    <p:ext uri="{DCECCB84-F9BA-43D5-87BE-67443E8EF086}">
      <p15:sldGuideLst xmlns:p15="http://schemas.microsoft.com/office/powerpoint/2012/main">
        <p15:guide id="1" pos="3816">
          <p15:clr>
            <a:srgbClr val="FBAE4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BFE6C60-BD51-4C06-972B-D598C068A30B}"/>
              </a:ext>
            </a:extLst>
          </p:cNvPr>
          <p:cNvSpPr/>
          <p:nvPr userDrawn="1"/>
        </p:nvSpPr>
        <p:spPr>
          <a:xfrm>
            <a:off x="4572000" y="0"/>
            <a:ext cx="4572000" cy="5143500"/>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 name="Picture Placeholder 2">
            <a:extLst>
              <a:ext uri="{FF2B5EF4-FFF2-40B4-BE49-F238E27FC236}">
                <a16:creationId xmlns:a16="http://schemas.microsoft.com/office/drawing/2014/main" id="{24D0FBAC-275F-4558-B592-D14B0D074268}"/>
              </a:ext>
            </a:extLst>
          </p:cNvPr>
          <p:cNvSpPr>
            <a:spLocks noGrp="1"/>
          </p:cNvSpPr>
          <p:nvPr>
            <p:ph type="pic" sz="quarter" idx="15"/>
          </p:nvPr>
        </p:nvSpPr>
        <p:spPr>
          <a:xfrm>
            <a:off x="4889898" y="298847"/>
            <a:ext cx="3949303" cy="4514850"/>
          </a:xfrm>
        </p:spPr>
        <p:txBody>
          <a:bodyPr/>
          <a:lstStyle/>
          <a:p>
            <a:endParaRPr lang="en-US" dirty="0"/>
          </a:p>
        </p:txBody>
      </p:sp>
      <p:sp>
        <p:nvSpPr>
          <p:cNvPr id="10" name="Text Placeholder 11">
            <a:extLst>
              <a:ext uri="{FF2B5EF4-FFF2-40B4-BE49-F238E27FC236}">
                <a16:creationId xmlns:a16="http://schemas.microsoft.com/office/drawing/2014/main" id="{F4016360-4C79-4F76-A938-3BBB6229913D}"/>
              </a:ext>
            </a:extLst>
          </p:cNvPr>
          <p:cNvSpPr>
            <a:spLocks noGrp="1"/>
          </p:cNvSpPr>
          <p:nvPr>
            <p:ph type="body" sz="quarter" idx="14" hasCustomPrompt="1"/>
          </p:nvPr>
        </p:nvSpPr>
        <p:spPr>
          <a:xfrm>
            <a:off x="419100" y="1606153"/>
            <a:ext cx="3733800" cy="851297"/>
          </a:xfrm>
          <a:ln w="25400">
            <a:gradFill flip="none" rotWithShape="1">
              <a:gsLst>
                <a:gs pos="100000">
                  <a:srgbClr val="333333"/>
                </a:gs>
                <a:gs pos="97000">
                  <a:schemeClr val="bg1">
                    <a:alpha val="0"/>
                  </a:schemeClr>
                </a:gs>
              </a:gsLst>
              <a:lin ang="5400000" scaled="1"/>
              <a:tileRect/>
            </a:gradFill>
          </a:ln>
        </p:spPr>
        <p:txBody>
          <a:bodyPr anchor="b">
            <a:noAutofit/>
          </a:bodyPr>
          <a:lstStyle>
            <a:lvl1pPr marL="0" indent="0">
              <a:buNone/>
              <a:defRPr sz="3300" b="1" cap="all" baseline="0">
                <a:solidFill>
                  <a:srgbClr val="333333"/>
                </a:solidFill>
                <a:latin typeface="+mj-lt"/>
              </a:defRPr>
            </a:lvl1pPr>
            <a:lvl2pPr marL="0" indent="0">
              <a:buNone/>
              <a:defRPr sz="1500">
                <a:solidFill>
                  <a:schemeClr val="bg1"/>
                </a:solidFill>
              </a:defRPr>
            </a:lvl2pPr>
            <a:lvl3pPr>
              <a:defRPr sz="1350"/>
            </a:lvl3pPr>
            <a:lvl4pPr>
              <a:defRPr sz="1200"/>
            </a:lvl4pPr>
            <a:lvl5pPr>
              <a:defRPr sz="1200"/>
            </a:lvl5pPr>
          </a:lstStyle>
          <a:p>
            <a:pPr lvl="0"/>
            <a:r>
              <a:rPr lang="en-US" dirty="0"/>
              <a:t>Title</a:t>
            </a:r>
          </a:p>
        </p:txBody>
      </p:sp>
      <p:sp>
        <p:nvSpPr>
          <p:cNvPr id="11" name="Subtitle 2">
            <a:extLst>
              <a:ext uri="{FF2B5EF4-FFF2-40B4-BE49-F238E27FC236}">
                <a16:creationId xmlns:a16="http://schemas.microsoft.com/office/drawing/2014/main" id="{E1D181C7-949B-4052-9076-6B318782A374}"/>
              </a:ext>
            </a:extLst>
          </p:cNvPr>
          <p:cNvSpPr>
            <a:spLocks noGrp="1"/>
          </p:cNvSpPr>
          <p:nvPr>
            <p:ph type="subTitle" idx="1"/>
          </p:nvPr>
        </p:nvSpPr>
        <p:spPr>
          <a:xfrm>
            <a:off x="415926" y="2537724"/>
            <a:ext cx="3740150" cy="1481823"/>
          </a:xfrm>
        </p:spPr>
        <p:txBody>
          <a:bodyPr>
            <a:normAutofit/>
          </a:bodyPr>
          <a:lstStyle>
            <a:lvl1pPr marL="0" indent="0" algn="l">
              <a:buNone/>
              <a:defRPr sz="1650">
                <a:solidFill>
                  <a:srgbClr val="333333"/>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6" name="TextBox 5" hidden="1">
            <a:extLst>
              <a:ext uri="{FF2B5EF4-FFF2-40B4-BE49-F238E27FC236}">
                <a16:creationId xmlns:a16="http://schemas.microsoft.com/office/drawing/2014/main" id="{3F4EF337-F8F4-4151-B616-10707ECBE95F}"/>
              </a:ext>
            </a:extLst>
          </p:cNvPr>
          <p:cNvSpPr txBox="1"/>
          <p:nvPr userDrawn="1"/>
        </p:nvSpPr>
        <p:spPr>
          <a:xfrm>
            <a:off x="0" y="5005001"/>
            <a:ext cx="6858000" cy="161583"/>
          </a:xfrm>
          <a:prstGeom prst="rect">
            <a:avLst/>
          </a:prstGeom>
          <a:noFill/>
        </p:spPr>
        <p:txBody>
          <a:bodyPr wrap="square" rtlCol="0">
            <a:spAutoFit/>
          </a:bodyPr>
          <a:lstStyle/>
          <a:p>
            <a:r>
              <a:rPr lang="en-US" sz="450" dirty="0">
                <a:solidFill>
                  <a:schemeClr val="bg2">
                    <a:lumMod val="75000"/>
                  </a:schemeClr>
                </a:solidFill>
              </a:rPr>
              <a:t>© 2019 Rotary International. Internal Use Only. Not For Distribution. Private and Confidential.</a:t>
            </a:r>
          </a:p>
        </p:txBody>
      </p:sp>
      <p:sp>
        <p:nvSpPr>
          <p:cNvPr id="7" name="Slide Number Placeholder 5">
            <a:extLst>
              <a:ext uri="{FF2B5EF4-FFF2-40B4-BE49-F238E27FC236}">
                <a16:creationId xmlns:a16="http://schemas.microsoft.com/office/drawing/2014/main" id="{CEA03AD6-A795-41C0-B0E9-C5E66A8C8FF8}"/>
              </a:ext>
            </a:extLst>
          </p:cNvPr>
          <p:cNvSpPr>
            <a:spLocks noGrp="1"/>
          </p:cNvSpPr>
          <p:nvPr>
            <p:ph type="sldNum" sz="quarter" idx="12"/>
          </p:nvPr>
        </p:nvSpPr>
        <p:spPr>
          <a:xfrm>
            <a:off x="8737600" y="86678"/>
            <a:ext cx="317501" cy="273844"/>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262918954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0FD90A5B-A048-4B19-8F52-8094F1D3050B}"/>
              </a:ext>
            </a:extLst>
          </p:cNvPr>
          <p:cNvSpPr>
            <a:spLocks noGrp="1"/>
          </p:cNvSpPr>
          <p:nvPr>
            <p:ph type="pic" sz="quarter" idx="13"/>
          </p:nvPr>
        </p:nvSpPr>
        <p:spPr>
          <a:xfrm>
            <a:off x="0" y="0"/>
            <a:ext cx="4572001" cy="5143500"/>
          </a:xfrm>
          <a:custGeom>
            <a:avLst/>
            <a:gdLst>
              <a:gd name="connsiteX0" fmla="*/ 1 w 6096001"/>
              <a:gd name="connsiteY0" fmla="*/ 0 h 6858000"/>
              <a:gd name="connsiteX1" fmla="*/ 6096001 w 6096001"/>
              <a:gd name="connsiteY1" fmla="*/ 0 h 6858000"/>
              <a:gd name="connsiteX2" fmla="*/ 6096001 w 6096001"/>
              <a:gd name="connsiteY2" fmla="*/ 6858000 h 6858000"/>
              <a:gd name="connsiteX3" fmla="*/ 4539049 w 6096001"/>
              <a:gd name="connsiteY3" fmla="*/ 6858000 h 6858000"/>
              <a:gd name="connsiteX4" fmla="*/ 1 w 6096001"/>
              <a:gd name="connsiteY4" fmla="*/ 6858000 h 6858000"/>
              <a:gd name="connsiteX5" fmla="*/ 0 w 6096001"/>
              <a:gd name="connsiteY5" fmla="*/ 6858000 h 6858000"/>
              <a:gd name="connsiteX6" fmla="*/ 0 w 6096001"/>
              <a:gd name="connsiteY6" fmla="*/ 6273113 h 6858000"/>
              <a:gd name="connsiteX7" fmla="*/ 1 w 6096001"/>
              <a:gd name="connsiteY7"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1" h="6858000">
                <a:moveTo>
                  <a:pt x="1" y="0"/>
                </a:moveTo>
                <a:lnTo>
                  <a:pt x="6096001" y="0"/>
                </a:lnTo>
                <a:lnTo>
                  <a:pt x="6096001" y="6858000"/>
                </a:lnTo>
                <a:lnTo>
                  <a:pt x="4539049" y="6858000"/>
                </a:lnTo>
                <a:lnTo>
                  <a:pt x="1" y="6858000"/>
                </a:lnTo>
                <a:lnTo>
                  <a:pt x="0" y="6858000"/>
                </a:lnTo>
                <a:lnTo>
                  <a:pt x="0" y="6273113"/>
                </a:lnTo>
                <a:lnTo>
                  <a:pt x="1" y="6273113"/>
                </a:lnTo>
                <a:close/>
              </a:path>
            </a:pathLst>
          </a:custGeom>
        </p:spPr>
        <p:txBody>
          <a:bodyPr wrap="square">
            <a:noAutofit/>
          </a:bodyPr>
          <a:lstStyle/>
          <a:p>
            <a:endParaRPr lang="en-US" dirty="0"/>
          </a:p>
        </p:txBody>
      </p:sp>
      <p:sp>
        <p:nvSpPr>
          <p:cNvPr id="19" name="Text Placeholder 18">
            <a:extLst>
              <a:ext uri="{FF2B5EF4-FFF2-40B4-BE49-F238E27FC236}">
                <a16:creationId xmlns:a16="http://schemas.microsoft.com/office/drawing/2014/main" id="{7E3D8B2A-F4E2-4C5C-8C97-DF59F5F89A17}"/>
              </a:ext>
            </a:extLst>
          </p:cNvPr>
          <p:cNvSpPr>
            <a:spLocks noGrp="1"/>
          </p:cNvSpPr>
          <p:nvPr>
            <p:ph type="body" sz="quarter" idx="16" hasCustomPrompt="1"/>
          </p:nvPr>
        </p:nvSpPr>
        <p:spPr>
          <a:xfrm>
            <a:off x="4572001" y="0"/>
            <a:ext cx="4572000" cy="5143500"/>
          </a:xfrm>
          <a:solidFill>
            <a:srgbClr val="48595D"/>
          </a:solidFill>
        </p:spPr>
        <p:txBody>
          <a:bodyPr anchor="b"/>
          <a:lstStyle>
            <a:lvl1pPr marL="0" indent="0" algn="r">
              <a:buNone/>
              <a:defRPr>
                <a:solidFill>
                  <a:schemeClr val="tx1">
                    <a:alpha val="0"/>
                  </a:schemeClr>
                </a:solidFill>
              </a:defRPr>
            </a:lvl1pPr>
          </a:lstStyle>
          <a:p>
            <a:pPr lvl="0"/>
            <a:r>
              <a:rPr lang="en-US" dirty="0"/>
              <a:t>c</a:t>
            </a:r>
          </a:p>
        </p:txBody>
      </p:sp>
      <p:sp>
        <p:nvSpPr>
          <p:cNvPr id="7" name="Text Placeholder 11">
            <a:extLst>
              <a:ext uri="{FF2B5EF4-FFF2-40B4-BE49-F238E27FC236}">
                <a16:creationId xmlns:a16="http://schemas.microsoft.com/office/drawing/2014/main" id="{1E089F70-69C6-4742-888F-F432A72B657B}"/>
              </a:ext>
            </a:extLst>
          </p:cNvPr>
          <p:cNvSpPr>
            <a:spLocks noGrp="1"/>
          </p:cNvSpPr>
          <p:nvPr>
            <p:ph type="body" sz="quarter" idx="14" hasCustomPrompt="1"/>
          </p:nvPr>
        </p:nvSpPr>
        <p:spPr>
          <a:xfrm>
            <a:off x="5159828" y="1606153"/>
            <a:ext cx="3733800" cy="851297"/>
          </a:xfr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3300" b="1" cap="all" baseline="0">
                <a:solidFill>
                  <a:schemeClr val="bg1"/>
                </a:solidFill>
                <a:latin typeface="+mj-lt"/>
              </a:defRPr>
            </a:lvl1pPr>
            <a:lvl2pPr marL="0" indent="0">
              <a:buNone/>
              <a:defRPr sz="1500">
                <a:solidFill>
                  <a:schemeClr val="bg1"/>
                </a:solidFill>
              </a:defRPr>
            </a:lvl2pPr>
            <a:lvl3pPr>
              <a:defRPr sz="1350"/>
            </a:lvl3pPr>
            <a:lvl4pPr>
              <a:defRPr sz="1200"/>
            </a:lvl4pPr>
            <a:lvl5pPr>
              <a:defRPr sz="1200"/>
            </a:lvl5pPr>
          </a:lstStyle>
          <a:p>
            <a:pPr lvl="0"/>
            <a:r>
              <a:rPr lang="en-US" dirty="0"/>
              <a:t>Title</a:t>
            </a:r>
          </a:p>
        </p:txBody>
      </p:sp>
      <p:sp>
        <p:nvSpPr>
          <p:cNvPr id="20" name="Subtitle 2">
            <a:extLst>
              <a:ext uri="{FF2B5EF4-FFF2-40B4-BE49-F238E27FC236}">
                <a16:creationId xmlns:a16="http://schemas.microsoft.com/office/drawing/2014/main" id="{3A65FA18-26F9-4DF9-BC04-CBF7083ECA8E}"/>
              </a:ext>
            </a:extLst>
          </p:cNvPr>
          <p:cNvSpPr>
            <a:spLocks noGrp="1"/>
          </p:cNvSpPr>
          <p:nvPr>
            <p:ph type="subTitle" idx="1" hasCustomPrompt="1"/>
          </p:nvPr>
        </p:nvSpPr>
        <p:spPr>
          <a:xfrm>
            <a:off x="5153479" y="2537724"/>
            <a:ext cx="3740150" cy="1481823"/>
          </a:xfrm>
        </p:spPr>
        <p:txBody>
          <a:bodyPr>
            <a:normAutofit/>
          </a:bodyPr>
          <a:lstStyle>
            <a:lvl1pPr marL="0" indent="0" algn="l">
              <a:buNone/>
              <a:defRPr sz="165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A few lines can go here. If you put a picture on the left, the caption can go here.</a:t>
            </a:r>
          </a:p>
          <a:p>
            <a:endParaRPr lang="en-US" dirty="0"/>
          </a:p>
        </p:txBody>
      </p:sp>
      <p:sp>
        <p:nvSpPr>
          <p:cNvPr id="11" name="Slide Number Placeholder 5">
            <a:extLst>
              <a:ext uri="{FF2B5EF4-FFF2-40B4-BE49-F238E27FC236}">
                <a16:creationId xmlns:a16="http://schemas.microsoft.com/office/drawing/2014/main" id="{2C81BA61-2441-45F0-AE3C-5DEA9583002B}"/>
              </a:ext>
            </a:extLst>
          </p:cNvPr>
          <p:cNvSpPr>
            <a:spLocks noGrp="1"/>
          </p:cNvSpPr>
          <p:nvPr>
            <p:ph type="sldNum" sz="quarter" idx="12"/>
          </p:nvPr>
        </p:nvSpPr>
        <p:spPr>
          <a:xfrm>
            <a:off x="8737600" y="86678"/>
            <a:ext cx="317501" cy="273844"/>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173264514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14_Title and Conten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0FD90A5B-A048-4B19-8F52-8094F1D3050B}"/>
              </a:ext>
            </a:extLst>
          </p:cNvPr>
          <p:cNvSpPr>
            <a:spLocks noGrp="1"/>
          </p:cNvSpPr>
          <p:nvPr>
            <p:ph type="pic" sz="quarter" idx="13"/>
          </p:nvPr>
        </p:nvSpPr>
        <p:spPr>
          <a:xfrm>
            <a:off x="0" y="0"/>
            <a:ext cx="4572001" cy="5143500"/>
          </a:xfrm>
          <a:custGeom>
            <a:avLst/>
            <a:gdLst>
              <a:gd name="connsiteX0" fmla="*/ 1 w 6096001"/>
              <a:gd name="connsiteY0" fmla="*/ 0 h 6858000"/>
              <a:gd name="connsiteX1" fmla="*/ 6096001 w 6096001"/>
              <a:gd name="connsiteY1" fmla="*/ 0 h 6858000"/>
              <a:gd name="connsiteX2" fmla="*/ 6096001 w 6096001"/>
              <a:gd name="connsiteY2" fmla="*/ 6858000 h 6858000"/>
              <a:gd name="connsiteX3" fmla="*/ 4539049 w 6096001"/>
              <a:gd name="connsiteY3" fmla="*/ 6858000 h 6858000"/>
              <a:gd name="connsiteX4" fmla="*/ 1 w 6096001"/>
              <a:gd name="connsiteY4" fmla="*/ 6858000 h 6858000"/>
              <a:gd name="connsiteX5" fmla="*/ 0 w 6096001"/>
              <a:gd name="connsiteY5" fmla="*/ 6858000 h 6858000"/>
              <a:gd name="connsiteX6" fmla="*/ 0 w 6096001"/>
              <a:gd name="connsiteY6" fmla="*/ 6273113 h 6858000"/>
              <a:gd name="connsiteX7" fmla="*/ 1 w 6096001"/>
              <a:gd name="connsiteY7"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1" h="6858000">
                <a:moveTo>
                  <a:pt x="1" y="0"/>
                </a:moveTo>
                <a:lnTo>
                  <a:pt x="6096001" y="0"/>
                </a:lnTo>
                <a:lnTo>
                  <a:pt x="6096001" y="6858000"/>
                </a:lnTo>
                <a:lnTo>
                  <a:pt x="4539049" y="6858000"/>
                </a:lnTo>
                <a:lnTo>
                  <a:pt x="1" y="6858000"/>
                </a:lnTo>
                <a:lnTo>
                  <a:pt x="0" y="6858000"/>
                </a:lnTo>
                <a:lnTo>
                  <a:pt x="0" y="6273113"/>
                </a:lnTo>
                <a:lnTo>
                  <a:pt x="1" y="6273113"/>
                </a:lnTo>
                <a:close/>
              </a:path>
            </a:pathLst>
          </a:custGeom>
        </p:spPr>
        <p:txBody>
          <a:bodyPr wrap="square">
            <a:noAutofit/>
          </a:bodyPr>
          <a:lstStyle/>
          <a:p>
            <a:endParaRPr lang="en-US" dirty="0"/>
          </a:p>
        </p:txBody>
      </p:sp>
      <p:sp>
        <p:nvSpPr>
          <p:cNvPr id="19" name="Text Placeholder 18">
            <a:extLst>
              <a:ext uri="{FF2B5EF4-FFF2-40B4-BE49-F238E27FC236}">
                <a16:creationId xmlns:a16="http://schemas.microsoft.com/office/drawing/2014/main" id="{7E3D8B2A-F4E2-4C5C-8C97-DF59F5F89A17}"/>
              </a:ext>
            </a:extLst>
          </p:cNvPr>
          <p:cNvSpPr>
            <a:spLocks noGrp="1"/>
          </p:cNvSpPr>
          <p:nvPr>
            <p:ph type="body" sz="quarter" idx="16" hasCustomPrompt="1"/>
          </p:nvPr>
        </p:nvSpPr>
        <p:spPr>
          <a:xfrm>
            <a:off x="4572001" y="0"/>
            <a:ext cx="4572000" cy="5143500"/>
          </a:xfrm>
          <a:solidFill>
            <a:srgbClr val="00B4E6"/>
          </a:solidFill>
        </p:spPr>
        <p:txBody>
          <a:bodyPr anchor="b"/>
          <a:lstStyle>
            <a:lvl1pPr marL="0" indent="0" algn="r">
              <a:buNone/>
              <a:defRPr>
                <a:solidFill>
                  <a:schemeClr val="tx1">
                    <a:alpha val="0"/>
                  </a:schemeClr>
                </a:solidFill>
              </a:defRPr>
            </a:lvl1pPr>
          </a:lstStyle>
          <a:p>
            <a:pPr lvl="0"/>
            <a:r>
              <a:rPr lang="en-US" dirty="0"/>
              <a:t>c</a:t>
            </a:r>
          </a:p>
        </p:txBody>
      </p:sp>
      <p:sp>
        <p:nvSpPr>
          <p:cNvPr id="7" name="Text Placeholder 11">
            <a:extLst>
              <a:ext uri="{FF2B5EF4-FFF2-40B4-BE49-F238E27FC236}">
                <a16:creationId xmlns:a16="http://schemas.microsoft.com/office/drawing/2014/main" id="{1E089F70-69C6-4742-888F-F432A72B657B}"/>
              </a:ext>
            </a:extLst>
          </p:cNvPr>
          <p:cNvSpPr>
            <a:spLocks noGrp="1"/>
          </p:cNvSpPr>
          <p:nvPr>
            <p:ph type="body" sz="quarter" idx="14" hasCustomPrompt="1"/>
          </p:nvPr>
        </p:nvSpPr>
        <p:spPr>
          <a:xfrm>
            <a:off x="5159828" y="1606153"/>
            <a:ext cx="3733800" cy="851297"/>
          </a:xfr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3300" b="1" cap="all" baseline="0">
                <a:solidFill>
                  <a:schemeClr val="bg1"/>
                </a:solidFill>
                <a:latin typeface="+mj-lt"/>
              </a:defRPr>
            </a:lvl1pPr>
            <a:lvl2pPr marL="0" indent="0">
              <a:buNone/>
              <a:defRPr sz="1500">
                <a:solidFill>
                  <a:schemeClr val="bg1"/>
                </a:solidFill>
              </a:defRPr>
            </a:lvl2pPr>
            <a:lvl3pPr>
              <a:defRPr sz="1350"/>
            </a:lvl3pPr>
            <a:lvl4pPr>
              <a:defRPr sz="1200"/>
            </a:lvl4pPr>
            <a:lvl5pPr>
              <a:defRPr sz="1200"/>
            </a:lvl5pPr>
          </a:lstStyle>
          <a:p>
            <a:pPr lvl="0"/>
            <a:r>
              <a:rPr lang="en-US" dirty="0"/>
              <a:t>Title</a:t>
            </a:r>
          </a:p>
        </p:txBody>
      </p:sp>
      <p:sp>
        <p:nvSpPr>
          <p:cNvPr id="20" name="Subtitle 2">
            <a:extLst>
              <a:ext uri="{FF2B5EF4-FFF2-40B4-BE49-F238E27FC236}">
                <a16:creationId xmlns:a16="http://schemas.microsoft.com/office/drawing/2014/main" id="{3A65FA18-26F9-4DF9-BC04-CBF7083ECA8E}"/>
              </a:ext>
            </a:extLst>
          </p:cNvPr>
          <p:cNvSpPr>
            <a:spLocks noGrp="1"/>
          </p:cNvSpPr>
          <p:nvPr>
            <p:ph type="subTitle" idx="1" hasCustomPrompt="1"/>
          </p:nvPr>
        </p:nvSpPr>
        <p:spPr>
          <a:xfrm>
            <a:off x="5153479" y="2537724"/>
            <a:ext cx="3740150" cy="1481823"/>
          </a:xfrm>
        </p:spPr>
        <p:txBody>
          <a:bodyPr>
            <a:normAutofit/>
          </a:bodyPr>
          <a:lstStyle>
            <a:lvl1pPr marL="0" indent="0" algn="l">
              <a:buNone/>
              <a:defRPr sz="165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A few lines can go here. If you put a picture on the left, the caption can go here.</a:t>
            </a:r>
          </a:p>
          <a:p>
            <a:endParaRPr lang="en-US" dirty="0"/>
          </a:p>
        </p:txBody>
      </p:sp>
      <p:sp>
        <p:nvSpPr>
          <p:cNvPr id="11" name="Slide Number Placeholder 5">
            <a:extLst>
              <a:ext uri="{FF2B5EF4-FFF2-40B4-BE49-F238E27FC236}">
                <a16:creationId xmlns:a16="http://schemas.microsoft.com/office/drawing/2014/main" id="{2C81BA61-2441-45F0-AE3C-5DEA9583002B}"/>
              </a:ext>
            </a:extLst>
          </p:cNvPr>
          <p:cNvSpPr>
            <a:spLocks noGrp="1"/>
          </p:cNvSpPr>
          <p:nvPr>
            <p:ph type="sldNum" sz="quarter" idx="12"/>
          </p:nvPr>
        </p:nvSpPr>
        <p:spPr>
          <a:xfrm>
            <a:off x="8737600" y="86678"/>
            <a:ext cx="317501" cy="273844"/>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1400195046"/>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C7DB56AF-4B87-40BA-AACA-91EF23DAEF6B}"/>
              </a:ext>
            </a:extLst>
          </p:cNvPr>
          <p:cNvSpPr/>
          <p:nvPr userDrawn="1"/>
        </p:nvSpPr>
        <p:spPr>
          <a:xfrm>
            <a:off x="0" y="1155031"/>
            <a:ext cx="9144000" cy="3988469"/>
          </a:xfrm>
          <a:custGeom>
            <a:avLst/>
            <a:gdLst>
              <a:gd name="connsiteX0" fmla="*/ 0 w 12192000"/>
              <a:gd name="connsiteY0" fmla="*/ 0 h 5317958"/>
              <a:gd name="connsiteX1" fmla="*/ 12192000 w 12192000"/>
              <a:gd name="connsiteY1" fmla="*/ 0 h 5317958"/>
              <a:gd name="connsiteX2" fmla="*/ 12192000 w 12192000"/>
              <a:gd name="connsiteY2" fmla="*/ 5317958 h 5317958"/>
              <a:gd name="connsiteX3" fmla="*/ 4539049 w 12192000"/>
              <a:gd name="connsiteY3" fmla="*/ 5317958 h 5317958"/>
              <a:gd name="connsiteX4" fmla="*/ 0 w 12192000"/>
              <a:gd name="connsiteY4" fmla="*/ 5317958 h 5317958"/>
              <a:gd name="connsiteX5" fmla="*/ 0 w 12192000"/>
              <a:gd name="connsiteY5" fmla="*/ 4733071 h 5317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5317958">
                <a:moveTo>
                  <a:pt x="0" y="0"/>
                </a:moveTo>
                <a:lnTo>
                  <a:pt x="12192000" y="0"/>
                </a:lnTo>
                <a:lnTo>
                  <a:pt x="12192000" y="5317958"/>
                </a:lnTo>
                <a:lnTo>
                  <a:pt x="4539049" y="5317958"/>
                </a:lnTo>
                <a:lnTo>
                  <a:pt x="0" y="5317958"/>
                </a:lnTo>
                <a:lnTo>
                  <a:pt x="0" y="4733071"/>
                </a:lnTo>
                <a:close/>
              </a:path>
            </a:pathLst>
          </a:cu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dirty="0">
              <a:solidFill>
                <a:schemeClr val="bg1"/>
              </a:solidFill>
            </a:endParaRPr>
          </a:p>
        </p:txBody>
      </p:sp>
      <p:sp>
        <p:nvSpPr>
          <p:cNvPr id="3" name="Content Placeholder 2">
            <a:extLst>
              <a:ext uri="{FF2B5EF4-FFF2-40B4-BE49-F238E27FC236}">
                <a16:creationId xmlns:a16="http://schemas.microsoft.com/office/drawing/2014/main" id="{1CB3414E-C904-4B15-A237-DF3734E0E7F1}"/>
              </a:ext>
            </a:extLst>
          </p:cNvPr>
          <p:cNvSpPr>
            <a:spLocks noGrp="1"/>
          </p:cNvSpPr>
          <p:nvPr>
            <p:ph idx="1"/>
          </p:nvPr>
        </p:nvSpPr>
        <p:spPr>
          <a:xfrm>
            <a:off x="285750" y="1606550"/>
            <a:ext cx="8629649" cy="3026172"/>
          </a:xfrm>
        </p:spPr>
        <p:txBody>
          <a:bodyPr>
            <a:normAutofit/>
          </a:bodyPr>
          <a:lstStyle>
            <a:lvl1pPr>
              <a:defRPr sz="1800">
                <a:solidFill>
                  <a:schemeClr val="bg1"/>
                </a:solidFill>
              </a:defRPr>
            </a:lvl1pPr>
            <a:lvl2pPr marL="342900" indent="-171450">
              <a:defRPr sz="1500">
                <a:solidFill>
                  <a:schemeClr val="bg1"/>
                </a:solidFill>
              </a:defRPr>
            </a:lvl2pPr>
            <a:lvl3pPr marL="514350" indent="-171450">
              <a:defRPr sz="1350">
                <a:solidFill>
                  <a:schemeClr val="bg1"/>
                </a:solidFill>
              </a:defRPr>
            </a:lvl3pPr>
            <a:lvl4pPr marL="685800" indent="-171450">
              <a:defRPr sz="1200">
                <a:solidFill>
                  <a:schemeClr val="bg1"/>
                </a:solidFill>
              </a:defRPr>
            </a:lvl4pPr>
            <a:lvl5pPr marL="857250" indent="-171450">
              <a:defRPr sz="12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itle 1">
            <a:extLst>
              <a:ext uri="{FF2B5EF4-FFF2-40B4-BE49-F238E27FC236}">
                <a16:creationId xmlns:a16="http://schemas.microsoft.com/office/drawing/2014/main" id="{AA8D5CE7-BEF2-4FE4-B11E-5B9925320D00}"/>
              </a:ext>
            </a:extLst>
          </p:cNvPr>
          <p:cNvSpPr>
            <a:spLocks noGrp="1"/>
          </p:cNvSpPr>
          <p:nvPr>
            <p:ph type="title"/>
          </p:nvPr>
        </p:nvSpPr>
        <p:spPr>
          <a:xfrm>
            <a:off x="285750" y="1"/>
            <a:ext cx="8629650" cy="1155032"/>
          </a:xfrm>
        </p:spPr>
        <p:txBody>
          <a:bodyPr tIns="0" bIns="91440" anchor="b"/>
          <a:lstStyle>
            <a:lvl1pPr>
              <a:defRPr cap="all" baseline="0">
                <a:solidFill>
                  <a:srgbClr val="48595D"/>
                </a:solidFill>
              </a:defRPr>
            </a:lvl1pPr>
          </a:lstStyle>
          <a:p>
            <a:r>
              <a:rPr lang="en-US" dirty="0"/>
              <a:t>Click to edit Master title style</a:t>
            </a:r>
          </a:p>
        </p:txBody>
      </p:sp>
      <p:sp>
        <p:nvSpPr>
          <p:cNvPr id="6" name="TextBox 5" hidden="1">
            <a:extLst>
              <a:ext uri="{FF2B5EF4-FFF2-40B4-BE49-F238E27FC236}">
                <a16:creationId xmlns:a16="http://schemas.microsoft.com/office/drawing/2014/main" id="{F881E11F-8C40-406B-8C33-2D779A9666EE}"/>
              </a:ext>
            </a:extLst>
          </p:cNvPr>
          <p:cNvSpPr txBox="1"/>
          <p:nvPr userDrawn="1"/>
        </p:nvSpPr>
        <p:spPr>
          <a:xfrm>
            <a:off x="0" y="5005001"/>
            <a:ext cx="6858000" cy="161583"/>
          </a:xfrm>
          <a:prstGeom prst="rect">
            <a:avLst/>
          </a:prstGeom>
          <a:noFill/>
        </p:spPr>
        <p:txBody>
          <a:bodyPr wrap="square" rtlCol="0">
            <a:spAutoFit/>
          </a:bodyPr>
          <a:lstStyle/>
          <a:p>
            <a:r>
              <a:rPr lang="en-US" sz="450" dirty="0">
                <a:solidFill>
                  <a:schemeClr val="bg2">
                    <a:lumMod val="75000"/>
                  </a:schemeClr>
                </a:solidFill>
              </a:rPr>
              <a:t>© 2019 Rotary International. Internal Use Only. Not For Distribution. Private and Confidential.</a:t>
            </a:r>
          </a:p>
        </p:txBody>
      </p:sp>
      <p:sp>
        <p:nvSpPr>
          <p:cNvPr id="8" name="Slide Number Placeholder 5">
            <a:extLst>
              <a:ext uri="{FF2B5EF4-FFF2-40B4-BE49-F238E27FC236}">
                <a16:creationId xmlns:a16="http://schemas.microsoft.com/office/drawing/2014/main" id="{2AEE185A-70FF-4A55-93AA-EBBF90E6E524}"/>
              </a:ext>
            </a:extLst>
          </p:cNvPr>
          <p:cNvSpPr>
            <a:spLocks noGrp="1"/>
          </p:cNvSpPr>
          <p:nvPr>
            <p:ph type="sldNum" sz="quarter" idx="12"/>
          </p:nvPr>
        </p:nvSpPr>
        <p:spPr>
          <a:xfrm>
            <a:off x="8737600" y="86678"/>
            <a:ext cx="317501" cy="273844"/>
          </a:xfr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sp>
        <p:nvSpPr>
          <p:cNvPr id="11" name="Rectangle 10" hidden="1">
            <a:extLst>
              <a:ext uri="{FF2B5EF4-FFF2-40B4-BE49-F238E27FC236}">
                <a16:creationId xmlns:a16="http://schemas.microsoft.com/office/drawing/2014/main" id="{E89C1C0D-FEFF-4DBE-B7EB-C7C2E923BA77}"/>
              </a:ext>
            </a:extLst>
          </p:cNvPr>
          <p:cNvSpPr/>
          <p:nvPr userDrawn="1"/>
        </p:nvSpPr>
        <p:spPr>
          <a:xfrm>
            <a:off x="0" y="4704835"/>
            <a:ext cx="3404287" cy="4386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2830058668"/>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8A776E0-39A8-48D5-80F8-035E16384242}"/>
              </a:ext>
            </a:extLst>
          </p:cNvPr>
          <p:cNvSpPr/>
          <p:nvPr userDrawn="1"/>
        </p:nvSpPr>
        <p:spPr>
          <a:xfrm>
            <a:off x="0" y="0"/>
            <a:ext cx="9144000" cy="5143500"/>
          </a:xfrm>
          <a:prstGeom prst="rect">
            <a:avLst/>
          </a:pr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bg1"/>
              </a:solidFill>
            </a:endParaRPr>
          </a:p>
        </p:txBody>
      </p:sp>
      <p:sp>
        <p:nvSpPr>
          <p:cNvPr id="3" name="Content Placeholder 2">
            <a:extLst>
              <a:ext uri="{FF2B5EF4-FFF2-40B4-BE49-F238E27FC236}">
                <a16:creationId xmlns:a16="http://schemas.microsoft.com/office/drawing/2014/main" id="{1CB3414E-C904-4B15-A237-DF3734E0E7F1}"/>
              </a:ext>
            </a:extLst>
          </p:cNvPr>
          <p:cNvSpPr>
            <a:spLocks noGrp="1"/>
          </p:cNvSpPr>
          <p:nvPr>
            <p:ph idx="1"/>
          </p:nvPr>
        </p:nvSpPr>
        <p:spPr>
          <a:xfrm>
            <a:off x="285750" y="1606550"/>
            <a:ext cx="8629649" cy="3026172"/>
          </a:xfrm>
        </p:spPr>
        <p:txBody>
          <a:bodyPr>
            <a:normAutofit/>
          </a:bodyPr>
          <a:lstStyle>
            <a:lvl1pPr>
              <a:defRPr sz="1800">
                <a:solidFill>
                  <a:schemeClr val="bg1"/>
                </a:solidFill>
              </a:defRPr>
            </a:lvl1pPr>
            <a:lvl2pPr marL="342900" indent="-171450">
              <a:defRPr sz="1500">
                <a:solidFill>
                  <a:schemeClr val="bg1"/>
                </a:solidFill>
              </a:defRPr>
            </a:lvl2pPr>
            <a:lvl3pPr marL="514350" indent="-171450">
              <a:defRPr sz="1350">
                <a:solidFill>
                  <a:schemeClr val="bg1"/>
                </a:solidFill>
              </a:defRPr>
            </a:lvl3pPr>
            <a:lvl4pPr marL="685800" indent="-171450">
              <a:defRPr sz="1200">
                <a:solidFill>
                  <a:schemeClr val="bg1"/>
                </a:solidFill>
              </a:defRPr>
            </a:lvl4pPr>
            <a:lvl5pPr marL="857250" indent="-171450">
              <a:defRPr sz="12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itle 1">
            <a:extLst>
              <a:ext uri="{FF2B5EF4-FFF2-40B4-BE49-F238E27FC236}">
                <a16:creationId xmlns:a16="http://schemas.microsoft.com/office/drawing/2014/main" id="{AEE19C2C-CAF3-4741-8F52-00E4422A13F8}"/>
              </a:ext>
            </a:extLst>
          </p:cNvPr>
          <p:cNvSpPr>
            <a:spLocks noGrp="1"/>
          </p:cNvSpPr>
          <p:nvPr>
            <p:ph type="title" hasCustomPrompt="1"/>
          </p:nvPr>
        </p:nvSpPr>
        <p:spPr>
          <a:xfrm>
            <a:off x="0" y="1"/>
            <a:ext cx="9144000" cy="704849"/>
          </a:xfrm>
          <a:noFill/>
        </p:spPr>
        <p:txBody>
          <a:bodyPr tIns="274320" bIns="91440" anchor="t">
            <a:normAutofit/>
          </a:bodyPr>
          <a:lstStyle>
            <a:lvl1pPr marL="298847" indent="0">
              <a:defRPr sz="3300" cap="all" baseline="0">
                <a:solidFill>
                  <a:srgbClr val="01B4E7"/>
                </a:solidFill>
              </a:defRPr>
            </a:lvl1pPr>
          </a:lstStyle>
          <a:p>
            <a:r>
              <a:rPr lang="en-US" dirty="0"/>
              <a:t>PHOTO HEADER WITH TEXT Subhead</a:t>
            </a:r>
          </a:p>
        </p:txBody>
      </p:sp>
      <p:sp>
        <p:nvSpPr>
          <p:cNvPr id="10" name="Subtitle 2">
            <a:extLst>
              <a:ext uri="{FF2B5EF4-FFF2-40B4-BE49-F238E27FC236}">
                <a16:creationId xmlns:a16="http://schemas.microsoft.com/office/drawing/2014/main" id="{3B73BEBA-ADDE-40D0-AC62-4FF8FDDBEAA5}"/>
              </a:ext>
            </a:extLst>
          </p:cNvPr>
          <p:cNvSpPr>
            <a:spLocks noGrp="1"/>
          </p:cNvSpPr>
          <p:nvPr>
            <p:ph type="subTitle" idx="13"/>
          </p:nvPr>
        </p:nvSpPr>
        <p:spPr>
          <a:xfrm>
            <a:off x="285749" y="759673"/>
            <a:ext cx="8524421" cy="450002"/>
          </a:xfrm>
        </p:spPr>
        <p:txBody>
          <a:bodyPr>
            <a:normAutofit/>
          </a:bodyPr>
          <a:lstStyle>
            <a:lvl1pPr marL="0" indent="0" algn="l">
              <a:buNone/>
              <a:defRPr sz="210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8" name="TextBox 7" hidden="1">
            <a:extLst>
              <a:ext uri="{FF2B5EF4-FFF2-40B4-BE49-F238E27FC236}">
                <a16:creationId xmlns:a16="http://schemas.microsoft.com/office/drawing/2014/main" id="{C74794E8-6A05-4ADA-8C35-21FE1E2A9FCB}"/>
              </a:ext>
            </a:extLst>
          </p:cNvPr>
          <p:cNvSpPr txBox="1"/>
          <p:nvPr userDrawn="1"/>
        </p:nvSpPr>
        <p:spPr>
          <a:xfrm>
            <a:off x="0" y="5005001"/>
            <a:ext cx="6858000" cy="161583"/>
          </a:xfrm>
          <a:prstGeom prst="rect">
            <a:avLst/>
          </a:prstGeom>
          <a:noFill/>
        </p:spPr>
        <p:txBody>
          <a:bodyPr wrap="square" rtlCol="0">
            <a:spAutoFit/>
          </a:bodyPr>
          <a:lstStyle/>
          <a:p>
            <a:r>
              <a:rPr lang="en-US" sz="450" dirty="0">
                <a:solidFill>
                  <a:schemeClr val="bg2">
                    <a:lumMod val="75000"/>
                  </a:schemeClr>
                </a:solidFill>
              </a:rPr>
              <a:t>© 2019 Rotary International. Internal Use Only. Not For Distribution. Private and Confidential.</a:t>
            </a:r>
          </a:p>
        </p:txBody>
      </p:sp>
      <p:sp>
        <p:nvSpPr>
          <p:cNvPr id="12" name="Slide Number Placeholder 5">
            <a:extLst>
              <a:ext uri="{FF2B5EF4-FFF2-40B4-BE49-F238E27FC236}">
                <a16:creationId xmlns:a16="http://schemas.microsoft.com/office/drawing/2014/main" id="{E616CDF5-DE71-477B-89CA-ABAF0CD39BE6}"/>
              </a:ext>
            </a:extLst>
          </p:cNvPr>
          <p:cNvSpPr>
            <a:spLocks noGrp="1"/>
          </p:cNvSpPr>
          <p:nvPr>
            <p:ph type="sldNum" sz="quarter" idx="12"/>
          </p:nvPr>
        </p:nvSpPr>
        <p:spPr>
          <a:xfrm>
            <a:off x="8737600" y="86678"/>
            <a:ext cx="317501" cy="273844"/>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1273486212"/>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DAD84134-AF73-4C60-A1A9-43F1411D04B1}"/>
              </a:ext>
            </a:extLst>
          </p:cNvPr>
          <p:cNvSpPr>
            <a:spLocks noGrp="1"/>
          </p:cNvSpPr>
          <p:nvPr>
            <p:ph type="pic" sz="quarter" idx="13"/>
          </p:nvPr>
        </p:nvSpPr>
        <p:spPr>
          <a:xfrm>
            <a:off x="1" y="1"/>
            <a:ext cx="9144000" cy="1802501"/>
          </a:xfrm>
        </p:spPr>
        <p:txBody>
          <a:bodyPr/>
          <a:lstStyle/>
          <a:p>
            <a:endParaRPr lang="en-US" dirty="0"/>
          </a:p>
        </p:txBody>
      </p:sp>
      <p:sp>
        <p:nvSpPr>
          <p:cNvPr id="7" name="Rectangle 6">
            <a:extLst>
              <a:ext uri="{FF2B5EF4-FFF2-40B4-BE49-F238E27FC236}">
                <a16:creationId xmlns:a16="http://schemas.microsoft.com/office/drawing/2014/main" id="{88A776E0-39A8-48D5-80F8-035E16384242}"/>
              </a:ext>
            </a:extLst>
          </p:cNvPr>
          <p:cNvSpPr/>
          <p:nvPr userDrawn="1"/>
        </p:nvSpPr>
        <p:spPr>
          <a:xfrm>
            <a:off x="0" y="1802501"/>
            <a:ext cx="9144000" cy="3340998"/>
          </a:xfrm>
          <a:prstGeom prst="rect">
            <a:avLst/>
          </a:pr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bg1"/>
              </a:solidFill>
            </a:endParaRPr>
          </a:p>
        </p:txBody>
      </p:sp>
      <p:sp>
        <p:nvSpPr>
          <p:cNvPr id="3" name="Content Placeholder 2">
            <a:extLst>
              <a:ext uri="{FF2B5EF4-FFF2-40B4-BE49-F238E27FC236}">
                <a16:creationId xmlns:a16="http://schemas.microsoft.com/office/drawing/2014/main" id="{1CB3414E-C904-4B15-A237-DF3734E0E7F1}"/>
              </a:ext>
            </a:extLst>
          </p:cNvPr>
          <p:cNvSpPr>
            <a:spLocks noGrp="1"/>
          </p:cNvSpPr>
          <p:nvPr>
            <p:ph idx="1"/>
          </p:nvPr>
        </p:nvSpPr>
        <p:spPr>
          <a:xfrm>
            <a:off x="285750" y="2000740"/>
            <a:ext cx="8629649" cy="2830221"/>
          </a:xfrm>
        </p:spPr>
        <p:txBody>
          <a:bodyPr>
            <a:normAutofit/>
          </a:bodyPr>
          <a:lstStyle>
            <a:lvl1pPr>
              <a:defRPr sz="1800">
                <a:solidFill>
                  <a:schemeClr val="bg1"/>
                </a:solidFill>
              </a:defRPr>
            </a:lvl1pPr>
            <a:lvl2pPr marL="342900" indent="-171450">
              <a:defRPr sz="1500">
                <a:solidFill>
                  <a:schemeClr val="bg1"/>
                </a:solidFill>
              </a:defRPr>
            </a:lvl2pPr>
            <a:lvl3pPr marL="514350" indent="-171450">
              <a:defRPr sz="1350">
                <a:solidFill>
                  <a:schemeClr val="bg1"/>
                </a:solidFill>
              </a:defRPr>
            </a:lvl3pPr>
            <a:lvl4pPr marL="685800" indent="-171450">
              <a:defRPr sz="1200">
                <a:solidFill>
                  <a:schemeClr val="bg1"/>
                </a:solidFill>
              </a:defRPr>
            </a:lvl4pPr>
            <a:lvl5pPr marL="857250" indent="-171450">
              <a:defRPr sz="12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a:extLst>
              <a:ext uri="{FF2B5EF4-FFF2-40B4-BE49-F238E27FC236}">
                <a16:creationId xmlns:a16="http://schemas.microsoft.com/office/drawing/2014/main" id="{7A3F1B4D-9E1F-465D-AFF7-028507FC44F4}"/>
              </a:ext>
            </a:extLst>
          </p:cNvPr>
          <p:cNvSpPr>
            <a:spLocks noGrp="1"/>
          </p:cNvSpPr>
          <p:nvPr>
            <p:ph type="body" sz="quarter" idx="14"/>
          </p:nvPr>
        </p:nvSpPr>
        <p:spPr>
          <a:xfrm>
            <a:off x="0" y="0"/>
            <a:ext cx="9144000" cy="1814303"/>
          </a:xfrm>
          <a:solidFill>
            <a:srgbClr val="48595D">
              <a:alpha val="70000"/>
            </a:srgbClr>
          </a:solidFill>
        </p:spPr>
        <p:txBody>
          <a:bodyPr lIns="822960" tIns="457200">
            <a:normAutofit/>
          </a:bodyPr>
          <a:lstStyle>
            <a:lvl1pPr marL="0" indent="0">
              <a:buNone/>
              <a:defRPr sz="3300" b="1">
                <a:solidFill>
                  <a:schemeClr val="bg1"/>
                </a:solidFill>
                <a:latin typeface="+mj-lt"/>
              </a:defRPr>
            </a:lvl1pPr>
          </a:lstStyle>
          <a:p>
            <a:pPr lvl="0"/>
            <a:r>
              <a:rPr lang="en-US" dirty="0"/>
              <a:t>Click to edit Master text styles</a:t>
            </a:r>
          </a:p>
        </p:txBody>
      </p:sp>
      <p:sp>
        <p:nvSpPr>
          <p:cNvPr id="8" name="TextBox 7" hidden="1">
            <a:extLst>
              <a:ext uri="{FF2B5EF4-FFF2-40B4-BE49-F238E27FC236}">
                <a16:creationId xmlns:a16="http://schemas.microsoft.com/office/drawing/2014/main" id="{E86D5449-CD56-4478-BDD4-BC492E69988A}"/>
              </a:ext>
            </a:extLst>
          </p:cNvPr>
          <p:cNvSpPr txBox="1"/>
          <p:nvPr userDrawn="1"/>
        </p:nvSpPr>
        <p:spPr>
          <a:xfrm>
            <a:off x="0" y="5005001"/>
            <a:ext cx="6858000" cy="161583"/>
          </a:xfrm>
          <a:prstGeom prst="rect">
            <a:avLst/>
          </a:prstGeom>
          <a:noFill/>
        </p:spPr>
        <p:txBody>
          <a:bodyPr wrap="square" rtlCol="0">
            <a:spAutoFit/>
          </a:bodyPr>
          <a:lstStyle/>
          <a:p>
            <a:r>
              <a:rPr lang="en-US" sz="450" dirty="0">
                <a:solidFill>
                  <a:schemeClr val="bg2">
                    <a:lumMod val="75000"/>
                  </a:schemeClr>
                </a:solidFill>
              </a:rPr>
              <a:t>© 2019 Rotary International. Internal Use Only. Not For Distribution. Private and Confidential.</a:t>
            </a:r>
          </a:p>
        </p:txBody>
      </p:sp>
      <p:sp>
        <p:nvSpPr>
          <p:cNvPr id="9" name="Slide Number Placeholder 5">
            <a:extLst>
              <a:ext uri="{FF2B5EF4-FFF2-40B4-BE49-F238E27FC236}">
                <a16:creationId xmlns:a16="http://schemas.microsoft.com/office/drawing/2014/main" id="{3720C02A-46A0-4BE0-B1BF-F34465AC270B}"/>
              </a:ext>
            </a:extLst>
          </p:cNvPr>
          <p:cNvSpPr>
            <a:spLocks noGrp="1"/>
          </p:cNvSpPr>
          <p:nvPr>
            <p:ph type="sldNum" sz="quarter" idx="12"/>
          </p:nvPr>
        </p:nvSpPr>
        <p:spPr>
          <a:xfrm>
            <a:off x="8737600" y="86678"/>
            <a:ext cx="317501" cy="273844"/>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3071114952"/>
      </p:ext>
    </p:extLst>
  </p:cSld>
  <p:clrMapOvr>
    <a:masterClrMapping/>
  </p:clrMapOvr>
  <p:extLst>
    <p:ext uri="{DCECCB84-F9BA-43D5-87BE-67443E8EF086}">
      <p15:sldGuideLst xmlns:p15="http://schemas.microsoft.com/office/powerpoint/2012/main">
        <p15:guide id="1" pos="552">
          <p15:clr>
            <a:srgbClr val="FBAE40"/>
          </p15:clr>
        </p15:guide>
        <p15:guide id="2" orient="horz" pos="576">
          <p15:clr>
            <a:srgbClr val="FBAE40"/>
          </p15:clr>
        </p15:guide>
      </p15:sldGuideLst>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354C825D-5F5D-434C-A6D6-C1178618AE59}"/>
              </a:ext>
            </a:extLst>
          </p:cNvPr>
          <p:cNvSpPr>
            <a:spLocks noGrp="1"/>
          </p:cNvSpPr>
          <p:nvPr>
            <p:ph type="pic" sz="quarter" idx="13"/>
          </p:nvPr>
        </p:nvSpPr>
        <p:spPr>
          <a:xfrm>
            <a:off x="0" y="0"/>
            <a:ext cx="9144000" cy="5143500"/>
          </a:xfrm>
          <a:custGeom>
            <a:avLst/>
            <a:gdLst>
              <a:gd name="connsiteX0" fmla="*/ 11603402 w 12192000"/>
              <a:gd name="connsiteY0" fmla="*/ 6440005 h 6858000"/>
              <a:gd name="connsiteX1" fmla="*/ 11613605 w 12192000"/>
              <a:gd name="connsiteY1" fmla="*/ 6440005 h 6858000"/>
              <a:gd name="connsiteX2" fmla="*/ 11617686 w 12192000"/>
              <a:gd name="connsiteY2" fmla="*/ 6448343 h 6858000"/>
              <a:gd name="connsiteX3" fmla="*/ 11623808 w 12192000"/>
              <a:gd name="connsiteY3" fmla="*/ 6550487 h 6858000"/>
              <a:gd name="connsiteX4" fmla="*/ 11621767 w 12192000"/>
              <a:gd name="connsiteY4" fmla="*/ 6560909 h 6858000"/>
              <a:gd name="connsiteX5" fmla="*/ 11615645 w 12192000"/>
              <a:gd name="connsiteY5" fmla="*/ 6560909 h 6858000"/>
              <a:gd name="connsiteX6" fmla="*/ 11509533 w 12192000"/>
              <a:gd name="connsiteY6" fmla="*/ 6498373 h 6858000"/>
              <a:gd name="connsiteX7" fmla="*/ 11505451 w 12192000"/>
              <a:gd name="connsiteY7" fmla="*/ 6492120 h 6858000"/>
              <a:gd name="connsiteX8" fmla="*/ 11505451 w 12192000"/>
              <a:gd name="connsiteY8" fmla="*/ 6490034 h 6858000"/>
              <a:gd name="connsiteX9" fmla="*/ 11511573 w 12192000"/>
              <a:gd name="connsiteY9" fmla="*/ 6485865 h 6858000"/>
              <a:gd name="connsiteX10" fmla="*/ 11603402 w 12192000"/>
              <a:gd name="connsiteY10" fmla="*/ 6440005 h 6858000"/>
              <a:gd name="connsiteX11" fmla="*/ 11686136 w 12192000"/>
              <a:gd name="connsiteY11" fmla="*/ 6437921 h 6858000"/>
              <a:gd name="connsiteX12" fmla="*/ 11696438 w 12192000"/>
              <a:gd name="connsiteY12" fmla="*/ 6437921 h 6858000"/>
              <a:gd name="connsiteX13" fmla="*/ 11787097 w 12192000"/>
              <a:gd name="connsiteY13" fmla="*/ 6483687 h 6858000"/>
              <a:gd name="connsiteX14" fmla="*/ 11795339 w 12192000"/>
              <a:gd name="connsiteY14" fmla="*/ 6489928 h 6858000"/>
              <a:gd name="connsiteX15" fmla="*/ 11791218 w 12192000"/>
              <a:gd name="connsiteY15" fmla="*/ 6496168 h 6858000"/>
              <a:gd name="connsiteX16" fmla="*/ 11684076 w 12192000"/>
              <a:gd name="connsiteY16" fmla="*/ 6558576 h 6858000"/>
              <a:gd name="connsiteX17" fmla="*/ 11675833 w 12192000"/>
              <a:gd name="connsiteY17" fmla="*/ 6558576 h 6858000"/>
              <a:gd name="connsiteX18" fmla="*/ 11673773 w 12192000"/>
              <a:gd name="connsiteY18" fmla="*/ 6550255 h 6858000"/>
              <a:gd name="connsiteX19" fmla="*/ 11682015 w 12192000"/>
              <a:gd name="connsiteY19" fmla="*/ 6446242 h 6858000"/>
              <a:gd name="connsiteX20" fmla="*/ 11686136 w 12192000"/>
              <a:gd name="connsiteY20" fmla="*/ 6437921 h 6858000"/>
              <a:gd name="connsiteX21" fmla="*/ 10868401 w 12192000"/>
              <a:gd name="connsiteY21" fmla="*/ 6398178 h 6858000"/>
              <a:gd name="connsiteX22" fmla="*/ 10868401 w 12192000"/>
              <a:gd name="connsiteY22" fmla="*/ 6441381 h 6858000"/>
              <a:gd name="connsiteX23" fmla="*/ 10820512 w 12192000"/>
              <a:gd name="connsiteY23" fmla="*/ 6449610 h 6858000"/>
              <a:gd name="connsiteX24" fmla="*/ 10801773 w 12192000"/>
              <a:gd name="connsiteY24" fmla="*/ 6424923 h 6858000"/>
              <a:gd name="connsiteX25" fmla="*/ 10826759 w 12192000"/>
              <a:gd name="connsiteY25" fmla="*/ 6400236 h 6858000"/>
              <a:gd name="connsiteX26" fmla="*/ 10518900 w 12192000"/>
              <a:gd name="connsiteY26" fmla="*/ 6328044 h 6858000"/>
              <a:gd name="connsiteX27" fmla="*/ 10559811 w 12192000"/>
              <a:gd name="connsiteY27" fmla="*/ 6388243 h 6858000"/>
              <a:gd name="connsiteX28" fmla="*/ 10518900 w 12192000"/>
              <a:gd name="connsiteY28" fmla="*/ 6448441 h 6858000"/>
              <a:gd name="connsiteX29" fmla="*/ 10477988 w 12192000"/>
              <a:gd name="connsiteY29" fmla="*/ 6388243 h 6858000"/>
              <a:gd name="connsiteX30" fmla="*/ 10518900 w 12192000"/>
              <a:gd name="connsiteY30" fmla="*/ 6328044 h 6858000"/>
              <a:gd name="connsiteX31" fmla="*/ 11673123 w 12192000"/>
              <a:gd name="connsiteY31" fmla="*/ 6319732 h 6858000"/>
              <a:gd name="connsiteX32" fmla="*/ 11682116 w 12192000"/>
              <a:gd name="connsiteY32" fmla="*/ 6320771 h 6858000"/>
              <a:gd name="connsiteX33" fmla="*/ 11708840 w 12192000"/>
              <a:gd name="connsiteY33" fmla="*/ 6372722 h 6858000"/>
              <a:gd name="connsiteX34" fmla="*/ 11649226 w 12192000"/>
              <a:gd name="connsiteY34" fmla="*/ 6430907 h 6858000"/>
              <a:gd name="connsiteX35" fmla="*/ 11589612 w 12192000"/>
              <a:gd name="connsiteY35" fmla="*/ 6372722 h 6858000"/>
              <a:gd name="connsiteX36" fmla="*/ 11616336 w 12192000"/>
              <a:gd name="connsiteY36" fmla="*/ 6322850 h 6858000"/>
              <a:gd name="connsiteX37" fmla="*/ 11632781 w 12192000"/>
              <a:gd name="connsiteY37" fmla="*/ 6324927 h 6858000"/>
              <a:gd name="connsiteX38" fmla="*/ 11630725 w 12192000"/>
              <a:gd name="connsiteY38" fmla="*/ 6341552 h 6858000"/>
              <a:gd name="connsiteX39" fmla="*/ 11614280 w 12192000"/>
              <a:gd name="connsiteY39" fmla="*/ 6372722 h 6858000"/>
              <a:gd name="connsiteX40" fmla="*/ 11649226 w 12192000"/>
              <a:gd name="connsiteY40" fmla="*/ 6408049 h 6858000"/>
              <a:gd name="connsiteX41" fmla="*/ 11684172 w 12192000"/>
              <a:gd name="connsiteY41" fmla="*/ 6372722 h 6858000"/>
              <a:gd name="connsiteX42" fmla="*/ 11667727 w 12192000"/>
              <a:gd name="connsiteY42" fmla="*/ 6341552 h 6858000"/>
              <a:gd name="connsiteX43" fmla="*/ 11665671 w 12192000"/>
              <a:gd name="connsiteY43" fmla="*/ 6324927 h 6858000"/>
              <a:gd name="connsiteX44" fmla="*/ 11673123 w 12192000"/>
              <a:gd name="connsiteY44" fmla="*/ 6319732 h 6858000"/>
              <a:gd name="connsiteX45" fmla="*/ 11822057 w 12192000"/>
              <a:gd name="connsiteY45" fmla="*/ 6304666 h 6858000"/>
              <a:gd name="connsiteX46" fmla="*/ 11826190 w 12192000"/>
              <a:gd name="connsiteY46" fmla="*/ 6310895 h 6858000"/>
              <a:gd name="connsiteX47" fmla="*/ 11826190 w 12192000"/>
              <a:gd name="connsiteY47" fmla="*/ 6435462 h 6858000"/>
              <a:gd name="connsiteX48" fmla="*/ 11822057 w 12192000"/>
              <a:gd name="connsiteY48" fmla="*/ 6441690 h 6858000"/>
              <a:gd name="connsiteX49" fmla="*/ 11813791 w 12192000"/>
              <a:gd name="connsiteY49" fmla="*/ 6439614 h 6858000"/>
              <a:gd name="connsiteX50" fmla="*/ 11729066 w 12192000"/>
              <a:gd name="connsiteY50" fmla="*/ 6381482 h 6858000"/>
              <a:gd name="connsiteX51" fmla="*/ 11722867 w 12192000"/>
              <a:gd name="connsiteY51" fmla="*/ 6373178 h 6858000"/>
              <a:gd name="connsiteX52" fmla="*/ 11729066 w 12192000"/>
              <a:gd name="connsiteY52" fmla="*/ 6364874 h 6858000"/>
              <a:gd name="connsiteX53" fmla="*/ 11813791 w 12192000"/>
              <a:gd name="connsiteY53" fmla="*/ 6306743 h 6858000"/>
              <a:gd name="connsiteX54" fmla="*/ 11822057 w 12192000"/>
              <a:gd name="connsiteY54" fmla="*/ 6304666 h 6858000"/>
              <a:gd name="connsiteX55" fmla="*/ 11476229 w 12192000"/>
              <a:gd name="connsiteY55" fmla="*/ 6304666 h 6858000"/>
              <a:gd name="connsiteX56" fmla="*/ 11484412 w 12192000"/>
              <a:gd name="connsiteY56" fmla="*/ 6308818 h 6858000"/>
              <a:gd name="connsiteX57" fmla="*/ 11568280 w 12192000"/>
              <a:gd name="connsiteY57" fmla="*/ 6364874 h 6858000"/>
              <a:gd name="connsiteX58" fmla="*/ 11574417 w 12192000"/>
              <a:gd name="connsiteY58" fmla="*/ 6373178 h 6858000"/>
              <a:gd name="connsiteX59" fmla="*/ 11568280 w 12192000"/>
              <a:gd name="connsiteY59" fmla="*/ 6381482 h 6858000"/>
              <a:gd name="connsiteX60" fmla="*/ 11484412 w 12192000"/>
              <a:gd name="connsiteY60" fmla="*/ 6439614 h 6858000"/>
              <a:gd name="connsiteX61" fmla="*/ 11476229 w 12192000"/>
              <a:gd name="connsiteY61" fmla="*/ 6441690 h 6858000"/>
              <a:gd name="connsiteX62" fmla="*/ 11472138 w 12192000"/>
              <a:gd name="connsiteY62" fmla="*/ 6435462 h 6858000"/>
              <a:gd name="connsiteX63" fmla="*/ 11472138 w 12192000"/>
              <a:gd name="connsiteY63" fmla="*/ 6310895 h 6858000"/>
              <a:gd name="connsiteX64" fmla="*/ 11476229 w 12192000"/>
              <a:gd name="connsiteY64" fmla="*/ 6304666 h 6858000"/>
              <a:gd name="connsiteX65" fmla="*/ 11088184 w 12192000"/>
              <a:gd name="connsiteY65" fmla="*/ 6294146 h 6858000"/>
              <a:gd name="connsiteX66" fmla="*/ 11082024 w 12192000"/>
              <a:gd name="connsiteY66" fmla="*/ 6296224 h 6858000"/>
              <a:gd name="connsiteX67" fmla="*/ 11079972 w 12192000"/>
              <a:gd name="connsiteY67" fmla="*/ 6302454 h 6858000"/>
              <a:gd name="connsiteX68" fmla="*/ 11121033 w 12192000"/>
              <a:gd name="connsiteY68" fmla="*/ 6460305 h 6858000"/>
              <a:gd name="connsiteX69" fmla="*/ 11145670 w 12192000"/>
              <a:gd name="connsiteY69" fmla="*/ 6481074 h 6858000"/>
              <a:gd name="connsiteX70" fmla="*/ 11153882 w 12192000"/>
              <a:gd name="connsiteY70" fmla="*/ 6481074 h 6858000"/>
              <a:gd name="connsiteX71" fmla="*/ 11149776 w 12192000"/>
              <a:gd name="connsiteY71" fmla="*/ 6489382 h 6858000"/>
              <a:gd name="connsiteX72" fmla="*/ 11149776 w 12192000"/>
              <a:gd name="connsiteY72" fmla="*/ 6491459 h 6858000"/>
              <a:gd name="connsiteX73" fmla="*/ 11125139 w 12192000"/>
              <a:gd name="connsiteY73" fmla="*/ 6510152 h 6858000"/>
              <a:gd name="connsiteX74" fmla="*/ 11090237 w 12192000"/>
              <a:gd name="connsiteY74" fmla="*/ 6508075 h 6858000"/>
              <a:gd name="connsiteX75" fmla="*/ 11084078 w 12192000"/>
              <a:gd name="connsiteY75" fmla="*/ 6510152 h 6858000"/>
              <a:gd name="connsiteX76" fmla="*/ 11082024 w 12192000"/>
              <a:gd name="connsiteY76" fmla="*/ 6514306 h 6858000"/>
              <a:gd name="connsiteX77" fmla="*/ 11082024 w 12192000"/>
              <a:gd name="connsiteY77" fmla="*/ 6532999 h 6858000"/>
              <a:gd name="connsiteX78" fmla="*/ 11088184 w 12192000"/>
              <a:gd name="connsiteY78" fmla="*/ 6539230 h 6858000"/>
              <a:gd name="connsiteX79" fmla="*/ 11135404 w 12192000"/>
              <a:gd name="connsiteY79" fmla="*/ 6545460 h 6858000"/>
              <a:gd name="connsiteX80" fmla="*/ 11137458 w 12192000"/>
              <a:gd name="connsiteY80" fmla="*/ 6545460 h 6858000"/>
              <a:gd name="connsiteX81" fmla="*/ 11190838 w 12192000"/>
              <a:gd name="connsiteY81" fmla="*/ 6493536 h 6858000"/>
              <a:gd name="connsiteX82" fmla="*/ 11223687 w 12192000"/>
              <a:gd name="connsiteY82" fmla="*/ 6364764 h 6858000"/>
              <a:gd name="connsiteX83" fmla="*/ 11236005 w 12192000"/>
              <a:gd name="connsiteY83" fmla="*/ 6323224 h 6858000"/>
              <a:gd name="connsiteX84" fmla="*/ 11240111 w 12192000"/>
              <a:gd name="connsiteY84" fmla="*/ 6302454 h 6858000"/>
              <a:gd name="connsiteX85" fmla="*/ 11238058 w 12192000"/>
              <a:gd name="connsiteY85" fmla="*/ 6296224 h 6858000"/>
              <a:gd name="connsiteX86" fmla="*/ 11233952 w 12192000"/>
              <a:gd name="connsiteY86" fmla="*/ 6294146 h 6858000"/>
              <a:gd name="connsiteX87" fmla="*/ 11205209 w 12192000"/>
              <a:gd name="connsiteY87" fmla="*/ 6294146 h 6858000"/>
              <a:gd name="connsiteX88" fmla="*/ 11199050 w 12192000"/>
              <a:gd name="connsiteY88" fmla="*/ 6298301 h 6858000"/>
              <a:gd name="connsiteX89" fmla="*/ 11162094 w 12192000"/>
              <a:gd name="connsiteY89" fmla="*/ 6439535 h 6858000"/>
              <a:gd name="connsiteX90" fmla="*/ 11160041 w 12192000"/>
              <a:gd name="connsiteY90" fmla="*/ 6439535 h 6858000"/>
              <a:gd name="connsiteX91" fmla="*/ 11121033 w 12192000"/>
              <a:gd name="connsiteY91" fmla="*/ 6298301 h 6858000"/>
              <a:gd name="connsiteX92" fmla="*/ 11114874 w 12192000"/>
              <a:gd name="connsiteY92" fmla="*/ 6294146 h 6858000"/>
              <a:gd name="connsiteX93" fmla="*/ 11088184 w 12192000"/>
              <a:gd name="connsiteY93" fmla="*/ 6294146 h 6858000"/>
              <a:gd name="connsiteX94" fmla="*/ 11048412 w 12192000"/>
              <a:gd name="connsiteY94" fmla="*/ 6291809 h 6858000"/>
              <a:gd name="connsiteX95" fmla="*/ 10999317 w 12192000"/>
              <a:gd name="connsiteY95" fmla="*/ 6312618 h 6858000"/>
              <a:gd name="connsiteX96" fmla="*/ 10999317 w 12192000"/>
              <a:gd name="connsiteY96" fmla="*/ 6300133 h 6858000"/>
              <a:gd name="connsiteX97" fmla="*/ 10993181 w 12192000"/>
              <a:gd name="connsiteY97" fmla="*/ 6293890 h 6858000"/>
              <a:gd name="connsiteX98" fmla="*/ 10964542 w 12192000"/>
              <a:gd name="connsiteY98" fmla="*/ 6293890 h 6858000"/>
              <a:gd name="connsiteX99" fmla="*/ 10958406 w 12192000"/>
              <a:gd name="connsiteY99" fmla="*/ 6300133 h 6858000"/>
              <a:gd name="connsiteX100" fmla="*/ 10958406 w 12192000"/>
              <a:gd name="connsiteY100" fmla="*/ 6474928 h 6858000"/>
              <a:gd name="connsiteX101" fmla="*/ 10964542 w 12192000"/>
              <a:gd name="connsiteY101" fmla="*/ 6481171 h 6858000"/>
              <a:gd name="connsiteX102" fmla="*/ 10993181 w 12192000"/>
              <a:gd name="connsiteY102" fmla="*/ 6481171 h 6858000"/>
              <a:gd name="connsiteX103" fmla="*/ 10999317 w 12192000"/>
              <a:gd name="connsiteY103" fmla="*/ 6474928 h 6858000"/>
              <a:gd name="connsiteX104" fmla="*/ 10999317 w 12192000"/>
              <a:gd name="connsiteY104" fmla="*/ 6354236 h 6858000"/>
              <a:gd name="connsiteX105" fmla="*/ 11050457 w 12192000"/>
              <a:gd name="connsiteY105" fmla="*/ 6331346 h 6858000"/>
              <a:gd name="connsiteX106" fmla="*/ 11056594 w 12192000"/>
              <a:gd name="connsiteY106" fmla="*/ 6325103 h 6858000"/>
              <a:gd name="connsiteX107" fmla="*/ 11056594 w 12192000"/>
              <a:gd name="connsiteY107" fmla="*/ 6298052 h 6858000"/>
              <a:gd name="connsiteX108" fmla="*/ 11054548 w 12192000"/>
              <a:gd name="connsiteY108" fmla="*/ 6293890 h 6858000"/>
              <a:gd name="connsiteX109" fmla="*/ 11048412 w 12192000"/>
              <a:gd name="connsiteY109" fmla="*/ 6291809 h 6858000"/>
              <a:gd name="connsiteX110" fmla="*/ 10847504 w 12192000"/>
              <a:gd name="connsiteY110" fmla="*/ 6288302 h 6858000"/>
              <a:gd name="connsiteX111" fmla="*/ 10777148 w 12192000"/>
              <a:gd name="connsiteY111" fmla="*/ 6296620 h 6858000"/>
              <a:gd name="connsiteX112" fmla="*/ 10770940 w 12192000"/>
              <a:gd name="connsiteY112" fmla="*/ 6302858 h 6858000"/>
              <a:gd name="connsiteX113" fmla="*/ 10773009 w 12192000"/>
              <a:gd name="connsiteY113" fmla="*/ 6327811 h 6858000"/>
              <a:gd name="connsiteX114" fmla="*/ 10775079 w 12192000"/>
              <a:gd name="connsiteY114" fmla="*/ 6331970 h 6858000"/>
              <a:gd name="connsiteX115" fmla="*/ 10779217 w 12192000"/>
              <a:gd name="connsiteY115" fmla="*/ 6334049 h 6858000"/>
              <a:gd name="connsiteX116" fmla="*/ 10845434 w 12192000"/>
              <a:gd name="connsiteY116" fmla="*/ 6329890 h 6858000"/>
              <a:gd name="connsiteX117" fmla="*/ 10868196 w 12192000"/>
              <a:gd name="connsiteY117" fmla="*/ 6352764 h 6858000"/>
              <a:gd name="connsiteX118" fmla="*/ 10868196 w 12192000"/>
              <a:gd name="connsiteY118" fmla="*/ 6365240 h 6858000"/>
              <a:gd name="connsiteX119" fmla="*/ 10822672 w 12192000"/>
              <a:gd name="connsiteY119" fmla="*/ 6369399 h 6858000"/>
              <a:gd name="connsiteX120" fmla="*/ 10758524 w 12192000"/>
              <a:gd name="connsiteY120" fmla="*/ 6425543 h 6858000"/>
              <a:gd name="connsiteX121" fmla="*/ 10814395 w 12192000"/>
              <a:gd name="connsiteY121" fmla="*/ 6485846 h 6858000"/>
              <a:gd name="connsiteX122" fmla="*/ 10874404 w 12192000"/>
              <a:gd name="connsiteY122" fmla="*/ 6473370 h 6858000"/>
              <a:gd name="connsiteX123" fmla="*/ 10903374 w 12192000"/>
              <a:gd name="connsiteY123" fmla="*/ 6485846 h 6858000"/>
              <a:gd name="connsiteX124" fmla="*/ 10909582 w 12192000"/>
              <a:gd name="connsiteY124" fmla="*/ 6483767 h 6858000"/>
              <a:gd name="connsiteX125" fmla="*/ 10911651 w 12192000"/>
              <a:gd name="connsiteY125" fmla="*/ 6477529 h 6858000"/>
              <a:gd name="connsiteX126" fmla="*/ 10911651 w 12192000"/>
              <a:gd name="connsiteY126" fmla="*/ 6352764 h 6858000"/>
              <a:gd name="connsiteX127" fmla="*/ 10847504 w 12192000"/>
              <a:gd name="connsiteY127" fmla="*/ 6288302 h 6858000"/>
              <a:gd name="connsiteX128" fmla="*/ 10518899 w 12192000"/>
              <a:gd name="connsiteY128" fmla="*/ 6288302 h 6858000"/>
              <a:gd name="connsiteX129" fmla="*/ 10434738 w 12192000"/>
              <a:gd name="connsiteY129" fmla="*/ 6387074 h 6858000"/>
              <a:gd name="connsiteX130" fmla="*/ 10518899 w 12192000"/>
              <a:gd name="connsiteY130" fmla="*/ 6485846 h 6858000"/>
              <a:gd name="connsiteX131" fmla="*/ 10603060 w 12192000"/>
              <a:gd name="connsiteY131" fmla="*/ 6387074 h 6858000"/>
              <a:gd name="connsiteX132" fmla="*/ 10518899 w 12192000"/>
              <a:gd name="connsiteY132" fmla="*/ 6288302 h 6858000"/>
              <a:gd name="connsiteX133" fmla="*/ 10302945 w 12192000"/>
              <a:gd name="connsiteY133" fmla="*/ 6262586 h 6858000"/>
              <a:gd name="connsiteX134" fmla="*/ 10319310 w 12192000"/>
              <a:gd name="connsiteY134" fmla="*/ 6262586 h 6858000"/>
              <a:gd name="connsiteX135" fmla="*/ 10362267 w 12192000"/>
              <a:gd name="connsiteY135" fmla="*/ 6302328 h 6858000"/>
              <a:gd name="connsiteX136" fmla="*/ 10317264 w 12192000"/>
              <a:gd name="connsiteY136" fmla="*/ 6339979 h 6858000"/>
              <a:gd name="connsiteX137" fmla="*/ 10272261 w 12192000"/>
              <a:gd name="connsiteY137" fmla="*/ 6339979 h 6858000"/>
              <a:gd name="connsiteX138" fmla="*/ 10272261 w 12192000"/>
              <a:gd name="connsiteY138" fmla="*/ 6264678 h 6858000"/>
              <a:gd name="connsiteX139" fmla="*/ 10302945 w 12192000"/>
              <a:gd name="connsiteY139" fmla="*/ 6262586 h 6858000"/>
              <a:gd name="connsiteX140" fmla="*/ 10679182 w 12192000"/>
              <a:gd name="connsiteY140" fmla="*/ 6250897 h 6858000"/>
              <a:gd name="connsiteX141" fmla="*/ 10650472 w 12192000"/>
              <a:gd name="connsiteY141" fmla="*/ 6257141 h 6858000"/>
              <a:gd name="connsiteX142" fmla="*/ 10644320 w 12192000"/>
              <a:gd name="connsiteY142" fmla="*/ 6263385 h 6858000"/>
              <a:gd name="connsiteX143" fmla="*/ 10644320 w 12192000"/>
              <a:gd name="connsiteY143" fmla="*/ 6294607 h 6858000"/>
              <a:gd name="connsiteX144" fmla="*/ 10627914 w 12192000"/>
              <a:gd name="connsiteY144" fmla="*/ 6294607 h 6858000"/>
              <a:gd name="connsiteX145" fmla="*/ 10621762 w 12192000"/>
              <a:gd name="connsiteY145" fmla="*/ 6300852 h 6858000"/>
              <a:gd name="connsiteX146" fmla="*/ 10621762 w 12192000"/>
              <a:gd name="connsiteY146" fmla="*/ 6325830 h 6858000"/>
              <a:gd name="connsiteX147" fmla="*/ 10627914 w 12192000"/>
              <a:gd name="connsiteY147" fmla="*/ 6332074 h 6858000"/>
              <a:gd name="connsiteX148" fmla="*/ 10644320 w 12192000"/>
              <a:gd name="connsiteY148" fmla="*/ 6332074 h 6858000"/>
              <a:gd name="connsiteX149" fmla="*/ 10644320 w 12192000"/>
              <a:gd name="connsiteY149" fmla="*/ 6415333 h 6858000"/>
              <a:gd name="connsiteX150" fmla="*/ 10699689 w 12192000"/>
              <a:gd name="connsiteY150" fmla="*/ 6488184 h 6858000"/>
              <a:gd name="connsiteX151" fmla="*/ 10732500 w 12192000"/>
              <a:gd name="connsiteY151" fmla="*/ 6484021 h 6858000"/>
              <a:gd name="connsiteX152" fmla="*/ 10738652 w 12192000"/>
              <a:gd name="connsiteY152" fmla="*/ 6475695 h 6858000"/>
              <a:gd name="connsiteX153" fmla="*/ 10736602 w 12192000"/>
              <a:gd name="connsiteY153" fmla="*/ 6452799 h 6858000"/>
              <a:gd name="connsiteX154" fmla="*/ 10730449 w 12192000"/>
              <a:gd name="connsiteY154" fmla="*/ 6444473 h 6858000"/>
              <a:gd name="connsiteX155" fmla="*/ 10705841 w 12192000"/>
              <a:gd name="connsiteY155" fmla="*/ 6446555 h 6858000"/>
              <a:gd name="connsiteX156" fmla="*/ 10687385 w 12192000"/>
              <a:gd name="connsiteY156" fmla="*/ 6409088 h 6858000"/>
              <a:gd name="connsiteX157" fmla="*/ 10687385 w 12192000"/>
              <a:gd name="connsiteY157" fmla="*/ 6332074 h 6858000"/>
              <a:gd name="connsiteX158" fmla="*/ 10730449 w 12192000"/>
              <a:gd name="connsiteY158" fmla="*/ 6332074 h 6858000"/>
              <a:gd name="connsiteX159" fmla="*/ 10736602 w 12192000"/>
              <a:gd name="connsiteY159" fmla="*/ 6325830 h 6858000"/>
              <a:gd name="connsiteX160" fmla="*/ 10736602 w 12192000"/>
              <a:gd name="connsiteY160" fmla="*/ 6300852 h 6858000"/>
              <a:gd name="connsiteX161" fmla="*/ 10730449 w 12192000"/>
              <a:gd name="connsiteY161" fmla="*/ 6294607 h 6858000"/>
              <a:gd name="connsiteX162" fmla="*/ 10687385 w 12192000"/>
              <a:gd name="connsiteY162" fmla="*/ 6294607 h 6858000"/>
              <a:gd name="connsiteX163" fmla="*/ 10687385 w 12192000"/>
              <a:gd name="connsiteY163" fmla="*/ 6257141 h 6858000"/>
              <a:gd name="connsiteX164" fmla="*/ 10685334 w 12192000"/>
              <a:gd name="connsiteY164" fmla="*/ 6250897 h 6858000"/>
              <a:gd name="connsiteX165" fmla="*/ 10679182 w 12192000"/>
              <a:gd name="connsiteY165" fmla="*/ 6250897 h 6858000"/>
              <a:gd name="connsiteX166" fmla="*/ 10313278 w 12192000"/>
              <a:gd name="connsiteY166" fmla="*/ 6221675 h 6858000"/>
              <a:gd name="connsiteX167" fmla="*/ 10232861 w 12192000"/>
              <a:gd name="connsiteY167" fmla="*/ 6225827 h 6858000"/>
              <a:gd name="connsiteX168" fmla="*/ 10226674 w 12192000"/>
              <a:gd name="connsiteY168" fmla="*/ 6234131 h 6858000"/>
              <a:gd name="connsiteX169" fmla="*/ 10226674 w 12192000"/>
              <a:gd name="connsiteY169" fmla="*/ 6474943 h 6858000"/>
              <a:gd name="connsiteX170" fmla="*/ 10234922 w 12192000"/>
              <a:gd name="connsiteY170" fmla="*/ 6481171 h 6858000"/>
              <a:gd name="connsiteX171" fmla="*/ 10263790 w 12192000"/>
              <a:gd name="connsiteY171" fmla="*/ 6481171 h 6858000"/>
              <a:gd name="connsiteX172" fmla="*/ 10272038 w 12192000"/>
              <a:gd name="connsiteY172" fmla="*/ 6474943 h 6858000"/>
              <a:gd name="connsiteX173" fmla="*/ 10272038 w 12192000"/>
              <a:gd name="connsiteY173" fmla="*/ 6379449 h 6858000"/>
              <a:gd name="connsiteX174" fmla="*/ 10321526 w 12192000"/>
              <a:gd name="connsiteY174" fmla="*/ 6381524 h 6858000"/>
              <a:gd name="connsiteX175" fmla="*/ 10362766 w 12192000"/>
              <a:gd name="connsiteY175" fmla="*/ 6477018 h 6858000"/>
              <a:gd name="connsiteX176" fmla="*/ 10368952 w 12192000"/>
              <a:gd name="connsiteY176" fmla="*/ 6481171 h 6858000"/>
              <a:gd name="connsiteX177" fmla="*/ 10401944 w 12192000"/>
              <a:gd name="connsiteY177" fmla="*/ 6481171 h 6858000"/>
              <a:gd name="connsiteX178" fmla="*/ 10408130 w 12192000"/>
              <a:gd name="connsiteY178" fmla="*/ 6479095 h 6858000"/>
              <a:gd name="connsiteX179" fmla="*/ 10410192 w 12192000"/>
              <a:gd name="connsiteY179" fmla="*/ 6472867 h 6858000"/>
              <a:gd name="connsiteX180" fmla="*/ 10362766 w 12192000"/>
              <a:gd name="connsiteY180" fmla="*/ 6369069 h 6858000"/>
              <a:gd name="connsiteX181" fmla="*/ 10408130 w 12192000"/>
              <a:gd name="connsiteY181" fmla="*/ 6300561 h 6858000"/>
              <a:gd name="connsiteX182" fmla="*/ 10319464 w 12192000"/>
              <a:gd name="connsiteY182" fmla="*/ 6221675 h 6858000"/>
              <a:gd name="connsiteX183" fmla="*/ 10313278 w 12192000"/>
              <a:gd name="connsiteY183" fmla="*/ 6221675 h 6858000"/>
              <a:gd name="connsiteX184" fmla="*/ 11675833 w 12192000"/>
              <a:gd name="connsiteY184" fmla="*/ 6188669 h 6858000"/>
              <a:gd name="connsiteX185" fmla="*/ 11684076 w 12192000"/>
              <a:gd name="connsiteY185" fmla="*/ 6188669 h 6858000"/>
              <a:gd name="connsiteX186" fmla="*/ 11791218 w 12192000"/>
              <a:gd name="connsiteY186" fmla="*/ 6250482 h 6858000"/>
              <a:gd name="connsiteX187" fmla="*/ 11795339 w 12192000"/>
              <a:gd name="connsiteY187" fmla="*/ 6256663 h 6858000"/>
              <a:gd name="connsiteX188" fmla="*/ 11787097 w 12192000"/>
              <a:gd name="connsiteY188" fmla="*/ 6262844 h 6858000"/>
              <a:gd name="connsiteX189" fmla="*/ 11696438 w 12192000"/>
              <a:gd name="connsiteY189" fmla="*/ 6306113 h 6858000"/>
              <a:gd name="connsiteX190" fmla="*/ 11686136 w 12192000"/>
              <a:gd name="connsiteY190" fmla="*/ 6308173 h 6858000"/>
              <a:gd name="connsiteX191" fmla="*/ 11682015 w 12192000"/>
              <a:gd name="connsiteY191" fmla="*/ 6297871 h 6858000"/>
              <a:gd name="connsiteX192" fmla="*/ 11673773 w 12192000"/>
              <a:gd name="connsiteY192" fmla="*/ 6196910 h 6858000"/>
              <a:gd name="connsiteX193" fmla="*/ 11675833 w 12192000"/>
              <a:gd name="connsiteY193" fmla="*/ 6188669 h 6858000"/>
              <a:gd name="connsiteX194" fmla="*/ 11618498 w 12192000"/>
              <a:gd name="connsiteY194" fmla="*/ 6187898 h 6858000"/>
              <a:gd name="connsiteX195" fmla="*/ 11622619 w 12192000"/>
              <a:gd name="connsiteY195" fmla="*/ 6188673 h 6858000"/>
              <a:gd name="connsiteX196" fmla="*/ 11624679 w 12192000"/>
              <a:gd name="connsiteY196" fmla="*/ 6198998 h 6858000"/>
              <a:gd name="connsiteX197" fmla="*/ 11616438 w 12192000"/>
              <a:gd name="connsiteY197" fmla="*/ 6300186 h 6858000"/>
              <a:gd name="connsiteX198" fmla="*/ 11612316 w 12192000"/>
              <a:gd name="connsiteY198" fmla="*/ 6308446 h 6858000"/>
              <a:gd name="connsiteX199" fmla="*/ 11602015 w 12192000"/>
              <a:gd name="connsiteY199" fmla="*/ 6308446 h 6858000"/>
              <a:gd name="connsiteX200" fmla="*/ 11511355 w 12192000"/>
              <a:gd name="connsiteY200" fmla="*/ 6263015 h 6858000"/>
              <a:gd name="connsiteX201" fmla="*/ 11503114 w 12192000"/>
              <a:gd name="connsiteY201" fmla="*/ 6256820 h 6858000"/>
              <a:gd name="connsiteX202" fmla="*/ 11507235 w 12192000"/>
              <a:gd name="connsiteY202" fmla="*/ 6250624 h 6858000"/>
              <a:gd name="connsiteX203" fmla="*/ 11614377 w 12192000"/>
              <a:gd name="connsiteY203" fmla="*/ 6188673 h 6858000"/>
              <a:gd name="connsiteX204" fmla="*/ 11618498 w 12192000"/>
              <a:gd name="connsiteY204" fmla="*/ 6187898 h 6858000"/>
              <a:gd name="connsiteX205" fmla="*/ 11649811 w 12192000"/>
              <a:gd name="connsiteY205" fmla="*/ 6152709 h 6858000"/>
              <a:gd name="connsiteX206" fmla="*/ 11432980 w 12192000"/>
              <a:gd name="connsiteY206" fmla="*/ 6371879 h 6858000"/>
              <a:gd name="connsiteX207" fmla="*/ 11649811 w 12192000"/>
              <a:gd name="connsiteY207" fmla="*/ 6591048 h 6858000"/>
              <a:gd name="connsiteX208" fmla="*/ 11866643 w 12192000"/>
              <a:gd name="connsiteY208" fmla="*/ 6371879 h 6858000"/>
              <a:gd name="connsiteX209" fmla="*/ 11649811 w 12192000"/>
              <a:gd name="connsiteY209" fmla="*/ 6152709 h 6858000"/>
              <a:gd name="connsiteX210" fmla="*/ 11649226 w 12192000"/>
              <a:gd name="connsiteY210" fmla="*/ 6121150 h 6858000"/>
              <a:gd name="connsiteX211" fmla="*/ 11895865 w 12192000"/>
              <a:gd name="connsiteY211" fmla="*/ 6370711 h 6858000"/>
              <a:gd name="connsiteX212" fmla="*/ 11649226 w 12192000"/>
              <a:gd name="connsiteY212" fmla="*/ 6620272 h 6858000"/>
              <a:gd name="connsiteX213" fmla="*/ 11402588 w 12192000"/>
              <a:gd name="connsiteY213" fmla="*/ 6370711 h 6858000"/>
              <a:gd name="connsiteX214" fmla="*/ 11649226 w 12192000"/>
              <a:gd name="connsiteY214" fmla="*/ 6121150 h 6858000"/>
              <a:gd name="connsiteX215" fmla="*/ 11636303 w 12192000"/>
              <a:gd name="connsiteY215" fmla="*/ 6042574 h 6858000"/>
              <a:gd name="connsiteX216" fmla="*/ 11623964 w 12192000"/>
              <a:gd name="connsiteY216" fmla="*/ 6092457 h 6858000"/>
              <a:gd name="connsiteX217" fmla="*/ 11601342 w 12192000"/>
              <a:gd name="connsiteY217" fmla="*/ 6096614 h 6858000"/>
              <a:gd name="connsiteX218" fmla="*/ 11574607 w 12192000"/>
              <a:gd name="connsiteY218" fmla="*/ 6050888 h 6858000"/>
              <a:gd name="connsiteX219" fmla="*/ 11574607 w 12192000"/>
              <a:gd name="connsiteY219" fmla="*/ 6048809 h 6858000"/>
              <a:gd name="connsiteX220" fmla="*/ 11572550 w 12192000"/>
              <a:gd name="connsiteY220" fmla="*/ 6050888 h 6858000"/>
              <a:gd name="connsiteX221" fmla="*/ 11551985 w 12192000"/>
              <a:gd name="connsiteY221" fmla="*/ 6055045 h 6858000"/>
              <a:gd name="connsiteX222" fmla="*/ 11551985 w 12192000"/>
              <a:gd name="connsiteY222" fmla="*/ 6057123 h 6858000"/>
              <a:gd name="connsiteX223" fmla="*/ 11547872 w 12192000"/>
              <a:gd name="connsiteY223" fmla="*/ 6082065 h 6858000"/>
              <a:gd name="connsiteX224" fmla="*/ 11551985 w 12192000"/>
              <a:gd name="connsiteY224" fmla="*/ 6109085 h 6858000"/>
              <a:gd name="connsiteX225" fmla="*/ 11531420 w 12192000"/>
              <a:gd name="connsiteY225" fmla="*/ 6117398 h 6858000"/>
              <a:gd name="connsiteX226" fmla="*/ 11494402 w 12192000"/>
              <a:gd name="connsiteY226" fmla="*/ 6082065 h 6858000"/>
              <a:gd name="connsiteX227" fmla="*/ 11494402 w 12192000"/>
              <a:gd name="connsiteY227" fmla="*/ 6079986 h 6858000"/>
              <a:gd name="connsiteX228" fmla="*/ 11492346 w 12192000"/>
              <a:gd name="connsiteY228" fmla="*/ 6079986 h 6858000"/>
              <a:gd name="connsiteX229" fmla="*/ 11473837 w 12192000"/>
              <a:gd name="connsiteY229" fmla="*/ 6092457 h 6858000"/>
              <a:gd name="connsiteX230" fmla="*/ 11473837 w 12192000"/>
              <a:gd name="connsiteY230" fmla="*/ 6094535 h 6858000"/>
              <a:gd name="connsiteX231" fmla="*/ 11486176 w 12192000"/>
              <a:gd name="connsiteY231" fmla="*/ 6144418 h 6858000"/>
              <a:gd name="connsiteX232" fmla="*/ 11469724 w 12192000"/>
              <a:gd name="connsiteY232" fmla="*/ 6156889 h 6858000"/>
              <a:gd name="connsiteX233" fmla="*/ 11426536 w 12192000"/>
              <a:gd name="connsiteY233" fmla="*/ 6129869 h 6858000"/>
              <a:gd name="connsiteX234" fmla="*/ 11424480 w 12192000"/>
              <a:gd name="connsiteY234" fmla="*/ 6129869 h 6858000"/>
              <a:gd name="connsiteX235" fmla="*/ 11424480 w 12192000"/>
              <a:gd name="connsiteY235" fmla="*/ 6131947 h 6858000"/>
              <a:gd name="connsiteX236" fmla="*/ 11408027 w 12192000"/>
              <a:gd name="connsiteY236" fmla="*/ 6146497 h 6858000"/>
              <a:gd name="connsiteX237" fmla="*/ 11408027 w 12192000"/>
              <a:gd name="connsiteY237" fmla="*/ 6148575 h 6858000"/>
              <a:gd name="connsiteX238" fmla="*/ 11434763 w 12192000"/>
              <a:gd name="connsiteY238" fmla="*/ 6194301 h 6858000"/>
              <a:gd name="connsiteX239" fmla="*/ 11420366 w 12192000"/>
              <a:gd name="connsiteY239" fmla="*/ 6210929 h 6858000"/>
              <a:gd name="connsiteX240" fmla="*/ 11371010 w 12192000"/>
              <a:gd name="connsiteY240" fmla="*/ 6198458 h 6858000"/>
              <a:gd name="connsiteX241" fmla="*/ 11368953 w 12192000"/>
              <a:gd name="connsiteY241" fmla="*/ 6198458 h 6858000"/>
              <a:gd name="connsiteX242" fmla="*/ 11358671 w 12192000"/>
              <a:gd name="connsiteY242" fmla="*/ 6217164 h 6858000"/>
              <a:gd name="connsiteX243" fmla="*/ 11358671 w 12192000"/>
              <a:gd name="connsiteY243" fmla="*/ 6219243 h 6858000"/>
              <a:gd name="connsiteX244" fmla="*/ 11395688 w 12192000"/>
              <a:gd name="connsiteY244" fmla="*/ 6256655 h 6858000"/>
              <a:gd name="connsiteX245" fmla="*/ 11387462 w 12192000"/>
              <a:gd name="connsiteY245" fmla="*/ 6275361 h 6858000"/>
              <a:gd name="connsiteX246" fmla="*/ 11336049 w 12192000"/>
              <a:gd name="connsiteY246" fmla="*/ 6275361 h 6858000"/>
              <a:gd name="connsiteX247" fmla="*/ 11333992 w 12192000"/>
              <a:gd name="connsiteY247" fmla="*/ 6275361 h 6858000"/>
              <a:gd name="connsiteX248" fmla="*/ 11333992 w 12192000"/>
              <a:gd name="connsiteY248" fmla="*/ 6277439 h 6858000"/>
              <a:gd name="connsiteX249" fmla="*/ 11327823 w 12192000"/>
              <a:gd name="connsiteY249" fmla="*/ 6298223 h 6858000"/>
              <a:gd name="connsiteX250" fmla="*/ 11329879 w 12192000"/>
              <a:gd name="connsiteY250" fmla="*/ 6300302 h 6858000"/>
              <a:gd name="connsiteX251" fmla="*/ 11373066 w 12192000"/>
              <a:gd name="connsiteY251" fmla="*/ 6325243 h 6858000"/>
              <a:gd name="connsiteX252" fmla="*/ 11371010 w 12192000"/>
              <a:gd name="connsiteY252" fmla="*/ 6348107 h 6858000"/>
              <a:gd name="connsiteX253" fmla="*/ 11321653 w 12192000"/>
              <a:gd name="connsiteY253" fmla="*/ 6360578 h 6858000"/>
              <a:gd name="connsiteX254" fmla="*/ 11319596 w 12192000"/>
              <a:gd name="connsiteY254" fmla="*/ 6360578 h 6858000"/>
              <a:gd name="connsiteX255" fmla="*/ 11319596 w 12192000"/>
              <a:gd name="connsiteY255" fmla="*/ 6362655 h 6858000"/>
              <a:gd name="connsiteX256" fmla="*/ 11319596 w 12192000"/>
              <a:gd name="connsiteY256" fmla="*/ 6373048 h 6858000"/>
              <a:gd name="connsiteX257" fmla="*/ 11319596 w 12192000"/>
              <a:gd name="connsiteY257" fmla="*/ 6383440 h 6858000"/>
              <a:gd name="connsiteX258" fmla="*/ 11319596 w 12192000"/>
              <a:gd name="connsiteY258" fmla="*/ 6385519 h 6858000"/>
              <a:gd name="connsiteX259" fmla="*/ 11321653 w 12192000"/>
              <a:gd name="connsiteY259" fmla="*/ 6385519 h 6858000"/>
              <a:gd name="connsiteX260" fmla="*/ 11371010 w 12192000"/>
              <a:gd name="connsiteY260" fmla="*/ 6397990 h 6858000"/>
              <a:gd name="connsiteX261" fmla="*/ 11375123 w 12192000"/>
              <a:gd name="connsiteY261" fmla="*/ 6420852 h 6858000"/>
              <a:gd name="connsiteX262" fmla="*/ 11329879 w 12192000"/>
              <a:gd name="connsiteY262" fmla="*/ 6447872 h 6858000"/>
              <a:gd name="connsiteX263" fmla="*/ 11327823 w 12192000"/>
              <a:gd name="connsiteY263" fmla="*/ 6447872 h 6858000"/>
              <a:gd name="connsiteX264" fmla="*/ 11327823 w 12192000"/>
              <a:gd name="connsiteY264" fmla="*/ 6449951 h 6858000"/>
              <a:gd name="connsiteX265" fmla="*/ 11333992 w 12192000"/>
              <a:gd name="connsiteY265" fmla="*/ 6470736 h 6858000"/>
              <a:gd name="connsiteX266" fmla="*/ 11336049 w 12192000"/>
              <a:gd name="connsiteY266" fmla="*/ 6470736 h 6858000"/>
              <a:gd name="connsiteX267" fmla="*/ 11387462 w 12192000"/>
              <a:gd name="connsiteY267" fmla="*/ 6470736 h 6858000"/>
              <a:gd name="connsiteX268" fmla="*/ 11395688 w 12192000"/>
              <a:gd name="connsiteY268" fmla="*/ 6491519 h 6858000"/>
              <a:gd name="connsiteX269" fmla="*/ 11358671 w 12192000"/>
              <a:gd name="connsiteY269" fmla="*/ 6528932 h 6858000"/>
              <a:gd name="connsiteX270" fmla="*/ 11358671 w 12192000"/>
              <a:gd name="connsiteY270" fmla="*/ 6531010 h 6858000"/>
              <a:gd name="connsiteX271" fmla="*/ 11371010 w 12192000"/>
              <a:gd name="connsiteY271" fmla="*/ 6549716 h 6858000"/>
              <a:gd name="connsiteX272" fmla="*/ 11422423 w 12192000"/>
              <a:gd name="connsiteY272" fmla="*/ 6535168 h 6858000"/>
              <a:gd name="connsiteX273" fmla="*/ 11434763 w 12192000"/>
              <a:gd name="connsiteY273" fmla="*/ 6553874 h 6858000"/>
              <a:gd name="connsiteX274" fmla="*/ 11408027 w 12192000"/>
              <a:gd name="connsiteY274" fmla="*/ 6599600 h 6858000"/>
              <a:gd name="connsiteX275" fmla="*/ 11410084 w 12192000"/>
              <a:gd name="connsiteY275" fmla="*/ 6601677 h 6858000"/>
              <a:gd name="connsiteX276" fmla="*/ 11424480 w 12192000"/>
              <a:gd name="connsiteY276" fmla="*/ 6616227 h 6858000"/>
              <a:gd name="connsiteX277" fmla="*/ 11426536 w 12192000"/>
              <a:gd name="connsiteY277" fmla="*/ 6616227 h 6858000"/>
              <a:gd name="connsiteX278" fmla="*/ 11471780 w 12192000"/>
              <a:gd name="connsiteY278" fmla="*/ 6589207 h 6858000"/>
              <a:gd name="connsiteX279" fmla="*/ 11488233 w 12192000"/>
              <a:gd name="connsiteY279" fmla="*/ 6603756 h 6858000"/>
              <a:gd name="connsiteX280" fmla="*/ 11475894 w 12192000"/>
              <a:gd name="connsiteY280" fmla="*/ 6653639 h 6858000"/>
              <a:gd name="connsiteX281" fmla="*/ 11475894 w 12192000"/>
              <a:gd name="connsiteY281" fmla="*/ 6655718 h 6858000"/>
              <a:gd name="connsiteX282" fmla="*/ 11494402 w 12192000"/>
              <a:gd name="connsiteY282" fmla="*/ 6666109 h 6858000"/>
              <a:gd name="connsiteX283" fmla="*/ 11494402 w 12192000"/>
              <a:gd name="connsiteY283" fmla="*/ 6668188 h 6858000"/>
              <a:gd name="connsiteX284" fmla="*/ 11496459 w 12192000"/>
              <a:gd name="connsiteY284" fmla="*/ 6666109 h 6858000"/>
              <a:gd name="connsiteX285" fmla="*/ 11533476 w 12192000"/>
              <a:gd name="connsiteY285" fmla="*/ 6628698 h 6858000"/>
              <a:gd name="connsiteX286" fmla="*/ 11551985 w 12192000"/>
              <a:gd name="connsiteY286" fmla="*/ 6637012 h 6858000"/>
              <a:gd name="connsiteX287" fmla="*/ 11549928 w 12192000"/>
              <a:gd name="connsiteY287" fmla="*/ 6664032 h 6858000"/>
              <a:gd name="connsiteX288" fmla="*/ 11551985 w 12192000"/>
              <a:gd name="connsiteY288" fmla="*/ 6688973 h 6858000"/>
              <a:gd name="connsiteX289" fmla="*/ 11551985 w 12192000"/>
              <a:gd name="connsiteY289" fmla="*/ 6691051 h 6858000"/>
              <a:gd name="connsiteX290" fmla="*/ 11554042 w 12192000"/>
              <a:gd name="connsiteY290" fmla="*/ 6691051 h 6858000"/>
              <a:gd name="connsiteX291" fmla="*/ 11574607 w 12192000"/>
              <a:gd name="connsiteY291" fmla="*/ 6697286 h 6858000"/>
              <a:gd name="connsiteX292" fmla="*/ 11576663 w 12192000"/>
              <a:gd name="connsiteY292" fmla="*/ 6697286 h 6858000"/>
              <a:gd name="connsiteX293" fmla="*/ 11601342 w 12192000"/>
              <a:gd name="connsiteY293" fmla="*/ 6651561 h 6858000"/>
              <a:gd name="connsiteX294" fmla="*/ 11623964 w 12192000"/>
              <a:gd name="connsiteY294" fmla="*/ 6653639 h 6858000"/>
              <a:gd name="connsiteX295" fmla="*/ 11636303 w 12192000"/>
              <a:gd name="connsiteY295" fmla="*/ 6705600 h 6858000"/>
              <a:gd name="connsiteX296" fmla="*/ 11638359 w 12192000"/>
              <a:gd name="connsiteY296" fmla="*/ 6705600 h 6858000"/>
              <a:gd name="connsiteX297" fmla="*/ 11658925 w 12192000"/>
              <a:gd name="connsiteY297" fmla="*/ 6705600 h 6858000"/>
              <a:gd name="connsiteX298" fmla="*/ 11660982 w 12192000"/>
              <a:gd name="connsiteY298" fmla="*/ 6705600 h 6858000"/>
              <a:gd name="connsiteX299" fmla="*/ 11675378 w 12192000"/>
              <a:gd name="connsiteY299" fmla="*/ 6653639 h 6858000"/>
              <a:gd name="connsiteX300" fmla="*/ 11695943 w 12192000"/>
              <a:gd name="connsiteY300" fmla="*/ 6651561 h 6858000"/>
              <a:gd name="connsiteX301" fmla="*/ 11722678 w 12192000"/>
              <a:gd name="connsiteY301" fmla="*/ 6697286 h 6858000"/>
              <a:gd name="connsiteX302" fmla="*/ 11743243 w 12192000"/>
              <a:gd name="connsiteY302" fmla="*/ 6691051 h 6858000"/>
              <a:gd name="connsiteX303" fmla="*/ 11745300 w 12192000"/>
              <a:gd name="connsiteY303" fmla="*/ 6691051 h 6858000"/>
              <a:gd name="connsiteX304" fmla="*/ 11747356 w 12192000"/>
              <a:gd name="connsiteY304" fmla="*/ 6664032 h 6858000"/>
              <a:gd name="connsiteX305" fmla="*/ 11745300 w 12192000"/>
              <a:gd name="connsiteY305" fmla="*/ 6637012 h 6858000"/>
              <a:gd name="connsiteX306" fmla="*/ 11765865 w 12192000"/>
              <a:gd name="connsiteY306" fmla="*/ 6628698 h 6858000"/>
              <a:gd name="connsiteX307" fmla="*/ 11802882 w 12192000"/>
              <a:gd name="connsiteY307" fmla="*/ 6666109 h 6858000"/>
              <a:gd name="connsiteX308" fmla="*/ 11821391 w 12192000"/>
              <a:gd name="connsiteY308" fmla="*/ 6655718 h 6858000"/>
              <a:gd name="connsiteX309" fmla="*/ 11823448 w 12192000"/>
              <a:gd name="connsiteY309" fmla="*/ 6653639 h 6858000"/>
              <a:gd name="connsiteX310" fmla="*/ 11823448 w 12192000"/>
              <a:gd name="connsiteY310" fmla="*/ 6651561 h 6858000"/>
              <a:gd name="connsiteX311" fmla="*/ 11809052 w 12192000"/>
              <a:gd name="connsiteY311" fmla="*/ 6603756 h 6858000"/>
              <a:gd name="connsiteX312" fmla="*/ 11825504 w 12192000"/>
              <a:gd name="connsiteY312" fmla="*/ 6589207 h 6858000"/>
              <a:gd name="connsiteX313" fmla="*/ 11870748 w 12192000"/>
              <a:gd name="connsiteY313" fmla="*/ 6616227 h 6858000"/>
              <a:gd name="connsiteX314" fmla="*/ 11872805 w 12192000"/>
              <a:gd name="connsiteY314" fmla="*/ 6616227 h 6858000"/>
              <a:gd name="connsiteX315" fmla="*/ 11887201 w 12192000"/>
              <a:gd name="connsiteY315" fmla="*/ 6599600 h 6858000"/>
              <a:gd name="connsiteX316" fmla="*/ 11889257 w 12192000"/>
              <a:gd name="connsiteY316" fmla="*/ 6599600 h 6858000"/>
              <a:gd name="connsiteX317" fmla="*/ 11862522 w 12192000"/>
              <a:gd name="connsiteY317" fmla="*/ 6553874 h 6858000"/>
              <a:gd name="connsiteX318" fmla="*/ 11874861 w 12192000"/>
              <a:gd name="connsiteY318" fmla="*/ 6535168 h 6858000"/>
              <a:gd name="connsiteX319" fmla="*/ 11926275 w 12192000"/>
              <a:gd name="connsiteY319" fmla="*/ 6549716 h 6858000"/>
              <a:gd name="connsiteX320" fmla="*/ 11928331 w 12192000"/>
              <a:gd name="connsiteY320" fmla="*/ 6547638 h 6858000"/>
              <a:gd name="connsiteX321" fmla="*/ 11938614 w 12192000"/>
              <a:gd name="connsiteY321" fmla="*/ 6528932 h 6858000"/>
              <a:gd name="connsiteX322" fmla="*/ 11938614 w 12192000"/>
              <a:gd name="connsiteY322" fmla="*/ 6526854 h 6858000"/>
              <a:gd name="connsiteX323" fmla="*/ 11901596 w 12192000"/>
              <a:gd name="connsiteY323" fmla="*/ 6491519 h 6858000"/>
              <a:gd name="connsiteX324" fmla="*/ 11909822 w 12192000"/>
              <a:gd name="connsiteY324" fmla="*/ 6470736 h 6858000"/>
              <a:gd name="connsiteX325" fmla="*/ 11961236 w 12192000"/>
              <a:gd name="connsiteY325" fmla="*/ 6470736 h 6858000"/>
              <a:gd name="connsiteX326" fmla="*/ 11963292 w 12192000"/>
              <a:gd name="connsiteY326" fmla="*/ 6470736 h 6858000"/>
              <a:gd name="connsiteX327" fmla="*/ 11967405 w 12192000"/>
              <a:gd name="connsiteY327" fmla="*/ 6449951 h 6858000"/>
              <a:gd name="connsiteX328" fmla="*/ 11967405 w 12192000"/>
              <a:gd name="connsiteY328" fmla="*/ 6447872 h 6858000"/>
              <a:gd name="connsiteX329" fmla="*/ 11922162 w 12192000"/>
              <a:gd name="connsiteY329" fmla="*/ 6420852 h 6858000"/>
              <a:gd name="connsiteX330" fmla="*/ 11926275 w 12192000"/>
              <a:gd name="connsiteY330" fmla="*/ 6400068 h 6858000"/>
              <a:gd name="connsiteX331" fmla="*/ 11975632 w 12192000"/>
              <a:gd name="connsiteY331" fmla="*/ 6385519 h 6858000"/>
              <a:gd name="connsiteX332" fmla="*/ 11977688 w 12192000"/>
              <a:gd name="connsiteY332" fmla="*/ 6385519 h 6858000"/>
              <a:gd name="connsiteX333" fmla="*/ 11977688 w 12192000"/>
              <a:gd name="connsiteY333" fmla="*/ 6373048 h 6858000"/>
              <a:gd name="connsiteX334" fmla="*/ 11977688 w 12192000"/>
              <a:gd name="connsiteY334" fmla="*/ 6362655 h 6858000"/>
              <a:gd name="connsiteX335" fmla="*/ 11975632 w 12192000"/>
              <a:gd name="connsiteY335" fmla="*/ 6362655 h 6858000"/>
              <a:gd name="connsiteX336" fmla="*/ 11926275 w 12192000"/>
              <a:gd name="connsiteY336" fmla="*/ 6348107 h 6858000"/>
              <a:gd name="connsiteX337" fmla="*/ 11924218 w 12192000"/>
              <a:gd name="connsiteY337" fmla="*/ 6327322 h 6858000"/>
              <a:gd name="connsiteX338" fmla="*/ 11967405 w 12192000"/>
              <a:gd name="connsiteY338" fmla="*/ 6300302 h 6858000"/>
              <a:gd name="connsiteX339" fmla="*/ 11969462 w 12192000"/>
              <a:gd name="connsiteY339" fmla="*/ 6300302 h 6858000"/>
              <a:gd name="connsiteX340" fmla="*/ 11969462 w 12192000"/>
              <a:gd name="connsiteY340" fmla="*/ 6298223 h 6858000"/>
              <a:gd name="connsiteX341" fmla="*/ 11963292 w 12192000"/>
              <a:gd name="connsiteY341" fmla="*/ 6277439 h 6858000"/>
              <a:gd name="connsiteX342" fmla="*/ 11961236 w 12192000"/>
              <a:gd name="connsiteY342" fmla="*/ 6277439 h 6858000"/>
              <a:gd name="connsiteX343" fmla="*/ 11909822 w 12192000"/>
              <a:gd name="connsiteY343" fmla="*/ 6277439 h 6858000"/>
              <a:gd name="connsiteX344" fmla="*/ 11901596 w 12192000"/>
              <a:gd name="connsiteY344" fmla="*/ 6256655 h 6858000"/>
              <a:gd name="connsiteX345" fmla="*/ 11938614 w 12192000"/>
              <a:gd name="connsiteY345" fmla="*/ 6219243 h 6858000"/>
              <a:gd name="connsiteX346" fmla="*/ 11938614 w 12192000"/>
              <a:gd name="connsiteY346" fmla="*/ 6217164 h 6858000"/>
              <a:gd name="connsiteX347" fmla="*/ 11928331 w 12192000"/>
              <a:gd name="connsiteY347" fmla="*/ 6198458 h 6858000"/>
              <a:gd name="connsiteX348" fmla="*/ 11926275 w 12192000"/>
              <a:gd name="connsiteY348" fmla="*/ 6198458 h 6858000"/>
              <a:gd name="connsiteX349" fmla="*/ 11876918 w 12192000"/>
              <a:gd name="connsiteY349" fmla="*/ 6210929 h 6858000"/>
              <a:gd name="connsiteX350" fmla="*/ 11862522 w 12192000"/>
              <a:gd name="connsiteY350" fmla="*/ 6194301 h 6858000"/>
              <a:gd name="connsiteX351" fmla="*/ 11889257 w 12192000"/>
              <a:gd name="connsiteY351" fmla="*/ 6148575 h 6858000"/>
              <a:gd name="connsiteX352" fmla="*/ 11889257 w 12192000"/>
              <a:gd name="connsiteY352" fmla="*/ 6146497 h 6858000"/>
              <a:gd name="connsiteX353" fmla="*/ 11872805 w 12192000"/>
              <a:gd name="connsiteY353" fmla="*/ 6131947 h 6858000"/>
              <a:gd name="connsiteX354" fmla="*/ 11827561 w 12192000"/>
              <a:gd name="connsiteY354" fmla="*/ 6156889 h 6858000"/>
              <a:gd name="connsiteX355" fmla="*/ 11809052 w 12192000"/>
              <a:gd name="connsiteY355" fmla="*/ 6144418 h 6858000"/>
              <a:gd name="connsiteX356" fmla="*/ 11823448 w 12192000"/>
              <a:gd name="connsiteY356" fmla="*/ 6094535 h 6858000"/>
              <a:gd name="connsiteX357" fmla="*/ 11823448 w 12192000"/>
              <a:gd name="connsiteY357" fmla="*/ 6092457 h 6858000"/>
              <a:gd name="connsiteX358" fmla="*/ 11804939 w 12192000"/>
              <a:gd name="connsiteY358" fmla="*/ 6082065 h 6858000"/>
              <a:gd name="connsiteX359" fmla="*/ 11802882 w 12192000"/>
              <a:gd name="connsiteY359" fmla="*/ 6079986 h 6858000"/>
              <a:gd name="connsiteX360" fmla="*/ 11802882 w 12192000"/>
              <a:gd name="connsiteY360" fmla="*/ 6082065 h 6858000"/>
              <a:gd name="connsiteX361" fmla="*/ 11765865 w 12192000"/>
              <a:gd name="connsiteY361" fmla="*/ 6117398 h 6858000"/>
              <a:gd name="connsiteX362" fmla="*/ 11745300 w 12192000"/>
              <a:gd name="connsiteY362" fmla="*/ 6109085 h 6858000"/>
              <a:gd name="connsiteX363" fmla="*/ 11749412 w 12192000"/>
              <a:gd name="connsiteY363" fmla="*/ 6082065 h 6858000"/>
              <a:gd name="connsiteX364" fmla="*/ 11745300 w 12192000"/>
              <a:gd name="connsiteY364" fmla="*/ 6057123 h 6858000"/>
              <a:gd name="connsiteX365" fmla="*/ 11745300 w 12192000"/>
              <a:gd name="connsiteY365" fmla="*/ 6055045 h 6858000"/>
              <a:gd name="connsiteX366" fmla="*/ 11743243 w 12192000"/>
              <a:gd name="connsiteY366" fmla="*/ 6055045 h 6858000"/>
              <a:gd name="connsiteX367" fmla="*/ 11722678 w 12192000"/>
              <a:gd name="connsiteY367" fmla="*/ 6050888 h 6858000"/>
              <a:gd name="connsiteX368" fmla="*/ 11695943 w 12192000"/>
              <a:gd name="connsiteY368" fmla="*/ 6096614 h 6858000"/>
              <a:gd name="connsiteX369" fmla="*/ 11673321 w 12192000"/>
              <a:gd name="connsiteY369" fmla="*/ 6092457 h 6858000"/>
              <a:gd name="connsiteX370" fmla="*/ 11660982 w 12192000"/>
              <a:gd name="connsiteY370" fmla="*/ 6042574 h 6858000"/>
              <a:gd name="connsiteX371" fmla="*/ 11658925 w 12192000"/>
              <a:gd name="connsiteY371" fmla="*/ 6042574 h 6858000"/>
              <a:gd name="connsiteX372" fmla="*/ 11638359 w 12192000"/>
              <a:gd name="connsiteY372" fmla="*/ 6042574 h 6858000"/>
              <a:gd name="connsiteX373" fmla="*/ 11636303 w 12192000"/>
              <a:gd name="connsiteY373" fmla="*/ 6042574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0005"/>
                </a:moveTo>
                <a:cubicBezTo>
                  <a:pt x="11607483" y="6437921"/>
                  <a:pt x="11609524" y="6437921"/>
                  <a:pt x="11613605" y="6440005"/>
                </a:cubicBezTo>
                <a:cubicBezTo>
                  <a:pt x="11615645" y="6442090"/>
                  <a:pt x="11617686" y="6444174"/>
                  <a:pt x="11617686" y="6448343"/>
                </a:cubicBezTo>
                <a:cubicBezTo>
                  <a:pt x="11623808" y="6550487"/>
                  <a:pt x="11623808" y="6550487"/>
                  <a:pt x="11623808" y="6550487"/>
                </a:cubicBezTo>
                <a:cubicBezTo>
                  <a:pt x="11625848" y="6556740"/>
                  <a:pt x="11623808" y="6558825"/>
                  <a:pt x="11621767" y="6560909"/>
                </a:cubicBezTo>
                <a:cubicBezTo>
                  <a:pt x="11619727" y="6562994"/>
                  <a:pt x="11617686" y="6560909"/>
                  <a:pt x="11615645" y="6560909"/>
                </a:cubicBezTo>
                <a:cubicBezTo>
                  <a:pt x="11570752" y="6550487"/>
                  <a:pt x="11540142" y="6531725"/>
                  <a:pt x="11509533" y="6498373"/>
                </a:cubicBezTo>
                <a:cubicBezTo>
                  <a:pt x="11507492" y="6496289"/>
                  <a:pt x="11505451" y="6494204"/>
                  <a:pt x="11505451" y="6492120"/>
                </a:cubicBezTo>
                <a:cubicBezTo>
                  <a:pt x="11505451" y="6492120"/>
                  <a:pt x="11505451" y="6492120"/>
                  <a:pt x="11505451" y="6490034"/>
                </a:cubicBezTo>
                <a:cubicBezTo>
                  <a:pt x="11505451" y="6487950"/>
                  <a:pt x="11509533" y="6485865"/>
                  <a:pt x="11511573" y="6485865"/>
                </a:cubicBezTo>
                <a:cubicBezTo>
                  <a:pt x="11603402" y="6440005"/>
                  <a:pt x="11603402" y="6440005"/>
                  <a:pt x="11603402" y="6440005"/>
                </a:cubicBezTo>
                <a:close/>
                <a:moveTo>
                  <a:pt x="11686136" y="6437921"/>
                </a:moveTo>
                <a:cubicBezTo>
                  <a:pt x="11690256" y="6437921"/>
                  <a:pt x="11692317" y="6437921"/>
                  <a:pt x="11696438" y="6437921"/>
                </a:cubicBezTo>
                <a:cubicBezTo>
                  <a:pt x="11787097" y="6483687"/>
                  <a:pt x="11787097" y="6483687"/>
                  <a:pt x="11787097" y="6483687"/>
                </a:cubicBezTo>
                <a:cubicBezTo>
                  <a:pt x="11791218" y="6485767"/>
                  <a:pt x="11793278" y="6487847"/>
                  <a:pt x="11795339" y="6489928"/>
                </a:cubicBezTo>
                <a:cubicBezTo>
                  <a:pt x="11795339" y="6492008"/>
                  <a:pt x="11793278" y="6494088"/>
                  <a:pt x="11791218" y="6496168"/>
                </a:cubicBezTo>
                <a:cubicBezTo>
                  <a:pt x="11760312" y="6529452"/>
                  <a:pt x="11727344" y="6548175"/>
                  <a:pt x="11684076" y="6558576"/>
                </a:cubicBezTo>
                <a:cubicBezTo>
                  <a:pt x="11679954" y="6560656"/>
                  <a:pt x="11677894" y="6560656"/>
                  <a:pt x="11675833" y="6558576"/>
                </a:cubicBezTo>
                <a:cubicBezTo>
                  <a:pt x="11673773" y="6556496"/>
                  <a:pt x="11673773" y="6552335"/>
                  <a:pt x="11673773" y="6550255"/>
                </a:cubicBezTo>
                <a:cubicBezTo>
                  <a:pt x="11682015" y="6446242"/>
                  <a:pt x="11682015" y="6446242"/>
                  <a:pt x="11682015" y="6446242"/>
                </a:cubicBezTo>
                <a:cubicBezTo>
                  <a:pt x="11682015" y="6444162"/>
                  <a:pt x="11684076" y="6440001"/>
                  <a:pt x="11686136" y="6437921"/>
                </a:cubicBezTo>
                <a:close/>
                <a:moveTo>
                  <a:pt x="10868401" y="6398178"/>
                </a:moveTo>
                <a:cubicBezTo>
                  <a:pt x="10868401" y="6398178"/>
                  <a:pt x="10868401" y="6398178"/>
                  <a:pt x="10868401" y="6441381"/>
                </a:cubicBezTo>
                <a:cubicBezTo>
                  <a:pt x="10868401" y="6441381"/>
                  <a:pt x="10841333" y="6449610"/>
                  <a:pt x="10820512" y="6449610"/>
                </a:cubicBezTo>
                <a:cubicBezTo>
                  <a:pt x="10803855" y="6449610"/>
                  <a:pt x="10801773" y="6433152"/>
                  <a:pt x="10801773" y="6424923"/>
                </a:cubicBezTo>
                <a:cubicBezTo>
                  <a:pt x="10801773" y="6410522"/>
                  <a:pt x="10810102" y="6402293"/>
                  <a:pt x="10826759" y="6400236"/>
                </a:cubicBezTo>
                <a:close/>
                <a:moveTo>
                  <a:pt x="10518900" y="6328044"/>
                </a:moveTo>
                <a:cubicBezTo>
                  <a:pt x="10547537" y="6328044"/>
                  <a:pt x="10559811" y="6344651"/>
                  <a:pt x="10559811" y="6388243"/>
                </a:cubicBezTo>
                <a:cubicBezTo>
                  <a:pt x="10559811" y="6425607"/>
                  <a:pt x="10553675" y="6448441"/>
                  <a:pt x="10518900" y="6448441"/>
                </a:cubicBezTo>
                <a:cubicBezTo>
                  <a:pt x="10484125" y="6448441"/>
                  <a:pt x="10477988" y="6425607"/>
                  <a:pt x="10477988" y="6388243"/>
                </a:cubicBezTo>
                <a:cubicBezTo>
                  <a:pt x="10477988" y="6344651"/>
                  <a:pt x="10488216" y="6328044"/>
                  <a:pt x="10518900" y="6328044"/>
                </a:cubicBezTo>
                <a:close/>
                <a:moveTo>
                  <a:pt x="11673123" y="6319732"/>
                </a:moveTo>
                <a:cubicBezTo>
                  <a:pt x="11675950" y="6319213"/>
                  <a:pt x="11679033" y="6319732"/>
                  <a:pt x="11682116" y="6320771"/>
                </a:cubicBezTo>
                <a:cubicBezTo>
                  <a:pt x="11698562" y="6333240"/>
                  <a:pt x="11708840" y="6351942"/>
                  <a:pt x="11708840" y="6372722"/>
                </a:cubicBezTo>
                <a:cubicBezTo>
                  <a:pt x="11708840" y="6403893"/>
                  <a:pt x="11682116" y="6430907"/>
                  <a:pt x="11649226" y="6430907"/>
                </a:cubicBezTo>
                <a:cubicBezTo>
                  <a:pt x="11616336" y="6430907"/>
                  <a:pt x="11589612" y="6403893"/>
                  <a:pt x="11589612" y="6372722"/>
                </a:cubicBezTo>
                <a:cubicBezTo>
                  <a:pt x="11589612" y="6351942"/>
                  <a:pt x="11599890" y="6333240"/>
                  <a:pt x="11616336" y="6322850"/>
                </a:cubicBezTo>
                <a:cubicBezTo>
                  <a:pt x="11622503" y="6318693"/>
                  <a:pt x="11628669" y="6318693"/>
                  <a:pt x="11632781" y="6324927"/>
                </a:cubicBezTo>
                <a:cubicBezTo>
                  <a:pt x="11636892" y="6331162"/>
                  <a:pt x="11634837" y="6337395"/>
                  <a:pt x="11630725" y="6341552"/>
                </a:cubicBezTo>
                <a:cubicBezTo>
                  <a:pt x="11620447" y="6347786"/>
                  <a:pt x="11614280" y="6360254"/>
                  <a:pt x="11614280" y="6372722"/>
                </a:cubicBezTo>
                <a:cubicBezTo>
                  <a:pt x="11614280" y="6391425"/>
                  <a:pt x="11630725" y="6408049"/>
                  <a:pt x="11649226" y="6408049"/>
                </a:cubicBezTo>
                <a:cubicBezTo>
                  <a:pt x="11667727" y="6408049"/>
                  <a:pt x="11684172" y="6391425"/>
                  <a:pt x="11684172" y="6372722"/>
                </a:cubicBezTo>
                <a:cubicBezTo>
                  <a:pt x="11684172" y="6360254"/>
                  <a:pt x="11678005" y="6347786"/>
                  <a:pt x="11667727" y="6341552"/>
                </a:cubicBezTo>
                <a:cubicBezTo>
                  <a:pt x="11663616" y="6337395"/>
                  <a:pt x="11661560" y="6331162"/>
                  <a:pt x="11665671" y="6324927"/>
                </a:cubicBezTo>
                <a:cubicBezTo>
                  <a:pt x="11667727" y="6321811"/>
                  <a:pt x="11670297" y="6320252"/>
                  <a:pt x="11673123" y="6319732"/>
                </a:cubicBezTo>
                <a:close/>
                <a:moveTo>
                  <a:pt x="11822057" y="6304666"/>
                </a:moveTo>
                <a:cubicBezTo>
                  <a:pt x="11824124" y="6304666"/>
                  <a:pt x="11826190" y="6308818"/>
                  <a:pt x="11826190" y="6310895"/>
                </a:cubicBezTo>
                <a:cubicBezTo>
                  <a:pt x="11838588" y="6354493"/>
                  <a:pt x="11838588" y="6391863"/>
                  <a:pt x="11826190" y="6435462"/>
                </a:cubicBezTo>
                <a:cubicBezTo>
                  <a:pt x="11824124" y="6439614"/>
                  <a:pt x="11824124" y="6441690"/>
                  <a:pt x="11822057" y="6441690"/>
                </a:cubicBezTo>
                <a:cubicBezTo>
                  <a:pt x="11817924" y="6443766"/>
                  <a:pt x="11815858" y="6441690"/>
                  <a:pt x="11813791" y="6439614"/>
                </a:cubicBezTo>
                <a:cubicBezTo>
                  <a:pt x="11729066" y="6381482"/>
                  <a:pt x="11729066" y="6381482"/>
                  <a:pt x="11729066" y="6381482"/>
                </a:cubicBezTo>
                <a:cubicBezTo>
                  <a:pt x="11724933" y="6379407"/>
                  <a:pt x="11722867" y="6377330"/>
                  <a:pt x="11722867" y="6373178"/>
                </a:cubicBezTo>
                <a:cubicBezTo>
                  <a:pt x="11722867" y="6371102"/>
                  <a:pt x="11724933" y="6366950"/>
                  <a:pt x="11729066" y="6364874"/>
                </a:cubicBezTo>
                <a:cubicBezTo>
                  <a:pt x="11813791" y="6306743"/>
                  <a:pt x="11813791" y="6306743"/>
                  <a:pt x="11813791" y="6306743"/>
                </a:cubicBezTo>
                <a:cubicBezTo>
                  <a:pt x="11815858" y="6304666"/>
                  <a:pt x="11819991" y="6304666"/>
                  <a:pt x="11822057" y="6304666"/>
                </a:cubicBezTo>
                <a:close/>
                <a:moveTo>
                  <a:pt x="11476229" y="6304666"/>
                </a:moveTo>
                <a:cubicBezTo>
                  <a:pt x="11480320" y="6304666"/>
                  <a:pt x="11482366" y="6306743"/>
                  <a:pt x="11484412" y="6308818"/>
                </a:cubicBezTo>
                <a:cubicBezTo>
                  <a:pt x="11568280" y="6364874"/>
                  <a:pt x="11568280" y="6364874"/>
                  <a:pt x="11568280" y="6364874"/>
                </a:cubicBezTo>
                <a:cubicBezTo>
                  <a:pt x="11572371" y="6366950"/>
                  <a:pt x="11574417" y="6371102"/>
                  <a:pt x="11574417" y="6373178"/>
                </a:cubicBezTo>
                <a:cubicBezTo>
                  <a:pt x="11574417" y="6377330"/>
                  <a:pt x="11572371" y="6379407"/>
                  <a:pt x="11568280" y="6381482"/>
                </a:cubicBezTo>
                <a:lnTo>
                  <a:pt x="11484412" y="6439614"/>
                </a:lnTo>
                <a:cubicBezTo>
                  <a:pt x="11480320" y="6441690"/>
                  <a:pt x="11478275" y="6443766"/>
                  <a:pt x="11476229" y="6441690"/>
                </a:cubicBezTo>
                <a:cubicBezTo>
                  <a:pt x="11474184" y="6441690"/>
                  <a:pt x="11472138" y="6439614"/>
                  <a:pt x="11472138" y="6435462"/>
                </a:cubicBezTo>
                <a:cubicBezTo>
                  <a:pt x="11459865" y="6391863"/>
                  <a:pt x="11459865" y="6356569"/>
                  <a:pt x="11472138" y="6310895"/>
                </a:cubicBezTo>
                <a:cubicBezTo>
                  <a:pt x="11472138" y="6308818"/>
                  <a:pt x="11474184" y="6306743"/>
                  <a:pt x="11476229" y="6304666"/>
                </a:cubicBezTo>
                <a:close/>
                <a:moveTo>
                  <a:pt x="11088184" y="6294146"/>
                </a:moveTo>
                <a:cubicBezTo>
                  <a:pt x="11086131" y="6294146"/>
                  <a:pt x="11084078" y="6294146"/>
                  <a:pt x="11082024" y="6296224"/>
                </a:cubicBezTo>
                <a:cubicBezTo>
                  <a:pt x="11079972" y="6298301"/>
                  <a:pt x="11079972" y="6300378"/>
                  <a:pt x="11079972" y="6302454"/>
                </a:cubicBezTo>
                <a:cubicBezTo>
                  <a:pt x="11121033" y="6460305"/>
                  <a:pt x="11121033" y="6460305"/>
                  <a:pt x="11121033" y="6460305"/>
                </a:cubicBezTo>
                <a:cubicBezTo>
                  <a:pt x="11123086" y="6468613"/>
                  <a:pt x="11131299" y="6481074"/>
                  <a:pt x="11145670" y="6481074"/>
                </a:cubicBezTo>
                <a:cubicBezTo>
                  <a:pt x="11153882" y="6481074"/>
                  <a:pt x="11153882" y="6481074"/>
                  <a:pt x="11153882" y="6481074"/>
                </a:cubicBezTo>
                <a:cubicBezTo>
                  <a:pt x="11151829" y="6485228"/>
                  <a:pt x="11151829" y="6487306"/>
                  <a:pt x="11149776" y="6489382"/>
                </a:cubicBezTo>
                <a:cubicBezTo>
                  <a:pt x="11149776" y="6491459"/>
                  <a:pt x="11149776" y="6491459"/>
                  <a:pt x="11149776" y="6491459"/>
                </a:cubicBezTo>
                <a:cubicBezTo>
                  <a:pt x="11147723" y="6497691"/>
                  <a:pt x="11145670" y="6510152"/>
                  <a:pt x="11125139" y="6510152"/>
                </a:cubicBezTo>
                <a:cubicBezTo>
                  <a:pt x="11090237" y="6508075"/>
                  <a:pt x="11090237" y="6508075"/>
                  <a:pt x="11090237" y="6508075"/>
                </a:cubicBezTo>
                <a:cubicBezTo>
                  <a:pt x="11088184" y="6505998"/>
                  <a:pt x="11086131" y="6508075"/>
                  <a:pt x="11084078" y="6510152"/>
                </a:cubicBezTo>
                <a:cubicBezTo>
                  <a:pt x="11082024" y="6510152"/>
                  <a:pt x="11082024" y="6512229"/>
                  <a:pt x="11082024" y="6514306"/>
                </a:cubicBezTo>
                <a:cubicBezTo>
                  <a:pt x="11082024" y="6532999"/>
                  <a:pt x="11082024" y="6532999"/>
                  <a:pt x="11082024" y="6532999"/>
                </a:cubicBezTo>
                <a:cubicBezTo>
                  <a:pt x="11082024" y="6537153"/>
                  <a:pt x="11084078" y="6539230"/>
                  <a:pt x="11088184" y="6539230"/>
                </a:cubicBezTo>
                <a:cubicBezTo>
                  <a:pt x="11098449" y="6543383"/>
                  <a:pt x="11118980" y="6545460"/>
                  <a:pt x="11135404" y="6545460"/>
                </a:cubicBezTo>
                <a:cubicBezTo>
                  <a:pt x="11135404" y="6545460"/>
                  <a:pt x="11135404" y="6545460"/>
                  <a:pt x="11137458" y="6545460"/>
                </a:cubicBezTo>
                <a:cubicBezTo>
                  <a:pt x="11164148" y="6545460"/>
                  <a:pt x="11182625" y="6528845"/>
                  <a:pt x="11190838" y="6493536"/>
                </a:cubicBezTo>
                <a:cubicBezTo>
                  <a:pt x="11201103" y="6454073"/>
                  <a:pt x="11215474" y="6402149"/>
                  <a:pt x="11223687" y="6364764"/>
                </a:cubicBezTo>
                <a:cubicBezTo>
                  <a:pt x="11227793" y="6348148"/>
                  <a:pt x="11231899" y="6333609"/>
                  <a:pt x="11236005" y="6323224"/>
                </a:cubicBezTo>
                <a:cubicBezTo>
                  <a:pt x="11240111" y="6302454"/>
                  <a:pt x="11240111" y="6302454"/>
                  <a:pt x="11240111" y="6302454"/>
                </a:cubicBezTo>
                <a:cubicBezTo>
                  <a:pt x="11240111" y="6300378"/>
                  <a:pt x="11240111" y="6298301"/>
                  <a:pt x="11238058" y="6296224"/>
                </a:cubicBezTo>
                <a:cubicBezTo>
                  <a:pt x="11238058" y="6294146"/>
                  <a:pt x="11236005" y="6294146"/>
                  <a:pt x="11233952" y="6294146"/>
                </a:cubicBezTo>
                <a:cubicBezTo>
                  <a:pt x="11205209" y="6294146"/>
                  <a:pt x="11205209" y="6294146"/>
                  <a:pt x="11205209" y="6294146"/>
                </a:cubicBezTo>
                <a:cubicBezTo>
                  <a:pt x="11203156" y="6294146"/>
                  <a:pt x="11199050" y="6296224"/>
                  <a:pt x="11199050" y="6298301"/>
                </a:cubicBezTo>
                <a:cubicBezTo>
                  <a:pt x="11162094" y="6439535"/>
                  <a:pt x="11162094" y="6439535"/>
                  <a:pt x="11162094" y="6439535"/>
                </a:cubicBezTo>
                <a:cubicBezTo>
                  <a:pt x="11160041" y="6439535"/>
                  <a:pt x="11160041" y="6439535"/>
                  <a:pt x="11160041" y="6439535"/>
                </a:cubicBezTo>
                <a:cubicBezTo>
                  <a:pt x="11121033" y="6298301"/>
                  <a:pt x="11121033" y="6298301"/>
                  <a:pt x="11121033" y="6298301"/>
                </a:cubicBezTo>
                <a:cubicBezTo>
                  <a:pt x="11121033" y="6296224"/>
                  <a:pt x="11118980" y="6294146"/>
                  <a:pt x="11114874" y="6294146"/>
                </a:cubicBezTo>
                <a:cubicBezTo>
                  <a:pt x="11088184" y="6294146"/>
                  <a:pt x="11088184" y="6294146"/>
                  <a:pt x="11088184" y="6294146"/>
                </a:cubicBezTo>
                <a:close/>
                <a:moveTo>
                  <a:pt x="11048412" y="6291809"/>
                </a:moveTo>
                <a:cubicBezTo>
                  <a:pt x="11030001" y="6291809"/>
                  <a:pt x="11011591" y="6304294"/>
                  <a:pt x="10999317" y="6312618"/>
                </a:cubicBezTo>
                <a:cubicBezTo>
                  <a:pt x="10999317" y="6300133"/>
                  <a:pt x="10999317" y="6300133"/>
                  <a:pt x="10999317" y="6300133"/>
                </a:cubicBezTo>
                <a:cubicBezTo>
                  <a:pt x="10999317" y="6295970"/>
                  <a:pt x="10997272" y="6293890"/>
                  <a:pt x="10993181" y="6293890"/>
                </a:cubicBezTo>
                <a:cubicBezTo>
                  <a:pt x="10964542" y="6293890"/>
                  <a:pt x="10964542" y="6293890"/>
                  <a:pt x="10964542" y="6293890"/>
                </a:cubicBezTo>
                <a:cubicBezTo>
                  <a:pt x="10960451" y="6293890"/>
                  <a:pt x="10958406" y="6295970"/>
                  <a:pt x="10958406" y="6300133"/>
                </a:cubicBezTo>
                <a:cubicBezTo>
                  <a:pt x="10958406" y="6474928"/>
                  <a:pt x="10958406" y="6474928"/>
                  <a:pt x="10958406" y="6474928"/>
                </a:cubicBezTo>
                <a:cubicBezTo>
                  <a:pt x="10958406" y="6479090"/>
                  <a:pt x="10960451" y="6481171"/>
                  <a:pt x="10964542" y="6481171"/>
                </a:cubicBezTo>
                <a:cubicBezTo>
                  <a:pt x="10993181" y="6481171"/>
                  <a:pt x="10993181" y="6481171"/>
                  <a:pt x="10993181" y="6481171"/>
                </a:cubicBezTo>
                <a:cubicBezTo>
                  <a:pt x="10997272" y="6481171"/>
                  <a:pt x="10999317" y="6479090"/>
                  <a:pt x="10999317" y="6474928"/>
                </a:cubicBezTo>
                <a:cubicBezTo>
                  <a:pt x="10999317" y="6354236"/>
                  <a:pt x="10999317" y="6354236"/>
                  <a:pt x="10999317" y="6354236"/>
                </a:cubicBezTo>
                <a:cubicBezTo>
                  <a:pt x="11007500" y="6347993"/>
                  <a:pt x="11025910" y="6333427"/>
                  <a:pt x="11050457" y="6331346"/>
                </a:cubicBezTo>
                <a:cubicBezTo>
                  <a:pt x="11054548" y="6331346"/>
                  <a:pt x="11056594" y="6327184"/>
                  <a:pt x="11056594" y="6325103"/>
                </a:cubicBezTo>
                <a:cubicBezTo>
                  <a:pt x="11056594" y="6298052"/>
                  <a:pt x="11056594" y="6298052"/>
                  <a:pt x="11056594" y="6298052"/>
                </a:cubicBezTo>
                <a:cubicBezTo>
                  <a:pt x="11056594" y="6295970"/>
                  <a:pt x="11056594" y="6293890"/>
                  <a:pt x="11054548" y="6293890"/>
                </a:cubicBezTo>
                <a:cubicBezTo>
                  <a:pt x="11052503" y="6291809"/>
                  <a:pt x="11050457" y="6291809"/>
                  <a:pt x="11048412" y="6291809"/>
                </a:cubicBezTo>
                <a:close/>
                <a:moveTo>
                  <a:pt x="10847504" y="6288302"/>
                </a:moveTo>
                <a:cubicBezTo>
                  <a:pt x="10826811" y="6288302"/>
                  <a:pt x="10791633" y="6294540"/>
                  <a:pt x="10777148" y="6296620"/>
                </a:cubicBezTo>
                <a:cubicBezTo>
                  <a:pt x="10773009" y="6296620"/>
                  <a:pt x="10770940" y="6300778"/>
                  <a:pt x="10770940" y="6302858"/>
                </a:cubicBezTo>
                <a:cubicBezTo>
                  <a:pt x="10770940" y="6302858"/>
                  <a:pt x="10770940" y="6302858"/>
                  <a:pt x="10773009" y="6327811"/>
                </a:cubicBezTo>
                <a:cubicBezTo>
                  <a:pt x="10773009" y="6329890"/>
                  <a:pt x="10773009" y="6331970"/>
                  <a:pt x="10775079" y="6331970"/>
                </a:cubicBezTo>
                <a:cubicBezTo>
                  <a:pt x="10777148" y="6334049"/>
                  <a:pt x="10777148" y="6334049"/>
                  <a:pt x="10779217" y="6334049"/>
                </a:cubicBezTo>
                <a:cubicBezTo>
                  <a:pt x="10795771" y="6334049"/>
                  <a:pt x="10824741" y="6329890"/>
                  <a:pt x="10845434" y="6329890"/>
                </a:cubicBezTo>
                <a:cubicBezTo>
                  <a:pt x="10859918" y="6329890"/>
                  <a:pt x="10868196" y="6338208"/>
                  <a:pt x="10868196" y="6352764"/>
                </a:cubicBezTo>
                <a:cubicBezTo>
                  <a:pt x="10868196" y="6352764"/>
                  <a:pt x="10868196" y="6352764"/>
                  <a:pt x="10868196" y="6365240"/>
                </a:cubicBezTo>
                <a:cubicBezTo>
                  <a:pt x="10868196" y="6365240"/>
                  <a:pt x="10868196" y="6365240"/>
                  <a:pt x="10822672" y="6369399"/>
                </a:cubicBezTo>
                <a:cubicBezTo>
                  <a:pt x="10777148" y="6371479"/>
                  <a:pt x="10758524" y="6388114"/>
                  <a:pt x="10758524" y="6425543"/>
                </a:cubicBezTo>
                <a:cubicBezTo>
                  <a:pt x="10758524" y="6465052"/>
                  <a:pt x="10779217" y="6485846"/>
                  <a:pt x="10814395" y="6485846"/>
                </a:cubicBezTo>
                <a:cubicBezTo>
                  <a:pt x="10843365" y="6485846"/>
                  <a:pt x="10874404" y="6473370"/>
                  <a:pt x="10874404" y="6473370"/>
                </a:cubicBezTo>
                <a:cubicBezTo>
                  <a:pt x="10882681" y="6479608"/>
                  <a:pt x="10888889" y="6483767"/>
                  <a:pt x="10903374" y="6485846"/>
                </a:cubicBezTo>
                <a:cubicBezTo>
                  <a:pt x="10905443" y="6485846"/>
                  <a:pt x="10907512" y="6485846"/>
                  <a:pt x="10909582" y="6483767"/>
                </a:cubicBezTo>
                <a:cubicBezTo>
                  <a:pt x="10909582" y="6481687"/>
                  <a:pt x="10911651" y="6479608"/>
                  <a:pt x="10911651" y="6477529"/>
                </a:cubicBezTo>
                <a:cubicBezTo>
                  <a:pt x="10911651" y="6477529"/>
                  <a:pt x="10911651" y="6477529"/>
                  <a:pt x="10911651" y="6352764"/>
                </a:cubicBezTo>
                <a:cubicBezTo>
                  <a:pt x="10911651" y="6309096"/>
                  <a:pt x="10890958" y="6288302"/>
                  <a:pt x="10847504" y="6288302"/>
                </a:cubicBezTo>
                <a:close/>
                <a:moveTo>
                  <a:pt x="10518899" y="6288302"/>
                </a:moveTo>
                <a:cubicBezTo>
                  <a:pt x="10472419" y="6288302"/>
                  <a:pt x="10434738" y="6332523"/>
                  <a:pt x="10434738" y="6387074"/>
                </a:cubicBezTo>
                <a:cubicBezTo>
                  <a:pt x="10434738" y="6441625"/>
                  <a:pt x="10472419" y="6485846"/>
                  <a:pt x="10518899" y="6485846"/>
                </a:cubicBezTo>
                <a:cubicBezTo>
                  <a:pt x="10565380" y="6485846"/>
                  <a:pt x="10603060" y="6441625"/>
                  <a:pt x="10603060" y="6387074"/>
                </a:cubicBezTo>
                <a:cubicBezTo>
                  <a:pt x="10603060" y="6332523"/>
                  <a:pt x="10565380" y="6288302"/>
                  <a:pt x="10518899" y="6288302"/>
                </a:cubicBezTo>
                <a:close/>
                <a:moveTo>
                  <a:pt x="10302945" y="6262586"/>
                </a:moveTo>
                <a:cubicBezTo>
                  <a:pt x="10302945" y="6262586"/>
                  <a:pt x="10302945" y="6262586"/>
                  <a:pt x="10319310" y="6262586"/>
                </a:cubicBezTo>
                <a:cubicBezTo>
                  <a:pt x="10349994" y="6262586"/>
                  <a:pt x="10362267" y="6283503"/>
                  <a:pt x="10362267" y="6302328"/>
                </a:cubicBezTo>
                <a:cubicBezTo>
                  <a:pt x="10362267" y="6325338"/>
                  <a:pt x="10343857" y="6339979"/>
                  <a:pt x="10317264" y="6339979"/>
                </a:cubicBezTo>
                <a:cubicBezTo>
                  <a:pt x="10294763" y="6342071"/>
                  <a:pt x="10280444" y="6339979"/>
                  <a:pt x="10272261" y="6339979"/>
                </a:cubicBezTo>
                <a:cubicBezTo>
                  <a:pt x="10272261" y="6339979"/>
                  <a:pt x="10272261" y="6339979"/>
                  <a:pt x="10272261" y="6264678"/>
                </a:cubicBezTo>
                <a:cubicBezTo>
                  <a:pt x="10276353" y="6262586"/>
                  <a:pt x="10286581" y="6262586"/>
                  <a:pt x="10302945" y="6262586"/>
                </a:cubicBezTo>
                <a:close/>
                <a:moveTo>
                  <a:pt x="10679182" y="6250897"/>
                </a:moveTo>
                <a:cubicBezTo>
                  <a:pt x="10679182" y="6250897"/>
                  <a:pt x="10679182" y="6250897"/>
                  <a:pt x="10650472" y="6257141"/>
                </a:cubicBezTo>
                <a:cubicBezTo>
                  <a:pt x="10646371" y="6259223"/>
                  <a:pt x="10644320" y="6261305"/>
                  <a:pt x="10644320" y="6263385"/>
                </a:cubicBezTo>
                <a:cubicBezTo>
                  <a:pt x="10644320" y="6263385"/>
                  <a:pt x="10644320" y="6263385"/>
                  <a:pt x="10644320" y="6294607"/>
                </a:cubicBezTo>
                <a:cubicBezTo>
                  <a:pt x="10644320" y="6294607"/>
                  <a:pt x="10644320" y="6294607"/>
                  <a:pt x="10627914" y="6294607"/>
                </a:cubicBezTo>
                <a:cubicBezTo>
                  <a:pt x="10623813" y="6294607"/>
                  <a:pt x="10621762" y="6296689"/>
                  <a:pt x="10621762" y="6300852"/>
                </a:cubicBezTo>
                <a:cubicBezTo>
                  <a:pt x="10621762" y="6300852"/>
                  <a:pt x="10621762" y="6300852"/>
                  <a:pt x="10621762" y="6325830"/>
                </a:cubicBezTo>
                <a:cubicBezTo>
                  <a:pt x="10621762" y="6329993"/>
                  <a:pt x="10623813" y="6332074"/>
                  <a:pt x="10627914" y="6332074"/>
                </a:cubicBezTo>
                <a:cubicBezTo>
                  <a:pt x="10627914" y="6332074"/>
                  <a:pt x="10627914" y="6332074"/>
                  <a:pt x="10644320" y="6332074"/>
                </a:cubicBezTo>
                <a:cubicBezTo>
                  <a:pt x="10644320" y="6332074"/>
                  <a:pt x="10644320" y="6332074"/>
                  <a:pt x="10644320" y="6415333"/>
                </a:cubicBezTo>
                <a:cubicBezTo>
                  <a:pt x="10644320" y="6471532"/>
                  <a:pt x="10658675" y="6488184"/>
                  <a:pt x="10699689" y="6488184"/>
                </a:cubicBezTo>
                <a:cubicBezTo>
                  <a:pt x="10709943" y="6488184"/>
                  <a:pt x="10722247" y="6484021"/>
                  <a:pt x="10732500" y="6484021"/>
                </a:cubicBezTo>
                <a:cubicBezTo>
                  <a:pt x="10736602" y="6481940"/>
                  <a:pt x="10738652" y="6479858"/>
                  <a:pt x="10738652" y="6475695"/>
                </a:cubicBezTo>
                <a:cubicBezTo>
                  <a:pt x="10738652" y="6475695"/>
                  <a:pt x="10738652" y="6475695"/>
                  <a:pt x="10736602" y="6452799"/>
                </a:cubicBezTo>
                <a:cubicBezTo>
                  <a:pt x="10736602" y="6448636"/>
                  <a:pt x="10734551" y="6444473"/>
                  <a:pt x="10730449" y="6444473"/>
                </a:cubicBezTo>
                <a:cubicBezTo>
                  <a:pt x="10724297" y="6444473"/>
                  <a:pt x="10714044" y="6446555"/>
                  <a:pt x="10705841" y="6446555"/>
                </a:cubicBezTo>
                <a:cubicBezTo>
                  <a:pt x="10687385" y="6446555"/>
                  <a:pt x="10687385" y="6436148"/>
                  <a:pt x="10687385" y="6409088"/>
                </a:cubicBezTo>
                <a:cubicBezTo>
                  <a:pt x="10687385" y="6409088"/>
                  <a:pt x="10687385" y="6409088"/>
                  <a:pt x="10687385" y="6332074"/>
                </a:cubicBezTo>
                <a:cubicBezTo>
                  <a:pt x="10687385" y="6332074"/>
                  <a:pt x="10687385" y="6332074"/>
                  <a:pt x="10730449" y="6332074"/>
                </a:cubicBezTo>
                <a:cubicBezTo>
                  <a:pt x="10734551" y="6332074"/>
                  <a:pt x="10736602" y="6329993"/>
                  <a:pt x="10736602" y="6325830"/>
                </a:cubicBezTo>
                <a:cubicBezTo>
                  <a:pt x="10736602" y="6325830"/>
                  <a:pt x="10736602" y="6325830"/>
                  <a:pt x="10736602" y="6300852"/>
                </a:cubicBezTo>
                <a:cubicBezTo>
                  <a:pt x="10736602" y="6296689"/>
                  <a:pt x="10734551" y="6294607"/>
                  <a:pt x="10730449" y="6294607"/>
                </a:cubicBezTo>
                <a:cubicBezTo>
                  <a:pt x="10730449" y="6294607"/>
                  <a:pt x="10730449" y="6294607"/>
                  <a:pt x="10687385" y="6294607"/>
                </a:cubicBezTo>
                <a:cubicBezTo>
                  <a:pt x="10687385" y="6294607"/>
                  <a:pt x="10687385" y="6294607"/>
                  <a:pt x="10687385" y="6257141"/>
                </a:cubicBezTo>
                <a:cubicBezTo>
                  <a:pt x="10687385" y="6255060"/>
                  <a:pt x="10685334" y="6252978"/>
                  <a:pt x="10685334" y="6250897"/>
                </a:cubicBezTo>
                <a:cubicBezTo>
                  <a:pt x="10683283" y="6250897"/>
                  <a:pt x="10681232" y="6250897"/>
                  <a:pt x="10679182" y="6250897"/>
                </a:cubicBezTo>
                <a:close/>
                <a:moveTo>
                  <a:pt x="10313278" y="6221675"/>
                </a:moveTo>
                <a:cubicBezTo>
                  <a:pt x="10302968" y="6221675"/>
                  <a:pt x="10272038" y="6221675"/>
                  <a:pt x="10232861" y="6225827"/>
                </a:cubicBezTo>
                <a:cubicBezTo>
                  <a:pt x="10230798" y="6225827"/>
                  <a:pt x="10226674" y="6229979"/>
                  <a:pt x="10226674" y="6234131"/>
                </a:cubicBezTo>
                <a:cubicBezTo>
                  <a:pt x="10226674" y="6234131"/>
                  <a:pt x="10226674" y="6234131"/>
                  <a:pt x="10226674" y="6474943"/>
                </a:cubicBezTo>
                <a:cubicBezTo>
                  <a:pt x="10226674" y="6479095"/>
                  <a:pt x="10230798" y="6481171"/>
                  <a:pt x="10234922" y="6481171"/>
                </a:cubicBezTo>
                <a:cubicBezTo>
                  <a:pt x="10234922" y="6481171"/>
                  <a:pt x="10234922" y="6481171"/>
                  <a:pt x="10263790" y="6481171"/>
                </a:cubicBezTo>
                <a:cubicBezTo>
                  <a:pt x="10267914" y="6481171"/>
                  <a:pt x="10272038" y="6479095"/>
                  <a:pt x="10272038" y="6474943"/>
                </a:cubicBezTo>
                <a:cubicBezTo>
                  <a:pt x="10272038" y="6474943"/>
                  <a:pt x="10272038" y="6474943"/>
                  <a:pt x="10272038" y="6379449"/>
                </a:cubicBezTo>
                <a:cubicBezTo>
                  <a:pt x="10280286" y="6379449"/>
                  <a:pt x="10298844" y="6381524"/>
                  <a:pt x="10321526" y="6381524"/>
                </a:cubicBezTo>
                <a:cubicBezTo>
                  <a:pt x="10321526" y="6381524"/>
                  <a:pt x="10321526" y="6381524"/>
                  <a:pt x="10362766" y="6477018"/>
                </a:cubicBezTo>
                <a:cubicBezTo>
                  <a:pt x="10364828" y="6481171"/>
                  <a:pt x="10366890" y="6481171"/>
                  <a:pt x="10368952" y="6481171"/>
                </a:cubicBezTo>
                <a:cubicBezTo>
                  <a:pt x="10368952" y="6481171"/>
                  <a:pt x="10368952" y="6481171"/>
                  <a:pt x="10401944" y="6481171"/>
                </a:cubicBezTo>
                <a:cubicBezTo>
                  <a:pt x="10406068" y="6481171"/>
                  <a:pt x="10408130" y="6481171"/>
                  <a:pt x="10408130" y="6479095"/>
                </a:cubicBezTo>
                <a:cubicBezTo>
                  <a:pt x="10410192" y="6477018"/>
                  <a:pt x="10410192" y="6474943"/>
                  <a:pt x="10410192" y="6472867"/>
                </a:cubicBezTo>
                <a:lnTo>
                  <a:pt x="10362766" y="6369069"/>
                </a:lnTo>
                <a:cubicBezTo>
                  <a:pt x="10393696" y="6354537"/>
                  <a:pt x="10408130" y="6331701"/>
                  <a:pt x="10408130" y="6300561"/>
                </a:cubicBezTo>
                <a:cubicBezTo>
                  <a:pt x="10408130" y="6265270"/>
                  <a:pt x="10391634" y="6221675"/>
                  <a:pt x="10319464" y="6221675"/>
                </a:cubicBezTo>
                <a:cubicBezTo>
                  <a:pt x="10319464" y="6221675"/>
                  <a:pt x="10317402" y="6221675"/>
                  <a:pt x="10313278" y="6221675"/>
                </a:cubicBezTo>
                <a:close/>
                <a:moveTo>
                  <a:pt x="11675833" y="6188669"/>
                </a:moveTo>
                <a:cubicBezTo>
                  <a:pt x="11677894" y="6186608"/>
                  <a:pt x="11682015" y="6186608"/>
                  <a:pt x="11684076" y="6188669"/>
                </a:cubicBezTo>
                <a:cubicBezTo>
                  <a:pt x="11727344" y="6198970"/>
                  <a:pt x="11760312" y="6217514"/>
                  <a:pt x="11791218" y="6250482"/>
                </a:cubicBezTo>
                <a:cubicBezTo>
                  <a:pt x="11793278" y="6252542"/>
                  <a:pt x="11795339" y="6254602"/>
                  <a:pt x="11795339" y="6256663"/>
                </a:cubicBezTo>
                <a:cubicBezTo>
                  <a:pt x="11793278" y="6260783"/>
                  <a:pt x="11791218" y="6260783"/>
                  <a:pt x="11787097" y="6262844"/>
                </a:cubicBezTo>
                <a:cubicBezTo>
                  <a:pt x="11696438" y="6306113"/>
                  <a:pt x="11696438" y="6306113"/>
                  <a:pt x="11696438" y="6306113"/>
                </a:cubicBezTo>
                <a:cubicBezTo>
                  <a:pt x="11692317" y="6308173"/>
                  <a:pt x="11688196" y="6308173"/>
                  <a:pt x="11686136" y="6308173"/>
                </a:cubicBezTo>
                <a:cubicBezTo>
                  <a:pt x="11684076" y="6306113"/>
                  <a:pt x="11682015" y="6301992"/>
                  <a:pt x="11682015" y="6297871"/>
                </a:cubicBezTo>
                <a:cubicBezTo>
                  <a:pt x="11673773" y="6196910"/>
                  <a:pt x="11673773" y="6196910"/>
                  <a:pt x="11673773" y="6196910"/>
                </a:cubicBezTo>
                <a:cubicBezTo>
                  <a:pt x="11673773" y="6192789"/>
                  <a:pt x="11673773" y="6190729"/>
                  <a:pt x="11675833" y="6188669"/>
                </a:cubicBezTo>
                <a:close/>
                <a:moveTo>
                  <a:pt x="11618498" y="6187898"/>
                </a:moveTo>
                <a:cubicBezTo>
                  <a:pt x="11620043" y="6187641"/>
                  <a:pt x="11621589" y="6187641"/>
                  <a:pt x="11622619" y="6188673"/>
                </a:cubicBezTo>
                <a:cubicBezTo>
                  <a:pt x="11622619" y="6190738"/>
                  <a:pt x="11624679" y="6192803"/>
                  <a:pt x="11624679" y="6198998"/>
                </a:cubicBezTo>
                <a:cubicBezTo>
                  <a:pt x="11616438" y="6300186"/>
                  <a:pt x="11616438" y="6300186"/>
                  <a:pt x="11616438" y="6300186"/>
                </a:cubicBezTo>
                <a:cubicBezTo>
                  <a:pt x="11616438" y="6304316"/>
                  <a:pt x="11614377" y="6306381"/>
                  <a:pt x="11612316" y="6308446"/>
                </a:cubicBezTo>
                <a:cubicBezTo>
                  <a:pt x="11608196" y="6310511"/>
                  <a:pt x="11606135" y="6310511"/>
                  <a:pt x="11602015" y="6308446"/>
                </a:cubicBezTo>
                <a:cubicBezTo>
                  <a:pt x="11511355" y="6263015"/>
                  <a:pt x="11511355" y="6263015"/>
                  <a:pt x="11511355" y="6263015"/>
                </a:cubicBezTo>
                <a:cubicBezTo>
                  <a:pt x="11507235" y="6263015"/>
                  <a:pt x="11505174" y="6260950"/>
                  <a:pt x="11503114" y="6256820"/>
                </a:cubicBezTo>
                <a:cubicBezTo>
                  <a:pt x="11503114" y="6254754"/>
                  <a:pt x="11505174" y="6252690"/>
                  <a:pt x="11507235" y="6250624"/>
                </a:cubicBezTo>
                <a:cubicBezTo>
                  <a:pt x="11538141" y="6217584"/>
                  <a:pt x="11571108" y="6198998"/>
                  <a:pt x="11614377" y="6188673"/>
                </a:cubicBezTo>
                <a:cubicBezTo>
                  <a:pt x="11615407" y="6188673"/>
                  <a:pt x="11616952" y="6188157"/>
                  <a:pt x="11618498" y="6187898"/>
                </a:cubicBezTo>
                <a:close/>
                <a:moveTo>
                  <a:pt x="11649811" y="6152709"/>
                </a:moveTo>
                <a:cubicBezTo>
                  <a:pt x="11530058" y="6152709"/>
                  <a:pt x="11432980" y="6250835"/>
                  <a:pt x="11432980" y="6371879"/>
                </a:cubicBezTo>
                <a:cubicBezTo>
                  <a:pt x="11432980" y="6492922"/>
                  <a:pt x="11530058" y="6591048"/>
                  <a:pt x="11649811" y="6591048"/>
                </a:cubicBezTo>
                <a:cubicBezTo>
                  <a:pt x="11769564" y="6591048"/>
                  <a:pt x="11866643" y="6492922"/>
                  <a:pt x="11866643" y="6371879"/>
                </a:cubicBezTo>
                <a:cubicBezTo>
                  <a:pt x="11866643" y="6250835"/>
                  <a:pt x="11769564" y="6152709"/>
                  <a:pt x="11649811" y="6152709"/>
                </a:cubicBezTo>
                <a:close/>
                <a:moveTo>
                  <a:pt x="11649226" y="6121150"/>
                </a:moveTo>
                <a:cubicBezTo>
                  <a:pt x="11785441" y="6121150"/>
                  <a:pt x="11895865" y="6232882"/>
                  <a:pt x="11895865" y="6370711"/>
                </a:cubicBezTo>
                <a:cubicBezTo>
                  <a:pt x="11895865" y="6508539"/>
                  <a:pt x="11785441" y="6620272"/>
                  <a:pt x="11649226" y="6620272"/>
                </a:cubicBezTo>
                <a:cubicBezTo>
                  <a:pt x="11513012" y="6620272"/>
                  <a:pt x="11402588" y="6508539"/>
                  <a:pt x="11402588" y="6370711"/>
                </a:cubicBezTo>
                <a:cubicBezTo>
                  <a:pt x="11402588" y="6232882"/>
                  <a:pt x="11513012" y="6121150"/>
                  <a:pt x="11649226" y="6121150"/>
                </a:cubicBezTo>
                <a:close/>
                <a:moveTo>
                  <a:pt x="11636303" y="6042574"/>
                </a:moveTo>
                <a:cubicBezTo>
                  <a:pt x="11628077" y="6057123"/>
                  <a:pt x="11623964" y="6075829"/>
                  <a:pt x="11623964" y="6092457"/>
                </a:cubicBezTo>
                <a:cubicBezTo>
                  <a:pt x="11619850" y="6092457"/>
                  <a:pt x="11603398" y="6094535"/>
                  <a:pt x="11601342" y="6096614"/>
                </a:cubicBezTo>
                <a:cubicBezTo>
                  <a:pt x="11595172" y="6077908"/>
                  <a:pt x="11586946" y="6061280"/>
                  <a:pt x="11574607" y="6050888"/>
                </a:cubicBezTo>
                <a:cubicBezTo>
                  <a:pt x="11574607" y="6048809"/>
                  <a:pt x="11574607" y="6048809"/>
                  <a:pt x="11574607" y="6048809"/>
                </a:cubicBezTo>
                <a:cubicBezTo>
                  <a:pt x="11572550" y="6050888"/>
                  <a:pt x="11572550" y="6050888"/>
                  <a:pt x="11572550" y="6050888"/>
                </a:cubicBezTo>
                <a:cubicBezTo>
                  <a:pt x="11566381" y="6050888"/>
                  <a:pt x="11558155" y="6052966"/>
                  <a:pt x="11551985" y="6055045"/>
                </a:cubicBezTo>
                <a:cubicBezTo>
                  <a:pt x="11551985" y="6057123"/>
                  <a:pt x="11551985" y="6057123"/>
                  <a:pt x="11551985" y="6057123"/>
                </a:cubicBezTo>
                <a:cubicBezTo>
                  <a:pt x="11549928" y="6065437"/>
                  <a:pt x="11547872" y="6073751"/>
                  <a:pt x="11547872" y="6082065"/>
                </a:cubicBezTo>
                <a:cubicBezTo>
                  <a:pt x="11547872" y="6092457"/>
                  <a:pt x="11549928" y="6100771"/>
                  <a:pt x="11551985" y="6109085"/>
                </a:cubicBezTo>
                <a:cubicBezTo>
                  <a:pt x="11549928" y="6109085"/>
                  <a:pt x="11533476" y="6117398"/>
                  <a:pt x="11531420" y="6117398"/>
                </a:cubicBezTo>
                <a:cubicBezTo>
                  <a:pt x="11521137" y="6102849"/>
                  <a:pt x="11508798" y="6088300"/>
                  <a:pt x="11494402" y="6082065"/>
                </a:cubicBezTo>
                <a:cubicBezTo>
                  <a:pt x="11494402" y="6079986"/>
                  <a:pt x="11494402" y="6079986"/>
                  <a:pt x="11494402" y="6079986"/>
                </a:cubicBezTo>
                <a:cubicBezTo>
                  <a:pt x="11492346" y="6079986"/>
                  <a:pt x="11492346" y="6079986"/>
                  <a:pt x="11492346" y="6079986"/>
                </a:cubicBezTo>
                <a:cubicBezTo>
                  <a:pt x="11486176" y="6084143"/>
                  <a:pt x="11480006" y="6088300"/>
                  <a:pt x="11473837" y="6092457"/>
                </a:cubicBezTo>
                <a:cubicBezTo>
                  <a:pt x="11473837" y="6092457"/>
                  <a:pt x="11473837" y="6094535"/>
                  <a:pt x="11473837" y="6094535"/>
                </a:cubicBezTo>
                <a:cubicBezTo>
                  <a:pt x="11473837" y="6111163"/>
                  <a:pt x="11477950" y="6127791"/>
                  <a:pt x="11486176" y="6144418"/>
                </a:cubicBezTo>
                <a:cubicBezTo>
                  <a:pt x="11484120" y="6146497"/>
                  <a:pt x="11471780" y="6154811"/>
                  <a:pt x="11469724" y="6156889"/>
                </a:cubicBezTo>
                <a:cubicBezTo>
                  <a:pt x="11457385" y="6144418"/>
                  <a:pt x="11440932" y="6134026"/>
                  <a:pt x="11426536" y="6129869"/>
                </a:cubicBezTo>
                <a:cubicBezTo>
                  <a:pt x="11424480" y="6129869"/>
                  <a:pt x="11424480" y="6129869"/>
                  <a:pt x="11424480" y="6129869"/>
                </a:cubicBezTo>
                <a:cubicBezTo>
                  <a:pt x="11424480" y="6131947"/>
                  <a:pt x="11424480" y="6131947"/>
                  <a:pt x="11424480" y="6131947"/>
                </a:cubicBezTo>
                <a:cubicBezTo>
                  <a:pt x="11418310" y="6134026"/>
                  <a:pt x="11412140" y="6140261"/>
                  <a:pt x="11408027" y="6146497"/>
                </a:cubicBezTo>
                <a:cubicBezTo>
                  <a:pt x="11408027" y="6148575"/>
                  <a:pt x="11408027" y="6148575"/>
                  <a:pt x="11408027" y="6148575"/>
                </a:cubicBezTo>
                <a:cubicBezTo>
                  <a:pt x="11412140" y="6163124"/>
                  <a:pt x="11422423" y="6179752"/>
                  <a:pt x="11434763" y="6194301"/>
                </a:cubicBezTo>
                <a:cubicBezTo>
                  <a:pt x="11432706" y="6194301"/>
                  <a:pt x="11422423" y="6208850"/>
                  <a:pt x="11420366" y="6210929"/>
                </a:cubicBezTo>
                <a:cubicBezTo>
                  <a:pt x="11405971" y="6202615"/>
                  <a:pt x="11387462" y="6198458"/>
                  <a:pt x="11371010" y="6198458"/>
                </a:cubicBezTo>
                <a:cubicBezTo>
                  <a:pt x="11368953" y="6198458"/>
                  <a:pt x="11368953" y="6198458"/>
                  <a:pt x="11368953" y="6198458"/>
                </a:cubicBezTo>
                <a:cubicBezTo>
                  <a:pt x="11364840" y="6202615"/>
                  <a:pt x="11360727" y="6210929"/>
                  <a:pt x="11358671" y="6217164"/>
                </a:cubicBezTo>
                <a:cubicBezTo>
                  <a:pt x="11358671" y="6219243"/>
                  <a:pt x="11358671" y="6219243"/>
                  <a:pt x="11358671" y="6219243"/>
                </a:cubicBezTo>
                <a:cubicBezTo>
                  <a:pt x="11366897" y="6233791"/>
                  <a:pt x="11379236" y="6246262"/>
                  <a:pt x="11395688" y="6256655"/>
                </a:cubicBezTo>
                <a:cubicBezTo>
                  <a:pt x="11393632" y="6258733"/>
                  <a:pt x="11387462" y="6273282"/>
                  <a:pt x="11387462" y="6275361"/>
                </a:cubicBezTo>
                <a:cubicBezTo>
                  <a:pt x="11368953" y="6271204"/>
                  <a:pt x="11350444" y="6271204"/>
                  <a:pt x="11336049" y="6275361"/>
                </a:cubicBezTo>
                <a:cubicBezTo>
                  <a:pt x="11333992" y="6275361"/>
                  <a:pt x="11333992" y="6275361"/>
                  <a:pt x="11333992" y="6275361"/>
                </a:cubicBezTo>
                <a:cubicBezTo>
                  <a:pt x="11333992" y="6277439"/>
                  <a:pt x="11333992" y="6277439"/>
                  <a:pt x="11333992" y="6277439"/>
                </a:cubicBezTo>
                <a:cubicBezTo>
                  <a:pt x="11331936" y="6283675"/>
                  <a:pt x="11329879" y="6291988"/>
                  <a:pt x="11327823" y="6298223"/>
                </a:cubicBezTo>
                <a:cubicBezTo>
                  <a:pt x="11329879" y="6300302"/>
                  <a:pt x="11329879" y="6300302"/>
                  <a:pt x="11329879" y="6300302"/>
                </a:cubicBezTo>
                <a:cubicBezTo>
                  <a:pt x="11340162" y="6310694"/>
                  <a:pt x="11356614" y="6321087"/>
                  <a:pt x="11373066" y="6325243"/>
                </a:cubicBezTo>
                <a:cubicBezTo>
                  <a:pt x="11373066" y="6327322"/>
                  <a:pt x="11371010" y="6346028"/>
                  <a:pt x="11371010" y="6348107"/>
                </a:cubicBezTo>
                <a:cubicBezTo>
                  <a:pt x="11352501" y="6348107"/>
                  <a:pt x="11333992" y="6352263"/>
                  <a:pt x="11321653" y="6360578"/>
                </a:cubicBezTo>
                <a:cubicBezTo>
                  <a:pt x="11319596" y="6360578"/>
                  <a:pt x="11319596" y="6360578"/>
                  <a:pt x="11319596" y="6360578"/>
                </a:cubicBezTo>
                <a:cubicBezTo>
                  <a:pt x="11319596" y="6362655"/>
                  <a:pt x="11319596" y="6362655"/>
                  <a:pt x="11319596" y="6362655"/>
                </a:cubicBezTo>
                <a:cubicBezTo>
                  <a:pt x="11319596" y="6364734"/>
                  <a:pt x="11319596" y="6368891"/>
                  <a:pt x="11319596" y="6373048"/>
                </a:cubicBezTo>
                <a:cubicBezTo>
                  <a:pt x="11319596" y="6377205"/>
                  <a:pt x="11319596" y="6381362"/>
                  <a:pt x="11319596" y="6383440"/>
                </a:cubicBezTo>
                <a:cubicBezTo>
                  <a:pt x="11319596" y="6385519"/>
                  <a:pt x="11319596" y="6385519"/>
                  <a:pt x="11319596" y="6385519"/>
                </a:cubicBezTo>
                <a:cubicBezTo>
                  <a:pt x="11321653" y="6385519"/>
                  <a:pt x="11321653" y="6385519"/>
                  <a:pt x="11321653" y="6385519"/>
                </a:cubicBezTo>
                <a:cubicBezTo>
                  <a:pt x="11333992" y="6393833"/>
                  <a:pt x="11352501" y="6397990"/>
                  <a:pt x="11371010" y="6397990"/>
                </a:cubicBezTo>
                <a:cubicBezTo>
                  <a:pt x="11371010" y="6402146"/>
                  <a:pt x="11373066" y="6418774"/>
                  <a:pt x="11375123" y="6420852"/>
                </a:cubicBezTo>
                <a:cubicBezTo>
                  <a:pt x="11356614" y="6427087"/>
                  <a:pt x="11340162" y="6435401"/>
                  <a:pt x="11329879" y="6447872"/>
                </a:cubicBezTo>
                <a:cubicBezTo>
                  <a:pt x="11327823" y="6447872"/>
                  <a:pt x="11327823" y="6447872"/>
                  <a:pt x="11327823" y="6447872"/>
                </a:cubicBezTo>
                <a:cubicBezTo>
                  <a:pt x="11327823" y="6449951"/>
                  <a:pt x="11327823" y="6449951"/>
                  <a:pt x="11327823" y="6449951"/>
                </a:cubicBezTo>
                <a:cubicBezTo>
                  <a:pt x="11329879" y="6456186"/>
                  <a:pt x="11331936" y="6464500"/>
                  <a:pt x="11333992" y="6470736"/>
                </a:cubicBezTo>
                <a:cubicBezTo>
                  <a:pt x="11336049" y="6470736"/>
                  <a:pt x="11336049" y="6470736"/>
                  <a:pt x="11336049" y="6470736"/>
                </a:cubicBezTo>
                <a:cubicBezTo>
                  <a:pt x="11350444" y="6476971"/>
                  <a:pt x="11371010" y="6474892"/>
                  <a:pt x="11387462" y="6470736"/>
                </a:cubicBezTo>
                <a:cubicBezTo>
                  <a:pt x="11387462" y="6472813"/>
                  <a:pt x="11395688" y="6489442"/>
                  <a:pt x="11395688" y="6491519"/>
                </a:cubicBezTo>
                <a:cubicBezTo>
                  <a:pt x="11381292" y="6499833"/>
                  <a:pt x="11366897" y="6514383"/>
                  <a:pt x="11358671" y="6528932"/>
                </a:cubicBezTo>
                <a:cubicBezTo>
                  <a:pt x="11358671" y="6531010"/>
                  <a:pt x="11358671" y="6531010"/>
                  <a:pt x="11358671" y="6531010"/>
                </a:cubicBezTo>
                <a:cubicBezTo>
                  <a:pt x="11360727" y="6535168"/>
                  <a:pt x="11366897" y="6543481"/>
                  <a:pt x="11371010" y="6549716"/>
                </a:cubicBezTo>
                <a:cubicBezTo>
                  <a:pt x="11387462" y="6549716"/>
                  <a:pt x="11405971" y="6545560"/>
                  <a:pt x="11422423" y="6535168"/>
                </a:cubicBezTo>
                <a:cubicBezTo>
                  <a:pt x="11422423" y="6537245"/>
                  <a:pt x="11432706" y="6551795"/>
                  <a:pt x="11434763" y="6553874"/>
                </a:cubicBezTo>
                <a:cubicBezTo>
                  <a:pt x="11422423" y="6566344"/>
                  <a:pt x="11412140" y="6582971"/>
                  <a:pt x="11408027" y="6599600"/>
                </a:cubicBezTo>
                <a:cubicBezTo>
                  <a:pt x="11410084" y="6601677"/>
                  <a:pt x="11410084" y="6601677"/>
                  <a:pt x="11410084" y="6601677"/>
                </a:cubicBezTo>
                <a:cubicBezTo>
                  <a:pt x="11412140" y="6605835"/>
                  <a:pt x="11420366" y="6612070"/>
                  <a:pt x="11424480" y="6616227"/>
                </a:cubicBezTo>
                <a:cubicBezTo>
                  <a:pt x="11426536" y="6616227"/>
                  <a:pt x="11426536" y="6616227"/>
                  <a:pt x="11426536" y="6616227"/>
                </a:cubicBezTo>
                <a:cubicBezTo>
                  <a:pt x="11440932" y="6612070"/>
                  <a:pt x="11457385" y="6603756"/>
                  <a:pt x="11471780" y="6589207"/>
                </a:cubicBezTo>
                <a:cubicBezTo>
                  <a:pt x="11473837" y="6591286"/>
                  <a:pt x="11486176" y="6601677"/>
                  <a:pt x="11488233" y="6603756"/>
                </a:cubicBezTo>
                <a:cubicBezTo>
                  <a:pt x="11480006" y="6620383"/>
                  <a:pt x="11475894" y="6637012"/>
                  <a:pt x="11475894" y="6653639"/>
                </a:cubicBezTo>
                <a:cubicBezTo>
                  <a:pt x="11475894" y="6653639"/>
                  <a:pt x="11475894" y="6655718"/>
                  <a:pt x="11475894" y="6655718"/>
                </a:cubicBezTo>
                <a:cubicBezTo>
                  <a:pt x="11480006" y="6659874"/>
                  <a:pt x="11488233" y="6664032"/>
                  <a:pt x="11494402" y="6666109"/>
                </a:cubicBezTo>
                <a:cubicBezTo>
                  <a:pt x="11494402" y="6668188"/>
                  <a:pt x="11494402" y="6668188"/>
                  <a:pt x="11494402" y="6668188"/>
                </a:cubicBezTo>
                <a:cubicBezTo>
                  <a:pt x="11496459" y="6666109"/>
                  <a:pt x="11496459" y="6666109"/>
                  <a:pt x="11496459" y="6666109"/>
                </a:cubicBezTo>
                <a:cubicBezTo>
                  <a:pt x="11510854" y="6657796"/>
                  <a:pt x="11523194" y="6645325"/>
                  <a:pt x="11533476" y="6628698"/>
                </a:cubicBezTo>
                <a:cubicBezTo>
                  <a:pt x="11535533" y="6630776"/>
                  <a:pt x="11549928" y="6637012"/>
                  <a:pt x="11551985" y="6637012"/>
                </a:cubicBezTo>
                <a:cubicBezTo>
                  <a:pt x="11549928" y="6645325"/>
                  <a:pt x="11549928" y="6655718"/>
                  <a:pt x="11549928" y="6664032"/>
                </a:cubicBezTo>
                <a:cubicBezTo>
                  <a:pt x="11549928" y="6672345"/>
                  <a:pt x="11549928" y="6682738"/>
                  <a:pt x="11551985" y="6688973"/>
                </a:cubicBezTo>
                <a:cubicBezTo>
                  <a:pt x="11551985" y="6691051"/>
                  <a:pt x="11551985" y="6691051"/>
                  <a:pt x="11551985" y="6691051"/>
                </a:cubicBezTo>
                <a:cubicBezTo>
                  <a:pt x="11554042" y="6691051"/>
                  <a:pt x="11554042" y="6691051"/>
                  <a:pt x="11554042" y="6691051"/>
                </a:cubicBezTo>
                <a:cubicBezTo>
                  <a:pt x="11558155" y="6693130"/>
                  <a:pt x="11568437" y="6695208"/>
                  <a:pt x="11574607" y="6697286"/>
                </a:cubicBezTo>
                <a:cubicBezTo>
                  <a:pt x="11576663" y="6697286"/>
                  <a:pt x="11576663" y="6697286"/>
                  <a:pt x="11576663" y="6697286"/>
                </a:cubicBezTo>
                <a:cubicBezTo>
                  <a:pt x="11586946" y="6684816"/>
                  <a:pt x="11597229" y="6668188"/>
                  <a:pt x="11601342" y="6651561"/>
                </a:cubicBezTo>
                <a:cubicBezTo>
                  <a:pt x="11603398" y="6651561"/>
                  <a:pt x="11621907" y="6653639"/>
                  <a:pt x="11623964" y="6653639"/>
                </a:cubicBezTo>
                <a:cubicBezTo>
                  <a:pt x="11623964" y="6672345"/>
                  <a:pt x="11628077" y="6691051"/>
                  <a:pt x="11636303" y="6705600"/>
                </a:cubicBezTo>
                <a:cubicBezTo>
                  <a:pt x="11638359" y="6705600"/>
                  <a:pt x="11638359" y="6705600"/>
                  <a:pt x="11638359" y="6705600"/>
                </a:cubicBezTo>
                <a:cubicBezTo>
                  <a:pt x="11644529" y="6705600"/>
                  <a:pt x="11654812" y="6705600"/>
                  <a:pt x="11658925" y="6705600"/>
                </a:cubicBezTo>
                <a:cubicBezTo>
                  <a:pt x="11660982" y="6705600"/>
                  <a:pt x="11660982" y="6705600"/>
                  <a:pt x="11660982" y="6705600"/>
                </a:cubicBezTo>
                <a:cubicBezTo>
                  <a:pt x="11669208" y="6691051"/>
                  <a:pt x="11673321" y="6672345"/>
                  <a:pt x="11675378" y="6653639"/>
                </a:cubicBezTo>
                <a:cubicBezTo>
                  <a:pt x="11677434" y="6653639"/>
                  <a:pt x="11693886" y="6651561"/>
                  <a:pt x="11695943" y="6651561"/>
                </a:cubicBezTo>
                <a:cubicBezTo>
                  <a:pt x="11700056" y="6668188"/>
                  <a:pt x="11710338" y="6684816"/>
                  <a:pt x="11722678" y="6697286"/>
                </a:cubicBezTo>
                <a:cubicBezTo>
                  <a:pt x="11728847" y="6695208"/>
                  <a:pt x="11739130" y="6693130"/>
                  <a:pt x="11743243" y="6691051"/>
                </a:cubicBezTo>
                <a:cubicBezTo>
                  <a:pt x="11745300" y="6691051"/>
                  <a:pt x="11745300" y="6691051"/>
                  <a:pt x="11745300" y="6691051"/>
                </a:cubicBezTo>
                <a:cubicBezTo>
                  <a:pt x="11747356" y="6682738"/>
                  <a:pt x="11747356" y="6672345"/>
                  <a:pt x="11747356" y="6664032"/>
                </a:cubicBezTo>
                <a:cubicBezTo>
                  <a:pt x="11747356" y="6655718"/>
                  <a:pt x="11747356" y="6645325"/>
                  <a:pt x="11745300" y="6637012"/>
                </a:cubicBezTo>
                <a:cubicBezTo>
                  <a:pt x="11747356" y="6637012"/>
                  <a:pt x="11763808" y="6630776"/>
                  <a:pt x="11765865" y="6628698"/>
                </a:cubicBezTo>
                <a:cubicBezTo>
                  <a:pt x="11774091" y="6645325"/>
                  <a:pt x="11788487" y="6657796"/>
                  <a:pt x="11802882" y="6666109"/>
                </a:cubicBezTo>
                <a:cubicBezTo>
                  <a:pt x="11809052" y="6664032"/>
                  <a:pt x="11817278" y="6659874"/>
                  <a:pt x="11821391" y="6655718"/>
                </a:cubicBezTo>
                <a:cubicBezTo>
                  <a:pt x="11823448" y="6653639"/>
                  <a:pt x="11823448" y="6653639"/>
                  <a:pt x="11823448" y="6653639"/>
                </a:cubicBezTo>
                <a:cubicBezTo>
                  <a:pt x="11823448" y="6653639"/>
                  <a:pt x="11823448" y="6653639"/>
                  <a:pt x="11823448" y="6651561"/>
                </a:cubicBezTo>
                <a:cubicBezTo>
                  <a:pt x="11823448" y="6637012"/>
                  <a:pt x="11817278" y="6618306"/>
                  <a:pt x="11809052" y="6603756"/>
                </a:cubicBezTo>
                <a:cubicBezTo>
                  <a:pt x="11811108" y="6601677"/>
                  <a:pt x="11823448" y="6591286"/>
                  <a:pt x="11825504" y="6589207"/>
                </a:cubicBezTo>
                <a:cubicBezTo>
                  <a:pt x="11839900" y="6601677"/>
                  <a:pt x="11856352" y="6612070"/>
                  <a:pt x="11870748" y="6616227"/>
                </a:cubicBezTo>
                <a:cubicBezTo>
                  <a:pt x="11872805" y="6616227"/>
                  <a:pt x="11872805" y="6616227"/>
                  <a:pt x="11872805" y="6616227"/>
                </a:cubicBezTo>
                <a:cubicBezTo>
                  <a:pt x="11876918" y="6612070"/>
                  <a:pt x="11885144" y="6605835"/>
                  <a:pt x="11887201" y="6599600"/>
                </a:cubicBezTo>
                <a:cubicBezTo>
                  <a:pt x="11889257" y="6599600"/>
                  <a:pt x="11889257" y="6599600"/>
                  <a:pt x="11889257" y="6599600"/>
                </a:cubicBezTo>
                <a:cubicBezTo>
                  <a:pt x="11885144" y="6582971"/>
                  <a:pt x="11874861" y="6566344"/>
                  <a:pt x="11862522" y="6553874"/>
                </a:cubicBezTo>
                <a:cubicBezTo>
                  <a:pt x="11864579" y="6551795"/>
                  <a:pt x="11874861" y="6537245"/>
                  <a:pt x="11874861" y="6535168"/>
                </a:cubicBezTo>
                <a:cubicBezTo>
                  <a:pt x="11891314" y="6543481"/>
                  <a:pt x="11909822" y="6549716"/>
                  <a:pt x="11926275" y="6549716"/>
                </a:cubicBezTo>
                <a:cubicBezTo>
                  <a:pt x="11928331" y="6547638"/>
                  <a:pt x="11928331" y="6547638"/>
                  <a:pt x="11928331" y="6547638"/>
                </a:cubicBezTo>
                <a:cubicBezTo>
                  <a:pt x="11930388" y="6543481"/>
                  <a:pt x="11936557" y="6535168"/>
                  <a:pt x="11938614" y="6528932"/>
                </a:cubicBezTo>
                <a:cubicBezTo>
                  <a:pt x="11938614" y="6526854"/>
                  <a:pt x="11938614" y="6526854"/>
                  <a:pt x="11938614" y="6526854"/>
                </a:cubicBezTo>
                <a:cubicBezTo>
                  <a:pt x="11930388" y="6514383"/>
                  <a:pt x="11915992" y="6499833"/>
                  <a:pt x="11901596" y="6491519"/>
                </a:cubicBezTo>
                <a:cubicBezTo>
                  <a:pt x="11901596" y="6487363"/>
                  <a:pt x="11909822" y="6472813"/>
                  <a:pt x="11909822" y="6470736"/>
                </a:cubicBezTo>
                <a:cubicBezTo>
                  <a:pt x="11926275" y="6474892"/>
                  <a:pt x="11944784" y="6474892"/>
                  <a:pt x="11961236" y="6470736"/>
                </a:cubicBezTo>
                <a:cubicBezTo>
                  <a:pt x="11963292" y="6470736"/>
                  <a:pt x="11963292" y="6470736"/>
                  <a:pt x="11963292" y="6470736"/>
                </a:cubicBezTo>
                <a:cubicBezTo>
                  <a:pt x="11965349" y="6464500"/>
                  <a:pt x="11967405" y="6456186"/>
                  <a:pt x="11967405" y="6449951"/>
                </a:cubicBezTo>
                <a:cubicBezTo>
                  <a:pt x="11967405" y="6447872"/>
                  <a:pt x="11967405" y="6447872"/>
                  <a:pt x="11967405" y="6447872"/>
                </a:cubicBezTo>
                <a:cubicBezTo>
                  <a:pt x="11957123" y="6435401"/>
                  <a:pt x="11940670" y="6427087"/>
                  <a:pt x="11922162" y="6420852"/>
                </a:cubicBezTo>
                <a:cubicBezTo>
                  <a:pt x="11924218" y="6418774"/>
                  <a:pt x="11926275" y="6402146"/>
                  <a:pt x="11926275" y="6400068"/>
                </a:cubicBezTo>
                <a:cubicBezTo>
                  <a:pt x="11944784" y="6400068"/>
                  <a:pt x="11963292" y="6393833"/>
                  <a:pt x="11975632" y="6385519"/>
                </a:cubicBezTo>
                <a:cubicBezTo>
                  <a:pt x="11977688" y="6385519"/>
                  <a:pt x="11977688" y="6385519"/>
                  <a:pt x="11977688" y="6385519"/>
                </a:cubicBezTo>
                <a:cubicBezTo>
                  <a:pt x="11977688" y="6381362"/>
                  <a:pt x="11977688" y="6377205"/>
                  <a:pt x="11977688" y="6373048"/>
                </a:cubicBezTo>
                <a:cubicBezTo>
                  <a:pt x="11977688" y="6370969"/>
                  <a:pt x="11977688" y="6366813"/>
                  <a:pt x="11977688" y="6362655"/>
                </a:cubicBezTo>
                <a:cubicBezTo>
                  <a:pt x="11975632" y="6362655"/>
                  <a:pt x="11975632" y="6362655"/>
                  <a:pt x="11975632" y="6362655"/>
                </a:cubicBezTo>
                <a:cubicBezTo>
                  <a:pt x="11963292" y="6354342"/>
                  <a:pt x="11944784" y="6348107"/>
                  <a:pt x="11926275" y="6348107"/>
                </a:cubicBezTo>
                <a:cubicBezTo>
                  <a:pt x="11926275" y="6346028"/>
                  <a:pt x="11924218" y="6329401"/>
                  <a:pt x="11924218" y="6327322"/>
                </a:cubicBezTo>
                <a:cubicBezTo>
                  <a:pt x="11940670" y="6321087"/>
                  <a:pt x="11957123" y="6312773"/>
                  <a:pt x="11967405" y="6300302"/>
                </a:cubicBezTo>
                <a:cubicBezTo>
                  <a:pt x="11969462" y="6300302"/>
                  <a:pt x="11969462" y="6300302"/>
                  <a:pt x="11969462" y="6300302"/>
                </a:cubicBezTo>
                <a:cubicBezTo>
                  <a:pt x="11969462" y="6298223"/>
                  <a:pt x="11969462" y="6298223"/>
                  <a:pt x="11969462" y="6298223"/>
                </a:cubicBezTo>
                <a:cubicBezTo>
                  <a:pt x="11967405" y="6291988"/>
                  <a:pt x="11965349" y="6283675"/>
                  <a:pt x="11963292" y="6277439"/>
                </a:cubicBezTo>
                <a:cubicBezTo>
                  <a:pt x="11961236" y="6277439"/>
                  <a:pt x="11961236" y="6277439"/>
                  <a:pt x="11961236" y="6277439"/>
                </a:cubicBezTo>
                <a:cubicBezTo>
                  <a:pt x="11946840" y="6271204"/>
                  <a:pt x="11928331" y="6273282"/>
                  <a:pt x="11909822" y="6277439"/>
                </a:cubicBezTo>
                <a:cubicBezTo>
                  <a:pt x="11909822" y="6275361"/>
                  <a:pt x="11903653" y="6258733"/>
                  <a:pt x="11901596" y="6256655"/>
                </a:cubicBezTo>
                <a:cubicBezTo>
                  <a:pt x="11918049" y="6248341"/>
                  <a:pt x="11930388" y="6233791"/>
                  <a:pt x="11938614" y="6219243"/>
                </a:cubicBezTo>
                <a:cubicBezTo>
                  <a:pt x="11938614" y="6217164"/>
                  <a:pt x="11938614" y="6217164"/>
                  <a:pt x="11938614" y="6217164"/>
                </a:cubicBezTo>
                <a:cubicBezTo>
                  <a:pt x="11936557" y="6213007"/>
                  <a:pt x="11932444" y="6204693"/>
                  <a:pt x="11928331" y="6198458"/>
                </a:cubicBezTo>
                <a:cubicBezTo>
                  <a:pt x="11926275" y="6198458"/>
                  <a:pt x="11926275" y="6198458"/>
                  <a:pt x="11926275" y="6198458"/>
                </a:cubicBezTo>
                <a:cubicBezTo>
                  <a:pt x="11909822" y="6198458"/>
                  <a:pt x="11891314" y="6202615"/>
                  <a:pt x="11876918" y="6210929"/>
                </a:cubicBezTo>
                <a:cubicBezTo>
                  <a:pt x="11874861" y="6210929"/>
                  <a:pt x="11864579" y="6196379"/>
                  <a:pt x="11862522" y="6194301"/>
                </a:cubicBezTo>
                <a:cubicBezTo>
                  <a:pt x="11874861" y="6181830"/>
                  <a:pt x="11885144" y="6165203"/>
                  <a:pt x="11889257" y="6148575"/>
                </a:cubicBezTo>
                <a:cubicBezTo>
                  <a:pt x="11889257" y="6146497"/>
                  <a:pt x="11889257" y="6146497"/>
                  <a:pt x="11889257" y="6146497"/>
                </a:cubicBezTo>
                <a:cubicBezTo>
                  <a:pt x="11885144" y="6142340"/>
                  <a:pt x="11878975" y="6136104"/>
                  <a:pt x="11872805" y="6131947"/>
                </a:cubicBezTo>
                <a:cubicBezTo>
                  <a:pt x="11856352" y="6136104"/>
                  <a:pt x="11839900" y="6144418"/>
                  <a:pt x="11827561" y="6156889"/>
                </a:cubicBezTo>
                <a:cubicBezTo>
                  <a:pt x="11825504" y="6156889"/>
                  <a:pt x="11811108" y="6146497"/>
                  <a:pt x="11809052" y="6144418"/>
                </a:cubicBezTo>
                <a:cubicBezTo>
                  <a:pt x="11819334" y="6127791"/>
                  <a:pt x="11823448" y="6111163"/>
                  <a:pt x="11823448" y="6094535"/>
                </a:cubicBezTo>
                <a:cubicBezTo>
                  <a:pt x="11823448" y="6094535"/>
                  <a:pt x="11823448" y="6092457"/>
                  <a:pt x="11823448" y="6092457"/>
                </a:cubicBezTo>
                <a:cubicBezTo>
                  <a:pt x="11817278" y="6088300"/>
                  <a:pt x="11809052" y="6084143"/>
                  <a:pt x="11804939" y="6082065"/>
                </a:cubicBezTo>
                <a:cubicBezTo>
                  <a:pt x="11802882" y="6079986"/>
                  <a:pt x="11802882" y="6079986"/>
                  <a:pt x="11802882" y="6079986"/>
                </a:cubicBezTo>
                <a:cubicBezTo>
                  <a:pt x="11802882" y="6082065"/>
                  <a:pt x="11802882" y="6082065"/>
                  <a:pt x="11802882" y="6082065"/>
                </a:cubicBezTo>
                <a:cubicBezTo>
                  <a:pt x="11788487" y="6088300"/>
                  <a:pt x="11776147" y="6102849"/>
                  <a:pt x="11765865" y="6117398"/>
                </a:cubicBezTo>
                <a:cubicBezTo>
                  <a:pt x="11763808" y="6117398"/>
                  <a:pt x="11747356" y="6111163"/>
                  <a:pt x="11745300" y="6109085"/>
                </a:cubicBezTo>
                <a:cubicBezTo>
                  <a:pt x="11747356" y="6100771"/>
                  <a:pt x="11749412" y="6092457"/>
                  <a:pt x="11749412" y="6082065"/>
                </a:cubicBezTo>
                <a:cubicBezTo>
                  <a:pt x="11749412" y="6073751"/>
                  <a:pt x="11747356" y="6065437"/>
                  <a:pt x="11745300" y="6057123"/>
                </a:cubicBezTo>
                <a:cubicBezTo>
                  <a:pt x="11745300" y="6055045"/>
                  <a:pt x="11745300" y="6055045"/>
                  <a:pt x="11745300" y="6055045"/>
                </a:cubicBezTo>
                <a:cubicBezTo>
                  <a:pt x="11743243" y="6055045"/>
                  <a:pt x="11743243" y="6055045"/>
                  <a:pt x="11743243" y="6055045"/>
                </a:cubicBezTo>
                <a:cubicBezTo>
                  <a:pt x="11739130" y="6052966"/>
                  <a:pt x="11730904" y="6050888"/>
                  <a:pt x="11722678" y="6050888"/>
                </a:cubicBezTo>
                <a:cubicBezTo>
                  <a:pt x="11710338" y="6061280"/>
                  <a:pt x="11700056" y="6077908"/>
                  <a:pt x="11695943" y="6096614"/>
                </a:cubicBezTo>
                <a:cubicBezTo>
                  <a:pt x="11693886" y="6094535"/>
                  <a:pt x="11677434" y="6092457"/>
                  <a:pt x="11673321" y="6092457"/>
                </a:cubicBezTo>
                <a:cubicBezTo>
                  <a:pt x="11673321" y="6075829"/>
                  <a:pt x="11669208" y="6057123"/>
                  <a:pt x="11660982" y="6042574"/>
                </a:cubicBezTo>
                <a:cubicBezTo>
                  <a:pt x="11658925" y="6042574"/>
                  <a:pt x="11658925" y="6042574"/>
                  <a:pt x="11658925" y="6042574"/>
                </a:cubicBezTo>
                <a:cubicBezTo>
                  <a:pt x="11652756" y="6040495"/>
                  <a:pt x="11644529" y="6040495"/>
                  <a:pt x="11638359" y="6042574"/>
                </a:cubicBezTo>
                <a:cubicBezTo>
                  <a:pt x="11636303" y="6042574"/>
                  <a:pt x="11636303" y="6042574"/>
                  <a:pt x="11636303" y="6042574"/>
                </a:cubicBezTo>
                <a:close/>
                <a:moveTo>
                  <a:pt x="0" y="0"/>
                </a:moveTo>
                <a:lnTo>
                  <a:pt x="12192000" y="0"/>
                </a:lnTo>
                <a:lnTo>
                  <a:pt x="12192000" y="6858000"/>
                </a:lnTo>
                <a:lnTo>
                  <a:pt x="4539049" y="6858000"/>
                </a:lnTo>
                <a:lnTo>
                  <a:pt x="0" y="6858000"/>
                </a:lnTo>
                <a:lnTo>
                  <a:pt x="0" y="6273113"/>
                </a:lnTo>
                <a:close/>
              </a:path>
            </a:pathLst>
          </a:custGeom>
        </p:spPr>
        <p:txBody>
          <a:bodyPr wrap="square">
            <a:noAutofit/>
          </a:bodyPr>
          <a:lstStyle/>
          <a:p>
            <a:endParaRPr lang="en-US" dirty="0"/>
          </a:p>
        </p:txBody>
      </p:sp>
      <p:sp>
        <p:nvSpPr>
          <p:cNvPr id="11" name="Text Placeholder 10">
            <a:extLst>
              <a:ext uri="{FF2B5EF4-FFF2-40B4-BE49-F238E27FC236}">
                <a16:creationId xmlns:a16="http://schemas.microsoft.com/office/drawing/2014/main" id="{410FD076-A070-4324-8DB4-2E57334110C7}"/>
              </a:ext>
            </a:extLst>
          </p:cNvPr>
          <p:cNvSpPr>
            <a:spLocks noGrp="1"/>
          </p:cNvSpPr>
          <p:nvPr>
            <p:ph type="body" sz="quarter" idx="16" hasCustomPrompt="1"/>
          </p:nvPr>
        </p:nvSpPr>
        <p:spPr>
          <a:xfrm>
            <a:off x="0" y="0"/>
            <a:ext cx="9144000" cy="5143500"/>
          </a:xfrm>
          <a:custGeom>
            <a:avLst/>
            <a:gdLst>
              <a:gd name="connsiteX0" fmla="*/ 11603402 w 12192000"/>
              <a:gd name="connsiteY0" fmla="*/ 6448102 h 6858000"/>
              <a:gd name="connsiteX1" fmla="*/ 11613605 w 12192000"/>
              <a:gd name="connsiteY1" fmla="*/ 6448102 h 6858000"/>
              <a:gd name="connsiteX2" fmla="*/ 11617686 w 12192000"/>
              <a:gd name="connsiteY2" fmla="*/ 6456440 h 6858000"/>
              <a:gd name="connsiteX3" fmla="*/ 11623808 w 12192000"/>
              <a:gd name="connsiteY3" fmla="*/ 6558584 h 6858000"/>
              <a:gd name="connsiteX4" fmla="*/ 11621767 w 12192000"/>
              <a:gd name="connsiteY4" fmla="*/ 6569006 h 6858000"/>
              <a:gd name="connsiteX5" fmla="*/ 11615645 w 12192000"/>
              <a:gd name="connsiteY5" fmla="*/ 6569006 h 6858000"/>
              <a:gd name="connsiteX6" fmla="*/ 11509533 w 12192000"/>
              <a:gd name="connsiteY6" fmla="*/ 6506470 h 6858000"/>
              <a:gd name="connsiteX7" fmla="*/ 11505451 w 12192000"/>
              <a:gd name="connsiteY7" fmla="*/ 6500217 h 6858000"/>
              <a:gd name="connsiteX8" fmla="*/ 11505451 w 12192000"/>
              <a:gd name="connsiteY8" fmla="*/ 6498131 h 6858000"/>
              <a:gd name="connsiteX9" fmla="*/ 11511573 w 12192000"/>
              <a:gd name="connsiteY9" fmla="*/ 6493962 h 6858000"/>
              <a:gd name="connsiteX10" fmla="*/ 11603402 w 12192000"/>
              <a:gd name="connsiteY10" fmla="*/ 6448102 h 6858000"/>
              <a:gd name="connsiteX11" fmla="*/ 11686136 w 12192000"/>
              <a:gd name="connsiteY11" fmla="*/ 6446018 h 6858000"/>
              <a:gd name="connsiteX12" fmla="*/ 11696438 w 12192000"/>
              <a:gd name="connsiteY12" fmla="*/ 6446018 h 6858000"/>
              <a:gd name="connsiteX13" fmla="*/ 11787097 w 12192000"/>
              <a:gd name="connsiteY13" fmla="*/ 6491784 h 6858000"/>
              <a:gd name="connsiteX14" fmla="*/ 11795339 w 12192000"/>
              <a:gd name="connsiteY14" fmla="*/ 6498025 h 6858000"/>
              <a:gd name="connsiteX15" fmla="*/ 11791218 w 12192000"/>
              <a:gd name="connsiteY15" fmla="*/ 6504265 h 6858000"/>
              <a:gd name="connsiteX16" fmla="*/ 11684076 w 12192000"/>
              <a:gd name="connsiteY16" fmla="*/ 6566673 h 6858000"/>
              <a:gd name="connsiteX17" fmla="*/ 11675833 w 12192000"/>
              <a:gd name="connsiteY17" fmla="*/ 6566673 h 6858000"/>
              <a:gd name="connsiteX18" fmla="*/ 11673773 w 12192000"/>
              <a:gd name="connsiteY18" fmla="*/ 6558352 h 6858000"/>
              <a:gd name="connsiteX19" fmla="*/ 11682015 w 12192000"/>
              <a:gd name="connsiteY19" fmla="*/ 6454339 h 6858000"/>
              <a:gd name="connsiteX20" fmla="*/ 11686136 w 12192000"/>
              <a:gd name="connsiteY20" fmla="*/ 6446018 h 6858000"/>
              <a:gd name="connsiteX21" fmla="*/ 10868401 w 12192000"/>
              <a:gd name="connsiteY21" fmla="*/ 6406275 h 6858000"/>
              <a:gd name="connsiteX22" fmla="*/ 10868401 w 12192000"/>
              <a:gd name="connsiteY22" fmla="*/ 6449478 h 6858000"/>
              <a:gd name="connsiteX23" fmla="*/ 10820512 w 12192000"/>
              <a:gd name="connsiteY23" fmla="*/ 6457707 h 6858000"/>
              <a:gd name="connsiteX24" fmla="*/ 10801773 w 12192000"/>
              <a:gd name="connsiteY24" fmla="*/ 6433020 h 6858000"/>
              <a:gd name="connsiteX25" fmla="*/ 10826759 w 12192000"/>
              <a:gd name="connsiteY25" fmla="*/ 6408333 h 6858000"/>
              <a:gd name="connsiteX26" fmla="*/ 10518900 w 12192000"/>
              <a:gd name="connsiteY26" fmla="*/ 6336141 h 6858000"/>
              <a:gd name="connsiteX27" fmla="*/ 10559811 w 12192000"/>
              <a:gd name="connsiteY27" fmla="*/ 6396340 h 6858000"/>
              <a:gd name="connsiteX28" fmla="*/ 10518900 w 12192000"/>
              <a:gd name="connsiteY28" fmla="*/ 6456538 h 6858000"/>
              <a:gd name="connsiteX29" fmla="*/ 10477988 w 12192000"/>
              <a:gd name="connsiteY29" fmla="*/ 6396340 h 6858000"/>
              <a:gd name="connsiteX30" fmla="*/ 10518900 w 12192000"/>
              <a:gd name="connsiteY30" fmla="*/ 6336141 h 6858000"/>
              <a:gd name="connsiteX31" fmla="*/ 11673123 w 12192000"/>
              <a:gd name="connsiteY31" fmla="*/ 6327829 h 6858000"/>
              <a:gd name="connsiteX32" fmla="*/ 11682116 w 12192000"/>
              <a:gd name="connsiteY32" fmla="*/ 6328868 h 6858000"/>
              <a:gd name="connsiteX33" fmla="*/ 11708840 w 12192000"/>
              <a:gd name="connsiteY33" fmla="*/ 6380819 h 6858000"/>
              <a:gd name="connsiteX34" fmla="*/ 11649226 w 12192000"/>
              <a:gd name="connsiteY34" fmla="*/ 6439004 h 6858000"/>
              <a:gd name="connsiteX35" fmla="*/ 11589612 w 12192000"/>
              <a:gd name="connsiteY35" fmla="*/ 6380819 h 6858000"/>
              <a:gd name="connsiteX36" fmla="*/ 11616336 w 12192000"/>
              <a:gd name="connsiteY36" fmla="*/ 6330947 h 6858000"/>
              <a:gd name="connsiteX37" fmla="*/ 11632781 w 12192000"/>
              <a:gd name="connsiteY37" fmla="*/ 6333024 h 6858000"/>
              <a:gd name="connsiteX38" fmla="*/ 11630725 w 12192000"/>
              <a:gd name="connsiteY38" fmla="*/ 6349649 h 6858000"/>
              <a:gd name="connsiteX39" fmla="*/ 11614280 w 12192000"/>
              <a:gd name="connsiteY39" fmla="*/ 6380819 h 6858000"/>
              <a:gd name="connsiteX40" fmla="*/ 11649226 w 12192000"/>
              <a:gd name="connsiteY40" fmla="*/ 6416146 h 6858000"/>
              <a:gd name="connsiteX41" fmla="*/ 11684172 w 12192000"/>
              <a:gd name="connsiteY41" fmla="*/ 6380819 h 6858000"/>
              <a:gd name="connsiteX42" fmla="*/ 11667727 w 12192000"/>
              <a:gd name="connsiteY42" fmla="*/ 6349649 h 6858000"/>
              <a:gd name="connsiteX43" fmla="*/ 11665671 w 12192000"/>
              <a:gd name="connsiteY43" fmla="*/ 6333024 h 6858000"/>
              <a:gd name="connsiteX44" fmla="*/ 11673123 w 12192000"/>
              <a:gd name="connsiteY44" fmla="*/ 6327829 h 6858000"/>
              <a:gd name="connsiteX45" fmla="*/ 11822057 w 12192000"/>
              <a:gd name="connsiteY45" fmla="*/ 6312763 h 6858000"/>
              <a:gd name="connsiteX46" fmla="*/ 11826190 w 12192000"/>
              <a:gd name="connsiteY46" fmla="*/ 6318992 h 6858000"/>
              <a:gd name="connsiteX47" fmla="*/ 11826190 w 12192000"/>
              <a:gd name="connsiteY47" fmla="*/ 6443559 h 6858000"/>
              <a:gd name="connsiteX48" fmla="*/ 11822057 w 12192000"/>
              <a:gd name="connsiteY48" fmla="*/ 6449787 h 6858000"/>
              <a:gd name="connsiteX49" fmla="*/ 11813791 w 12192000"/>
              <a:gd name="connsiteY49" fmla="*/ 6447711 h 6858000"/>
              <a:gd name="connsiteX50" fmla="*/ 11729066 w 12192000"/>
              <a:gd name="connsiteY50" fmla="*/ 6389579 h 6858000"/>
              <a:gd name="connsiteX51" fmla="*/ 11722867 w 12192000"/>
              <a:gd name="connsiteY51" fmla="*/ 6381275 h 6858000"/>
              <a:gd name="connsiteX52" fmla="*/ 11729066 w 12192000"/>
              <a:gd name="connsiteY52" fmla="*/ 6372971 h 6858000"/>
              <a:gd name="connsiteX53" fmla="*/ 11813791 w 12192000"/>
              <a:gd name="connsiteY53" fmla="*/ 6314840 h 6858000"/>
              <a:gd name="connsiteX54" fmla="*/ 11822057 w 12192000"/>
              <a:gd name="connsiteY54" fmla="*/ 6312763 h 6858000"/>
              <a:gd name="connsiteX55" fmla="*/ 11476229 w 12192000"/>
              <a:gd name="connsiteY55" fmla="*/ 6312763 h 6858000"/>
              <a:gd name="connsiteX56" fmla="*/ 11484412 w 12192000"/>
              <a:gd name="connsiteY56" fmla="*/ 6316915 h 6858000"/>
              <a:gd name="connsiteX57" fmla="*/ 11568280 w 12192000"/>
              <a:gd name="connsiteY57" fmla="*/ 6372971 h 6858000"/>
              <a:gd name="connsiteX58" fmla="*/ 11574417 w 12192000"/>
              <a:gd name="connsiteY58" fmla="*/ 6381275 h 6858000"/>
              <a:gd name="connsiteX59" fmla="*/ 11568280 w 12192000"/>
              <a:gd name="connsiteY59" fmla="*/ 6389579 h 6858000"/>
              <a:gd name="connsiteX60" fmla="*/ 11484412 w 12192000"/>
              <a:gd name="connsiteY60" fmla="*/ 6447711 h 6858000"/>
              <a:gd name="connsiteX61" fmla="*/ 11476229 w 12192000"/>
              <a:gd name="connsiteY61" fmla="*/ 6449787 h 6858000"/>
              <a:gd name="connsiteX62" fmla="*/ 11472138 w 12192000"/>
              <a:gd name="connsiteY62" fmla="*/ 6443559 h 6858000"/>
              <a:gd name="connsiteX63" fmla="*/ 11472138 w 12192000"/>
              <a:gd name="connsiteY63" fmla="*/ 6318992 h 6858000"/>
              <a:gd name="connsiteX64" fmla="*/ 11476229 w 12192000"/>
              <a:gd name="connsiteY64" fmla="*/ 6312763 h 6858000"/>
              <a:gd name="connsiteX65" fmla="*/ 11088184 w 12192000"/>
              <a:gd name="connsiteY65" fmla="*/ 6302243 h 6858000"/>
              <a:gd name="connsiteX66" fmla="*/ 11082024 w 12192000"/>
              <a:gd name="connsiteY66" fmla="*/ 6304321 h 6858000"/>
              <a:gd name="connsiteX67" fmla="*/ 11079972 w 12192000"/>
              <a:gd name="connsiteY67" fmla="*/ 6310551 h 6858000"/>
              <a:gd name="connsiteX68" fmla="*/ 11121033 w 12192000"/>
              <a:gd name="connsiteY68" fmla="*/ 6468402 h 6858000"/>
              <a:gd name="connsiteX69" fmla="*/ 11145670 w 12192000"/>
              <a:gd name="connsiteY69" fmla="*/ 6489171 h 6858000"/>
              <a:gd name="connsiteX70" fmla="*/ 11153882 w 12192000"/>
              <a:gd name="connsiteY70" fmla="*/ 6489171 h 6858000"/>
              <a:gd name="connsiteX71" fmla="*/ 11149776 w 12192000"/>
              <a:gd name="connsiteY71" fmla="*/ 6497479 h 6858000"/>
              <a:gd name="connsiteX72" fmla="*/ 11149776 w 12192000"/>
              <a:gd name="connsiteY72" fmla="*/ 6499556 h 6858000"/>
              <a:gd name="connsiteX73" fmla="*/ 11125139 w 12192000"/>
              <a:gd name="connsiteY73" fmla="*/ 6518249 h 6858000"/>
              <a:gd name="connsiteX74" fmla="*/ 11090237 w 12192000"/>
              <a:gd name="connsiteY74" fmla="*/ 6516172 h 6858000"/>
              <a:gd name="connsiteX75" fmla="*/ 11084078 w 12192000"/>
              <a:gd name="connsiteY75" fmla="*/ 6518249 h 6858000"/>
              <a:gd name="connsiteX76" fmla="*/ 11082024 w 12192000"/>
              <a:gd name="connsiteY76" fmla="*/ 6522403 h 6858000"/>
              <a:gd name="connsiteX77" fmla="*/ 11082024 w 12192000"/>
              <a:gd name="connsiteY77" fmla="*/ 6541096 h 6858000"/>
              <a:gd name="connsiteX78" fmla="*/ 11088184 w 12192000"/>
              <a:gd name="connsiteY78" fmla="*/ 6547327 h 6858000"/>
              <a:gd name="connsiteX79" fmla="*/ 11135404 w 12192000"/>
              <a:gd name="connsiteY79" fmla="*/ 6553557 h 6858000"/>
              <a:gd name="connsiteX80" fmla="*/ 11137458 w 12192000"/>
              <a:gd name="connsiteY80" fmla="*/ 6553557 h 6858000"/>
              <a:gd name="connsiteX81" fmla="*/ 11190838 w 12192000"/>
              <a:gd name="connsiteY81" fmla="*/ 6501633 h 6858000"/>
              <a:gd name="connsiteX82" fmla="*/ 11223687 w 12192000"/>
              <a:gd name="connsiteY82" fmla="*/ 6372861 h 6858000"/>
              <a:gd name="connsiteX83" fmla="*/ 11236005 w 12192000"/>
              <a:gd name="connsiteY83" fmla="*/ 6331321 h 6858000"/>
              <a:gd name="connsiteX84" fmla="*/ 11240111 w 12192000"/>
              <a:gd name="connsiteY84" fmla="*/ 6310551 h 6858000"/>
              <a:gd name="connsiteX85" fmla="*/ 11238058 w 12192000"/>
              <a:gd name="connsiteY85" fmla="*/ 6304321 h 6858000"/>
              <a:gd name="connsiteX86" fmla="*/ 11233952 w 12192000"/>
              <a:gd name="connsiteY86" fmla="*/ 6302243 h 6858000"/>
              <a:gd name="connsiteX87" fmla="*/ 11205209 w 12192000"/>
              <a:gd name="connsiteY87" fmla="*/ 6302243 h 6858000"/>
              <a:gd name="connsiteX88" fmla="*/ 11199050 w 12192000"/>
              <a:gd name="connsiteY88" fmla="*/ 6306398 h 6858000"/>
              <a:gd name="connsiteX89" fmla="*/ 11162094 w 12192000"/>
              <a:gd name="connsiteY89" fmla="*/ 6447632 h 6858000"/>
              <a:gd name="connsiteX90" fmla="*/ 11160041 w 12192000"/>
              <a:gd name="connsiteY90" fmla="*/ 6447632 h 6858000"/>
              <a:gd name="connsiteX91" fmla="*/ 11121033 w 12192000"/>
              <a:gd name="connsiteY91" fmla="*/ 6306398 h 6858000"/>
              <a:gd name="connsiteX92" fmla="*/ 11114874 w 12192000"/>
              <a:gd name="connsiteY92" fmla="*/ 6302243 h 6858000"/>
              <a:gd name="connsiteX93" fmla="*/ 11088184 w 12192000"/>
              <a:gd name="connsiteY93" fmla="*/ 6302243 h 6858000"/>
              <a:gd name="connsiteX94" fmla="*/ 11048412 w 12192000"/>
              <a:gd name="connsiteY94" fmla="*/ 6299906 h 6858000"/>
              <a:gd name="connsiteX95" fmla="*/ 10999317 w 12192000"/>
              <a:gd name="connsiteY95" fmla="*/ 6320715 h 6858000"/>
              <a:gd name="connsiteX96" fmla="*/ 10999317 w 12192000"/>
              <a:gd name="connsiteY96" fmla="*/ 6308230 h 6858000"/>
              <a:gd name="connsiteX97" fmla="*/ 10993181 w 12192000"/>
              <a:gd name="connsiteY97" fmla="*/ 6301987 h 6858000"/>
              <a:gd name="connsiteX98" fmla="*/ 10964542 w 12192000"/>
              <a:gd name="connsiteY98" fmla="*/ 6301987 h 6858000"/>
              <a:gd name="connsiteX99" fmla="*/ 10958406 w 12192000"/>
              <a:gd name="connsiteY99" fmla="*/ 6308230 h 6858000"/>
              <a:gd name="connsiteX100" fmla="*/ 10958406 w 12192000"/>
              <a:gd name="connsiteY100" fmla="*/ 6483025 h 6858000"/>
              <a:gd name="connsiteX101" fmla="*/ 10964542 w 12192000"/>
              <a:gd name="connsiteY101" fmla="*/ 6489268 h 6858000"/>
              <a:gd name="connsiteX102" fmla="*/ 10993181 w 12192000"/>
              <a:gd name="connsiteY102" fmla="*/ 6489268 h 6858000"/>
              <a:gd name="connsiteX103" fmla="*/ 10999317 w 12192000"/>
              <a:gd name="connsiteY103" fmla="*/ 6483025 h 6858000"/>
              <a:gd name="connsiteX104" fmla="*/ 10999317 w 12192000"/>
              <a:gd name="connsiteY104" fmla="*/ 6362333 h 6858000"/>
              <a:gd name="connsiteX105" fmla="*/ 11050457 w 12192000"/>
              <a:gd name="connsiteY105" fmla="*/ 6339443 h 6858000"/>
              <a:gd name="connsiteX106" fmla="*/ 11056594 w 12192000"/>
              <a:gd name="connsiteY106" fmla="*/ 6333200 h 6858000"/>
              <a:gd name="connsiteX107" fmla="*/ 11056594 w 12192000"/>
              <a:gd name="connsiteY107" fmla="*/ 6306149 h 6858000"/>
              <a:gd name="connsiteX108" fmla="*/ 11054548 w 12192000"/>
              <a:gd name="connsiteY108" fmla="*/ 6301987 h 6858000"/>
              <a:gd name="connsiteX109" fmla="*/ 11048412 w 12192000"/>
              <a:gd name="connsiteY109" fmla="*/ 6299906 h 6858000"/>
              <a:gd name="connsiteX110" fmla="*/ 10847504 w 12192000"/>
              <a:gd name="connsiteY110" fmla="*/ 6296399 h 6858000"/>
              <a:gd name="connsiteX111" fmla="*/ 10777148 w 12192000"/>
              <a:gd name="connsiteY111" fmla="*/ 6304717 h 6858000"/>
              <a:gd name="connsiteX112" fmla="*/ 10770940 w 12192000"/>
              <a:gd name="connsiteY112" fmla="*/ 6310955 h 6858000"/>
              <a:gd name="connsiteX113" fmla="*/ 10773009 w 12192000"/>
              <a:gd name="connsiteY113" fmla="*/ 6335908 h 6858000"/>
              <a:gd name="connsiteX114" fmla="*/ 10775079 w 12192000"/>
              <a:gd name="connsiteY114" fmla="*/ 6340067 h 6858000"/>
              <a:gd name="connsiteX115" fmla="*/ 10779217 w 12192000"/>
              <a:gd name="connsiteY115" fmla="*/ 6342146 h 6858000"/>
              <a:gd name="connsiteX116" fmla="*/ 10845434 w 12192000"/>
              <a:gd name="connsiteY116" fmla="*/ 6337987 h 6858000"/>
              <a:gd name="connsiteX117" fmla="*/ 10868196 w 12192000"/>
              <a:gd name="connsiteY117" fmla="*/ 6360861 h 6858000"/>
              <a:gd name="connsiteX118" fmla="*/ 10868196 w 12192000"/>
              <a:gd name="connsiteY118" fmla="*/ 6373337 h 6858000"/>
              <a:gd name="connsiteX119" fmla="*/ 10822672 w 12192000"/>
              <a:gd name="connsiteY119" fmla="*/ 6377496 h 6858000"/>
              <a:gd name="connsiteX120" fmla="*/ 10758524 w 12192000"/>
              <a:gd name="connsiteY120" fmla="*/ 6433640 h 6858000"/>
              <a:gd name="connsiteX121" fmla="*/ 10814395 w 12192000"/>
              <a:gd name="connsiteY121" fmla="*/ 6493943 h 6858000"/>
              <a:gd name="connsiteX122" fmla="*/ 10874404 w 12192000"/>
              <a:gd name="connsiteY122" fmla="*/ 6481467 h 6858000"/>
              <a:gd name="connsiteX123" fmla="*/ 10903374 w 12192000"/>
              <a:gd name="connsiteY123" fmla="*/ 6493943 h 6858000"/>
              <a:gd name="connsiteX124" fmla="*/ 10909582 w 12192000"/>
              <a:gd name="connsiteY124" fmla="*/ 6491864 h 6858000"/>
              <a:gd name="connsiteX125" fmla="*/ 10911651 w 12192000"/>
              <a:gd name="connsiteY125" fmla="*/ 6485626 h 6858000"/>
              <a:gd name="connsiteX126" fmla="*/ 10911651 w 12192000"/>
              <a:gd name="connsiteY126" fmla="*/ 6360861 h 6858000"/>
              <a:gd name="connsiteX127" fmla="*/ 10847504 w 12192000"/>
              <a:gd name="connsiteY127" fmla="*/ 6296399 h 6858000"/>
              <a:gd name="connsiteX128" fmla="*/ 10518899 w 12192000"/>
              <a:gd name="connsiteY128" fmla="*/ 6296399 h 6858000"/>
              <a:gd name="connsiteX129" fmla="*/ 10434738 w 12192000"/>
              <a:gd name="connsiteY129" fmla="*/ 6395171 h 6858000"/>
              <a:gd name="connsiteX130" fmla="*/ 10518899 w 12192000"/>
              <a:gd name="connsiteY130" fmla="*/ 6493943 h 6858000"/>
              <a:gd name="connsiteX131" fmla="*/ 10603060 w 12192000"/>
              <a:gd name="connsiteY131" fmla="*/ 6395171 h 6858000"/>
              <a:gd name="connsiteX132" fmla="*/ 10518899 w 12192000"/>
              <a:gd name="connsiteY132" fmla="*/ 6296399 h 6858000"/>
              <a:gd name="connsiteX133" fmla="*/ 10302945 w 12192000"/>
              <a:gd name="connsiteY133" fmla="*/ 6270683 h 6858000"/>
              <a:gd name="connsiteX134" fmla="*/ 10319310 w 12192000"/>
              <a:gd name="connsiteY134" fmla="*/ 6270683 h 6858000"/>
              <a:gd name="connsiteX135" fmla="*/ 10362267 w 12192000"/>
              <a:gd name="connsiteY135" fmla="*/ 6310425 h 6858000"/>
              <a:gd name="connsiteX136" fmla="*/ 10317264 w 12192000"/>
              <a:gd name="connsiteY136" fmla="*/ 6348076 h 6858000"/>
              <a:gd name="connsiteX137" fmla="*/ 10272261 w 12192000"/>
              <a:gd name="connsiteY137" fmla="*/ 6348076 h 6858000"/>
              <a:gd name="connsiteX138" fmla="*/ 10272261 w 12192000"/>
              <a:gd name="connsiteY138" fmla="*/ 6272775 h 6858000"/>
              <a:gd name="connsiteX139" fmla="*/ 10302945 w 12192000"/>
              <a:gd name="connsiteY139" fmla="*/ 6270683 h 6858000"/>
              <a:gd name="connsiteX140" fmla="*/ 10679182 w 12192000"/>
              <a:gd name="connsiteY140" fmla="*/ 6258994 h 6858000"/>
              <a:gd name="connsiteX141" fmla="*/ 10650472 w 12192000"/>
              <a:gd name="connsiteY141" fmla="*/ 6265238 h 6858000"/>
              <a:gd name="connsiteX142" fmla="*/ 10644320 w 12192000"/>
              <a:gd name="connsiteY142" fmla="*/ 6271482 h 6858000"/>
              <a:gd name="connsiteX143" fmla="*/ 10644320 w 12192000"/>
              <a:gd name="connsiteY143" fmla="*/ 6302704 h 6858000"/>
              <a:gd name="connsiteX144" fmla="*/ 10627914 w 12192000"/>
              <a:gd name="connsiteY144" fmla="*/ 6302704 h 6858000"/>
              <a:gd name="connsiteX145" fmla="*/ 10621762 w 12192000"/>
              <a:gd name="connsiteY145" fmla="*/ 6308949 h 6858000"/>
              <a:gd name="connsiteX146" fmla="*/ 10621762 w 12192000"/>
              <a:gd name="connsiteY146" fmla="*/ 6333927 h 6858000"/>
              <a:gd name="connsiteX147" fmla="*/ 10627914 w 12192000"/>
              <a:gd name="connsiteY147" fmla="*/ 6340171 h 6858000"/>
              <a:gd name="connsiteX148" fmla="*/ 10644320 w 12192000"/>
              <a:gd name="connsiteY148" fmla="*/ 6340171 h 6858000"/>
              <a:gd name="connsiteX149" fmla="*/ 10644320 w 12192000"/>
              <a:gd name="connsiteY149" fmla="*/ 6423430 h 6858000"/>
              <a:gd name="connsiteX150" fmla="*/ 10699689 w 12192000"/>
              <a:gd name="connsiteY150" fmla="*/ 6496281 h 6858000"/>
              <a:gd name="connsiteX151" fmla="*/ 10732500 w 12192000"/>
              <a:gd name="connsiteY151" fmla="*/ 6492118 h 6858000"/>
              <a:gd name="connsiteX152" fmla="*/ 10738652 w 12192000"/>
              <a:gd name="connsiteY152" fmla="*/ 6483792 h 6858000"/>
              <a:gd name="connsiteX153" fmla="*/ 10736602 w 12192000"/>
              <a:gd name="connsiteY153" fmla="*/ 6460896 h 6858000"/>
              <a:gd name="connsiteX154" fmla="*/ 10730449 w 12192000"/>
              <a:gd name="connsiteY154" fmla="*/ 6452570 h 6858000"/>
              <a:gd name="connsiteX155" fmla="*/ 10705841 w 12192000"/>
              <a:gd name="connsiteY155" fmla="*/ 6454652 h 6858000"/>
              <a:gd name="connsiteX156" fmla="*/ 10687385 w 12192000"/>
              <a:gd name="connsiteY156" fmla="*/ 6417185 h 6858000"/>
              <a:gd name="connsiteX157" fmla="*/ 10687385 w 12192000"/>
              <a:gd name="connsiteY157" fmla="*/ 6340171 h 6858000"/>
              <a:gd name="connsiteX158" fmla="*/ 10730449 w 12192000"/>
              <a:gd name="connsiteY158" fmla="*/ 6340171 h 6858000"/>
              <a:gd name="connsiteX159" fmla="*/ 10736602 w 12192000"/>
              <a:gd name="connsiteY159" fmla="*/ 6333927 h 6858000"/>
              <a:gd name="connsiteX160" fmla="*/ 10736602 w 12192000"/>
              <a:gd name="connsiteY160" fmla="*/ 6308949 h 6858000"/>
              <a:gd name="connsiteX161" fmla="*/ 10730449 w 12192000"/>
              <a:gd name="connsiteY161" fmla="*/ 6302704 h 6858000"/>
              <a:gd name="connsiteX162" fmla="*/ 10687385 w 12192000"/>
              <a:gd name="connsiteY162" fmla="*/ 6302704 h 6858000"/>
              <a:gd name="connsiteX163" fmla="*/ 10687385 w 12192000"/>
              <a:gd name="connsiteY163" fmla="*/ 6265238 h 6858000"/>
              <a:gd name="connsiteX164" fmla="*/ 10685334 w 12192000"/>
              <a:gd name="connsiteY164" fmla="*/ 6258994 h 6858000"/>
              <a:gd name="connsiteX165" fmla="*/ 10679182 w 12192000"/>
              <a:gd name="connsiteY165" fmla="*/ 6258994 h 6858000"/>
              <a:gd name="connsiteX166" fmla="*/ 10313278 w 12192000"/>
              <a:gd name="connsiteY166" fmla="*/ 6229772 h 6858000"/>
              <a:gd name="connsiteX167" fmla="*/ 10232861 w 12192000"/>
              <a:gd name="connsiteY167" fmla="*/ 6233924 h 6858000"/>
              <a:gd name="connsiteX168" fmla="*/ 10226674 w 12192000"/>
              <a:gd name="connsiteY168" fmla="*/ 6242228 h 6858000"/>
              <a:gd name="connsiteX169" fmla="*/ 10226674 w 12192000"/>
              <a:gd name="connsiteY169" fmla="*/ 6483040 h 6858000"/>
              <a:gd name="connsiteX170" fmla="*/ 10234922 w 12192000"/>
              <a:gd name="connsiteY170" fmla="*/ 6489268 h 6858000"/>
              <a:gd name="connsiteX171" fmla="*/ 10263790 w 12192000"/>
              <a:gd name="connsiteY171" fmla="*/ 6489268 h 6858000"/>
              <a:gd name="connsiteX172" fmla="*/ 10272038 w 12192000"/>
              <a:gd name="connsiteY172" fmla="*/ 6483040 h 6858000"/>
              <a:gd name="connsiteX173" fmla="*/ 10272038 w 12192000"/>
              <a:gd name="connsiteY173" fmla="*/ 6387546 h 6858000"/>
              <a:gd name="connsiteX174" fmla="*/ 10321526 w 12192000"/>
              <a:gd name="connsiteY174" fmla="*/ 6389621 h 6858000"/>
              <a:gd name="connsiteX175" fmla="*/ 10362766 w 12192000"/>
              <a:gd name="connsiteY175" fmla="*/ 6485115 h 6858000"/>
              <a:gd name="connsiteX176" fmla="*/ 10368952 w 12192000"/>
              <a:gd name="connsiteY176" fmla="*/ 6489268 h 6858000"/>
              <a:gd name="connsiteX177" fmla="*/ 10401944 w 12192000"/>
              <a:gd name="connsiteY177" fmla="*/ 6489268 h 6858000"/>
              <a:gd name="connsiteX178" fmla="*/ 10408130 w 12192000"/>
              <a:gd name="connsiteY178" fmla="*/ 6487192 h 6858000"/>
              <a:gd name="connsiteX179" fmla="*/ 10410192 w 12192000"/>
              <a:gd name="connsiteY179" fmla="*/ 6480964 h 6858000"/>
              <a:gd name="connsiteX180" fmla="*/ 10362766 w 12192000"/>
              <a:gd name="connsiteY180" fmla="*/ 6377166 h 6858000"/>
              <a:gd name="connsiteX181" fmla="*/ 10408130 w 12192000"/>
              <a:gd name="connsiteY181" fmla="*/ 6308658 h 6858000"/>
              <a:gd name="connsiteX182" fmla="*/ 10319464 w 12192000"/>
              <a:gd name="connsiteY182" fmla="*/ 6229772 h 6858000"/>
              <a:gd name="connsiteX183" fmla="*/ 10313278 w 12192000"/>
              <a:gd name="connsiteY183" fmla="*/ 6229772 h 6858000"/>
              <a:gd name="connsiteX184" fmla="*/ 11675833 w 12192000"/>
              <a:gd name="connsiteY184" fmla="*/ 6196766 h 6858000"/>
              <a:gd name="connsiteX185" fmla="*/ 11684076 w 12192000"/>
              <a:gd name="connsiteY185" fmla="*/ 6196766 h 6858000"/>
              <a:gd name="connsiteX186" fmla="*/ 11791218 w 12192000"/>
              <a:gd name="connsiteY186" fmla="*/ 6258579 h 6858000"/>
              <a:gd name="connsiteX187" fmla="*/ 11795339 w 12192000"/>
              <a:gd name="connsiteY187" fmla="*/ 6264760 h 6858000"/>
              <a:gd name="connsiteX188" fmla="*/ 11787097 w 12192000"/>
              <a:gd name="connsiteY188" fmla="*/ 6270941 h 6858000"/>
              <a:gd name="connsiteX189" fmla="*/ 11696438 w 12192000"/>
              <a:gd name="connsiteY189" fmla="*/ 6314210 h 6858000"/>
              <a:gd name="connsiteX190" fmla="*/ 11686136 w 12192000"/>
              <a:gd name="connsiteY190" fmla="*/ 6316270 h 6858000"/>
              <a:gd name="connsiteX191" fmla="*/ 11682015 w 12192000"/>
              <a:gd name="connsiteY191" fmla="*/ 6305968 h 6858000"/>
              <a:gd name="connsiteX192" fmla="*/ 11673773 w 12192000"/>
              <a:gd name="connsiteY192" fmla="*/ 6205007 h 6858000"/>
              <a:gd name="connsiteX193" fmla="*/ 11675833 w 12192000"/>
              <a:gd name="connsiteY193" fmla="*/ 6196766 h 6858000"/>
              <a:gd name="connsiteX194" fmla="*/ 11618498 w 12192000"/>
              <a:gd name="connsiteY194" fmla="*/ 6195995 h 6858000"/>
              <a:gd name="connsiteX195" fmla="*/ 11622619 w 12192000"/>
              <a:gd name="connsiteY195" fmla="*/ 6196770 h 6858000"/>
              <a:gd name="connsiteX196" fmla="*/ 11624679 w 12192000"/>
              <a:gd name="connsiteY196" fmla="*/ 6207095 h 6858000"/>
              <a:gd name="connsiteX197" fmla="*/ 11616438 w 12192000"/>
              <a:gd name="connsiteY197" fmla="*/ 6308283 h 6858000"/>
              <a:gd name="connsiteX198" fmla="*/ 11612316 w 12192000"/>
              <a:gd name="connsiteY198" fmla="*/ 6316543 h 6858000"/>
              <a:gd name="connsiteX199" fmla="*/ 11602015 w 12192000"/>
              <a:gd name="connsiteY199" fmla="*/ 6316543 h 6858000"/>
              <a:gd name="connsiteX200" fmla="*/ 11511355 w 12192000"/>
              <a:gd name="connsiteY200" fmla="*/ 6271112 h 6858000"/>
              <a:gd name="connsiteX201" fmla="*/ 11503114 w 12192000"/>
              <a:gd name="connsiteY201" fmla="*/ 6264917 h 6858000"/>
              <a:gd name="connsiteX202" fmla="*/ 11507235 w 12192000"/>
              <a:gd name="connsiteY202" fmla="*/ 6258721 h 6858000"/>
              <a:gd name="connsiteX203" fmla="*/ 11614377 w 12192000"/>
              <a:gd name="connsiteY203" fmla="*/ 6196770 h 6858000"/>
              <a:gd name="connsiteX204" fmla="*/ 11618498 w 12192000"/>
              <a:gd name="connsiteY204" fmla="*/ 6195995 h 6858000"/>
              <a:gd name="connsiteX205" fmla="*/ 11649811 w 12192000"/>
              <a:gd name="connsiteY205" fmla="*/ 6160806 h 6858000"/>
              <a:gd name="connsiteX206" fmla="*/ 11432980 w 12192000"/>
              <a:gd name="connsiteY206" fmla="*/ 6379976 h 6858000"/>
              <a:gd name="connsiteX207" fmla="*/ 11649811 w 12192000"/>
              <a:gd name="connsiteY207" fmla="*/ 6599145 h 6858000"/>
              <a:gd name="connsiteX208" fmla="*/ 11866643 w 12192000"/>
              <a:gd name="connsiteY208" fmla="*/ 6379976 h 6858000"/>
              <a:gd name="connsiteX209" fmla="*/ 11649811 w 12192000"/>
              <a:gd name="connsiteY209" fmla="*/ 6160806 h 6858000"/>
              <a:gd name="connsiteX210" fmla="*/ 11649226 w 12192000"/>
              <a:gd name="connsiteY210" fmla="*/ 6129247 h 6858000"/>
              <a:gd name="connsiteX211" fmla="*/ 11895865 w 12192000"/>
              <a:gd name="connsiteY211" fmla="*/ 6378808 h 6858000"/>
              <a:gd name="connsiteX212" fmla="*/ 11649226 w 12192000"/>
              <a:gd name="connsiteY212" fmla="*/ 6628369 h 6858000"/>
              <a:gd name="connsiteX213" fmla="*/ 11402588 w 12192000"/>
              <a:gd name="connsiteY213" fmla="*/ 6378808 h 6858000"/>
              <a:gd name="connsiteX214" fmla="*/ 11649226 w 12192000"/>
              <a:gd name="connsiteY214" fmla="*/ 6129247 h 6858000"/>
              <a:gd name="connsiteX215" fmla="*/ 11636303 w 12192000"/>
              <a:gd name="connsiteY215" fmla="*/ 6050671 h 6858000"/>
              <a:gd name="connsiteX216" fmla="*/ 11623964 w 12192000"/>
              <a:gd name="connsiteY216" fmla="*/ 6100554 h 6858000"/>
              <a:gd name="connsiteX217" fmla="*/ 11601342 w 12192000"/>
              <a:gd name="connsiteY217" fmla="*/ 6104711 h 6858000"/>
              <a:gd name="connsiteX218" fmla="*/ 11574607 w 12192000"/>
              <a:gd name="connsiteY218" fmla="*/ 6058985 h 6858000"/>
              <a:gd name="connsiteX219" fmla="*/ 11574607 w 12192000"/>
              <a:gd name="connsiteY219" fmla="*/ 6056906 h 6858000"/>
              <a:gd name="connsiteX220" fmla="*/ 11572550 w 12192000"/>
              <a:gd name="connsiteY220" fmla="*/ 6058985 h 6858000"/>
              <a:gd name="connsiteX221" fmla="*/ 11551985 w 12192000"/>
              <a:gd name="connsiteY221" fmla="*/ 6063142 h 6858000"/>
              <a:gd name="connsiteX222" fmla="*/ 11551985 w 12192000"/>
              <a:gd name="connsiteY222" fmla="*/ 6065220 h 6858000"/>
              <a:gd name="connsiteX223" fmla="*/ 11547872 w 12192000"/>
              <a:gd name="connsiteY223" fmla="*/ 6090162 h 6858000"/>
              <a:gd name="connsiteX224" fmla="*/ 11551985 w 12192000"/>
              <a:gd name="connsiteY224" fmla="*/ 6117182 h 6858000"/>
              <a:gd name="connsiteX225" fmla="*/ 11531420 w 12192000"/>
              <a:gd name="connsiteY225" fmla="*/ 6125495 h 6858000"/>
              <a:gd name="connsiteX226" fmla="*/ 11494402 w 12192000"/>
              <a:gd name="connsiteY226" fmla="*/ 6090162 h 6858000"/>
              <a:gd name="connsiteX227" fmla="*/ 11494402 w 12192000"/>
              <a:gd name="connsiteY227" fmla="*/ 6088083 h 6858000"/>
              <a:gd name="connsiteX228" fmla="*/ 11492346 w 12192000"/>
              <a:gd name="connsiteY228" fmla="*/ 6088083 h 6858000"/>
              <a:gd name="connsiteX229" fmla="*/ 11473837 w 12192000"/>
              <a:gd name="connsiteY229" fmla="*/ 6100554 h 6858000"/>
              <a:gd name="connsiteX230" fmla="*/ 11473837 w 12192000"/>
              <a:gd name="connsiteY230" fmla="*/ 6102632 h 6858000"/>
              <a:gd name="connsiteX231" fmla="*/ 11486176 w 12192000"/>
              <a:gd name="connsiteY231" fmla="*/ 6152515 h 6858000"/>
              <a:gd name="connsiteX232" fmla="*/ 11469724 w 12192000"/>
              <a:gd name="connsiteY232" fmla="*/ 6164986 h 6858000"/>
              <a:gd name="connsiteX233" fmla="*/ 11426536 w 12192000"/>
              <a:gd name="connsiteY233" fmla="*/ 6137966 h 6858000"/>
              <a:gd name="connsiteX234" fmla="*/ 11424480 w 12192000"/>
              <a:gd name="connsiteY234" fmla="*/ 6137966 h 6858000"/>
              <a:gd name="connsiteX235" fmla="*/ 11424480 w 12192000"/>
              <a:gd name="connsiteY235" fmla="*/ 6140044 h 6858000"/>
              <a:gd name="connsiteX236" fmla="*/ 11408027 w 12192000"/>
              <a:gd name="connsiteY236" fmla="*/ 6154594 h 6858000"/>
              <a:gd name="connsiteX237" fmla="*/ 11408027 w 12192000"/>
              <a:gd name="connsiteY237" fmla="*/ 6156672 h 6858000"/>
              <a:gd name="connsiteX238" fmla="*/ 11434763 w 12192000"/>
              <a:gd name="connsiteY238" fmla="*/ 6202398 h 6858000"/>
              <a:gd name="connsiteX239" fmla="*/ 11420366 w 12192000"/>
              <a:gd name="connsiteY239" fmla="*/ 6219026 h 6858000"/>
              <a:gd name="connsiteX240" fmla="*/ 11371010 w 12192000"/>
              <a:gd name="connsiteY240" fmla="*/ 6206555 h 6858000"/>
              <a:gd name="connsiteX241" fmla="*/ 11368953 w 12192000"/>
              <a:gd name="connsiteY241" fmla="*/ 6206555 h 6858000"/>
              <a:gd name="connsiteX242" fmla="*/ 11358671 w 12192000"/>
              <a:gd name="connsiteY242" fmla="*/ 6225261 h 6858000"/>
              <a:gd name="connsiteX243" fmla="*/ 11358671 w 12192000"/>
              <a:gd name="connsiteY243" fmla="*/ 6227340 h 6858000"/>
              <a:gd name="connsiteX244" fmla="*/ 11395688 w 12192000"/>
              <a:gd name="connsiteY244" fmla="*/ 6264752 h 6858000"/>
              <a:gd name="connsiteX245" fmla="*/ 11387462 w 12192000"/>
              <a:gd name="connsiteY245" fmla="*/ 6283458 h 6858000"/>
              <a:gd name="connsiteX246" fmla="*/ 11336049 w 12192000"/>
              <a:gd name="connsiteY246" fmla="*/ 6283458 h 6858000"/>
              <a:gd name="connsiteX247" fmla="*/ 11333992 w 12192000"/>
              <a:gd name="connsiteY247" fmla="*/ 6283458 h 6858000"/>
              <a:gd name="connsiteX248" fmla="*/ 11333992 w 12192000"/>
              <a:gd name="connsiteY248" fmla="*/ 6285536 h 6858000"/>
              <a:gd name="connsiteX249" fmla="*/ 11327823 w 12192000"/>
              <a:gd name="connsiteY249" fmla="*/ 6306320 h 6858000"/>
              <a:gd name="connsiteX250" fmla="*/ 11329879 w 12192000"/>
              <a:gd name="connsiteY250" fmla="*/ 6308399 h 6858000"/>
              <a:gd name="connsiteX251" fmla="*/ 11373066 w 12192000"/>
              <a:gd name="connsiteY251" fmla="*/ 6333340 h 6858000"/>
              <a:gd name="connsiteX252" fmla="*/ 11371010 w 12192000"/>
              <a:gd name="connsiteY252" fmla="*/ 6356204 h 6858000"/>
              <a:gd name="connsiteX253" fmla="*/ 11321653 w 12192000"/>
              <a:gd name="connsiteY253" fmla="*/ 6368675 h 6858000"/>
              <a:gd name="connsiteX254" fmla="*/ 11319596 w 12192000"/>
              <a:gd name="connsiteY254" fmla="*/ 6368675 h 6858000"/>
              <a:gd name="connsiteX255" fmla="*/ 11319596 w 12192000"/>
              <a:gd name="connsiteY255" fmla="*/ 6370752 h 6858000"/>
              <a:gd name="connsiteX256" fmla="*/ 11319596 w 12192000"/>
              <a:gd name="connsiteY256" fmla="*/ 6381145 h 6858000"/>
              <a:gd name="connsiteX257" fmla="*/ 11319596 w 12192000"/>
              <a:gd name="connsiteY257" fmla="*/ 6391537 h 6858000"/>
              <a:gd name="connsiteX258" fmla="*/ 11319596 w 12192000"/>
              <a:gd name="connsiteY258" fmla="*/ 6393616 h 6858000"/>
              <a:gd name="connsiteX259" fmla="*/ 11321653 w 12192000"/>
              <a:gd name="connsiteY259" fmla="*/ 6393616 h 6858000"/>
              <a:gd name="connsiteX260" fmla="*/ 11371010 w 12192000"/>
              <a:gd name="connsiteY260" fmla="*/ 6406087 h 6858000"/>
              <a:gd name="connsiteX261" fmla="*/ 11375123 w 12192000"/>
              <a:gd name="connsiteY261" fmla="*/ 6428949 h 6858000"/>
              <a:gd name="connsiteX262" fmla="*/ 11329879 w 12192000"/>
              <a:gd name="connsiteY262" fmla="*/ 6455969 h 6858000"/>
              <a:gd name="connsiteX263" fmla="*/ 11327823 w 12192000"/>
              <a:gd name="connsiteY263" fmla="*/ 6455969 h 6858000"/>
              <a:gd name="connsiteX264" fmla="*/ 11327823 w 12192000"/>
              <a:gd name="connsiteY264" fmla="*/ 6458048 h 6858000"/>
              <a:gd name="connsiteX265" fmla="*/ 11333992 w 12192000"/>
              <a:gd name="connsiteY265" fmla="*/ 6478833 h 6858000"/>
              <a:gd name="connsiteX266" fmla="*/ 11336049 w 12192000"/>
              <a:gd name="connsiteY266" fmla="*/ 6478833 h 6858000"/>
              <a:gd name="connsiteX267" fmla="*/ 11387462 w 12192000"/>
              <a:gd name="connsiteY267" fmla="*/ 6478833 h 6858000"/>
              <a:gd name="connsiteX268" fmla="*/ 11395688 w 12192000"/>
              <a:gd name="connsiteY268" fmla="*/ 6499616 h 6858000"/>
              <a:gd name="connsiteX269" fmla="*/ 11358671 w 12192000"/>
              <a:gd name="connsiteY269" fmla="*/ 6537029 h 6858000"/>
              <a:gd name="connsiteX270" fmla="*/ 11358671 w 12192000"/>
              <a:gd name="connsiteY270" fmla="*/ 6539107 h 6858000"/>
              <a:gd name="connsiteX271" fmla="*/ 11371010 w 12192000"/>
              <a:gd name="connsiteY271" fmla="*/ 6557813 h 6858000"/>
              <a:gd name="connsiteX272" fmla="*/ 11422423 w 12192000"/>
              <a:gd name="connsiteY272" fmla="*/ 6543265 h 6858000"/>
              <a:gd name="connsiteX273" fmla="*/ 11434763 w 12192000"/>
              <a:gd name="connsiteY273" fmla="*/ 6561971 h 6858000"/>
              <a:gd name="connsiteX274" fmla="*/ 11408027 w 12192000"/>
              <a:gd name="connsiteY274" fmla="*/ 6607697 h 6858000"/>
              <a:gd name="connsiteX275" fmla="*/ 11410084 w 12192000"/>
              <a:gd name="connsiteY275" fmla="*/ 6609774 h 6858000"/>
              <a:gd name="connsiteX276" fmla="*/ 11424480 w 12192000"/>
              <a:gd name="connsiteY276" fmla="*/ 6624324 h 6858000"/>
              <a:gd name="connsiteX277" fmla="*/ 11426536 w 12192000"/>
              <a:gd name="connsiteY277" fmla="*/ 6624324 h 6858000"/>
              <a:gd name="connsiteX278" fmla="*/ 11471780 w 12192000"/>
              <a:gd name="connsiteY278" fmla="*/ 6597304 h 6858000"/>
              <a:gd name="connsiteX279" fmla="*/ 11488233 w 12192000"/>
              <a:gd name="connsiteY279" fmla="*/ 6611853 h 6858000"/>
              <a:gd name="connsiteX280" fmla="*/ 11475894 w 12192000"/>
              <a:gd name="connsiteY280" fmla="*/ 6661736 h 6858000"/>
              <a:gd name="connsiteX281" fmla="*/ 11475894 w 12192000"/>
              <a:gd name="connsiteY281" fmla="*/ 6663815 h 6858000"/>
              <a:gd name="connsiteX282" fmla="*/ 11494402 w 12192000"/>
              <a:gd name="connsiteY282" fmla="*/ 6674206 h 6858000"/>
              <a:gd name="connsiteX283" fmla="*/ 11494402 w 12192000"/>
              <a:gd name="connsiteY283" fmla="*/ 6676285 h 6858000"/>
              <a:gd name="connsiteX284" fmla="*/ 11496459 w 12192000"/>
              <a:gd name="connsiteY284" fmla="*/ 6674206 h 6858000"/>
              <a:gd name="connsiteX285" fmla="*/ 11533476 w 12192000"/>
              <a:gd name="connsiteY285" fmla="*/ 6636795 h 6858000"/>
              <a:gd name="connsiteX286" fmla="*/ 11551985 w 12192000"/>
              <a:gd name="connsiteY286" fmla="*/ 6645109 h 6858000"/>
              <a:gd name="connsiteX287" fmla="*/ 11549928 w 12192000"/>
              <a:gd name="connsiteY287" fmla="*/ 6672129 h 6858000"/>
              <a:gd name="connsiteX288" fmla="*/ 11551985 w 12192000"/>
              <a:gd name="connsiteY288" fmla="*/ 6697070 h 6858000"/>
              <a:gd name="connsiteX289" fmla="*/ 11551985 w 12192000"/>
              <a:gd name="connsiteY289" fmla="*/ 6699148 h 6858000"/>
              <a:gd name="connsiteX290" fmla="*/ 11554042 w 12192000"/>
              <a:gd name="connsiteY290" fmla="*/ 6699148 h 6858000"/>
              <a:gd name="connsiteX291" fmla="*/ 11574607 w 12192000"/>
              <a:gd name="connsiteY291" fmla="*/ 6705383 h 6858000"/>
              <a:gd name="connsiteX292" fmla="*/ 11576663 w 12192000"/>
              <a:gd name="connsiteY292" fmla="*/ 6705383 h 6858000"/>
              <a:gd name="connsiteX293" fmla="*/ 11601342 w 12192000"/>
              <a:gd name="connsiteY293" fmla="*/ 6659658 h 6858000"/>
              <a:gd name="connsiteX294" fmla="*/ 11623964 w 12192000"/>
              <a:gd name="connsiteY294" fmla="*/ 6661736 h 6858000"/>
              <a:gd name="connsiteX295" fmla="*/ 11636303 w 12192000"/>
              <a:gd name="connsiteY295" fmla="*/ 6713697 h 6858000"/>
              <a:gd name="connsiteX296" fmla="*/ 11638359 w 12192000"/>
              <a:gd name="connsiteY296" fmla="*/ 6713697 h 6858000"/>
              <a:gd name="connsiteX297" fmla="*/ 11658925 w 12192000"/>
              <a:gd name="connsiteY297" fmla="*/ 6713697 h 6858000"/>
              <a:gd name="connsiteX298" fmla="*/ 11660982 w 12192000"/>
              <a:gd name="connsiteY298" fmla="*/ 6713697 h 6858000"/>
              <a:gd name="connsiteX299" fmla="*/ 11675378 w 12192000"/>
              <a:gd name="connsiteY299" fmla="*/ 6661736 h 6858000"/>
              <a:gd name="connsiteX300" fmla="*/ 11695943 w 12192000"/>
              <a:gd name="connsiteY300" fmla="*/ 6659658 h 6858000"/>
              <a:gd name="connsiteX301" fmla="*/ 11722678 w 12192000"/>
              <a:gd name="connsiteY301" fmla="*/ 6705383 h 6858000"/>
              <a:gd name="connsiteX302" fmla="*/ 11743243 w 12192000"/>
              <a:gd name="connsiteY302" fmla="*/ 6699148 h 6858000"/>
              <a:gd name="connsiteX303" fmla="*/ 11745300 w 12192000"/>
              <a:gd name="connsiteY303" fmla="*/ 6699148 h 6858000"/>
              <a:gd name="connsiteX304" fmla="*/ 11747356 w 12192000"/>
              <a:gd name="connsiteY304" fmla="*/ 6672129 h 6858000"/>
              <a:gd name="connsiteX305" fmla="*/ 11745300 w 12192000"/>
              <a:gd name="connsiteY305" fmla="*/ 6645109 h 6858000"/>
              <a:gd name="connsiteX306" fmla="*/ 11765865 w 12192000"/>
              <a:gd name="connsiteY306" fmla="*/ 6636795 h 6858000"/>
              <a:gd name="connsiteX307" fmla="*/ 11802882 w 12192000"/>
              <a:gd name="connsiteY307" fmla="*/ 6674206 h 6858000"/>
              <a:gd name="connsiteX308" fmla="*/ 11821391 w 12192000"/>
              <a:gd name="connsiteY308" fmla="*/ 6663815 h 6858000"/>
              <a:gd name="connsiteX309" fmla="*/ 11823448 w 12192000"/>
              <a:gd name="connsiteY309" fmla="*/ 6661736 h 6858000"/>
              <a:gd name="connsiteX310" fmla="*/ 11823448 w 12192000"/>
              <a:gd name="connsiteY310" fmla="*/ 6659658 h 6858000"/>
              <a:gd name="connsiteX311" fmla="*/ 11809052 w 12192000"/>
              <a:gd name="connsiteY311" fmla="*/ 6611853 h 6858000"/>
              <a:gd name="connsiteX312" fmla="*/ 11825504 w 12192000"/>
              <a:gd name="connsiteY312" fmla="*/ 6597304 h 6858000"/>
              <a:gd name="connsiteX313" fmla="*/ 11870748 w 12192000"/>
              <a:gd name="connsiteY313" fmla="*/ 6624324 h 6858000"/>
              <a:gd name="connsiteX314" fmla="*/ 11872805 w 12192000"/>
              <a:gd name="connsiteY314" fmla="*/ 6624324 h 6858000"/>
              <a:gd name="connsiteX315" fmla="*/ 11887201 w 12192000"/>
              <a:gd name="connsiteY315" fmla="*/ 6607697 h 6858000"/>
              <a:gd name="connsiteX316" fmla="*/ 11889257 w 12192000"/>
              <a:gd name="connsiteY316" fmla="*/ 6607697 h 6858000"/>
              <a:gd name="connsiteX317" fmla="*/ 11862522 w 12192000"/>
              <a:gd name="connsiteY317" fmla="*/ 6561971 h 6858000"/>
              <a:gd name="connsiteX318" fmla="*/ 11874861 w 12192000"/>
              <a:gd name="connsiteY318" fmla="*/ 6543265 h 6858000"/>
              <a:gd name="connsiteX319" fmla="*/ 11926275 w 12192000"/>
              <a:gd name="connsiteY319" fmla="*/ 6557813 h 6858000"/>
              <a:gd name="connsiteX320" fmla="*/ 11928331 w 12192000"/>
              <a:gd name="connsiteY320" fmla="*/ 6555735 h 6858000"/>
              <a:gd name="connsiteX321" fmla="*/ 11938614 w 12192000"/>
              <a:gd name="connsiteY321" fmla="*/ 6537029 h 6858000"/>
              <a:gd name="connsiteX322" fmla="*/ 11938614 w 12192000"/>
              <a:gd name="connsiteY322" fmla="*/ 6534951 h 6858000"/>
              <a:gd name="connsiteX323" fmla="*/ 11901596 w 12192000"/>
              <a:gd name="connsiteY323" fmla="*/ 6499616 h 6858000"/>
              <a:gd name="connsiteX324" fmla="*/ 11909822 w 12192000"/>
              <a:gd name="connsiteY324" fmla="*/ 6478833 h 6858000"/>
              <a:gd name="connsiteX325" fmla="*/ 11961236 w 12192000"/>
              <a:gd name="connsiteY325" fmla="*/ 6478833 h 6858000"/>
              <a:gd name="connsiteX326" fmla="*/ 11963292 w 12192000"/>
              <a:gd name="connsiteY326" fmla="*/ 6478833 h 6858000"/>
              <a:gd name="connsiteX327" fmla="*/ 11967405 w 12192000"/>
              <a:gd name="connsiteY327" fmla="*/ 6458048 h 6858000"/>
              <a:gd name="connsiteX328" fmla="*/ 11967405 w 12192000"/>
              <a:gd name="connsiteY328" fmla="*/ 6455969 h 6858000"/>
              <a:gd name="connsiteX329" fmla="*/ 11922162 w 12192000"/>
              <a:gd name="connsiteY329" fmla="*/ 6428949 h 6858000"/>
              <a:gd name="connsiteX330" fmla="*/ 11926275 w 12192000"/>
              <a:gd name="connsiteY330" fmla="*/ 6408165 h 6858000"/>
              <a:gd name="connsiteX331" fmla="*/ 11975632 w 12192000"/>
              <a:gd name="connsiteY331" fmla="*/ 6393616 h 6858000"/>
              <a:gd name="connsiteX332" fmla="*/ 11977688 w 12192000"/>
              <a:gd name="connsiteY332" fmla="*/ 6393616 h 6858000"/>
              <a:gd name="connsiteX333" fmla="*/ 11977688 w 12192000"/>
              <a:gd name="connsiteY333" fmla="*/ 6381145 h 6858000"/>
              <a:gd name="connsiteX334" fmla="*/ 11977688 w 12192000"/>
              <a:gd name="connsiteY334" fmla="*/ 6370752 h 6858000"/>
              <a:gd name="connsiteX335" fmla="*/ 11975632 w 12192000"/>
              <a:gd name="connsiteY335" fmla="*/ 6370752 h 6858000"/>
              <a:gd name="connsiteX336" fmla="*/ 11926275 w 12192000"/>
              <a:gd name="connsiteY336" fmla="*/ 6356204 h 6858000"/>
              <a:gd name="connsiteX337" fmla="*/ 11924218 w 12192000"/>
              <a:gd name="connsiteY337" fmla="*/ 6335419 h 6858000"/>
              <a:gd name="connsiteX338" fmla="*/ 11967405 w 12192000"/>
              <a:gd name="connsiteY338" fmla="*/ 6308399 h 6858000"/>
              <a:gd name="connsiteX339" fmla="*/ 11969462 w 12192000"/>
              <a:gd name="connsiteY339" fmla="*/ 6308399 h 6858000"/>
              <a:gd name="connsiteX340" fmla="*/ 11969462 w 12192000"/>
              <a:gd name="connsiteY340" fmla="*/ 6306320 h 6858000"/>
              <a:gd name="connsiteX341" fmla="*/ 11963292 w 12192000"/>
              <a:gd name="connsiteY341" fmla="*/ 6285536 h 6858000"/>
              <a:gd name="connsiteX342" fmla="*/ 11961236 w 12192000"/>
              <a:gd name="connsiteY342" fmla="*/ 6285536 h 6858000"/>
              <a:gd name="connsiteX343" fmla="*/ 11909822 w 12192000"/>
              <a:gd name="connsiteY343" fmla="*/ 6285536 h 6858000"/>
              <a:gd name="connsiteX344" fmla="*/ 11901596 w 12192000"/>
              <a:gd name="connsiteY344" fmla="*/ 6264752 h 6858000"/>
              <a:gd name="connsiteX345" fmla="*/ 11938614 w 12192000"/>
              <a:gd name="connsiteY345" fmla="*/ 6227340 h 6858000"/>
              <a:gd name="connsiteX346" fmla="*/ 11938614 w 12192000"/>
              <a:gd name="connsiteY346" fmla="*/ 6225261 h 6858000"/>
              <a:gd name="connsiteX347" fmla="*/ 11928331 w 12192000"/>
              <a:gd name="connsiteY347" fmla="*/ 6206555 h 6858000"/>
              <a:gd name="connsiteX348" fmla="*/ 11926275 w 12192000"/>
              <a:gd name="connsiteY348" fmla="*/ 6206555 h 6858000"/>
              <a:gd name="connsiteX349" fmla="*/ 11876918 w 12192000"/>
              <a:gd name="connsiteY349" fmla="*/ 6219026 h 6858000"/>
              <a:gd name="connsiteX350" fmla="*/ 11862522 w 12192000"/>
              <a:gd name="connsiteY350" fmla="*/ 6202398 h 6858000"/>
              <a:gd name="connsiteX351" fmla="*/ 11889257 w 12192000"/>
              <a:gd name="connsiteY351" fmla="*/ 6156672 h 6858000"/>
              <a:gd name="connsiteX352" fmla="*/ 11889257 w 12192000"/>
              <a:gd name="connsiteY352" fmla="*/ 6154594 h 6858000"/>
              <a:gd name="connsiteX353" fmla="*/ 11872805 w 12192000"/>
              <a:gd name="connsiteY353" fmla="*/ 6140044 h 6858000"/>
              <a:gd name="connsiteX354" fmla="*/ 11827561 w 12192000"/>
              <a:gd name="connsiteY354" fmla="*/ 6164986 h 6858000"/>
              <a:gd name="connsiteX355" fmla="*/ 11809052 w 12192000"/>
              <a:gd name="connsiteY355" fmla="*/ 6152515 h 6858000"/>
              <a:gd name="connsiteX356" fmla="*/ 11823448 w 12192000"/>
              <a:gd name="connsiteY356" fmla="*/ 6102632 h 6858000"/>
              <a:gd name="connsiteX357" fmla="*/ 11823448 w 12192000"/>
              <a:gd name="connsiteY357" fmla="*/ 6100554 h 6858000"/>
              <a:gd name="connsiteX358" fmla="*/ 11804939 w 12192000"/>
              <a:gd name="connsiteY358" fmla="*/ 6090162 h 6858000"/>
              <a:gd name="connsiteX359" fmla="*/ 11802882 w 12192000"/>
              <a:gd name="connsiteY359" fmla="*/ 6088083 h 6858000"/>
              <a:gd name="connsiteX360" fmla="*/ 11802882 w 12192000"/>
              <a:gd name="connsiteY360" fmla="*/ 6090162 h 6858000"/>
              <a:gd name="connsiteX361" fmla="*/ 11765865 w 12192000"/>
              <a:gd name="connsiteY361" fmla="*/ 6125495 h 6858000"/>
              <a:gd name="connsiteX362" fmla="*/ 11745300 w 12192000"/>
              <a:gd name="connsiteY362" fmla="*/ 6117182 h 6858000"/>
              <a:gd name="connsiteX363" fmla="*/ 11749412 w 12192000"/>
              <a:gd name="connsiteY363" fmla="*/ 6090162 h 6858000"/>
              <a:gd name="connsiteX364" fmla="*/ 11745300 w 12192000"/>
              <a:gd name="connsiteY364" fmla="*/ 6065220 h 6858000"/>
              <a:gd name="connsiteX365" fmla="*/ 11745300 w 12192000"/>
              <a:gd name="connsiteY365" fmla="*/ 6063142 h 6858000"/>
              <a:gd name="connsiteX366" fmla="*/ 11743243 w 12192000"/>
              <a:gd name="connsiteY366" fmla="*/ 6063142 h 6858000"/>
              <a:gd name="connsiteX367" fmla="*/ 11722678 w 12192000"/>
              <a:gd name="connsiteY367" fmla="*/ 6058985 h 6858000"/>
              <a:gd name="connsiteX368" fmla="*/ 11695943 w 12192000"/>
              <a:gd name="connsiteY368" fmla="*/ 6104711 h 6858000"/>
              <a:gd name="connsiteX369" fmla="*/ 11673321 w 12192000"/>
              <a:gd name="connsiteY369" fmla="*/ 6100554 h 6858000"/>
              <a:gd name="connsiteX370" fmla="*/ 11660982 w 12192000"/>
              <a:gd name="connsiteY370" fmla="*/ 6050671 h 6858000"/>
              <a:gd name="connsiteX371" fmla="*/ 11658925 w 12192000"/>
              <a:gd name="connsiteY371" fmla="*/ 6050671 h 6858000"/>
              <a:gd name="connsiteX372" fmla="*/ 11638359 w 12192000"/>
              <a:gd name="connsiteY372" fmla="*/ 6050671 h 6858000"/>
              <a:gd name="connsiteX373" fmla="*/ 11636303 w 12192000"/>
              <a:gd name="connsiteY373" fmla="*/ 6050671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8102"/>
                </a:moveTo>
                <a:cubicBezTo>
                  <a:pt x="11607483" y="6446018"/>
                  <a:pt x="11609524" y="6446018"/>
                  <a:pt x="11613605" y="6448102"/>
                </a:cubicBezTo>
                <a:cubicBezTo>
                  <a:pt x="11615645" y="6450187"/>
                  <a:pt x="11617686" y="6452271"/>
                  <a:pt x="11617686" y="6456440"/>
                </a:cubicBezTo>
                <a:cubicBezTo>
                  <a:pt x="11623808" y="6558584"/>
                  <a:pt x="11623808" y="6558584"/>
                  <a:pt x="11623808" y="6558584"/>
                </a:cubicBezTo>
                <a:cubicBezTo>
                  <a:pt x="11625848" y="6564837"/>
                  <a:pt x="11623808" y="6566922"/>
                  <a:pt x="11621767" y="6569006"/>
                </a:cubicBezTo>
                <a:cubicBezTo>
                  <a:pt x="11619727" y="6571091"/>
                  <a:pt x="11617686" y="6569006"/>
                  <a:pt x="11615645" y="6569006"/>
                </a:cubicBezTo>
                <a:cubicBezTo>
                  <a:pt x="11570752" y="6558584"/>
                  <a:pt x="11540142" y="6539822"/>
                  <a:pt x="11509533" y="6506470"/>
                </a:cubicBezTo>
                <a:cubicBezTo>
                  <a:pt x="11507492" y="6504386"/>
                  <a:pt x="11505451" y="6502301"/>
                  <a:pt x="11505451" y="6500217"/>
                </a:cubicBezTo>
                <a:cubicBezTo>
                  <a:pt x="11505451" y="6500217"/>
                  <a:pt x="11505451" y="6500217"/>
                  <a:pt x="11505451" y="6498131"/>
                </a:cubicBezTo>
                <a:cubicBezTo>
                  <a:pt x="11505451" y="6496047"/>
                  <a:pt x="11509533" y="6493962"/>
                  <a:pt x="11511573" y="6493962"/>
                </a:cubicBezTo>
                <a:cubicBezTo>
                  <a:pt x="11603402" y="6448102"/>
                  <a:pt x="11603402" y="6448102"/>
                  <a:pt x="11603402" y="6448102"/>
                </a:cubicBezTo>
                <a:close/>
                <a:moveTo>
                  <a:pt x="11686136" y="6446018"/>
                </a:moveTo>
                <a:cubicBezTo>
                  <a:pt x="11690256" y="6446018"/>
                  <a:pt x="11692317" y="6446018"/>
                  <a:pt x="11696438" y="6446018"/>
                </a:cubicBezTo>
                <a:cubicBezTo>
                  <a:pt x="11787097" y="6491784"/>
                  <a:pt x="11787097" y="6491784"/>
                  <a:pt x="11787097" y="6491784"/>
                </a:cubicBezTo>
                <a:cubicBezTo>
                  <a:pt x="11791218" y="6493864"/>
                  <a:pt x="11793278" y="6495944"/>
                  <a:pt x="11795339" y="6498025"/>
                </a:cubicBezTo>
                <a:cubicBezTo>
                  <a:pt x="11795339" y="6500105"/>
                  <a:pt x="11793278" y="6502185"/>
                  <a:pt x="11791218" y="6504265"/>
                </a:cubicBezTo>
                <a:cubicBezTo>
                  <a:pt x="11760312" y="6537549"/>
                  <a:pt x="11727344" y="6556272"/>
                  <a:pt x="11684076" y="6566673"/>
                </a:cubicBezTo>
                <a:cubicBezTo>
                  <a:pt x="11679954" y="6568753"/>
                  <a:pt x="11677894" y="6568753"/>
                  <a:pt x="11675833" y="6566673"/>
                </a:cubicBezTo>
                <a:cubicBezTo>
                  <a:pt x="11673773" y="6564593"/>
                  <a:pt x="11673773" y="6560432"/>
                  <a:pt x="11673773" y="6558352"/>
                </a:cubicBezTo>
                <a:cubicBezTo>
                  <a:pt x="11682015" y="6454339"/>
                  <a:pt x="11682015" y="6454339"/>
                  <a:pt x="11682015" y="6454339"/>
                </a:cubicBezTo>
                <a:cubicBezTo>
                  <a:pt x="11682015" y="6452259"/>
                  <a:pt x="11684076" y="6448098"/>
                  <a:pt x="11686136" y="6446018"/>
                </a:cubicBezTo>
                <a:close/>
                <a:moveTo>
                  <a:pt x="10868401" y="6406275"/>
                </a:moveTo>
                <a:cubicBezTo>
                  <a:pt x="10868401" y="6406275"/>
                  <a:pt x="10868401" y="6406275"/>
                  <a:pt x="10868401" y="6449478"/>
                </a:cubicBezTo>
                <a:cubicBezTo>
                  <a:pt x="10868401" y="6449478"/>
                  <a:pt x="10841333" y="6457707"/>
                  <a:pt x="10820512" y="6457707"/>
                </a:cubicBezTo>
                <a:cubicBezTo>
                  <a:pt x="10803855" y="6457707"/>
                  <a:pt x="10801773" y="6441249"/>
                  <a:pt x="10801773" y="6433020"/>
                </a:cubicBezTo>
                <a:cubicBezTo>
                  <a:pt x="10801773" y="6418619"/>
                  <a:pt x="10810102" y="6410390"/>
                  <a:pt x="10826759" y="6408333"/>
                </a:cubicBezTo>
                <a:close/>
                <a:moveTo>
                  <a:pt x="10518900" y="6336141"/>
                </a:moveTo>
                <a:cubicBezTo>
                  <a:pt x="10547537" y="6336141"/>
                  <a:pt x="10559811" y="6352748"/>
                  <a:pt x="10559811" y="6396340"/>
                </a:cubicBezTo>
                <a:cubicBezTo>
                  <a:pt x="10559811" y="6433704"/>
                  <a:pt x="10553675" y="6456538"/>
                  <a:pt x="10518900" y="6456538"/>
                </a:cubicBezTo>
                <a:cubicBezTo>
                  <a:pt x="10484125" y="6456538"/>
                  <a:pt x="10477988" y="6433704"/>
                  <a:pt x="10477988" y="6396340"/>
                </a:cubicBezTo>
                <a:cubicBezTo>
                  <a:pt x="10477988" y="6352748"/>
                  <a:pt x="10488216" y="6336141"/>
                  <a:pt x="10518900" y="6336141"/>
                </a:cubicBezTo>
                <a:close/>
                <a:moveTo>
                  <a:pt x="11673123" y="6327829"/>
                </a:moveTo>
                <a:cubicBezTo>
                  <a:pt x="11675950" y="6327310"/>
                  <a:pt x="11679033" y="6327829"/>
                  <a:pt x="11682116" y="6328868"/>
                </a:cubicBezTo>
                <a:cubicBezTo>
                  <a:pt x="11698562" y="6341337"/>
                  <a:pt x="11708840" y="6360039"/>
                  <a:pt x="11708840" y="6380819"/>
                </a:cubicBezTo>
                <a:cubicBezTo>
                  <a:pt x="11708840" y="6411990"/>
                  <a:pt x="11682116" y="6439004"/>
                  <a:pt x="11649226" y="6439004"/>
                </a:cubicBezTo>
                <a:cubicBezTo>
                  <a:pt x="11616336" y="6439004"/>
                  <a:pt x="11589612" y="6411990"/>
                  <a:pt x="11589612" y="6380819"/>
                </a:cubicBezTo>
                <a:cubicBezTo>
                  <a:pt x="11589612" y="6360039"/>
                  <a:pt x="11599890" y="6341337"/>
                  <a:pt x="11616336" y="6330947"/>
                </a:cubicBezTo>
                <a:cubicBezTo>
                  <a:pt x="11622503" y="6326790"/>
                  <a:pt x="11628669" y="6326790"/>
                  <a:pt x="11632781" y="6333024"/>
                </a:cubicBezTo>
                <a:cubicBezTo>
                  <a:pt x="11636892" y="6339259"/>
                  <a:pt x="11634837" y="6345492"/>
                  <a:pt x="11630725" y="6349649"/>
                </a:cubicBezTo>
                <a:cubicBezTo>
                  <a:pt x="11620447" y="6355883"/>
                  <a:pt x="11614280" y="6368351"/>
                  <a:pt x="11614280" y="6380819"/>
                </a:cubicBezTo>
                <a:cubicBezTo>
                  <a:pt x="11614280" y="6399522"/>
                  <a:pt x="11630725" y="6416146"/>
                  <a:pt x="11649226" y="6416146"/>
                </a:cubicBezTo>
                <a:cubicBezTo>
                  <a:pt x="11667727" y="6416146"/>
                  <a:pt x="11684172" y="6399522"/>
                  <a:pt x="11684172" y="6380819"/>
                </a:cubicBezTo>
                <a:cubicBezTo>
                  <a:pt x="11684172" y="6368351"/>
                  <a:pt x="11678005" y="6355883"/>
                  <a:pt x="11667727" y="6349649"/>
                </a:cubicBezTo>
                <a:cubicBezTo>
                  <a:pt x="11663616" y="6345492"/>
                  <a:pt x="11661560" y="6339259"/>
                  <a:pt x="11665671" y="6333024"/>
                </a:cubicBezTo>
                <a:cubicBezTo>
                  <a:pt x="11667727" y="6329908"/>
                  <a:pt x="11670297" y="6328349"/>
                  <a:pt x="11673123" y="6327829"/>
                </a:cubicBezTo>
                <a:close/>
                <a:moveTo>
                  <a:pt x="11822057" y="6312763"/>
                </a:moveTo>
                <a:cubicBezTo>
                  <a:pt x="11824124" y="6312763"/>
                  <a:pt x="11826190" y="6316915"/>
                  <a:pt x="11826190" y="6318992"/>
                </a:cubicBezTo>
                <a:cubicBezTo>
                  <a:pt x="11838588" y="6362590"/>
                  <a:pt x="11838588" y="6399960"/>
                  <a:pt x="11826190" y="6443559"/>
                </a:cubicBezTo>
                <a:cubicBezTo>
                  <a:pt x="11824124" y="6447711"/>
                  <a:pt x="11824124" y="6449787"/>
                  <a:pt x="11822057" y="6449787"/>
                </a:cubicBezTo>
                <a:cubicBezTo>
                  <a:pt x="11817924" y="6451863"/>
                  <a:pt x="11815858" y="6449787"/>
                  <a:pt x="11813791" y="6447711"/>
                </a:cubicBezTo>
                <a:cubicBezTo>
                  <a:pt x="11729066" y="6389579"/>
                  <a:pt x="11729066" y="6389579"/>
                  <a:pt x="11729066" y="6389579"/>
                </a:cubicBezTo>
                <a:cubicBezTo>
                  <a:pt x="11724933" y="6387504"/>
                  <a:pt x="11722867" y="6385427"/>
                  <a:pt x="11722867" y="6381275"/>
                </a:cubicBezTo>
                <a:cubicBezTo>
                  <a:pt x="11722867" y="6379199"/>
                  <a:pt x="11724933" y="6375047"/>
                  <a:pt x="11729066" y="6372971"/>
                </a:cubicBezTo>
                <a:cubicBezTo>
                  <a:pt x="11813791" y="6314840"/>
                  <a:pt x="11813791" y="6314840"/>
                  <a:pt x="11813791" y="6314840"/>
                </a:cubicBezTo>
                <a:cubicBezTo>
                  <a:pt x="11815858" y="6312763"/>
                  <a:pt x="11819991" y="6312763"/>
                  <a:pt x="11822057" y="6312763"/>
                </a:cubicBezTo>
                <a:close/>
                <a:moveTo>
                  <a:pt x="11476229" y="6312763"/>
                </a:moveTo>
                <a:cubicBezTo>
                  <a:pt x="11480320" y="6312763"/>
                  <a:pt x="11482366" y="6314840"/>
                  <a:pt x="11484412" y="6316915"/>
                </a:cubicBezTo>
                <a:cubicBezTo>
                  <a:pt x="11568280" y="6372971"/>
                  <a:pt x="11568280" y="6372971"/>
                  <a:pt x="11568280" y="6372971"/>
                </a:cubicBezTo>
                <a:cubicBezTo>
                  <a:pt x="11572371" y="6375047"/>
                  <a:pt x="11574417" y="6379199"/>
                  <a:pt x="11574417" y="6381275"/>
                </a:cubicBezTo>
                <a:cubicBezTo>
                  <a:pt x="11574417" y="6385427"/>
                  <a:pt x="11572371" y="6387504"/>
                  <a:pt x="11568280" y="6389579"/>
                </a:cubicBezTo>
                <a:lnTo>
                  <a:pt x="11484412" y="6447711"/>
                </a:lnTo>
                <a:cubicBezTo>
                  <a:pt x="11480320" y="6449787"/>
                  <a:pt x="11478275" y="6451863"/>
                  <a:pt x="11476229" y="6449787"/>
                </a:cubicBezTo>
                <a:cubicBezTo>
                  <a:pt x="11474184" y="6449787"/>
                  <a:pt x="11472138" y="6447711"/>
                  <a:pt x="11472138" y="6443559"/>
                </a:cubicBezTo>
                <a:cubicBezTo>
                  <a:pt x="11459865" y="6399960"/>
                  <a:pt x="11459865" y="6364666"/>
                  <a:pt x="11472138" y="6318992"/>
                </a:cubicBezTo>
                <a:cubicBezTo>
                  <a:pt x="11472138" y="6316915"/>
                  <a:pt x="11474184" y="6314840"/>
                  <a:pt x="11476229" y="6312763"/>
                </a:cubicBezTo>
                <a:close/>
                <a:moveTo>
                  <a:pt x="11088184" y="6302243"/>
                </a:moveTo>
                <a:cubicBezTo>
                  <a:pt x="11086131" y="6302243"/>
                  <a:pt x="11084078" y="6302243"/>
                  <a:pt x="11082024" y="6304321"/>
                </a:cubicBezTo>
                <a:cubicBezTo>
                  <a:pt x="11079972" y="6306398"/>
                  <a:pt x="11079972" y="6308475"/>
                  <a:pt x="11079972" y="6310551"/>
                </a:cubicBezTo>
                <a:cubicBezTo>
                  <a:pt x="11121033" y="6468402"/>
                  <a:pt x="11121033" y="6468402"/>
                  <a:pt x="11121033" y="6468402"/>
                </a:cubicBezTo>
                <a:cubicBezTo>
                  <a:pt x="11123086" y="6476710"/>
                  <a:pt x="11131299" y="6489171"/>
                  <a:pt x="11145670" y="6489171"/>
                </a:cubicBezTo>
                <a:cubicBezTo>
                  <a:pt x="11153882" y="6489171"/>
                  <a:pt x="11153882" y="6489171"/>
                  <a:pt x="11153882" y="6489171"/>
                </a:cubicBezTo>
                <a:cubicBezTo>
                  <a:pt x="11151829" y="6493325"/>
                  <a:pt x="11151829" y="6495403"/>
                  <a:pt x="11149776" y="6497479"/>
                </a:cubicBezTo>
                <a:cubicBezTo>
                  <a:pt x="11149776" y="6499556"/>
                  <a:pt x="11149776" y="6499556"/>
                  <a:pt x="11149776" y="6499556"/>
                </a:cubicBezTo>
                <a:cubicBezTo>
                  <a:pt x="11147723" y="6505788"/>
                  <a:pt x="11145670" y="6518249"/>
                  <a:pt x="11125139" y="6518249"/>
                </a:cubicBezTo>
                <a:cubicBezTo>
                  <a:pt x="11090237" y="6516172"/>
                  <a:pt x="11090237" y="6516172"/>
                  <a:pt x="11090237" y="6516172"/>
                </a:cubicBezTo>
                <a:cubicBezTo>
                  <a:pt x="11088184" y="6514095"/>
                  <a:pt x="11086131" y="6516172"/>
                  <a:pt x="11084078" y="6518249"/>
                </a:cubicBezTo>
                <a:cubicBezTo>
                  <a:pt x="11082024" y="6518249"/>
                  <a:pt x="11082024" y="6520326"/>
                  <a:pt x="11082024" y="6522403"/>
                </a:cubicBezTo>
                <a:cubicBezTo>
                  <a:pt x="11082024" y="6541096"/>
                  <a:pt x="11082024" y="6541096"/>
                  <a:pt x="11082024" y="6541096"/>
                </a:cubicBezTo>
                <a:cubicBezTo>
                  <a:pt x="11082024" y="6545250"/>
                  <a:pt x="11084078" y="6547327"/>
                  <a:pt x="11088184" y="6547327"/>
                </a:cubicBezTo>
                <a:cubicBezTo>
                  <a:pt x="11098449" y="6551480"/>
                  <a:pt x="11118980" y="6553557"/>
                  <a:pt x="11135404" y="6553557"/>
                </a:cubicBezTo>
                <a:cubicBezTo>
                  <a:pt x="11135404" y="6553557"/>
                  <a:pt x="11135404" y="6553557"/>
                  <a:pt x="11137458" y="6553557"/>
                </a:cubicBezTo>
                <a:cubicBezTo>
                  <a:pt x="11164148" y="6553557"/>
                  <a:pt x="11182625" y="6536942"/>
                  <a:pt x="11190838" y="6501633"/>
                </a:cubicBezTo>
                <a:cubicBezTo>
                  <a:pt x="11201103" y="6462170"/>
                  <a:pt x="11215474" y="6410246"/>
                  <a:pt x="11223687" y="6372861"/>
                </a:cubicBezTo>
                <a:cubicBezTo>
                  <a:pt x="11227793" y="6356245"/>
                  <a:pt x="11231899" y="6341706"/>
                  <a:pt x="11236005" y="6331321"/>
                </a:cubicBezTo>
                <a:cubicBezTo>
                  <a:pt x="11240111" y="6310551"/>
                  <a:pt x="11240111" y="6310551"/>
                  <a:pt x="11240111" y="6310551"/>
                </a:cubicBezTo>
                <a:cubicBezTo>
                  <a:pt x="11240111" y="6308475"/>
                  <a:pt x="11240111" y="6306398"/>
                  <a:pt x="11238058" y="6304321"/>
                </a:cubicBezTo>
                <a:cubicBezTo>
                  <a:pt x="11238058" y="6302243"/>
                  <a:pt x="11236005" y="6302243"/>
                  <a:pt x="11233952" y="6302243"/>
                </a:cubicBezTo>
                <a:cubicBezTo>
                  <a:pt x="11205209" y="6302243"/>
                  <a:pt x="11205209" y="6302243"/>
                  <a:pt x="11205209" y="6302243"/>
                </a:cubicBezTo>
                <a:cubicBezTo>
                  <a:pt x="11203156" y="6302243"/>
                  <a:pt x="11199050" y="6304321"/>
                  <a:pt x="11199050" y="6306398"/>
                </a:cubicBezTo>
                <a:cubicBezTo>
                  <a:pt x="11162094" y="6447632"/>
                  <a:pt x="11162094" y="6447632"/>
                  <a:pt x="11162094" y="6447632"/>
                </a:cubicBezTo>
                <a:cubicBezTo>
                  <a:pt x="11160041" y="6447632"/>
                  <a:pt x="11160041" y="6447632"/>
                  <a:pt x="11160041" y="6447632"/>
                </a:cubicBezTo>
                <a:cubicBezTo>
                  <a:pt x="11121033" y="6306398"/>
                  <a:pt x="11121033" y="6306398"/>
                  <a:pt x="11121033" y="6306398"/>
                </a:cubicBezTo>
                <a:cubicBezTo>
                  <a:pt x="11121033" y="6304321"/>
                  <a:pt x="11118980" y="6302243"/>
                  <a:pt x="11114874" y="6302243"/>
                </a:cubicBezTo>
                <a:cubicBezTo>
                  <a:pt x="11088184" y="6302243"/>
                  <a:pt x="11088184" y="6302243"/>
                  <a:pt x="11088184" y="6302243"/>
                </a:cubicBezTo>
                <a:close/>
                <a:moveTo>
                  <a:pt x="11048412" y="6299906"/>
                </a:moveTo>
                <a:cubicBezTo>
                  <a:pt x="11030001" y="6299906"/>
                  <a:pt x="11011591" y="6312391"/>
                  <a:pt x="10999317" y="6320715"/>
                </a:cubicBezTo>
                <a:cubicBezTo>
                  <a:pt x="10999317" y="6308230"/>
                  <a:pt x="10999317" y="6308230"/>
                  <a:pt x="10999317" y="6308230"/>
                </a:cubicBezTo>
                <a:cubicBezTo>
                  <a:pt x="10999317" y="6304067"/>
                  <a:pt x="10997272" y="6301987"/>
                  <a:pt x="10993181" y="6301987"/>
                </a:cubicBezTo>
                <a:cubicBezTo>
                  <a:pt x="10964542" y="6301987"/>
                  <a:pt x="10964542" y="6301987"/>
                  <a:pt x="10964542" y="6301987"/>
                </a:cubicBezTo>
                <a:cubicBezTo>
                  <a:pt x="10960451" y="6301987"/>
                  <a:pt x="10958406" y="6304067"/>
                  <a:pt x="10958406" y="6308230"/>
                </a:cubicBezTo>
                <a:cubicBezTo>
                  <a:pt x="10958406" y="6483025"/>
                  <a:pt x="10958406" y="6483025"/>
                  <a:pt x="10958406" y="6483025"/>
                </a:cubicBezTo>
                <a:cubicBezTo>
                  <a:pt x="10958406" y="6487187"/>
                  <a:pt x="10960451" y="6489268"/>
                  <a:pt x="10964542" y="6489268"/>
                </a:cubicBezTo>
                <a:cubicBezTo>
                  <a:pt x="10993181" y="6489268"/>
                  <a:pt x="10993181" y="6489268"/>
                  <a:pt x="10993181" y="6489268"/>
                </a:cubicBezTo>
                <a:cubicBezTo>
                  <a:pt x="10997272" y="6489268"/>
                  <a:pt x="10999317" y="6487187"/>
                  <a:pt x="10999317" y="6483025"/>
                </a:cubicBezTo>
                <a:cubicBezTo>
                  <a:pt x="10999317" y="6362333"/>
                  <a:pt x="10999317" y="6362333"/>
                  <a:pt x="10999317" y="6362333"/>
                </a:cubicBezTo>
                <a:cubicBezTo>
                  <a:pt x="11007500" y="6356090"/>
                  <a:pt x="11025910" y="6341524"/>
                  <a:pt x="11050457" y="6339443"/>
                </a:cubicBezTo>
                <a:cubicBezTo>
                  <a:pt x="11054548" y="6339443"/>
                  <a:pt x="11056594" y="6335281"/>
                  <a:pt x="11056594" y="6333200"/>
                </a:cubicBezTo>
                <a:cubicBezTo>
                  <a:pt x="11056594" y="6306149"/>
                  <a:pt x="11056594" y="6306149"/>
                  <a:pt x="11056594" y="6306149"/>
                </a:cubicBezTo>
                <a:cubicBezTo>
                  <a:pt x="11056594" y="6304067"/>
                  <a:pt x="11056594" y="6301987"/>
                  <a:pt x="11054548" y="6301987"/>
                </a:cubicBezTo>
                <a:cubicBezTo>
                  <a:pt x="11052503" y="6299906"/>
                  <a:pt x="11050457" y="6299906"/>
                  <a:pt x="11048412" y="6299906"/>
                </a:cubicBezTo>
                <a:close/>
                <a:moveTo>
                  <a:pt x="10847504" y="6296399"/>
                </a:moveTo>
                <a:cubicBezTo>
                  <a:pt x="10826811" y="6296399"/>
                  <a:pt x="10791633" y="6302637"/>
                  <a:pt x="10777148" y="6304717"/>
                </a:cubicBezTo>
                <a:cubicBezTo>
                  <a:pt x="10773009" y="6304717"/>
                  <a:pt x="10770940" y="6308875"/>
                  <a:pt x="10770940" y="6310955"/>
                </a:cubicBezTo>
                <a:cubicBezTo>
                  <a:pt x="10770940" y="6310955"/>
                  <a:pt x="10770940" y="6310955"/>
                  <a:pt x="10773009" y="6335908"/>
                </a:cubicBezTo>
                <a:cubicBezTo>
                  <a:pt x="10773009" y="6337987"/>
                  <a:pt x="10773009" y="6340067"/>
                  <a:pt x="10775079" y="6340067"/>
                </a:cubicBezTo>
                <a:cubicBezTo>
                  <a:pt x="10777148" y="6342146"/>
                  <a:pt x="10777148" y="6342146"/>
                  <a:pt x="10779217" y="6342146"/>
                </a:cubicBezTo>
                <a:cubicBezTo>
                  <a:pt x="10795771" y="6342146"/>
                  <a:pt x="10824741" y="6337987"/>
                  <a:pt x="10845434" y="6337987"/>
                </a:cubicBezTo>
                <a:cubicBezTo>
                  <a:pt x="10859918" y="6337987"/>
                  <a:pt x="10868196" y="6346305"/>
                  <a:pt x="10868196" y="6360861"/>
                </a:cubicBezTo>
                <a:cubicBezTo>
                  <a:pt x="10868196" y="6360861"/>
                  <a:pt x="10868196" y="6360861"/>
                  <a:pt x="10868196" y="6373337"/>
                </a:cubicBezTo>
                <a:cubicBezTo>
                  <a:pt x="10868196" y="6373337"/>
                  <a:pt x="10868196" y="6373337"/>
                  <a:pt x="10822672" y="6377496"/>
                </a:cubicBezTo>
                <a:cubicBezTo>
                  <a:pt x="10777148" y="6379576"/>
                  <a:pt x="10758524" y="6396211"/>
                  <a:pt x="10758524" y="6433640"/>
                </a:cubicBezTo>
                <a:cubicBezTo>
                  <a:pt x="10758524" y="6473149"/>
                  <a:pt x="10779217" y="6493943"/>
                  <a:pt x="10814395" y="6493943"/>
                </a:cubicBezTo>
                <a:cubicBezTo>
                  <a:pt x="10843365" y="6493943"/>
                  <a:pt x="10874404" y="6481467"/>
                  <a:pt x="10874404" y="6481467"/>
                </a:cubicBezTo>
                <a:cubicBezTo>
                  <a:pt x="10882681" y="6487705"/>
                  <a:pt x="10888889" y="6491864"/>
                  <a:pt x="10903374" y="6493943"/>
                </a:cubicBezTo>
                <a:cubicBezTo>
                  <a:pt x="10905443" y="6493943"/>
                  <a:pt x="10907512" y="6493943"/>
                  <a:pt x="10909582" y="6491864"/>
                </a:cubicBezTo>
                <a:cubicBezTo>
                  <a:pt x="10909582" y="6489784"/>
                  <a:pt x="10911651" y="6487705"/>
                  <a:pt x="10911651" y="6485626"/>
                </a:cubicBezTo>
                <a:cubicBezTo>
                  <a:pt x="10911651" y="6485626"/>
                  <a:pt x="10911651" y="6485626"/>
                  <a:pt x="10911651" y="6360861"/>
                </a:cubicBezTo>
                <a:cubicBezTo>
                  <a:pt x="10911651" y="6317193"/>
                  <a:pt x="10890958" y="6296399"/>
                  <a:pt x="10847504" y="6296399"/>
                </a:cubicBezTo>
                <a:close/>
                <a:moveTo>
                  <a:pt x="10518899" y="6296399"/>
                </a:moveTo>
                <a:cubicBezTo>
                  <a:pt x="10472419" y="6296399"/>
                  <a:pt x="10434738" y="6340620"/>
                  <a:pt x="10434738" y="6395171"/>
                </a:cubicBezTo>
                <a:cubicBezTo>
                  <a:pt x="10434738" y="6449722"/>
                  <a:pt x="10472419" y="6493943"/>
                  <a:pt x="10518899" y="6493943"/>
                </a:cubicBezTo>
                <a:cubicBezTo>
                  <a:pt x="10565380" y="6493943"/>
                  <a:pt x="10603060" y="6449722"/>
                  <a:pt x="10603060" y="6395171"/>
                </a:cubicBezTo>
                <a:cubicBezTo>
                  <a:pt x="10603060" y="6340620"/>
                  <a:pt x="10565380" y="6296399"/>
                  <a:pt x="10518899" y="6296399"/>
                </a:cubicBezTo>
                <a:close/>
                <a:moveTo>
                  <a:pt x="10302945" y="6270683"/>
                </a:moveTo>
                <a:cubicBezTo>
                  <a:pt x="10302945" y="6270683"/>
                  <a:pt x="10302945" y="6270683"/>
                  <a:pt x="10319310" y="6270683"/>
                </a:cubicBezTo>
                <a:cubicBezTo>
                  <a:pt x="10349994" y="6270683"/>
                  <a:pt x="10362267" y="6291600"/>
                  <a:pt x="10362267" y="6310425"/>
                </a:cubicBezTo>
                <a:cubicBezTo>
                  <a:pt x="10362267" y="6333435"/>
                  <a:pt x="10343857" y="6348076"/>
                  <a:pt x="10317264" y="6348076"/>
                </a:cubicBezTo>
                <a:cubicBezTo>
                  <a:pt x="10294763" y="6350168"/>
                  <a:pt x="10280444" y="6348076"/>
                  <a:pt x="10272261" y="6348076"/>
                </a:cubicBezTo>
                <a:cubicBezTo>
                  <a:pt x="10272261" y="6348076"/>
                  <a:pt x="10272261" y="6348076"/>
                  <a:pt x="10272261" y="6272775"/>
                </a:cubicBezTo>
                <a:cubicBezTo>
                  <a:pt x="10276353" y="6270683"/>
                  <a:pt x="10286581" y="6270683"/>
                  <a:pt x="10302945" y="6270683"/>
                </a:cubicBezTo>
                <a:close/>
                <a:moveTo>
                  <a:pt x="10679182" y="6258994"/>
                </a:moveTo>
                <a:cubicBezTo>
                  <a:pt x="10679182" y="6258994"/>
                  <a:pt x="10679182" y="6258994"/>
                  <a:pt x="10650472" y="6265238"/>
                </a:cubicBezTo>
                <a:cubicBezTo>
                  <a:pt x="10646371" y="6267320"/>
                  <a:pt x="10644320" y="6269402"/>
                  <a:pt x="10644320" y="6271482"/>
                </a:cubicBezTo>
                <a:cubicBezTo>
                  <a:pt x="10644320" y="6271482"/>
                  <a:pt x="10644320" y="6271482"/>
                  <a:pt x="10644320" y="6302704"/>
                </a:cubicBezTo>
                <a:cubicBezTo>
                  <a:pt x="10644320" y="6302704"/>
                  <a:pt x="10644320" y="6302704"/>
                  <a:pt x="10627914" y="6302704"/>
                </a:cubicBezTo>
                <a:cubicBezTo>
                  <a:pt x="10623813" y="6302704"/>
                  <a:pt x="10621762" y="6304786"/>
                  <a:pt x="10621762" y="6308949"/>
                </a:cubicBezTo>
                <a:cubicBezTo>
                  <a:pt x="10621762" y="6308949"/>
                  <a:pt x="10621762" y="6308949"/>
                  <a:pt x="10621762" y="6333927"/>
                </a:cubicBezTo>
                <a:cubicBezTo>
                  <a:pt x="10621762" y="6338090"/>
                  <a:pt x="10623813" y="6340171"/>
                  <a:pt x="10627914" y="6340171"/>
                </a:cubicBezTo>
                <a:cubicBezTo>
                  <a:pt x="10627914" y="6340171"/>
                  <a:pt x="10627914" y="6340171"/>
                  <a:pt x="10644320" y="6340171"/>
                </a:cubicBezTo>
                <a:cubicBezTo>
                  <a:pt x="10644320" y="6340171"/>
                  <a:pt x="10644320" y="6340171"/>
                  <a:pt x="10644320" y="6423430"/>
                </a:cubicBezTo>
                <a:cubicBezTo>
                  <a:pt x="10644320" y="6479629"/>
                  <a:pt x="10658675" y="6496281"/>
                  <a:pt x="10699689" y="6496281"/>
                </a:cubicBezTo>
                <a:cubicBezTo>
                  <a:pt x="10709943" y="6496281"/>
                  <a:pt x="10722247" y="6492118"/>
                  <a:pt x="10732500" y="6492118"/>
                </a:cubicBezTo>
                <a:cubicBezTo>
                  <a:pt x="10736602" y="6490037"/>
                  <a:pt x="10738652" y="6487955"/>
                  <a:pt x="10738652" y="6483792"/>
                </a:cubicBezTo>
                <a:cubicBezTo>
                  <a:pt x="10738652" y="6483792"/>
                  <a:pt x="10738652" y="6483792"/>
                  <a:pt x="10736602" y="6460896"/>
                </a:cubicBezTo>
                <a:cubicBezTo>
                  <a:pt x="10736602" y="6456733"/>
                  <a:pt x="10734551" y="6452570"/>
                  <a:pt x="10730449" y="6452570"/>
                </a:cubicBezTo>
                <a:cubicBezTo>
                  <a:pt x="10724297" y="6452570"/>
                  <a:pt x="10714044" y="6454652"/>
                  <a:pt x="10705841" y="6454652"/>
                </a:cubicBezTo>
                <a:cubicBezTo>
                  <a:pt x="10687385" y="6454652"/>
                  <a:pt x="10687385" y="6444245"/>
                  <a:pt x="10687385" y="6417185"/>
                </a:cubicBezTo>
                <a:cubicBezTo>
                  <a:pt x="10687385" y="6417185"/>
                  <a:pt x="10687385" y="6417185"/>
                  <a:pt x="10687385" y="6340171"/>
                </a:cubicBezTo>
                <a:cubicBezTo>
                  <a:pt x="10687385" y="6340171"/>
                  <a:pt x="10687385" y="6340171"/>
                  <a:pt x="10730449" y="6340171"/>
                </a:cubicBezTo>
                <a:cubicBezTo>
                  <a:pt x="10734551" y="6340171"/>
                  <a:pt x="10736602" y="6338090"/>
                  <a:pt x="10736602" y="6333927"/>
                </a:cubicBezTo>
                <a:cubicBezTo>
                  <a:pt x="10736602" y="6333927"/>
                  <a:pt x="10736602" y="6333927"/>
                  <a:pt x="10736602" y="6308949"/>
                </a:cubicBezTo>
                <a:cubicBezTo>
                  <a:pt x="10736602" y="6304786"/>
                  <a:pt x="10734551" y="6302704"/>
                  <a:pt x="10730449" y="6302704"/>
                </a:cubicBezTo>
                <a:cubicBezTo>
                  <a:pt x="10730449" y="6302704"/>
                  <a:pt x="10730449" y="6302704"/>
                  <a:pt x="10687385" y="6302704"/>
                </a:cubicBezTo>
                <a:cubicBezTo>
                  <a:pt x="10687385" y="6302704"/>
                  <a:pt x="10687385" y="6302704"/>
                  <a:pt x="10687385" y="6265238"/>
                </a:cubicBezTo>
                <a:cubicBezTo>
                  <a:pt x="10687385" y="6263157"/>
                  <a:pt x="10685334" y="6261075"/>
                  <a:pt x="10685334" y="6258994"/>
                </a:cubicBezTo>
                <a:cubicBezTo>
                  <a:pt x="10683283" y="6258994"/>
                  <a:pt x="10681232" y="6258994"/>
                  <a:pt x="10679182" y="6258994"/>
                </a:cubicBezTo>
                <a:close/>
                <a:moveTo>
                  <a:pt x="10313278" y="6229772"/>
                </a:moveTo>
                <a:cubicBezTo>
                  <a:pt x="10302968" y="6229772"/>
                  <a:pt x="10272038" y="6229772"/>
                  <a:pt x="10232861" y="6233924"/>
                </a:cubicBezTo>
                <a:cubicBezTo>
                  <a:pt x="10230798" y="6233924"/>
                  <a:pt x="10226674" y="6238076"/>
                  <a:pt x="10226674" y="6242228"/>
                </a:cubicBezTo>
                <a:cubicBezTo>
                  <a:pt x="10226674" y="6242228"/>
                  <a:pt x="10226674" y="6242228"/>
                  <a:pt x="10226674" y="6483040"/>
                </a:cubicBezTo>
                <a:cubicBezTo>
                  <a:pt x="10226674" y="6487192"/>
                  <a:pt x="10230798" y="6489268"/>
                  <a:pt x="10234922" y="6489268"/>
                </a:cubicBezTo>
                <a:cubicBezTo>
                  <a:pt x="10234922" y="6489268"/>
                  <a:pt x="10234922" y="6489268"/>
                  <a:pt x="10263790" y="6489268"/>
                </a:cubicBezTo>
                <a:cubicBezTo>
                  <a:pt x="10267914" y="6489268"/>
                  <a:pt x="10272038" y="6487192"/>
                  <a:pt x="10272038" y="6483040"/>
                </a:cubicBezTo>
                <a:cubicBezTo>
                  <a:pt x="10272038" y="6483040"/>
                  <a:pt x="10272038" y="6483040"/>
                  <a:pt x="10272038" y="6387546"/>
                </a:cubicBezTo>
                <a:cubicBezTo>
                  <a:pt x="10280286" y="6387546"/>
                  <a:pt x="10298844" y="6389621"/>
                  <a:pt x="10321526" y="6389621"/>
                </a:cubicBezTo>
                <a:cubicBezTo>
                  <a:pt x="10321526" y="6389621"/>
                  <a:pt x="10321526" y="6389621"/>
                  <a:pt x="10362766" y="6485115"/>
                </a:cubicBezTo>
                <a:cubicBezTo>
                  <a:pt x="10364828" y="6489268"/>
                  <a:pt x="10366890" y="6489268"/>
                  <a:pt x="10368952" y="6489268"/>
                </a:cubicBezTo>
                <a:cubicBezTo>
                  <a:pt x="10368952" y="6489268"/>
                  <a:pt x="10368952" y="6489268"/>
                  <a:pt x="10401944" y="6489268"/>
                </a:cubicBezTo>
                <a:cubicBezTo>
                  <a:pt x="10406068" y="6489268"/>
                  <a:pt x="10408130" y="6489268"/>
                  <a:pt x="10408130" y="6487192"/>
                </a:cubicBezTo>
                <a:cubicBezTo>
                  <a:pt x="10410192" y="6485115"/>
                  <a:pt x="10410192" y="6483040"/>
                  <a:pt x="10410192" y="6480964"/>
                </a:cubicBezTo>
                <a:lnTo>
                  <a:pt x="10362766" y="6377166"/>
                </a:lnTo>
                <a:cubicBezTo>
                  <a:pt x="10393696" y="6362634"/>
                  <a:pt x="10408130" y="6339798"/>
                  <a:pt x="10408130" y="6308658"/>
                </a:cubicBezTo>
                <a:cubicBezTo>
                  <a:pt x="10408130" y="6273367"/>
                  <a:pt x="10391634" y="6229772"/>
                  <a:pt x="10319464" y="6229772"/>
                </a:cubicBezTo>
                <a:cubicBezTo>
                  <a:pt x="10319464" y="6229772"/>
                  <a:pt x="10317402" y="6229772"/>
                  <a:pt x="10313278" y="6229772"/>
                </a:cubicBezTo>
                <a:close/>
                <a:moveTo>
                  <a:pt x="11675833" y="6196766"/>
                </a:moveTo>
                <a:cubicBezTo>
                  <a:pt x="11677894" y="6194705"/>
                  <a:pt x="11682015" y="6194705"/>
                  <a:pt x="11684076" y="6196766"/>
                </a:cubicBezTo>
                <a:cubicBezTo>
                  <a:pt x="11727344" y="6207067"/>
                  <a:pt x="11760312" y="6225611"/>
                  <a:pt x="11791218" y="6258579"/>
                </a:cubicBezTo>
                <a:cubicBezTo>
                  <a:pt x="11793278" y="6260639"/>
                  <a:pt x="11795339" y="6262699"/>
                  <a:pt x="11795339" y="6264760"/>
                </a:cubicBezTo>
                <a:cubicBezTo>
                  <a:pt x="11793278" y="6268880"/>
                  <a:pt x="11791218" y="6268880"/>
                  <a:pt x="11787097" y="6270941"/>
                </a:cubicBezTo>
                <a:cubicBezTo>
                  <a:pt x="11696438" y="6314210"/>
                  <a:pt x="11696438" y="6314210"/>
                  <a:pt x="11696438" y="6314210"/>
                </a:cubicBezTo>
                <a:cubicBezTo>
                  <a:pt x="11692317" y="6316270"/>
                  <a:pt x="11688196" y="6316270"/>
                  <a:pt x="11686136" y="6316270"/>
                </a:cubicBezTo>
                <a:cubicBezTo>
                  <a:pt x="11684076" y="6314210"/>
                  <a:pt x="11682015" y="6310089"/>
                  <a:pt x="11682015" y="6305968"/>
                </a:cubicBezTo>
                <a:cubicBezTo>
                  <a:pt x="11673773" y="6205007"/>
                  <a:pt x="11673773" y="6205007"/>
                  <a:pt x="11673773" y="6205007"/>
                </a:cubicBezTo>
                <a:cubicBezTo>
                  <a:pt x="11673773" y="6200886"/>
                  <a:pt x="11673773" y="6198826"/>
                  <a:pt x="11675833" y="6196766"/>
                </a:cubicBezTo>
                <a:close/>
                <a:moveTo>
                  <a:pt x="11618498" y="6195995"/>
                </a:moveTo>
                <a:cubicBezTo>
                  <a:pt x="11620043" y="6195738"/>
                  <a:pt x="11621589" y="6195738"/>
                  <a:pt x="11622619" y="6196770"/>
                </a:cubicBezTo>
                <a:cubicBezTo>
                  <a:pt x="11622619" y="6198835"/>
                  <a:pt x="11624679" y="6200900"/>
                  <a:pt x="11624679" y="6207095"/>
                </a:cubicBezTo>
                <a:cubicBezTo>
                  <a:pt x="11616438" y="6308283"/>
                  <a:pt x="11616438" y="6308283"/>
                  <a:pt x="11616438" y="6308283"/>
                </a:cubicBezTo>
                <a:cubicBezTo>
                  <a:pt x="11616438" y="6312413"/>
                  <a:pt x="11614377" y="6314478"/>
                  <a:pt x="11612316" y="6316543"/>
                </a:cubicBezTo>
                <a:cubicBezTo>
                  <a:pt x="11608196" y="6318608"/>
                  <a:pt x="11606135" y="6318608"/>
                  <a:pt x="11602015" y="6316543"/>
                </a:cubicBezTo>
                <a:cubicBezTo>
                  <a:pt x="11511355" y="6271112"/>
                  <a:pt x="11511355" y="6271112"/>
                  <a:pt x="11511355" y="6271112"/>
                </a:cubicBezTo>
                <a:cubicBezTo>
                  <a:pt x="11507235" y="6271112"/>
                  <a:pt x="11505174" y="6269047"/>
                  <a:pt x="11503114" y="6264917"/>
                </a:cubicBezTo>
                <a:cubicBezTo>
                  <a:pt x="11503114" y="6262851"/>
                  <a:pt x="11505174" y="6260787"/>
                  <a:pt x="11507235" y="6258721"/>
                </a:cubicBezTo>
                <a:cubicBezTo>
                  <a:pt x="11538141" y="6225681"/>
                  <a:pt x="11571108" y="6207095"/>
                  <a:pt x="11614377" y="6196770"/>
                </a:cubicBezTo>
                <a:cubicBezTo>
                  <a:pt x="11615407" y="6196770"/>
                  <a:pt x="11616952" y="6196254"/>
                  <a:pt x="11618498" y="6195995"/>
                </a:cubicBezTo>
                <a:close/>
                <a:moveTo>
                  <a:pt x="11649811" y="6160806"/>
                </a:moveTo>
                <a:cubicBezTo>
                  <a:pt x="11530058" y="6160806"/>
                  <a:pt x="11432980" y="6258932"/>
                  <a:pt x="11432980" y="6379976"/>
                </a:cubicBezTo>
                <a:cubicBezTo>
                  <a:pt x="11432980" y="6501019"/>
                  <a:pt x="11530058" y="6599145"/>
                  <a:pt x="11649811" y="6599145"/>
                </a:cubicBezTo>
                <a:cubicBezTo>
                  <a:pt x="11769564" y="6599145"/>
                  <a:pt x="11866643" y="6501019"/>
                  <a:pt x="11866643" y="6379976"/>
                </a:cubicBezTo>
                <a:cubicBezTo>
                  <a:pt x="11866643" y="6258932"/>
                  <a:pt x="11769564" y="6160806"/>
                  <a:pt x="11649811" y="6160806"/>
                </a:cubicBezTo>
                <a:close/>
                <a:moveTo>
                  <a:pt x="11649226" y="6129247"/>
                </a:moveTo>
                <a:cubicBezTo>
                  <a:pt x="11785441" y="6129247"/>
                  <a:pt x="11895865" y="6240979"/>
                  <a:pt x="11895865" y="6378808"/>
                </a:cubicBezTo>
                <a:cubicBezTo>
                  <a:pt x="11895865" y="6516636"/>
                  <a:pt x="11785441" y="6628369"/>
                  <a:pt x="11649226" y="6628369"/>
                </a:cubicBezTo>
                <a:cubicBezTo>
                  <a:pt x="11513012" y="6628369"/>
                  <a:pt x="11402588" y="6516636"/>
                  <a:pt x="11402588" y="6378808"/>
                </a:cubicBezTo>
                <a:cubicBezTo>
                  <a:pt x="11402588" y="6240979"/>
                  <a:pt x="11513012" y="6129247"/>
                  <a:pt x="11649226" y="6129247"/>
                </a:cubicBezTo>
                <a:close/>
                <a:moveTo>
                  <a:pt x="11636303" y="6050671"/>
                </a:moveTo>
                <a:cubicBezTo>
                  <a:pt x="11628077" y="6065220"/>
                  <a:pt x="11623964" y="6083926"/>
                  <a:pt x="11623964" y="6100554"/>
                </a:cubicBezTo>
                <a:cubicBezTo>
                  <a:pt x="11619850" y="6100554"/>
                  <a:pt x="11603398" y="6102632"/>
                  <a:pt x="11601342" y="6104711"/>
                </a:cubicBezTo>
                <a:cubicBezTo>
                  <a:pt x="11595172" y="6086005"/>
                  <a:pt x="11586946" y="6069377"/>
                  <a:pt x="11574607" y="6058985"/>
                </a:cubicBezTo>
                <a:cubicBezTo>
                  <a:pt x="11574607" y="6056906"/>
                  <a:pt x="11574607" y="6056906"/>
                  <a:pt x="11574607" y="6056906"/>
                </a:cubicBezTo>
                <a:cubicBezTo>
                  <a:pt x="11572550" y="6058985"/>
                  <a:pt x="11572550" y="6058985"/>
                  <a:pt x="11572550" y="6058985"/>
                </a:cubicBezTo>
                <a:cubicBezTo>
                  <a:pt x="11566381" y="6058985"/>
                  <a:pt x="11558155" y="6061063"/>
                  <a:pt x="11551985" y="6063142"/>
                </a:cubicBezTo>
                <a:cubicBezTo>
                  <a:pt x="11551985" y="6065220"/>
                  <a:pt x="11551985" y="6065220"/>
                  <a:pt x="11551985" y="6065220"/>
                </a:cubicBezTo>
                <a:cubicBezTo>
                  <a:pt x="11549928" y="6073534"/>
                  <a:pt x="11547872" y="6081848"/>
                  <a:pt x="11547872" y="6090162"/>
                </a:cubicBezTo>
                <a:cubicBezTo>
                  <a:pt x="11547872" y="6100554"/>
                  <a:pt x="11549928" y="6108868"/>
                  <a:pt x="11551985" y="6117182"/>
                </a:cubicBezTo>
                <a:cubicBezTo>
                  <a:pt x="11549928" y="6117182"/>
                  <a:pt x="11533476" y="6125495"/>
                  <a:pt x="11531420" y="6125495"/>
                </a:cubicBezTo>
                <a:cubicBezTo>
                  <a:pt x="11521137" y="6110946"/>
                  <a:pt x="11508798" y="6096397"/>
                  <a:pt x="11494402" y="6090162"/>
                </a:cubicBezTo>
                <a:cubicBezTo>
                  <a:pt x="11494402" y="6088083"/>
                  <a:pt x="11494402" y="6088083"/>
                  <a:pt x="11494402" y="6088083"/>
                </a:cubicBezTo>
                <a:cubicBezTo>
                  <a:pt x="11492346" y="6088083"/>
                  <a:pt x="11492346" y="6088083"/>
                  <a:pt x="11492346" y="6088083"/>
                </a:cubicBezTo>
                <a:cubicBezTo>
                  <a:pt x="11486176" y="6092240"/>
                  <a:pt x="11480006" y="6096397"/>
                  <a:pt x="11473837" y="6100554"/>
                </a:cubicBezTo>
                <a:cubicBezTo>
                  <a:pt x="11473837" y="6100554"/>
                  <a:pt x="11473837" y="6102632"/>
                  <a:pt x="11473837" y="6102632"/>
                </a:cubicBezTo>
                <a:cubicBezTo>
                  <a:pt x="11473837" y="6119260"/>
                  <a:pt x="11477950" y="6135888"/>
                  <a:pt x="11486176" y="6152515"/>
                </a:cubicBezTo>
                <a:cubicBezTo>
                  <a:pt x="11484120" y="6154594"/>
                  <a:pt x="11471780" y="6162908"/>
                  <a:pt x="11469724" y="6164986"/>
                </a:cubicBezTo>
                <a:cubicBezTo>
                  <a:pt x="11457385" y="6152515"/>
                  <a:pt x="11440932" y="6142123"/>
                  <a:pt x="11426536" y="6137966"/>
                </a:cubicBezTo>
                <a:cubicBezTo>
                  <a:pt x="11424480" y="6137966"/>
                  <a:pt x="11424480" y="6137966"/>
                  <a:pt x="11424480" y="6137966"/>
                </a:cubicBezTo>
                <a:cubicBezTo>
                  <a:pt x="11424480" y="6140044"/>
                  <a:pt x="11424480" y="6140044"/>
                  <a:pt x="11424480" y="6140044"/>
                </a:cubicBezTo>
                <a:cubicBezTo>
                  <a:pt x="11418310" y="6142123"/>
                  <a:pt x="11412140" y="6148358"/>
                  <a:pt x="11408027" y="6154594"/>
                </a:cubicBezTo>
                <a:cubicBezTo>
                  <a:pt x="11408027" y="6156672"/>
                  <a:pt x="11408027" y="6156672"/>
                  <a:pt x="11408027" y="6156672"/>
                </a:cubicBezTo>
                <a:cubicBezTo>
                  <a:pt x="11412140" y="6171221"/>
                  <a:pt x="11422423" y="6187849"/>
                  <a:pt x="11434763" y="6202398"/>
                </a:cubicBezTo>
                <a:cubicBezTo>
                  <a:pt x="11432706" y="6202398"/>
                  <a:pt x="11422423" y="6216947"/>
                  <a:pt x="11420366" y="6219026"/>
                </a:cubicBezTo>
                <a:cubicBezTo>
                  <a:pt x="11405971" y="6210712"/>
                  <a:pt x="11387462" y="6206555"/>
                  <a:pt x="11371010" y="6206555"/>
                </a:cubicBezTo>
                <a:cubicBezTo>
                  <a:pt x="11368953" y="6206555"/>
                  <a:pt x="11368953" y="6206555"/>
                  <a:pt x="11368953" y="6206555"/>
                </a:cubicBezTo>
                <a:cubicBezTo>
                  <a:pt x="11364840" y="6210712"/>
                  <a:pt x="11360727" y="6219026"/>
                  <a:pt x="11358671" y="6225261"/>
                </a:cubicBezTo>
                <a:cubicBezTo>
                  <a:pt x="11358671" y="6227340"/>
                  <a:pt x="11358671" y="6227340"/>
                  <a:pt x="11358671" y="6227340"/>
                </a:cubicBezTo>
                <a:cubicBezTo>
                  <a:pt x="11366897" y="6241888"/>
                  <a:pt x="11379236" y="6254359"/>
                  <a:pt x="11395688" y="6264752"/>
                </a:cubicBezTo>
                <a:cubicBezTo>
                  <a:pt x="11393632" y="6266830"/>
                  <a:pt x="11387462" y="6281379"/>
                  <a:pt x="11387462" y="6283458"/>
                </a:cubicBezTo>
                <a:cubicBezTo>
                  <a:pt x="11368953" y="6279301"/>
                  <a:pt x="11350444" y="6279301"/>
                  <a:pt x="11336049" y="6283458"/>
                </a:cubicBezTo>
                <a:cubicBezTo>
                  <a:pt x="11333992" y="6283458"/>
                  <a:pt x="11333992" y="6283458"/>
                  <a:pt x="11333992" y="6283458"/>
                </a:cubicBezTo>
                <a:cubicBezTo>
                  <a:pt x="11333992" y="6285536"/>
                  <a:pt x="11333992" y="6285536"/>
                  <a:pt x="11333992" y="6285536"/>
                </a:cubicBezTo>
                <a:cubicBezTo>
                  <a:pt x="11331936" y="6291772"/>
                  <a:pt x="11329879" y="6300085"/>
                  <a:pt x="11327823" y="6306320"/>
                </a:cubicBezTo>
                <a:cubicBezTo>
                  <a:pt x="11329879" y="6308399"/>
                  <a:pt x="11329879" y="6308399"/>
                  <a:pt x="11329879" y="6308399"/>
                </a:cubicBezTo>
                <a:cubicBezTo>
                  <a:pt x="11340162" y="6318791"/>
                  <a:pt x="11356614" y="6329184"/>
                  <a:pt x="11373066" y="6333340"/>
                </a:cubicBezTo>
                <a:cubicBezTo>
                  <a:pt x="11373066" y="6335419"/>
                  <a:pt x="11371010" y="6354125"/>
                  <a:pt x="11371010" y="6356204"/>
                </a:cubicBezTo>
                <a:cubicBezTo>
                  <a:pt x="11352501" y="6356204"/>
                  <a:pt x="11333992" y="6360360"/>
                  <a:pt x="11321653" y="6368675"/>
                </a:cubicBezTo>
                <a:cubicBezTo>
                  <a:pt x="11319596" y="6368675"/>
                  <a:pt x="11319596" y="6368675"/>
                  <a:pt x="11319596" y="6368675"/>
                </a:cubicBezTo>
                <a:cubicBezTo>
                  <a:pt x="11319596" y="6370752"/>
                  <a:pt x="11319596" y="6370752"/>
                  <a:pt x="11319596" y="6370752"/>
                </a:cubicBezTo>
                <a:cubicBezTo>
                  <a:pt x="11319596" y="6372831"/>
                  <a:pt x="11319596" y="6376988"/>
                  <a:pt x="11319596" y="6381145"/>
                </a:cubicBezTo>
                <a:cubicBezTo>
                  <a:pt x="11319596" y="6385302"/>
                  <a:pt x="11319596" y="6389459"/>
                  <a:pt x="11319596" y="6391537"/>
                </a:cubicBezTo>
                <a:cubicBezTo>
                  <a:pt x="11319596" y="6393616"/>
                  <a:pt x="11319596" y="6393616"/>
                  <a:pt x="11319596" y="6393616"/>
                </a:cubicBezTo>
                <a:cubicBezTo>
                  <a:pt x="11321653" y="6393616"/>
                  <a:pt x="11321653" y="6393616"/>
                  <a:pt x="11321653" y="6393616"/>
                </a:cubicBezTo>
                <a:cubicBezTo>
                  <a:pt x="11333992" y="6401930"/>
                  <a:pt x="11352501" y="6406087"/>
                  <a:pt x="11371010" y="6406087"/>
                </a:cubicBezTo>
                <a:cubicBezTo>
                  <a:pt x="11371010" y="6410243"/>
                  <a:pt x="11373066" y="6426871"/>
                  <a:pt x="11375123" y="6428949"/>
                </a:cubicBezTo>
                <a:cubicBezTo>
                  <a:pt x="11356614" y="6435184"/>
                  <a:pt x="11340162" y="6443498"/>
                  <a:pt x="11329879" y="6455969"/>
                </a:cubicBezTo>
                <a:cubicBezTo>
                  <a:pt x="11327823" y="6455969"/>
                  <a:pt x="11327823" y="6455969"/>
                  <a:pt x="11327823" y="6455969"/>
                </a:cubicBezTo>
                <a:cubicBezTo>
                  <a:pt x="11327823" y="6458048"/>
                  <a:pt x="11327823" y="6458048"/>
                  <a:pt x="11327823" y="6458048"/>
                </a:cubicBezTo>
                <a:cubicBezTo>
                  <a:pt x="11329879" y="6464283"/>
                  <a:pt x="11331936" y="6472597"/>
                  <a:pt x="11333992" y="6478833"/>
                </a:cubicBezTo>
                <a:cubicBezTo>
                  <a:pt x="11336049" y="6478833"/>
                  <a:pt x="11336049" y="6478833"/>
                  <a:pt x="11336049" y="6478833"/>
                </a:cubicBezTo>
                <a:cubicBezTo>
                  <a:pt x="11350444" y="6485068"/>
                  <a:pt x="11371010" y="6482989"/>
                  <a:pt x="11387462" y="6478833"/>
                </a:cubicBezTo>
                <a:cubicBezTo>
                  <a:pt x="11387462" y="6480910"/>
                  <a:pt x="11395688" y="6497539"/>
                  <a:pt x="11395688" y="6499616"/>
                </a:cubicBezTo>
                <a:cubicBezTo>
                  <a:pt x="11381292" y="6507930"/>
                  <a:pt x="11366897" y="6522480"/>
                  <a:pt x="11358671" y="6537029"/>
                </a:cubicBezTo>
                <a:cubicBezTo>
                  <a:pt x="11358671" y="6539107"/>
                  <a:pt x="11358671" y="6539107"/>
                  <a:pt x="11358671" y="6539107"/>
                </a:cubicBezTo>
                <a:cubicBezTo>
                  <a:pt x="11360727" y="6543265"/>
                  <a:pt x="11366897" y="6551578"/>
                  <a:pt x="11371010" y="6557813"/>
                </a:cubicBezTo>
                <a:cubicBezTo>
                  <a:pt x="11387462" y="6557813"/>
                  <a:pt x="11405971" y="6553657"/>
                  <a:pt x="11422423" y="6543265"/>
                </a:cubicBezTo>
                <a:cubicBezTo>
                  <a:pt x="11422423" y="6545342"/>
                  <a:pt x="11432706" y="6559892"/>
                  <a:pt x="11434763" y="6561971"/>
                </a:cubicBezTo>
                <a:cubicBezTo>
                  <a:pt x="11422423" y="6574441"/>
                  <a:pt x="11412140" y="6591068"/>
                  <a:pt x="11408027" y="6607697"/>
                </a:cubicBezTo>
                <a:cubicBezTo>
                  <a:pt x="11410084" y="6609774"/>
                  <a:pt x="11410084" y="6609774"/>
                  <a:pt x="11410084" y="6609774"/>
                </a:cubicBezTo>
                <a:cubicBezTo>
                  <a:pt x="11412140" y="6613932"/>
                  <a:pt x="11420366" y="6620167"/>
                  <a:pt x="11424480" y="6624324"/>
                </a:cubicBezTo>
                <a:cubicBezTo>
                  <a:pt x="11426536" y="6624324"/>
                  <a:pt x="11426536" y="6624324"/>
                  <a:pt x="11426536" y="6624324"/>
                </a:cubicBezTo>
                <a:cubicBezTo>
                  <a:pt x="11440932" y="6620167"/>
                  <a:pt x="11457385" y="6611853"/>
                  <a:pt x="11471780" y="6597304"/>
                </a:cubicBezTo>
                <a:cubicBezTo>
                  <a:pt x="11473837" y="6599383"/>
                  <a:pt x="11486176" y="6609774"/>
                  <a:pt x="11488233" y="6611853"/>
                </a:cubicBezTo>
                <a:cubicBezTo>
                  <a:pt x="11480006" y="6628480"/>
                  <a:pt x="11475894" y="6645109"/>
                  <a:pt x="11475894" y="6661736"/>
                </a:cubicBezTo>
                <a:cubicBezTo>
                  <a:pt x="11475894" y="6661736"/>
                  <a:pt x="11475894" y="6663815"/>
                  <a:pt x="11475894" y="6663815"/>
                </a:cubicBezTo>
                <a:cubicBezTo>
                  <a:pt x="11480006" y="6667971"/>
                  <a:pt x="11488233" y="6672129"/>
                  <a:pt x="11494402" y="6674206"/>
                </a:cubicBezTo>
                <a:cubicBezTo>
                  <a:pt x="11494402" y="6676285"/>
                  <a:pt x="11494402" y="6676285"/>
                  <a:pt x="11494402" y="6676285"/>
                </a:cubicBezTo>
                <a:cubicBezTo>
                  <a:pt x="11496459" y="6674206"/>
                  <a:pt x="11496459" y="6674206"/>
                  <a:pt x="11496459" y="6674206"/>
                </a:cubicBezTo>
                <a:cubicBezTo>
                  <a:pt x="11510854" y="6665893"/>
                  <a:pt x="11523194" y="6653422"/>
                  <a:pt x="11533476" y="6636795"/>
                </a:cubicBezTo>
                <a:cubicBezTo>
                  <a:pt x="11535533" y="6638873"/>
                  <a:pt x="11549928" y="6645109"/>
                  <a:pt x="11551985" y="6645109"/>
                </a:cubicBezTo>
                <a:cubicBezTo>
                  <a:pt x="11549928" y="6653422"/>
                  <a:pt x="11549928" y="6663815"/>
                  <a:pt x="11549928" y="6672129"/>
                </a:cubicBezTo>
                <a:cubicBezTo>
                  <a:pt x="11549928" y="6680442"/>
                  <a:pt x="11549928" y="6690835"/>
                  <a:pt x="11551985" y="6697070"/>
                </a:cubicBezTo>
                <a:cubicBezTo>
                  <a:pt x="11551985" y="6699148"/>
                  <a:pt x="11551985" y="6699148"/>
                  <a:pt x="11551985" y="6699148"/>
                </a:cubicBezTo>
                <a:cubicBezTo>
                  <a:pt x="11554042" y="6699148"/>
                  <a:pt x="11554042" y="6699148"/>
                  <a:pt x="11554042" y="6699148"/>
                </a:cubicBezTo>
                <a:cubicBezTo>
                  <a:pt x="11558155" y="6701227"/>
                  <a:pt x="11568437" y="6703305"/>
                  <a:pt x="11574607" y="6705383"/>
                </a:cubicBezTo>
                <a:cubicBezTo>
                  <a:pt x="11576663" y="6705383"/>
                  <a:pt x="11576663" y="6705383"/>
                  <a:pt x="11576663" y="6705383"/>
                </a:cubicBezTo>
                <a:cubicBezTo>
                  <a:pt x="11586946" y="6692913"/>
                  <a:pt x="11597229" y="6676285"/>
                  <a:pt x="11601342" y="6659658"/>
                </a:cubicBezTo>
                <a:cubicBezTo>
                  <a:pt x="11603398" y="6659658"/>
                  <a:pt x="11621907" y="6661736"/>
                  <a:pt x="11623964" y="6661736"/>
                </a:cubicBezTo>
                <a:cubicBezTo>
                  <a:pt x="11623964" y="6680442"/>
                  <a:pt x="11628077" y="6699148"/>
                  <a:pt x="11636303" y="6713697"/>
                </a:cubicBezTo>
                <a:cubicBezTo>
                  <a:pt x="11638359" y="6713697"/>
                  <a:pt x="11638359" y="6713697"/>
                  <a:pt x="11638359" y="6713697"/>
                </a:cubicBezTo>
                <a:cubicBezTo>
                  <a:pt x="11644529" y="6713697"/>
                  <a:pt x="11654812" y="6713697"/>
                  <a:pt x="11658925" y="6713697"/>
                </a:cubicBezTo>
                <a:cubicBezTo>
                  <a:pt x="11660982" y="6713697"/>
                  <a:pt x="11660982" y="6713697"/>
                  <a:pt x="11660982" y="6713697"/>
                </a:cubicBezTo>
                <a:cubicBezTo>
                  <a:pt x="11669208" y="6699148"/>
                  <a:pt x="11673321" y="6680442"/>
                  <a:pt x="11675378" y="6661736"/>
                </a:cubicBezTo>
                <a:cubicBezTo>
                  <a:pt x="11677434" y="6661736"/>
                  <a:pt x="11693886" y="6659658"/>
                  <a:pt x="11695943" y="6659658"/>
                </a:cubicBezTo>
                <a:cubicBezTo>
                  <a:pt x="11700056" y="6676285"/>
                  <a:pt x="11710338" y="6692913"/>
                  <a:pt x="11722678" y="6705383"/>
                </a:cubicBezTo>
                <a:cubicBezTo>
                  <a:pt x="11728847" y="6703305"/>
                  <a:pt x="11739130" y="6701227"/>
                  <a:pt x="11743243" y="6699148"/>
                </a:cubicBezTo>
                <a:cubicBezTo>
                  <a:pt x="11745300" y="6699148"/>
                  <a:pt x="11745300" y="6699148"/>
                  <a:pt x="11745300" y="6699148"/>
                </a:cubicBezTo>
                <a:cubicBezTo>
                  <a:pt x="11747356" y="6690835"/>
                  <a:pt x="11747356" y="6680442"/>
                  <a:pt x="11747356" y="6672129"/>
                </a:cubicBezTo>
                <a:cubicBezTo>
                  <a:pt x="11747356" y="6663815"/>
                  <a:pt x="11747356" y="6653422"/>
                  <a:pt x="11745300" y="6645109"/>
                </a:cubicBezTo>
                <a:cubicBezTo>
                  <a:pt x="11747356" y="6645109"/>
                  <a:pt x="11763808" y="6638873"/>
                  <a:pt x="11765865" y="6636795"/>
                </a:cubicBezTo>
                <a:cubicBezTo>
                  <a:pt x="11774091" y="6653422"/>
                  <a:pt x="11788487" y="6665893"/>
                  <a:pt x="11802882" y="6674206"/>
                </a:cubicBezTo>
                <a:cubicBezTo>
                  <a:pt x="11809052" y="6672129"/>
                  <a:pt x="11817278" y="6667971"/>
                  <a:pt x="11821391" y="6663815"/>
                </a:cubicBezTo>
                <a:cubicBezTo>
                  <a:pt x="11823448" y="6661736"/>
                  <a:pt x="11823448" y="6661736"/>
                  <a:pt x="11823448" y="6661736"/>
                </a:cubicBezTo>
                <a:cubicBezTo>
                  <a:pt x="11823448" y="6661736"/>
                  <a:pt x="11823448" y="6661736"/>
                  <a:pt x="11823448" y="6659658"/>
                </a:cubicBezTo>
                <a:cubicBezTo>
                  <a:pt x="11823448" y="6645109"/>
                  <a:pt x="11817278" y="6626403"/>
                  <a:pt x="11809052" y="6611853"/>
                </a:cubicBezTo>
                <a:cubicBezTo>
                  <a:pt x="11811108" y="6609774"/>
                  <a:pt x="11823448" y="6599383"/>
                  <a:pt x="11825504" y="6597304"/>
                </a:cubicBezTo>
                <a:cubicBezTo>
                  <a:pt x="11839900" y="6609774"/>
                  <a:pt x="11856352" y="6620167"/>
                  <a:pt x="11870748" y="6624324"/>
                </a:cubicBezTo>
                <a:cubicBezTo>
                  <a:pt x="11872805" y="6624324"/>
                  <a:pt x="11872805" y="6624324"/>
                  <a:pt x="11872805" y="6624324"/>
                </a:cubicBezTo>
                <a:cubicBezTo>
                  <a:pt x="11876918" y="6620167"/>
                  <a:pt x="11885144" y="6613932"/>
                  <a:pt x="11887201" y="6607697"/>
                </a:cubicBezTo>
                <a:cubicBezTo>
                  <a:pt x="11889257" y="6607697"/>
                  <a:pt x="11889257" y="6607697"/>
                  <a:pt x="11889257" y="6607697"/>
                </a:cubicBezTo>
                <a:cubicBezTo>
                  <a:pt x="11885144" y="6591068"/>
                  <a:pt x="11874861" y="6574441"/>
                  <a:pt x="11862522" y="6561971"/>
                </a:cubicBezTo>
                <a:cubicBezTo>
                  <a:pt x="11864579" y="6559892"/>
                  <a:pt x="11874861" y="6545342"/>
                  <a:pt x="11874861" y="6543265"/>
                </a:cubicBezTo>
                <a:cubicBezTo>
                  <a:pt x="11891314" y="6551578"/>
                  <a:pt x="11909822" y="6557813"/>
                  <a:pt x="11926275" y="6557813"/>
                </a:cubicBezTo>
                <a:cubicBezTo>
                  <a:pt x="11928331" y="6555735"/>
                  <a:pt x="11928331" y="6555735"/>
                  <a:pt x="11928331" y="6555735"/>
                </a:cubicBezTo>
                <a:cubicBezTo>
                  <a:pt x="11930388" y="6551578"/>
                  <a:pt x="11936557" y="6543265"/>
                  <a:pt x="11938614" y="6537029"/>
                </a:cubicBezTo>
                <a:cubicBezTo>
                  <a:pt x="11938614" y="6534951"/>
                  <a:pt x="11938614" y="6534951"/>
                  <a:pt x="11938614" y="6534951"/>
                </a:cubicBezTo>
                <a:cubicBezTo>
                  <a:pt x="11930388" y="6522480"/>
                  <a:pt x="11915992" y="6507930"/>
                  <a:pt x="11901596" y="6499616"/>
                </a:cubicBezTo>
                <a:cubicBezTo>
                  <a:pt x="11901596" y="6495460"/>
                  <a:pt x="11909822" y="6480910"/>
                  <a:pt x="11909822" y="6478833"/>
                </a:cubicBezTo>
                <a:cubicBezTo>
                  <a:pt x="11926275" y="6482989"/>
                  <a:pt x="11944784" y="6482989"/>
                  <a:pt x="11961236" y="6478833"/>
                </a:cubicBezTo>
                <a:cubicBezTo>
                  <a:pt x="11963292" y="6478833"/>
                  <a:pt x="11963292" y="6478833"/>
                  <a:pt x="11963292" y="6478833"/>
                </a:cubicBezTo>
                <a:cubicBezTo>
                  <a:pt x="11965349" y="6472597"/>
                  <a:pt x="11967405" y="6464283"/>
                  <a:pt x="11967405" y="6458048"/>
                </a:cubicBezTo>
                <a:cubicBezTo>
                  <a:pt x="11967405" y="6455969"/>
                  <a:pt x="11967405" y="6455969"/>
                  <a:pt x="11967405" y="6455969"/>
                </a:cubicBezTo>
                <a:cubicBezTo>
                  <a:pt x="11957123" y="6443498"/>
                  <a:pt x="11940670" y="6435184"/>
                  <a:pt x="11922162" y="6428949"/>
                </a:cubicBezTo>
                <a:cubicBezTo>
                  <a:pt x="11924218" y="6426871"/>
                  <a:pt x="11926275" y="6410243"/>
                  <a:pt x="11926275" y="6408165"/>
                </a:cubicBezTo>
                <a:cubicBezTo>
                  <a:pt x="11944784" y="6408165"/>
                  <a:pt x="11963292" y="6401930"/>
                  <a:pt x="11975632" y="6393616"/>
                </a:cubicBezTo>
                <a:cubicBezTo>
                  <a:pt x="11977688" y="6393616"/>
                  <a:pt x="11977688" y="6393616"/>
                  <a:pt x="11977688" y="6393616"/>
                </a:cubicBezTo>
                <a:cubicBezTo>
                  <a:pt x="11977688" y="6389459"/>
                  <a:pt x="11977688" y="6385302"/>
                  <a:pt x="11977688" y="6381145"/>
                </a:cubicBezTo>
                <a:cubicBezTo>
                  <a:pt x="11977688" y="6379066"/>
                  <a:pt x="11977688" y="6374910"/>
                  <a:pt x="11977688" y="6370752"/>
                </a:cubicBezTo>
                <a:cubicBezTo>
                  <a:pt x="11975632" y="6370752"/>
                  <a:pt x="11975632" y="6370752"/>
                  <a:pt x="11975632" y="6370752"/>
                </a:cubicBezTo>
                <a:cubicBezTo>
                  <a:pt x="11963292" y="6362439"/>
                  <a:pt x="11944784" y="6356204"/>
                  <a:pt x="11926275" y="6356204"/>
                </a:cubicBezTo>
                <a:cubicBezTo>
                  <a:pt x="11926275" y="6354125"/>
                  <a:pt x="11924218" y="6337498"/>
                  <a:pt x="11924218" y="6335419"/>
                </a:cubicBezTo>
                <a:cubicBezTo>
                  <a:pt x="11940670" y="6329184"/>
                  <a:pt x="11957123" y="6320870"/>
                  <a:pt x="11967405" y="6308399"/>
                </a:cubicBezTo>
                <a:cubicBezTo>
                  <a:pt x="11969462" y="6308399"/>
                  <a:pt x="11969462" y="6308399"/>
                  <a:pt x="11969462" y="6308399"/>
                </a:cubicBezTo>
                <a:cubicBezTo>
                  <a:pt x="11969462" y="6306320"/>
                  <a:pt x="11969462" y="6306320"/>
                  <a:pt x="11969462" y="6306320"/>
                </a:cubicBezTo>
                <a:cubicBezTo>
                  <a:pt x="11967405" y="6300085"/>
                  <a:pt x="11965349" y="6291772"/>
                  <a:pt x="11963292" y="6285536"/>
                </a:cubicBezTo>
                <a:cubicBezTo>
                  <a:pt x="11961236" y="6285536"/>
                  <a:pt x="11961236" y="6285536"/>
                  <a:pt x="11961236" y="6285536"/>
                </a:cubicBezTo>
                <a:cubicBezTo>
                  <a:pt x="11946840" y="6279301"/>
                  <a:pt x="11928331" y="6281379"/>
                  <a:pt x="11909822" y="6285536"/>
                </a:cubicBezTo>
                <a:cubicBezTo>
                  <a:pt x="11909822" y="6283458"/>
                  <a:pt x="11903653" y="6266830"/>
                  <a:pt x="11901596" y="6264752"/>
                </a:cubicBezTo>
                <a:cubicBezTo>
                  <a:pt x="11918049" y="6256438"/>
                  <a:pt x="11930388" y="6241888"/>
                  <a:pt x="11938614" y="6227340"/>
                </a:cubicBezTo>
                <a:cubicBezTo>
                  <a:pt x="11938614" y="6225261"/>
                  <a:pt x="11938614" y="6225261"/>
                  <a:pt x="11938614" y="6225261"/>
                </a:cubicBezTo>
                <a:cubicBezTo>
                  <a:pt x="11936557" y="6221104"/>
                  <a:pt x="11932444" y="6212790"/>
                  <a:pt x="11928331" y="6206555"/>
                </a:cubicBezTo>
                <a:cubicBezTo>
                  <a:pt x="11926275" y="6206555"/>
                  <a:pt x="11926275" y="6206555"/>
                  <a:pt x="11926275" y="6206555"/>
                </a:cubicBezTo>
                <a:cubicBezTo>
                  <a:pt x="11909822" y="6206555"/>
                  <a:pt x="11891314" y="6210712"/>
                  <a:pt x="11876918" y="6219026"/>
                </a:cubicBezTo>
                <a:cubicBezTo>
                  <a:pt x="11874861" y="6219026"/>
                  <a:pt x="11864579" y="6204476"/>
                  <a:pt x="11862522" y="6202398"/>
                </a:cubicBezTo>
                <a:cubicBezTo>
                  <a:pt x="11874861" y="6189927"/>
                  <a:pt x="11885144" y="6173300"/>
                  <a:pt x="11889257" y="6156672"/>
                </a:cubicBezTo>
                <a:cubicBezTo>
                  <a:pt x="11889257" y="6154594"/>
                  <a:pt x="11889257" y="6154594"/>
                  <a:pt x="11889257" y="6154594"/>
                </a:cubicBezTo>
                <a:cubicBezTo>
                  <a:pt x="11885144" y="6150437"/>
                  <a:pt x="11878975" y="6144201"/>
                  <a:pt x="11872805" y="6140044"/>
                </a:cubicBezTo>
                <a:cubicBezTo>
                  <a:pt x="11856352" y="6144201"/>
                  <a:pt x="11839900" y="6152515"/>
                  <a:pt x="11827561" y="6164986"/>
                </a:cubicBezTo>
                <a:cubicBezTo>
                  <a:pt x="11825504" y="6164986"/>
                  <a:pt x="11811108" y="6154594"/>
                  <a:pt x="11809052" y="6152515"/>
                </a:cubicBezTo>
                <a:cubicBezTo>
                  <a:pt x="11819334" y="6135888"/>
                  <a:pt x="11823448" y="6119260"/>
                  <a:pt x="11823448" y="6102632"/>
                </a:cubicBezTo>
                <a:cubicBezTo>
                  <a:pt x="11823448" y="6102632"/>
                  <a:pt x="11823448" y="6100554"/>
                  <a:pt x="11823448" y="6100554"/>
                </a:cubicBezTo>
                <a:cubicBezTo>
                  <a:pt x="11817278" y="6096397"/>
                  <a:pt x="11809052" y="6092240"/>
                  <a:pt x="11804939" y="6090162"/>
                </a:cubicBezTo>
                <a:cubicBezTo>
                  <a:pt x="11802882" y="6088083"/>
                  <a:pt x="11802882" y="6088083"/>
                  <a:pt x="11802882" y="6088083"/>
                </a:cubicBezTo>
                <a:cubicBezTo>
                  <a:pt x="11802882" y="6090162"/>
                  <a:pt x="11802882" y="6090162"/>
                  <a:pt x="11802882" y="6090162"/>
                </a:cubicBezTo>
                <a:cubicBezTo>
                  <a:pt x="11788487" y="6096397"/>
                  <a:pt x="11776147" y="6110946"/>
                  <a:pt x="11765865" y="6125495"/>
                </a:cubicBezTo>
                <a:cubicBezTo>
                  <a:pt x="11763808" y="6125495"/>
                  <a:pt x="11747356" y="6119260"/>
                  <a:pt x="11745300" y="6117182"/>
                </a:cubicBezTo>
                <a:cubicBezTo>
                  <a:pt x="11747356" y="6108868"/>
                  <a:pt x="11749412" y="6100554"/>
                  <a:pt x="11749412" y="6090162"/>
                </a:cubicBezTo>
                <a:cubicBezTo>
                  <a:pt x="11749412" y="6081848"/>
                  <a:pt x="11747356" y="6073534"/>
                  <a:pt x="11745300" y="6065220"/>
                </a:cubicBezTo>
                <a:cubicBezTo>
                  <a:pt x="11745300" y="6063142"/>
                  <a:pt x="11745300" y="6063142"/>
                  <a:pt x="11745300" y="6063142"/>
                </a:cubicBezTo>
                <a:cubicBezTo>
                  <a:pt x="11743243" y="6063142"/>
                  <a:pt x="11743243" y="6063142"/>
                  <a:pt x="11743243" y="6063142"/>
                </a:cubicBezTo>
                <a:cubicBezTo>
                  <a:pt x="11739130" y="6061063"/>
                  <a:pt x="11730904" y="6058985"/>
                  <a:pt x="11722678" y="6058985"/>
                </a:cubicBezTo>
                <a:cubicBezTo>
                  <a:pt x="11710338" y="6069377"/>
                  <a:pt x="11700056" y="6086005"/>
                  <a:pt x="11695943" y="6104711"/>
                </a:cubicBezTo>
                <a:cubicBezTo>
                  <a:pt x="11693886" y="6102632"/>
                  <a:pt x="11677434" y="6100554"/>
                  <a:pt x="11673321" y="6100554"/>
                </a:cubicBezTo>
                <a:cubicBezTo>
                  <a:pt x="11673321" y="6083926"/>
                  <a:pt x="11669208" y="6065220"/>
                  <a:pt x="11660982" y="6050671"/>
                </a:cubicBezTo>
                <a:cubicBezTo>
                  <a:pt x="11658925" y="6050671"/>
                  <a:pt x="11658925" y="6050671"/>
                  <a:pt x="11658925" y="6050671"/>
                </a:cubicBezTo>
                <a:cubicBezTo>
                  <a:pt x="11652756" y="6048592"/>
                  <a:pt x="11644529" y="6048592"/>
                  <a:pt x="11638359" y="6050671"/>
                </a:cubicBezTo>
                <a:cubicBezTo>
                  <a:pt x="11636303" y="6050671"/>
                  <a:pt x="11636303" y="6050671"/>
                  <a:pt x="11636303" y="6050671"/>
                </a:cubicBezTo>
                <a:close/>
                <a:moveTo>
                  <a:pt x="0" y="0"/>
                </a:moveTo>
                <a:lnTo>
                  <a:pt x="12192000" y="0"/>
                </a:lnTo>
                <a:lnTo>
                  <a:pt x="12192000" y="6858000"/>
                </a:lnTo>
                <a:lnTo>
                  <a:pt x="4539049" y="6858000"/>
                </a:lnTo>
                <a:lnTo>
                  <a:pt x="0" y="6858000"/>
                </a:lnTo>
                <a:lnTo>
                  <a:pt x="0" y="6273113"/>
                </a:lnTo>
                <a:close/>
              </a:path>
            </a:pathLst>
          </a:custGeom>
          <a:solidFill>
            <a:srgbClr val="48595D">
              <a:alpha val="70000"/>
            </a:srgbClr>
          </a:solidFill>
        </p:spPr>
        <p:txBody>
          <a:bodyPr wrap="square" tIns="0" bIns="1371600" anchor="b">
            <a:noAutofit/>
          </a:bodyPr>
          <a:lstStyle>
            <a:lvl1pPr marL="342900" indent="0" algn="l">
              <a:buNone/>
              <a:defRPr sz="4950" b="1" cap="all" baseline="0">
                <a:solidFill>
                  <a:schemeClr val="bg1">
                    <a:alpha val="0"/>
                  </a:schemeClr>
                </a:solidFill>
                <a:latin typeface="+mj-lt"/>
              </a:defRPr>
            </a:lvl1pPr>
            <a:lvl2pPr marL="0" indent="0" algn="ctr">
              <a:buNone/>
              <a:defRPr sz="1500">
                <a:solidFill>
                  <a:schemeClr val="bg1"/>
                </a:solidFill>
              </a:defRPr>
            </a:lvl2pPr>
            <a:lvl3pPr>
              <a:defRPr sz="1350"/>
            </a:lvl3pPr>
            <a:lvl4pPr>
              <a:defRPr sz="1200"/>
            </a:lvl4pPr>
            <a:lvl5pPr>
              <a:defRPr sz="1200"/>
            </a:lvl5pPr>
          </a:lstStyle>
          <a:p>
            <a:pPr lvl="0"/>
            <a:r>
              <a:rPr lang="en-US" dirty="0"/>
              <a:t> </a:t>
            </a:r>
          </a:p>
        </p:txBody>
      </p:sp>
      <p:sp>
        <p:nvSpPr>
          <p:cNvPr id="8" name="Text Placeholder 7">
            <a:extLst>
              <a:ext uri="{FF2B5EF4-FFF2-40B4-BE49-F238E27FC236}">
                <a16:creationId xmlns:a16="http://schemas.microsoft.com/office/drawing/2014/main" id="{E5AC0397-2DA6-4540-8C1F-56B2F3337EE9}"/>
              </a:ext>
            </a:extLst>
          </p:cNvPr>
          <p:cNvSpPr>
            <a:spLocks noGrp="1"/>
          </p:cNvSpPr>
          <p:nvPr>
            <p:ph type="body" sz="quarter" idx="14"/>
          </p:nvPr>
        </p:nvSpPr>
        <p:spPr>
          <a:xfrm>
            <a:off x="539354" y="1019176"/>
            <a:ext cx="2895600" cy="1825625"/>
          </a:xfrm>
          <a:noFill/>
          <a:ln w="50800">
            <a:solidFill>
              <a:schemeClr val="bg1"/>
            </a:solidFill>
          </a:ln>
        </p:spPr>
        <p:txBody>
          <a:bodyPr anchor="ctr">
            <a:normAutofit/>
          </a:bodyPr>
          <a:lstStyle>
            <a:lvl1pPr marL="0" indent="0">
              <a:buNone/>
              <a:defRPr sz="2475">
                <a:solidFill>
                  <a:schemeClr val="bg1"/>
                </a:solidFill>
                <a:latin typeface="+mn-lt"/>
              </a:defRPr>
            </a:lvl1pPr>
            <a:lvl2pPr marL="342900" indent="0">
              <a:buFont typeface="Arial" panose="020B0604020202020204" pitchFamily="34" charset="0"/>
              <a:buNone/>
              <a:defRPr sz="2475">
                <a:solidFill>
                  <a:schemeClr val="bg1"/>
                </a:solidFill>
                <a:latin typeface="+mn-lt"/>
              </a:defRPr>
            </a:lvl2pPr>
          </a:lstStyle>
          <a:p>
            <a:pPr lvl="0"/>
            <a:r>
              <a:rPr lang="en-US" dirty="0"/>
              <a:t>Click to edit Master text styles</a:t>
            </a:r>
          </a:p>
          <a:p>
            <a:pPr lvl="1"/>
            <a:endParaRPr lang="en-US" dirty="0"/>
          </a:p>
        </p:txBody>
      </p:sp>
      <p:sp>
        <p:nvSpPr>
          <p:cNvPr id="10" name="Text Placeholder 7">
            <a:extLst>
              <a:ext uri="{FF2B5EF4-FFF2-40B4-BE49-F238E27FC236}">
                <a16:creationId xmlns:a16="http://schemas.microsoft.com/office/drawing/2014/main" id="{CB44E7F6-F31E-4A39-A72C-52DF93197E75}"/>
              </a:ext>
            </a:extLst>
          </p:cNvPr>
          <p:cNvSpPr>
            <a:spLocks noGrp="1"/>
          </p:cNvSpPr>
          <p:nvPr>
            <p:ph type="body" sz="quarter" idx="15"/>
          </p:nvPr>
        </p:nvSpPr>
        <p:spPr>
          <a:xfrm>
            <a:off x="539354" y="2844801"/>
            <a:ext cx="2895600" cy="488949"/>
          </a:xfrm>
          <a:noFill/>
          <a:ln w="50800">
            <a:solidFill>
              <a:schemeClr val="bg1"/>
            </a:solidFill>
          </a:ln>
        </p:spPr>
        <p:txBody>
          <a:bodyPr tIns="0" bIns="0" anchor="ctr">
            <a:noAutofit/>
          </a:bodyPr>
          <a:lstStyle>
            <a:lvl1pPr marL="0" indent="0">
              <a:buNone/>
              <a:defRPr sz="2475">
                <a:solidFill>
                  <a:schemeClr val="bg1"/>
                </a:solidFill>
                <a:latin typeface="+mn-lt"/>
              </a:defRPr>
            </a:lvl1pPr>
            <a:lvl2pPr marL="342900" indent="0">
              <a:buFont typeface="Arial" panose="020B0604020202020204" pitchFamily="34" charset="0"/>
              <a:buNone/>
              <a:defRPr sz="2475">
                <a:solidFill>
                  <a:schemeClr val="bg1"/>
                </a:solidFill>
                <a:latin typeface="+mn-lt"/>
              </a:defRPr>
            </a:lvl2pPr>
          </a:lstStyle>
          <a:p>
            <a:pPr lvl="0"/>
            <a:r>
              <a:rPr lang="en-US" dirty="0"/>
              <a:t>Click to edit Master</a:t>
            </a:r>
          </a:p>
        </p:txBody>
      </p:sp>
      <p:sp>
        <p:nvSpPr>
          <p:cNvPr id="14" name="Slide Number Placeholder 5">
            <a:extLst>
              <a:ext uri="{FF2B5EF4-FFF2-40B4-BE49-F238E27FC236}">
                <a16:creationId xmlns:a16="http://schemas.microsoft.com/office/drawing/2014/main" id="{2A7DCC2E-35BA-4F5F-A36B-1B0E622326EF}"/>
              </a:ext>
            </a:extLst>
          </p:cNvPr>
          <p:cNvSpPr>
            <a:spLocks noGrp="1"/>
          </p:cNvSpPr>
          <p:nvPr>
            <p:ph type="sldNum" sz="quarter" idx="12"/>
          </p:nvPr>
        </p:nvSpPr>
        <p:spPr>
          <a:xfrm>
            <a:off x="8737600" y="86678"/>
            <a:ext cx="317501" cy="273844"/>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2122044971"/>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4342A258-AFA5-4BA1-AA41-952099F1FF0B}"/>
              </a:ext>
            </a:extLst>
          </p:cNvPr>
          <p:cNvSpPr>
            <a:spLocks noGrp="1"/>
          </p:cNvSpPr>
          <p:nvPr>
            <p:ph type="pic" sz="quarter" idx="16"/>
          </p:nvPr>
        </p:nvSpPr>
        <p:spPr>
          <a:xfrm>
            <a:off x="0" y="0"/>
            <a:ext cx="9144000" cy="5143500"/>
          </a:xfrm>
          <a:custGeom>
            <a:avLst/>
            <a:gdLst>
              <a:gd name="connsiteX0" fmla="*/ 11603402 w 12192000"/>
              <a:gd name="connsiteY0" fmla="*/ 6440005 h 6858000"/>
              <a:gd name="connsiteX1" fmla="*/ 11613605 w 12192000"/>
              <a:gd name="connsiteY1" fmla="*/ 6440005 h 6858000"/>
              <a:gd name="connsiteX2" fmla="*/ 11617686 w 12192000"/>
              <a:gd name="connsiteY2" fmla="*/ 6448343 h 6858000"/>
              <a:gd name="connsiteX3" fmla="*/ 11623808 w 12192000"/>
              <a:gd name="connsiteY3" fmla="*/ 6550487 h 6858000"/>
              <a:gd name="connsiteX4" fmla="*/ 11621767 w 12192000"/>
              <a:gd name="connsiteY4" fmla="*/ 6560909 h 6858000"/>
              <a:gd name="connsiteX5" fmla="*/ 11615645 w 12192000"/>
              <a:gd name="connsiteY5" fmla="*/ 6560909 h 6858000"/>
              <a:gd name="connsiteX6" fmla="*/ 11509533 w 12192000"/>
              <a:gd name="connsiteY6" fmla="*/ 6498373 h 6858000"/>
              <a:gd name="connsiteX7" fmla="*/ 11505451 w 12192000"/>
              <a:gd name="connsiteY7" fmla="*/ 6492120 h 6858000"/>
              <a:gd name="connsiteX8" fmla="*/ 11505451 w 12192000"/>
              <a:gd name="connsiteY8" fmla="*/ 6490034 h 6858000"/>
              <a:gd name="connsiteX9" fmla="*/ 11511573 w 12192000"/>
              <a:gd name="connsiteY9" fmla="*/ 6485865 h 6858000"/>
              <a:gd name="connsiteX10" fmla="*/ 11603402 w 12192000"/>
              <a:gd name="connsiteY10" fmla="*/ 6440005 h 6858000"/>
              <a:gd name="connsiteX11" fmla="*/ 11686136 w 12192000"/>
              <a:gd name="connsiteY11" fmla="*/ 6437921 h 6858000"/>
              <a:gd name="connsiteX12" fmla="*/ 11696438 w 12192000"/>
              <a:gd name="connsiteY12" fmla="*/ 6437921 h 6858000"/>
              <a:gd name="connsiteX13" fmla="*/ 11787097 w 12192000"/>
              <a:gd name="connsiteY13" fmla="*/ 6483687 h 6858000"/>
              <a:gd name="connsiteX14" fmla="*/ 11795339 w 12192000"/>
              <a:gd name="connsiteY14" fmla="*/ 6489928 h 6858000"/>
              <a:gd name="connsiteX15" fmla="*/ 11791218 w 12192000"/>
              <a:gd name="connsiteY15" fmla="*/ 6496168 h 6858000"/>
              <a:gd name="connsiteX16" fmla="*/ 11684076 w 12192000"/>
              <a:gd name="connsiteY16" fmla="*/ 6558576 h 6858000"/>
              <a:gd name="connsiteX17" fmla="*/ 11675833 w 12192000"/>
              <a:gd name="connsiteY17" fmla="*/ 6558576 h 6858000"/>
              <a:gd name="connsiteX18" fmla="*/ 11673773 w 12192000"/>
              <a:gd name="connsiteY18" fmla="*/ 6550255 h 6858000"/>
              <a:gd name="connsiteX19" fmla="*/ 11682015 w 12192000"/>
              <a:gd name="connsiteY19" fmla="*/ 6446242 h 6858000"/>
              <a:gd name="connsiteX20" fmla="*/ 11686136 w 12192000"/>
              <a:gd name="connsiteY20" fmla="*/ 6437921 h 6858000"/>
              <a:gd name="connsiteX21" fmla="*/ 10868401 w 12192000"/>
              <a:gd name="connsiteY21" fmla="*/ 6398178 h 6858000"/>
              <a:gd name="connsiteX22" fmla="*/ 10868401 w 12192000"/>
              <a:gd name="connsiteY22" fmla="*/ 6441381 h 6858000"/>
              <a:gd name="connsiteX23" fmla="*/ 10820512 w 12192000"/>
              <a:gd name="connsiteY23" fmla="*/ 6449610 h 6858000"/>
              <a:gd name="connsiteX24" fmla="*/ 10801773 w 12192000"/>
              <a:gd name="connsiteY24" fmla="*/ 6424923 h 6858000"/>
              <a:gd name="connsiteX25" fmla="*/ 10826759 w 12192000"/>
              <a:gd name="connsiteY25" fmla="*/ 6400236 h 6858000"/>
              <a:gd name="connsiteX26" fmla="*/ 10518900 w 12192000"/>
              <a:gd name="connsiteY26" fmla="*/ 6328044 h 6858000"/>
              <a:gd name="connsiteX27" fmla="*/ 10559811 w 12192000"/>
              <a:gd name="connsiteY27" fmla="*/ 6388243 h 6858000"/>
              <a:gd name="connsiteX28" fmla="*/ 10518900 w 12192000"/>
              <a:gd name="connsiteY28" fmla="*/ 6448441 h 6858000"/>
              <a:gd name="connsiteX29" fmla="*/ 10477988 w 12192000"/>
              <a:gd name="connsiteY29" fmla="*/ 6388243 h 6858000"/>
              <a:gd name="connsiteX30" fmla="*/ 10518900 w 12192000"/>
              <a:gd name="connsiteY30" fmla="*/ 6328044 h 6858000"/>
              <a:gd name="connsiteX31" fmla="*/ 11673123 w 12192000"/>
              <a:gd name="connsiteY31" fmla="*/ 6319732 h 6858000"/>
              <a:gd name="connsiteX32" fmla="*/ 11682116 w 12192000"/>
              <a:gd name="connsiteY32" fmla="*/ 6320771 h 6858000"/>
              <a:gd name="connsiteX33" fmla="*/ 11708840 w 12192000"/>
              <a:gd name="connsiteY33" fmla="*/ 6372722 h 6858000"/>
              <a:gd name="connsiteX34" fmla="*/ 11649226 w 12192000"/>
              <a:gd name="connsiteY34" fmla="*/ 6430907 h 6858000"/>
              <a:gd name="connsiteX35" fmla="*/ 11589612 w 12192000"/>
              <a:gd name="connsiteY35" fmla="*/ 6372722 h 6858000"/>
              <a:gd name="connsiteX36" fmla="*/ 11616336 w 12192000"/>
              <a:gd name="connsiteY36" fmla="*/ 6322850 h 6858000"/>
              <a:gd name="connsiteX37" fmla="*/ 11632781 w 12192000"/>
              <a:gd name="connsiteY37" fmla="*/ 6324927 h 6858000"/>
              <a:gd name="connsiteX38" fmla="*/ 11630725 w 12192000"/>
              <a:gd name="connsiteY38" fmla="*/ 6341552 h 6858000"/>
              <a:gd name="connsiteX39" fmla="*/ 11614280 w 12192000"/>
              <a:gd name="connsiteY39" fmla="*/ 6372722 h 6858000"/>
              <a:gd name="connsiteX40" fmla="*/ 11649226 w 12192000"/>
              <a:gd name="connsiteY40" fmla="*/ 6408049 h 6858000"/>
              <a:gd name="connsiteX41" fmla="*/ 11684172 w 12192000"/>
              <a:gd name="connsiteY41" fmla="*/ 6372722 h 6858000"/>
              <a:gd name="connsiteX42" fmla="*/ 11667727 w 12192000"/>
              <a:gd name="connsiteY42" fmla="*/ 6341552 h 6858000"/>
              <a:gd name="connsiteX43" fmla="*/ 11665671 w 12192000"/>
              <a:gd name="connsiteY43" fmla="*/ 6324927 h 6858000"/>
              <a:gd name="connsiteX44" fmla="*/ 11673123 w 12192000"/>
              <a:gd name="connsiteY44" fmla="*/ 6319732 h 6858000"/>
              <a:gd name="connsiteX45" fmla="*/ 11822057 w 12192000"/>
              <a:gd name="connsiteY45" fmla="*/ 6304666 h 6858000"/>
              <a:gd name="connsiteX46" fmla="*/ 11826190 w 12192000"/>
              <a:gd name="connsiteY46" fmla="*/ 6310895 h 6858000"/>
              <a:gd name="connsiteX47" fmla="*/ 11826190 w 12192000"/>
              <a:gd name="connsiteY47" fmla="*/ 6435462 h 6858000"/>
              <a:gd name="connsiteX48" fmla="*/ 11822057 w 12192000"/>
              <a:gd name="connsiteY48" fmla="*/ 6441690 h 6858000"/>
              <a:gd name="connsiteX49" fmla="*/ 11813791 w 12192000"/>
              <a:gd name="connsiteY49" fmla="*/ 6439614 h 6858000"/>
              <a:gd name="connsiteX50" fmla="*/ 11729066 w 12192000"/>
              <a:gd name="connsiteY50" fmla="*/ 6381482 h 6858000"/>
              <a:gd name="connsiteX51" fmla="*/ 11722867 w 12192000"/>
              <a:gd name="connsiteY51" fmla="*/ 6373178 h 6858000"/>
              <a:gd name="connsiteX52" fmla="*/ 11729066 w 12192000"/>
              <a:gd name="connsiteY52" fmla="*/ 6364874 h 6858000"/>
              <a:gd name="connsiteX53" fmla="*/ 11813791 w 12192000"/>
              <a:gd name="connsiteY53" fmla="*/ 6306743 h 6858000"/>
              <a:gd name="connsiteX54" fmla="*/ 11822057 w 12192000"/>
              <a:gd name="connsiteY54" fmla="*/ 6304666 h 6858000"/>
              <a:gd name="connsiteX55" fmla="*/ 11476229 w 12192000"/>
              <a:gd name="connsiteY55" fmla="*/ 6304666 h 6858000"/>
              <a:gd name="connsiteX56" fmla="*/ 11484412 w 12192000"/>
              <a:gd name="connsiteY56" fmla="*/ 6308818 h 6858000"/>
              <a:gd name="connsiteX57" fmla="*/ 11568280 w 12192000"/>
              <a:gd name="connsiteY57" fmla="*/ 6364874 h 6858000"/>
              <a:gd name="connsiteX58" fmla="*/ 11574417 w 12192000"/>
              <a:gd name="connsiteY58" fmla="*/ 6373178 h 6858000"/>
              <a:gd name="connsiteX59" fmla="*/ 11568280 w 12192000"/>
              <a:gd name="connsiteY59" fmla="*/ 6381482 h 6858000"/>
              <a:gd name="connsiteX60" fmla="*/ 11484412 w 12192000"/>
              <a:gd name="connsiteY60" fmla="*/ 6439614 h 6858000"/>
              <a:gd name="connsiteX61" fmla="*/ 11476229 w 12192000"/>
              <a:gd name="connsiteY61" fmla="*/ 6441690 h 6858000"/>
              <a:gd name="connsiteX62" fmla="*/ 11472138 w 12192000"/>
              <a:gd name="connsiteY62" fmla="*/ 6435462 h 6858000"/>
              <a:gd name="connsiteX63" fmla="*/ 11472138 w 12192000"/>
              <a:gd name="connsiteY63" fmla="*/ 6310895 h 6858000"/>
              <a:gd name="connsiteX64" fmla="*/ 11476229 w 12192000"/>
              <a:gd name="connsiteY64" fmla="*/ 6304666 h 6858000"/>
              <a:gd name="connsiteX65" fmla="*/ 11088184 w 12192000"/>
              <a:gd name="connsiteY65" fmla="*/ 6294146 h 6858000"/>
              <a:gd name="connsiteX66" fmla="*/ 11082024 w 12192000"/>
              <a:gd name="connsiteY66" fmla="*/ 6296224 h 6858000"/>
              <a:gd name="connsiteX67" fmla="*/ 11079972 w 12192000"/>
              <a:gd name="connsiteY67" fmla="*/ 6302454 h 6858000"/>
              <a:gd name="connsiteX68" fmla="*/ 11121033 w 12192000"/>
              <a:gd name="connsiteY68" fmla="*/ 6460305 h 6858000"/>
              <a:gd name="connsiteX69" fmla="*/ 11145670 w 12192000"/>
              <a:gd name="connsiteY69" fmla="*/ 6481074 h 6858000"/>
              <a:gd name="connsiteX70" fmla="*/ 11153882 w 12192000"/>
              <a:gd name="connsiteY70" fmla="*/ 6481074 h 6858000"/>
              <a:gd name="connsiteX71" fmla="*/ 11149776 w 12192000"/>
              <a:gd name="connsiteY71" fmla="*/ 6489382 h 6858000"/>
              <a:gd name="connsiteX72" fmla="*/ 11149776 w 12192000"/>
              <a:gd name="connsiteY72" fmla="*/ 6491459 h 6858000"/>
              <a:gd name="connsiteX73" fmla="*/ 11125139 w 12192000"/>
              <a:gd name="connsiteY73" fmla="*/ 6510152 h 6858000"/>
              <a:gd name="connsiteX74" fmla="*/ 11090237 w 12192000"/>
              <a:gd name="connsiteY74" fmla="*/ 6508075 h 6858000"/>
              <a:gd name="connsiteX75" fmla="*/ 11084078 w 12192000"/>
              <a:gd name="connsiteY75" fmla="*/ 6510152 h 6858000"/>
              <a:gd name="connsiteX76" fmla="*/ 11082024 w 12192000"/>
              <a:gd name="connsiteY76" fmla="*/ 6514306 h 6858000"/>
              <a:gd name="connsiteX77" fmla="*/ 11082024 w 12192000"/>
              <a:gd name="connsiteY77" fmla="*/ 6532999 h 6858000"/>
              <a:gd name="connsiteX78" fmla="*/ 11088184 w 12192000"/>
              <a:gd name="connsiteY78" fmla="*/ 6539230 h 6858000"/>
              <a:gd name="connsiteX79" fmla="*/ 11135404 w 12192000"/>
              <a:gd name="connsiteY79" fmla="*/ 6545460 h 6858000"/>
              <a:gd name="connsiteX80" fmla="*/ 11137458 w 12192000"/>
              <a:gd name="connsiteY80" fmla="*/ 6545460 h 6858000"/>
              <a:gd name="connsiteX81" fmla="*/ 11190838 w 12192000"/>
              <a:gd name="connsiteY81" fmla="*/ 6493536 h 6858000"/>
              <a:gd name="connsiteX82" fmla="*/ 11223687 w 12192000"/>
              <a:gd name="connsiteY82" fmla="*/ 6364764 h 6858000"/>
              <a:gd name="connsiteX83" fmla="*/ 11236005 w 12192000"/>
              <a:gd name="connsiteY83" fmla="*/ 6323224 h 6858000"/>
              <a:gd name="connsiteX84" fmla="*/ 11240111 w 12192000"/>
              <a:gd name="connsiteY84" fmla="*/ 6302454 h 6858000"/>
              <a:gd name="connsiteX85" fmla="*/ 11238058 w 12192000"/>
              <a:gd name="connsiteY85" fmla="*/ 6296224 h 6858000"/>
              <a:gd name="connsiteX86" fmla="*/ 11233952 w 12192000"/>
              <a:gd name="connsiteY86" fmla="*/ 6294146 h 6858000"/>
              <a:gd name="connsiteX87" fmla="*/ 11205209 w 12192000"/>
              <a:gd name="connsiteY87" fmla="*/ 6294146 h 6858000"/>
              <a:gd name="connsiteX88" fmla="*/ 11199050 w 12192000"/>
              <a:gd name="connsiteY88" fmla="*/ 6298301 h 6858000"/>
              <a:gd name="connsiteX89" fmla="*/ 11162094 w 12192000"/>
              <a:gd name="connsiteY89" fmla="*/ 6439535 h 6858000"/>
              <a:gd name="connsiteX90" fmla="*/ 11160041 w 12192000"/>
              <a:gd name="connsiteY90" fmla="*/ 6439535 h 6858000"/>
              <a:gd name="connsiteX91" fmla="*/ 11121033 w 12192000"/>
              <a:gd name="connsiteY91" fmla="*/ 6298301 h 6858000"/>
              <a:gd name="connsiteX92" fmla="*/ 11114874 w 12192000"/>
              <a:gd name="connsiteY92" fmla="*/ 6294146 h 6858000"/>
              <a:gd name="connsiteX93" fmla="*/ 11088184 w 12192000"/>
              <a:gd name="connsiteY93" fmla="*/ 6294146 h 6858000"/>
              <a:gd name="connsiteX94" fmla="*/ 11048412 w 12192000"/>
              <a:gd name="connsiteY94" fmla="*/ 6291809 h 6858000"/>
              <a:gd name="connsiteX95" fmla="*/ 10999317 w 12192000"/>
              <a:gd name="connsiteY95" fmla="*/ 6312618 h 6858000"/>
              <a:gd name="connsiteX96" fmla="*/ 10999317 w 12192000"/>
              <a:gd name="connsiteY96" fmla="*/ 6300133 h 6858000"/>
              <a:gd name="connsiteX97" fmla="*/ 10993181 w 12192000"/>
              <a:gd name="connsiteY97" fmla="*/ 6293890 h 6858000"/>
              <a:gd name="connsiteX98" fmla="*/ 10964542 w 12192000"/>
              <a:gd name="connsiteY98" fmla="*/ 6293890 h 6858000"/>
              <a:gd name="connsiteX99" fmla="*/ 10958406 w 12192000"/>
              <a:gd name="connsiteY99" fmla="*/ 6300133 h 6858000"/>
              <a:gd name="connsiteX100" fmla="*/ 10958406 w 12192000"/>
              <a:gd name="connsiteY100" fmla="*/ 6474928 h 6858000"/>
              <a:gd name="connsiteX101" fmla="*/ 10964542 w 12192000"/>
              <a:gd name="connsiteY101" fmla="*/ 6481171 h 6858000"/>
              <a:gd name="connsiteX102" fmla="*/ 10993181 w 12192000"/>
              <a:gd name="connsiteY102" fmla="*/ 6481171 h 6858000"/>
              <a:gd name="connsiteX103" fmla="*/ 10999317 w 12192000"/>
              <a:gd name="connsiteY103" fmla="*/ 6474928 h 6858000"/>
              <a:gd name="connsiteX104" fmla="*/ 10999317 w 12192000"/>
              <a:gd name="connsiteY104" fmla="*/ 6354236 h 6858000"/>
              <a:gd name="connsiteX105" fmla="*/ 11050457 w 12192000"/>
              <a:gd name="connsiteY105" fmla="*/ 6331346 h 6858000"/>
              <a:gd name="connsiteX106" fmla="*/ 11056594 w 12192000"/>
              <a:gd name="connsiteY106" fmla="*/ 6325103 h 6858000"/>
              <a:gd name="connsiteX107" fmla="*/ 11056594 w 12192000"/>
              <a:gd name="connsiteY107" fmla="*/ 6298052 h 6858000"/>
              <a:gd name="connsiteX108" fmla="*/ 11054548 w 12192000"/>
              <a:gd name="connsiteY108" fmla="*/ 6293890 h 6858000"/>
              <a:gd name="connsiteX109" fmla="*/ 11048412 w 12192000"/>
              <a:gd name="connsiteY109" fmla="*/ 6291809 h 6858000"/>
              <a:gd name="connsiteX110" fmla="*/ 10847504 w 12192000"/>
              <a:gd name="connsiteY110" fmla="*/ 6288302 h 6858000"/>
              <a:gd name="connsiteX111" fmla="*/ 10777148 w 12192000"/>
              <a:gd name="connsiteY111" fmla="*/ 6296620 h 6858000"/>
              <a:gd name="connsiteX112" fmla="*/ 10770940 w 12192000"/>
              <a:gd name="connsiteY112" fmla="*/ 6302858 h 6858000"/>
              <a:gd name="connsiteX113" fmla="*/ 10773009 w 12192000"/>
              <a:gd name="connsiteY113" fmla="*/ 6327811 h 6858000"/>
              <a:gd name="connsiteX114" fmla="*/ 10775079 w 12192000"/>
              <a:gd name="connsiteY114" fmla="*/ 6331970 h 6858000"/>
              <a:gd name="connsiteX115" fmla="*/ 10779217 w 12192000"/>
              <a:gd name="connsiteY115" fmla="*/ 6334049 h 6858000"/>
              <a:gd name="connsiteX116" fmla="*/ 10845434 w 12192000"/>
              <a:gd name="connsiteY116" fmla="*/ 6329890 h 6858000"/>
              <a:gd name="connsiteX117" fmla="*/ 10868196 w 12192000"/>
              <a:gd name="connsiteY117" fmla="*/ 6352764 h 6858000"/>
              <a:gd name="connsiteX118" fmla="*/ 10868196 w 12192000"/>
              <a:gd name="connsiteY118" fmla="*/ 6365240 h 6858000"/>
              <a:gd name="connsiteX119" fmla="*/ 10822672 w 12192000"/>
              <a:gd name="connsiteY119" fmla="*/ 6369399 h 6858000"/>
              <a:gd name="connsiteX120" fmla="*/ 10758524 w 12192000"/>
              <a:gd name="connsiteY120" fmla="*/ 6425543 h 6858000"/>
              <a:gd name="connsiteX121" fmla="*/ 10814395 w 12192000"/>
              <a:gd name="connsiteY121" fmla="*/ 6485846 h 6858000"/>
              <a:gd name="connsiteX122" fmla="*/ 10874404 w 12192000"/>
              <a:gd name="connsiteY122" fmla="*/ 6473370 h 6858000"/>
              <a:gd name="connsiteX123" fmla="*/ 10903374 w 12192000"/>
              <a:gd name="connsiteY123" fmla="*/ 6485846 h 6858000"/>
              <a:gd name="connsiteX124" fmla="*/ 10909582 w 12192000"/>
              <a:gd name="connsiteY124" fmla="*/ 6483767 h 6858000"/>
              <a:gd name="connsiteX125" fmla="*/ 10911651 w 12192000"/>
              <a:gd name="connsiteY125" fmla="*/ 6477529 h 6858000"/>
              <a:gd name="connsiteX126" fmla="*/ 10911651 w 12192000"/>
              <a:gd name="connsiteY126" fmla="*/ 6352764 h 6858000"/>
              <a:gd name="connsiteX127" fmla="*/ 10847504 w 12192000"/>
              <a:gd name="connsiteY127" fmla="*/ 6288302 h 6858000"/>
              <a:gd name="connsiteX128" fmla="*/ 10518899 w 12192000"/>
              <a:gd name="connsiteY128" fmla="*/ 6288302 h 6858000"/>
              <a:gd name="connsiteX129" fmla="*/ 10434738 w 12192000"/>
              <a:gd name="connsiteY129" fmla="*/ 6387074 h 6858000"/>
              <a:gd name="connsiteX130" fmla="*/ 10518899 w 12192000"/>
              <a:gd name="connsiteY130" fmla="*/ 6485846 h 6858000"/>
              <a:gd name="connsiteX131" fmla="*/ 10603060 w 12192000"/>
              <a:gd name="connsiteY131" fmla="*/ 6387074 h 6858000"/>
              <a:gd name="connsiteX132" fmla="*/ 10518899 w 12192000"/>
              <a:gd name="connsiteY132" fmla="*/ 6288302 h 6858000"/>
              <a:gd name="connsiteX133" fmla="*/ 10302945 w 12192000"/>
              <a:gd name="connsiteY133" fmla="*/ 6262586 h 6858000"/>
              <a:gd name="connsiteX134" fmla="*/ 10319310 w 12192000"/>
              <a:gd name="connsiteY134" fmla="*/ 6262586 h 6858000"/>
              <a:gd name="connsiteX135" fmla="*/ 10362267 w 12192000"/>
              <a:gd name="connsiteY135" fmla="*/ 6302328 h 6858000"/>
              <a:gd name="connsiteX136" fmla="*/ 10317264 w 12192000"/>
              <a:gd name="connsiteY136" fmla="*/ 6339979 h 6858000"/>
              <a:gd name="connsiteX137" fmla="*/ 10272261 w 12192000"/>
              <a:gd name="connsiteY137" fmla="*/ 6339979 h 6858000"/>
              <a:gd name="connsiteX138" fmla="*/ 10272261 w 12192000"/>
              <a:gd name="connsiteY138" fmla="*/ 6264678 h 6858000"/>
              <a:gd name="connsiteX139" fmla="*/ 10302945 w 12192000"/>
              <a:gd name="connsiteY139" fmla="*/ 6262586 h 6858000"/>
              <a:gd name="connsiteX140" fmla="*/ 10679182 w 12192000"/>
              <a:gd name="connsiteY140" fmla="*/ 6250897 h 6858000"/>
              <a:gd name="connsiteX141" fmla="*/ 10650472 w 12192000"/>
              <a:gd name="connsiteY141" fmla="*/ 6257141 h 6858000"/>
              <a:gd name="connsiteX142" fmla="*/ 10644320 w 12192000"/>
              <a:gd name="connsiteY142" fmla="*/ 6263385 h 6858000"/>
              <a:gd name="connsiteX143" fmla="*/ 10644320 w 12192000"/>
              <a:gd name="connsiteY143" fmla="*/ 6294607 h 6858000"/>
              <a:gd name="connsiteX144" fmla="*/ 10627914 w 12192000"/>
              <a:gd name="connsiteY144" fmla="*/ 6294607 h 6858000"/>
              <a:gd name="connsiteX145" fmla="*/ 10621762 w 12192000"/>
              <a:gd name="connsiteY145" fmla="*/ 6300852 h 6858000"/>
              <a:gd name="connsiteX146" fmla="*/ 10621762 w 12192000"/>
              <a:gd name="connsiteY146" fmla="*/ 6325830 h 6858000"/>
              <a:gd name="connsiteX147" fmla="*/ 10627914 w 12192000"/>
              <a:gd name="connsiteY147" fmla="*/ 6332074 h 6858000"/>
              <a:gd name="connsiteX148" fmla="*/ 10644320 w 12192000"/>
              <a:gd name="connsiteY148" fmla="*/ 6332074 h 6858000"/>
              <a:gd name="connsiteX149" fmla="*/ 10644320 w 12192000"/>
              <a:gd name="connsiteY149" fmla="*/ 6415333 h 6858000"/>
              <a:gd name="connsiteX150" fmla="*/ 10699689 w 12192000"/>
              <a:gd name="connsiteY150" fmla="*/ 6488184 h 6858000"/>
              <a:gd name="connsiteX151" fmla="*/ 10732500 w 12192000"/>
              <a:gd name="connsiteY151" fmla="*/ 6484021 h 6858000"/>
              <a:gd name="connsiteX152" fmla="*/ 10738652 w 12192000"/>
              <a:gd name="connsiteY152" fmla="*/ 6475695 h 6858000"/>
              <a:gd name="connsiteX153" fmla="*/ 10736602 w 12192000"/>
              <a:gd name="connsiteY153" fmla="*/ 6452799 h 6858000"/>
              <a:gd name="connsiteX154" fmla="*/ 10730449 w 12192000"/>
              <a:gd name="connsiteY154" fmla="*/ 6444473 h 6858000"/>
              <a:gd name="connsiteX155" fmla="*/ 10705841 w 12192000"/>
              <a:gd name="connsiteY155" fmla="*/ 6446555 h 6858000"/>
              <a:gd name="connsiteX156" fmla="*/ 10687385 w 12192000"/>
              <a:gd name="connsiteY156" fmla="*/ 6409088 h 6858000"/>
              <a:gd name="connsiteX157" fmla="*/ 10687385 w 12192000"/>
              <a:gd name="connsiteY157" fmla="*/ 6332074 h 6858000"/>
              <a:gd name="connsiteX158" fmla="*/ 10730449 w 12192000"/>
              <a:gd name="connsiteY158" fmla="*/ 6332074 h 6858000"/>
              <a:gd name="connsiteX159" fmla="*/ 10736602 w 12192000"/>
              <a:gd name="connsiteY159" fmla="*/ 6325830 h 6858000"/>
              <a:gd name="connsiteX160" fmla="*/ 10736602 w 12192000"/>
              <a:gd name="connsiteY160" fmla="*/ 6300852 h 6858000"/>
              <a:gd name="connsiteX161" fmla="*/ 10730449 w 12192000"/>
              <a:gd name="connsiteY161" fmla="*/ 6294607 h 6858000"/>
              <a:gd name="connsiteX162" fmla="*/ 10687385 w 12192000"/>
              <a:gd name="connsiteY162" fmla="*/ 6294607 h 6858000"/>
              <a:gd name="connsiteX163" fmla="*/ 10687385 w 12192000"/>
              <a:gd name="connsiteY163" fmla="*/ 6257141 h 6858000"/>
              <a:gd name="connsiteX164" fmla="*/ 10685334 w 12192000"/>
              <a:gd name="connsiteY164" fmla="*/ 6250897 h 6858000"/>
              <a:gd name="connsiteX165" fmla="*/ 10679182 w 12192000"/>
              <a:gd name="connsiteY165" fmla="*/ 6250897 h 6858000"/>
              <a:gd name="connsiteX166" fmla="*/ 10313278 w 12192000"/>
              <a:gd name="connsiteY166" fmla="*/ 6221675 h 6858000"/>
              <a:gd name="connsiteX167" fmla="*/ 10232861 w 12192000"/>
              <a:gd name="connsiteY167" fmla="*/ 6225827 h 6858000"/>
              <a:gd name="connsiteX168" fmla="*/ 10226674 w 12192000"/>
              <a:gd name="connsiteY168" fmla="*/ 6234131 h 6858000"/>
              <a:gd name="connsiteX169" fmla="*/ 10226674 w 12192000"/>
              <a:gd name="connsiteY169" fmla="*/ 6474943 h 6858000"/>
              <a:gd name="connsiteX170" fmla="*/ 10234922 w 12192000"/>
              <a:gd name="connsiteY170" fmla="*/ 6481171 h 6858000"/>
              <a:gd name="connsiteX171" fmla="*/ 10263790 w 12192000"/>
              <a:gd name="connsiteY171" fmla="*/ 6481171 h 6858000"/>
              <a:gd name="connsiteX172" fmla="*/ 10272038 w 12192000"/>
              <a:gd name="connsiteY172" fmla="*/ 6474943 h 6858000"/>
              <a:gd name="connsiteX173" fmla="*/ 10272038 w 12192000"/>
              <a:gd name="connsiteY173" fmla="*/ 6379449 h 6858000"/>
              <a:gd name="connsiteX174" fmla="*/ 10321526 w 12192000"/>
              <a:gd name="connsiteY174" fmla="*/ 6381524 h 6858000"/>
              <a:gd name="connsiteX175" fmla="*/ 10362766 w 12192000"/>
              <a:gd name="connsiteY175" fmla="*/ 6477018 h 6858000"/>
              <a:gd name="connsiteX176" fmla="*/ 10368952 w 12192000"/>
              <a:gd name="connsiteY176" fmla="*/ 6481171 h 6858000"/>
              <a:gd name="connsiteX177" fmla="*/ 10401944 w 12192000"/>
              <a:gd name="connsiteY177" fmla="*/ 6481171 h 6858000"/>
              <a:gd name="connsiteX178" fmla="*/ 10408130 w 12192000"/>
              <a:gd name="connsiteY178" fmla="*/ 6479095 h 6858000"/>
              <a:gd name="connsiteX179" fmla="*/ 10410192 w 12192000"/>
              <a:gd name="connsiteY179" fmla="*/ 6472867 h 6858000"/>
              <a:gd name="connsiteX180" fmla="*/ 10362766 w 12192000"/>
              <a:gd name="connsiteY180" fmla="*/ 6369069 h 6858000"/>
              <a:gd name="connsiteX181" fmla="*/ 10408130 w 12192000"/>
              <a:gd name="connsiteY181" fmla="*/ 6300561 h 6858000"/>
              <a:gd name="connsiteX182" fmla="*/ 10319464 w 12192000"/>
              <a:gd name="connsiteY182" fmla="*/ 6221675 h 6858000"/>
              <a:gd name="connsiteX183" fmla="*/ 10313278 w 12192000"/>
              <a:gd name="connsiteY183" fmla="*/ 6221675 h 6858000"/>
              <a:gd name="connsiteX184" fmla="*/ 11675833 w 12192000"/>
              <a:gd name="connsiteY184" fmla="*/ 6188669 h 6858000"/>
              <a:gd name="connsiteX185" fmla="*/ 11684076 w 12192000"/>
              <a:gd name="connsiteY185" fmla="*/ 6188669 h 6858000"/>
              <a:gd name="connsiteX186" fmla="*/ 11791218 w 12192000"/>
              <a:gd name="connsiteY186" fmla="*/ 6250482 h 6858000"/>
              <a:gd name="connsiteX187" fmla="*/ 11795339 w 12192000"/>
              <a:gd name="connsiteY187" fmla="*/ 6256663 h 6858000"/>
              <a:gd name="connsiteX188" fmla="*/ 11787097 w 12192000"/>
              <a:gd name="connsiteY188" fmla="*/ 6262844 h 6858000"/>
              <a:gd name="connsiteX189" fmla="*/ 11696438 w 12192000"/>
              <a:gd name="connsiteY189" fmla="*/ 6306113 h 6858000"/>
              <a:gd name="connsiteX190" fmla="*/ 11686136 w 12192000"/>
              <a:gd name="connsiteY190" fmla="*/ 6308173 h 6858000"/>
              <a:gd name="connsiteX191" fmla="*/ 11682015 w 12192000"/>
              <a:gd name="connsiteY191" fmla="*/ 6297871 h 6858000"/>
              <a:gd name="connsiteX192" fmla="*/ 11673773 w 12192000"/>
              <a:gd name="connsiteY192" fmla="*/ 6196910 h 6858000"/>
              <a:gd name="connsiteX193" fmla="*/ 11675833 w 12192000"/>
              <a:gd name="connsiteY193" fmla="*/ 6188669 h 6858000"/>
              <a:gd name="connsiteX194" fmla="*/ 11618498 w 12192000"/>
              <a:gd name="connsiteY194" fmla="*/ 6187898 h 6858000"/>
              <a:gd name="connsiteX195" fmla="*/ 11622619 w 12192000"/>
              <a:gd name="connsiteY195" fmla="*/ 6188673 h 6858000"/>
              <a:gd name="connsiteX196" fmla="*/ 11624679 w 12192000"/>
              <a:gd name="connsiteY196" fmla="*/ 6198998 h 6858000"/>
              <a:gd name="connsiteX197" fmla="*/ 11616438 w 12192000"/>
              <a:gd name="connsiteY197" fmla="*/ 6300186 h 6858000"/>
              <a:gd name="connsiteX198" fmla="*/ 11612316 w 12192000"/>
              <a:gd name="connsiteY198" fmla="*/ 6308446 h 6858000"/>
              <a:gd name="connsiteX199" fmla="*/ 11602015 w 12192000"/>
              <a:gd name="connsiteY199" fmla="*/ 6308446 h 6858000"/>
              <a:gd name="connsiteX200" fmla="*/ 11511355 w 12192000"/>
              <a:gd name="connsiteY200" fmla="*/ 6263015 h 6858000"/>
              <a:gd name="connsiteX201" fmla="*/ 11503114 w 12192000"/>
              <a:gd name="connsiteY201" fmla="*/ 6256820 h 6858000"/>
              <a:gd name="connsiteX202" fmla="*/ 11507235 w 12192000"/>
              <a:gd name="connsiteY202" fmla="*/ 6250624 h 6858000"/>
              <a:gd name="connsiteX203" fmla="*/ 11614377 w 12192000"/>
              <a:gd name="connsiteY203" fmla="*/ 6188673 h 6858000"/>
              <a:gd name="connsiteX204" fmla="*/ 11618498 w 12192000"/>
              <a:gd name="connsiteY204" fmla="*/ 6187898 h 6858000"/>
              <a:gd name="connsiteX205" fmla="*/ 11649811 w 12192000"/>
              <a:gd name="connsiteY205" fmla="*/ 6152709 h 6858000"/>
              <a:gd name="connsiteX206" fmla="*/ 11432980 w 12192000"/>
              <a:gd name="connsiteY206" fmla="*/ 6371879 h 6858000"/>
              <a:gd name="connsiteX207" fmla="*/ 11649811 w 12192000"/>
              <a:gd name="connsiteY207" fmla="*/ 6591048 h 6858000"/>
              <a:gd name="connsiteX208" fmla="*/ 11866643 w 12192000"/>
              <a:gd name="connsiteY208" fmla="*/ 6371879 h 6858000"/>
              <a:gd name="connsiteX209" fmla="*/ 11649811 w 12192000"/>
              <a:gd name="connsiteY209" fmla="*/ 6152709 h 6858000"/>
              <a:gd name="connsiteX210" fmla="*/ 11649226 w 12192000"/>
              <a:gd name="connsiteY210" fmla="*/ 6121150 h 6858000"/>
              <a:gd name="connsiteX211" fmla="*/ 11895865 w 12192000"/>
              <a:gd name="connsiteY211" fmla="*/ 6370711 h 6858000"/>
              <a:gd name="connsiteX212" fmla="*/ 11649226 w 12192000"/>
              <a:gd name="connsiteY212" fmla="*/ 6620272 h 6858000"/>
              <a:gd name="connsiteX213" fmla="*/ 11402588 w 12192000"/>
              <a:gd name="connsiteY213" fmla="*/ 6370711 h 6858000"/>
              <a:gd name="connsiteX214" fmla="*/ 11649226 w 12192000"/>
              <a:gd name="connsiteY214" fmla="*/ 6121150 h 6858000"/>
              <a:gd name="connsiteX215" fmla="*/ 11636303 w 12192000"/>
              <a:gd name="connsiteY215" fmla="*/ 6042574 h 6858000"/>
              <a:gd name="connsiteX216" fmla="*/ 11623964 w 12192000"/>
              <a:gd name="connsiteY216" fmla="*/ 6092457 h 6858000"/>
              <a:gd name="connsiteX217" fmla="*/ 11601342 w 12192000"/>
              <a:gd name="connsiteY217" fmla="*/ 6096614 h 6858000"/>
              <a:gd name="connsiteX218" fmla="*/ 11574607 w 12192000"/>
              <a:gd name="connsiteY218" fmla="*/ 6050888 h 6858000"/>
              <a:gd name="connsiteX219" fmla="*/ 11574607 w 12192000"/>
              <a:gd name="connsiteY219" fmla="*/ 6048809 h 6858000"/>
              <a:gd name="connsiteX220" fmla="*/ 11572550 w 12192000"/>
              <a:gd name="connsiteY220" fmla="*/ 6050888 h 6858000"/>
              <a:gd name="connsiteX221" fmla="*/ 11551985 w 12192000"/>
              <a:gd name="connsiteY221" fmla="*/ 6055045 h 6858000"/>
              <a:gd name="connsiteX222" fmla="*/ 11551985 w 12192000"/>
              <a:gd name="connsiteY222" fmla="*/ 6057123 h 6858000"/>
              <a:gd name="connsiteX223" fmla="*/ 11547872 w 12192000"/>
              <a:gd name="connsiteY223" fmla="*/ 6082065 h 6858000"/>
              <a:gd name="connsiteX224" fmla="*/ 11551985 w 12192000"/>
              <a:gd name="connsiteY224" fmla="*/ 6109085 h 6858000"/>
              <a:gd name="connsiteX225" fmla="*/ 11531420 w 12192000"/>
              <a:gd name="connsiteY225" fmla="*/ 6117398 h 6858000"/>
              <a:gd name="connsiteX226" fmla="*/ 11494402 w 12192000"/>
              <a:gd name="connsiteY226" fmla="*/ 6082065 h 6858000"/>
              <a:gd name="connsiteX227" fmla="*/ 11494402 w 12192000"/>
              <a:gd name="connsiteY227" fmla="*/ 6079986 h 6858000"/>
              <a:gd name="connsiteX228" fmla="*/ 11492346 w 12192000"/>
              <a:gd name="connsiteY228" fmla="*/ 6079986 h 6858000"/>
              <a:gd name="connsiteX229" fmla="*/ 11473837 w 12192000"/>
              <a:gd name="connsiteY229" fmla="*/ 6092457 h 6858000"/>
              <a:gd name="connsiteX230" fmla="*/ 11473837 w 12192000"/>
              <a:gd name="connsiteY230" fmla="*/ 6094535 h 6858000"/>
              <a:gd name="connsiteX231" fmla="*/ 11486176 w 12192000"/>
              <a:gd name="connsiteY231" fmla="*/ 6144418 h 6858000"/>
              <a:gd name="connsiteX232" fmla="*/ 11469724 w 12192000"/>
              <a:gd name="connsiteY232" fmla="*/ 6156889 h 6858000"/>
              <a:gd name="connsiteX233" fmla="*/ 11426536 w 12192000"/>
              <a:gd name="connsiteY233" fmla="*/ 6129869 h 6858000"/>
              <a:gd name="connsiteX234" fmla="*/ 11424480 w 12192000"/>
              <a:gd name="connsiteY234" fmla="*/ 6129869 h 6858000"/>
              <a:gd name="connsiteX235" fmla="*/ 11424480 w 12192000"/>
              <a:gd name="connsiteY235" fmla="*/ 6131947 h 6858000"/>
              <a:gd name="connsiteX236" fmla="*/ 11408027 w 12192000"/>
              <a:gd name="connsiteY236" fmla="*/ 6146497 h 6858000"/>
              <a:gd name="connsiteX237" fmla="*/ 11408027 w 12192000"/>
              <a:gd name="connsiteY237" fmla="*/ 6148575 h 6858000"/>
              <a:gd name="connsiteX238" fmla="*/ 11434763 w 12192000"/>
              <a:gd name="connsiteY238" fmla="*/ 6194301 h 6858000"/>
              <a:gd name="connsiteX239" fmla="*/ 11420366 w 12192000"/>
              <a:gd name="connsiteY239" fmla="*/ 6210929 h 6858000"/>
              <a:gd name="connsiteX240" fmla="*/ 11371010 w 12192000"/>
              <a:gd name="connsiteY240" fmla="*/ 6198458 h 6858000"/>
              <a:gd name="connsiteX241" fmla="*/ 11368953 w 12192000"/>
              <a:gd name="connsiteY241" fmla="*/ 6198458 h 6858000"/>
              <a:gd name="connsiteX242" fmla="*/ 11358671 w 12192000"/>
              <a:gd name="connsiteY242" fmla="*/ 6217164 h 6858000"/>
              <a:gd name="connsiteX243" fmla="*/ 11358671 w 12192000"/>
              <a:gd name="connsiteY243" fmla="*/ 6219243 h 6858000"/>
              <a:gd name="connsiteX244" fmla="*/ 11395688 w 12192000"/>
              <a:gd name="connsiteY244" fmla="*/ 6256655 h 6858000"/>
              <a:gd name="connsiteX245" fmla="*/ 11387462 w 12192000"/>
              <a:gd name="connsiteY245" fmla="*/ 6275361 h 6858000"/>
              <a:gd name="connsiteX246" fmla="*/ 11336049 w 12192000"/>
              <a:gd name="connsiteY246" fmla="*/ 6275361 h 6858000"/>
              <a:gd name="connsiteX247" fmla="*/ 11333992 w 12192000"/>
              <a:gd name="connsiteY247" fmla="*/ 6275361 h 6858000"/>
              <a:gd name="connsiteX248" fmla="*/ 11333992 w 12192000"/>
              <a:gd name="connsiteY248" fmla="*/ 6277439 h 6858000"/>
              <a:gd name="connsiteX249" fmla="*/ 11327823 w 12192000"/>
              <a:gd name="connsiteY249" fmla="*/ 6298223 h 6858000"/>
              <a:gd name="connsiteX250" fmla="*/ 11329879 w 12192000"/>
              <a:gd name="connsiteY250" fmla="*/ 6300302 h 6858000"/>
              <a:gd name="connsiteX251" fmla="*/ 11373066 w 12192000"/>
              <a:gd name="connsiteY251" fmla="*/ 6325243 h 6858000"/>
              <a:gd name="connsiteX252" fmla="*/ 11371010 w 12192000"/>
              <a:gd name="connsiteY252" fmla="*/ 6348107 h 6858000"/>
              <a:gd name="connsiteX253" fmla="*/ 11321653 w 12192000"/>
              <a:gd name="connsiteY253" fmla="*/ 6360578 h 6858000"/>
              <a:gd name="connsiteX254" fmla="*/ 11319596 w 12192000"/>
              <a:gd name="connsiteY254" fmla="*/ 6360578 h 6858000"/>
              <a:gd name="connsiteX255" fmla="*/ 11319596 w 12192000"/>
              <a:gd name="connsiteY255" fmla="*/ 6362655 h 6858000"/>
              <a:gd name="connsiteX256" fmla="*/ 11319596 w 12192000"/>
              <a:gd name="connsiteY256" fmla="*/ 6373048 h 6858000"/>
              <a:gd name="connsiteX257" fmla="*/ 11319596 w 12192000"/>
              <a:gd name="connsiteY257" fmla="*/ 6383440 h 6858000"/>
              <a:gd name="connsiteX258" fmla="*/ 11319596 w 12192000"/>
              <a:gd name="connsiteY258" fmla="*/ 6385519 h 6858000"/>
              <a:gd name="connsiteX259" fmla="*/ 11321653 w 12192000"/>
              <a:gd name="connsiteY259" fmla="*/ 6385519 h 6858000"/>
              <a:gd name="connsiteX260" fmla="*/ 11371010 w 12192000"/>
              <a:gd name="connsiteY260" fmla="*/ 6397990 h 6858000"/>
              <a:gd name="connsiteX261" fmla="*/ 11375123 w 12192000"/>
              <a:gd name="connsiteY261" fmla="*/ 6420852 h 6858000"/>
              <a:gd name="connsiteX262" fmla="*/ 11329879 w 12192000"/>
              <a:gd name="connsiteY262" fmla="*/ 6447872 h 6858000"/>
              <a:gd name="connsiteX263" fmla="*/ 11327823 w 12192000"/>
              <a:gd name="connsiteY263" fmla="*/ 6447872 h 6858000"/>
              <a:gd name="connsiteX264" fmla="*/ 11327823 w 12192000"/>
              <a:gd name="connsiteY264" fmla="*/ 6449951 h 6858000"/>
              <a:gd name="connsiteX265" fmla="*/ 11333992 w 12192000"/>
              <a:gd name="connsiteY265" fmla="*/ 6470736 h 6858000"/>
              <a:gd name="connsiteX266" fmla="*/ 11336049 w 12192000"/>
              <a:gd name="connsiteY266" fmla="*/ 6470736 h 6858000"/>
              <a:gd name="connsiteX267" fmla="*/ 11387462 w 12192000"/>
              <a:gd name="connsiteY267" fmla="*/ 6470736 h 6858000"/>
              <a:gd name="connsiteX268" fmla="*/ 11395688 w 12192000"/>
              <a:gd name="connsiteY268" fmla="*/ 6491519 h 6858000"/>
              <a:gd name="connsiteX269" fmla="*/ 11358671 w 12192000"/>
              <a:gd name="connsiteY269" fmla="*/ 6528932 h 6858000"/>
              <a:gd name="connsiteX270" fmla="*/ 11358671 w 12192000"/>
              <a:gd name="connsiteY270" fmla="*/ 6531010 h 6858000"/>
              <a:gd name="connsiteX271" fmla="*/ 11371010 w 12192000"/>
              <a:gd name="connsiteY271" fmla="*/ 6549716 h 6858000"/>
              <a:gd name="connsiteX272" fmla="*/ 11422423 w 12192000"/>
              <a:gd name="connsiteY272" fmla="*/ 6535168 h 6858000"/>
              <a:gd name="connsiteX273" fmla="*/ 11434763 w 12192000"/>
              <a:gd name="connsiteY273" fmla="*/ 6553874 h 6858000"/>
              <a:gd name="connsiteX274" fmla="*/ 11408027 w 12192000"/>
              <a:gd name="connsiteY274" fmla="*/ 6599600 h 6858000"/>
              <a:gd name="connsiteX275" fmla="*/ 11410084 w 12192000"/>
              <a:gd name="connsiteY275" fmla="*/ 6601677 h 6858000"/>
              <a:gd name="connsiteX276" fmla="*/ 11424480 w 12192000"/>
              <a:gd name="connsiteY276" fmla="*/ 6616227 h 6858000"/>
              <a:gd name="connsiteX277" fmla="*/ 11426536 w 12192000"/>
              <a:gd name="connsiteY277" fmla="*/ 6616227 h 6858000"/>
              <a:gd name="connsiteX278" fmla="*/ 11471780 w 12192000"/>
              <a:gd name="connsiteY278" fmla="*/ 6589207 h 6858000"/>
              <a:gd name="connsiteX279" fmla="*/ 11488233 w 12192000"/>
              <a:gd name="connsiteY279" fmla="*/ 6603756 h 6858000"/>
              <a:gd name="connsiteX280" fmla="*/ 11475894 w 12192000"/>
              <a:gd name="connsiteY280" fmla="*/ 6653639 h 6858000"/>
              <a:gd name="connsiteX281" fmla="*/ 11475894 w 12192000"/>
              <a:gd name="connsiteY281" fmla="*/ 6655718 h 6858000"/>
              <a:gd name="connsiteX282" fmla="*/ 11494402 w 12192000"/>
              <a:gd name="connsiteY282" fmla="*/ 6666109 h 6858000"/>
              <a:gd name="connsiteX283" fmla="*/ 11494402 w 12192000"/>
              <a:gd name="connsiteY283" fmla="*/ 6668188 h 6858000"/>
              <a:gd name="connsiteX284" fmla="*/ 11496459 w 12192000"/>
              <a:gd name="connsiteY284" fmla="*/ 6666109 h 6858000"/>
              <a:gd name="connsiteX285" fmla="*/ 11533476 w 12192000"/>
              <a:gd name="connsiteY285" fmla="*/ 6628698 h 6858000"/>
              <a:gd name="connsiteX286" fmla="*/ 11551985 w 12192000"/>
              <a:gd name="connsiteY286" fmla="*/ 6637012 h 6858000"/>
              <a:gd name="connsiteX287" fmla="*/ 11549928 w 12192000"/>
              <a:gd name="connsiteY287" fmla="*/ 6664032 h 6858000"/>
              <a:gd name="connsiteX288" fmla="*/ 11551985 w 12192000"/>
              <a:gd name="connsiteY288" fmla="*/ 6688973 h 6858000"/>
              <a:gd name="connsiteX289" fmla="*/ 11551985 w 12192000"/>
              <a:gd name="connsiteY289" fmla="*/ 6691051 h 6858000"/>
              <a:gd name="connsiteX290" fmla="*/ 11554042 w 12192000"/>
              <a:gd name="connsiteY290" fmla="*/ 6691051 h 6858000"/>
              <a:gd name="connsiteX291" fmla="*/ 11574607 w 12192000"/>
              <a:gd name="connsiteY291" fmla="*/ 6697286 h 6858000"/>
              <a:gd name="connsiteX292" fmla="*/ 11576663 w 12192000"/>
              <a:gd name="connsiteY292" fmla="*/ 6697286 h 6858000"/>
              <a:gd name="connsiteX293" fmla="*/ 11601342 w 12192000"/>
              <a:gd name="connsiteY293" fmla="*/ 6651561 h 6858000"/>
              <a:gd name="connsiteX294" fmla="*/ 11623964 w 12192000"/>
              <a:gd name="connsiteY294" fmla="*/ 6653639 h 6858000"/>
              <a:gd name="connsiteX295" fmla="*/ 11636303 w 12192000"/>
              <a:gd name="connsiteY295" fmla="*/ 6705600 h 6858000"/>
              <a:gd name="connsiteX296" fmla="*/ 11638359 w 12192000"/>
              <a:gd name="connsiteY296" fmla="*/ 6705600 h 6858000"/>
              <a:gd name="connsiteX297" fmla="*/ 11658925 w 12192000"/>
              <a:gd name="connsiteY297" fmla="*/ 6705600 h 6858000"/>
              <a:gd name="connsiteX298" fmla="*/ 11660982 w 12192000"/>
              <a:gd name="connsiteY298" fmla="*/ 6705600 h 6858000"/>
              <a:gd name="connsiteX299" fmla="*/ 11675378 w 12192000"/>
              <a:gd name="connsiteY299" fmla="*/ 6653639 h 6858000"/>
              <a:gd name="connsiteX300" fmla="*/ 11695943 w 12192000"/>
              <a:gd name="connsiteY300" fmla="*/ 6651561 h 6858000"/>
              <a:gd name="connsiteX301" fmla="*/ 11722678 w 12192000"/>
              <a:gd name="connsiteY301" fmla="*/ 6697286 h 6858000"/>
              <a:gd name="connsiteX302" fmla="*/ 11743243 w 12192000"/>
              <a:gd name="connsiteY302" fmla="*/ 6691051 h 6858000"/>
              <a:gd name="connsiteX303" fmla="*/ 11745300 w 12192000"/>
              <a:gd name="connsiteY303" fmla="*/ 6691051 h 6858000"/>
              <a:gd name="connsiteX304" fmla="*/ 11747356 w 12192000"/>
              <a:gd name="connsiteY304" fmla="*/ 6664032 h 6858000"/>
              <a:gd name="connsiteX305" fmla="*/ 11745300 w 12192000"/>
              <a:gd name="connsiteY305" fmla="*/ 6637012 h 6858000"/>
              <a:gd name="connsiteX306" fmla="*/ 11765865 w 12192000"/>
              <a:gd name="connsiteY306" fmla="*/ 6628698 h 6858000"/>
              <a:gd name="connsiteX307" fmla="*/ 11802882 w 12192000"/>
              <a:gd name="connsiteY307" fmla="*/ 6666109 h 6858000"/>
              <a:gd name="connsiteX308" fmla="*/ 11821391 w 12192000"/>
              <a:gd name="connsiteY308" fmla="*/ 6655718 h 6858000"/>
              <a:gd name="connsiteX309" fmla="*/ 11823448 w 12192000"/>
              <a:gd name="connsiteY309" fmla="*/ 6653639 h 6858000"/>
              <a:gd name="connsiteX310" fmla="*/ 11823448 w 12192000"/>
              <a:gd name="connsiteY310" fmla="*/ 6651561 h 6858000"/>
              <a:gd name="connsiteX311" fmla="*/ 11809052 w 12192000"/>
              <a:gd name="connsiteY311" fmla="*/ 6603756 h 6858000"/>
              <a:gd name="connsiteX312" fmla="*/ 11825504 w 12192000"/>
              <a:gd name="connsiteY312" fmla="*/ 6589207 h 6858000"/>
              <a:gd name="connsiteX313" fmla="*/ 11870748 w 12192000"/>
              <a:gd name="connsiteY313" fmla="*/ 6616227 h 6858000"/>
              <a:gd name="connsiteX314" fmla="*/ 11872805 w 12192000"/>
              <a:gd name="connsiteY314" fmla="*/ 6616227 h 6858000"/>
              <a:gd name="connsiteX315" fmla="*/ 11887201 w 12192000"/>
              <a:gd name="connsiteY315" fmla="*/ 6599600 h 6858000"/>
              <a:gd name="connsiteX316" fmla="*/ 11889257 w 12192000"/>
              <a:gd name="connsiteY316" fmla="*/ 6599600 h 6858000"/>
              <a:gd name="connsiteX317" fmla="*/ 11862522 w 12192000"/>
              <a:gd name="connsiteY317" fmla="*/ 6553874 h 6858000"/>
              <a:gd name="connsiteX318" fmla="*/ 11874861 w 12192000"/>
              <a:gd name="connsiteY318" fmla="*/ 6535168 h 6858000"/>
              <a:gd name="connsiteX319" fmla="*/ 11926275 w 12192000"/>
              <a:gd name="connsiteY319" fmla="*/ 6549716 h 6858000"/>
              <a:gd name="connsiteX320" fmla="*/ 11928331 w 12192000"/>
              <a:gd name="connsiteY320" fmla="*/ 6547638 h 6858000"/>
              <a:gd name="connsiteX321" fmla="*/ 11938614 w 12192000"/>
              <a:gd name="connsiteY321" fmla="*/ 6528932 h 6858000"/>
              <a:gd name="connsiteX322" fmla="*/ 11938614 w 12192000"/>
              <a:gd name="connsiteY322" fmla="*/ 6526854 h 6858000"/>
              <a:gd name="connsiteX323" fmla="*/ 11901596 w 12192000"/>
              <a:gd name="connsiteY323" fmla="*/ 6491519 h 6858000"/>
              <a:gd name="connsiteX324" fmla="*/ 11909822 w 12192000"/>
              <a:gd name="connsiteY324" fmla="*/ 6470736 h 6858000"/>
              <a:gd name="connsiteX325" fmla="*/ 11961236 w 12192000"/>
              <a:gd name="connsiteY325" fmla="*/ 6470736 h 6858000"/>
              <a:gd name="connsiteX326" fmla="*/ 11963292 w 12192000"/>
              <a:gd name="connsiteY326" fmla="*/ 6470736 h 6858000"/>
              <a:gd name="connsiteX327" fmla="*/ 11967405 w 12192000"/>
              <a:gd name="connsiteY327" fmla="*/ 6449951 h 6858000"/>
              <a:gd name="connsiteX328" fmla="*/ 11967405 w 12192000"/>
              <a:gd name="connsiteY328" fmla="*/ 6447872 h 6858000"/>
              <a:gd name="connsiteX329" fmla="*/ 11922162 w 12192000"/>
              <a:gd name="connsiteY329" fmla="*/ 6420852 h 6858000"/>
              <a:gd name="connsiteX330" fmla="*/ 11926275 w 12192000"/>
              <a:gd name="connsiteY330" fmla="*/ 6400068 h 6858000"/>
              <a:gd name="connsiteX331" fmla="*/ 11975632 w 12192000"/>
              <a:gd name="connsiteY331" fmla="*/ 6385519 h 6858000"/>
              <a:gd name="connsiteX332" fmla="*/ 11977688 w 12192000"/>
              <a:gd name="connsiteY332" fmla="*/ 6385519 h 6858000"/>
              <a:gd name="connsiteX333" fmla="*/ 11977688 w 12192000"/>
              <a:gd name="connsiteY333" fmla="*/ 6373048 h 6858000"/>
              <a:gd name="connsiteX334" fmla="*/ 11977688 w 12192000"/>
              <a:gd name="connsiteY334" fmla="*/ 6362655 h 6858000"/>
              <a:gd name="connsiteX335" fmla="*/ 11975632 w 12192000"/>
              <a:gd name="connsiteY335" fmla="*/ 6362655 h 6858000"/>
              <a:gd name="connsiteX336" fmla="*/ 11926275 w 12192000"/>
              <a:gd name="connsiteY336" fmla="*/ 6348107 h 6858000"/>
              <a:gd name="connsiteX337" fmla="*/ 11924218 w 12192000"/>
              <a:gd name="connsiteY337" fmla="*/ 6327322 h 6858000"/>
              <a:gd name="connsiteX338" fmla="*/ 11967405 w 12192000"/>
              <a:gd name="connsiteY338" fmla="*/ 6300302 h 6858000"/>
              <a:gd name="connsiteX339" fmla="*/ 11969462 w 12192000"/>
              <a:gd name="connsiteY339" fmla="*/ 6300302 h 6858000"/>
              <a:gd name="connsiteX340" fmla="*/ 11969462 w 12192000"/>
              <a:gd name="connsiteY340" fmla="*/ 6298223 h 6858000"/>
              <a:gd name="connsiteX341" fmla="*/ 11963292 w 12192000"/>
              <a:gd name="connsiteY341" fmla="*/ 6277439 h 6858000"/>
              <a:gd name="connsiteX342" fmla="*/ 11961236 w 12192000"/>
              <a:gd name="connsiteY342" fmla="*/ 6277439 h 6858000"/>
              <a:gd name="connsiteX343" fmla="*/ 11909822 w 12192000"/>
              <a:gd name="connsiteY343" fmla="*/ 6277439 h 6858000"/>
              <a:gd name="connsiteX344" fmla="*/ 11901596 w 12192000"/>
              <a:gd name="connsiteY344" fmla="*/ 6256655 h 6858000"/>
              <a:gd name="connsiteX345" fmla="*/ 11938614 w 12192000"/>
              <a:gd name="connsiteY345" fmla="*/ 6219243 h 6858000"/>
              <a:gd name="connsiteX346" fmla="*/ 11938614 w 12192000"/>
              <a:gd name="connsiteY346" fmla="*/ 6217164 h 6858000"/>
              <a:gd name="connsiteX347" fmla="*/ 11928331 w 12192000"/>
              <a:gd name="connsiteY347" fmla="*/ 6198458 h 6858000"/>
              <a:gd name="connsiteX348" fmla="*/ 11926275 w 12192000"/>
              <a:gd name="connsiteY348" fmla="*/ 6198458 h 6858000"/>
              <a:gd name="connsiteX349" fmla="*/ 11876918 w 12192000"/>
              <a:gd name="connsiteY349" fmla="*/ 6210929 h 6858000"/>
              <a:gd name="connsiteX350" fmla="*/ 11862522 w 12192000"/>
              <a:gd name="connsiteY350" fmla="*/ 6194301 h 6858000"/>
              <a:gd name="connsiteX351" fmla="*/ 11889257 w 12192000"/>
              <a:gd name="connsiteY351" fmla="*/ 6148575 h 6858000"/>
              <a:gd name="connsiteX352" fmla="*/ 11889257 w 12192000"/>
              <a:gd name="connsiteY352" fmla="*/ 6146497 h 6858000"/>
              <a:gd name="connsiteX353" fmla="*/ 11872805 w 12192000"/>
              <a:gd name="connsiteY353" fmla="*/ 6131947 h 6858000"/>
              <a:gd name="connsiteX354" fmla="*/ 11827561 w 12192000"/>
              <a:gd name="connsiteY354" fmla="*/ 6156889 h 6858000"/>
              <a:gd name="connsiteX355" fmla="*/ 11809052 w 12192000"/>
              <a:gd name="connsiteY355" fmla="*/ 6144418 h 6858000"/>
              <a:gd name="connsiteX356" fmla="*/ 11823448 w 12192000"/>
              <a:gd name="connsiteY356" fmla="*/ 6094535 h 6858000"/>
              <a:gd name="connsiteX357" fmla="*/ 11823448 w 12192000"/>
              <a:gd name="connsiteY357" fmla="*/ 6092457 h 6858000"/>
              <a:gd name="connsiteX358" fmla="*/ 11804939 w 12192000"/>
              <a:gd name="connsiteY358" fmla="*/ 6082065 h 6858000"/>
              <a:gd name="connsiteX359" fmla="*/ 11802882 w 12192000"/>
              <a:gd name="connsiteY359" fmla="*/ 6079986 h 6858000"/>
              <a:gd name="connsiteX360" fmla="*/ 11802882 w 12192000"/>
              <a:gd name="connsiteY360" fmla="*/ 6082065 h 6858000"/>
              <a:gd name="connsiteX361" fmla="*/ 11765865 w 12192000"/>
              <a:gd name="connsiteY361" fmla="*/ 6117398 h 6858000"/>
              <a:gd name="connsiteX362" fmla="*/ 11745300 w 12192000"/>
              <a:gd name="connsiteY362" fmla="*/ 6109085 h 6858000"/>
              <a:gd name="connsiteX363" fmla="*/ 11749412 w 12192000"/>
              <a:gd name="connsiteY363" fmla="*/ 6082065 h 6858000"/>
              <a:gd name="connsiteX364" fmla="*/ 11745300 w 12192000"/>
              <a:gd name="connsiteY364" fmla="*/ 6057123 h 6858000"/>
              <a:gd name="connsiteX365" fmla="*/ 11745300 w 12192000"/>
              <a:gd name="connsiteY365" fmla="*/ 6055045 h 6858000"/>
              <a:gd name="connsiteX366" fmla="*/ 11743243 w 12192000"/>
              <a:gd name="connsiteY366" fmla="*/ 6055045 h 6858000"/>
              <a:gd name="connsiteX367" fmla="*/ 11722678 w 12192000"/>
              <a:gd name="connsiteY367" fmla="*/ 6050888 h 6858000"/>
              <a:gd name="connsiteX368" fmla="*/ 11695943 w 12192000"/>
              <a:gd name="connsiteY368" fmla="*/ 6096614 h 6858000"/>
              <a:gd name="connsiteX369" fmla="*/ 11673321 w 12192000"/>
              <a:gd name="connsiteY369" fmla="*/ 6092457 h 6858000"/>
              <a:gd name="connsiteX370" fmla="*/ 11660982 w 12192000"/>
              <a:gd name="connsiteY370" fmla="*/ 6042574 h 6858000"/>
              <a:gd name="connsiteX371" fmla="*/ 11658925 w 12192000"/>
              <a:gd name="connsiteY371" fmla="*/ 6042574 h 6858000"/>
              <a:gd name="connsiteX372" fmla="*/ 11638359 w 12192000"/>
              <a:gd name="connsiteY372" fmla="*/ 6042574 h 6858000"/>
              <a:gd name="connsiteX373" fmla="*/ 11636303 w 12192000"/>
              <a:gd name="connsiteY373" fmla="*/ 6042574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0005"/>
                </a:moveTo>
                <a:cubicBezTo>
                  <a:pt x="11607483" y="6437921"/>
                  <a:pt x="11609524" y="6437921"/>
                  <a:pt x="11613605" y="6440005"/>
                </a:cubicBezTo>
                <a:cubicBezTo>
                  <a:pt x="11615645" y="6442090"/>
                  <a:pt x="11617686" y="6444174"/>
                  <a:pt x="11617686" y="6448343"/>
                </a:cubicBezTo>
                <a:cubicBezTo>
                  <a:pt x="11623808" y="6550487"/>
                  <a:pt x="11623808" y="6550487"/>
                  <a:pt x="11623808" y="6550487"/>
                </a:cubicBezTo>
                <a:cubicBezTo>
                  <a:pt x="11625848" y="6556740"/>
                  <a:pt x="11623808" y="6558825"/>
                  <a:pt x="11621767" y="6560909"/>
                </a:cubicBezTo>
                <a:cubicBezTo>
                  <a:pt x="11619727" y="6562994"/>
                  <a:pt x="11617686" y="6560909"/>
                  <a:pt x="11615645" y="6560909"/>
                </a:cubicBezTo>
                <a:cubicBezTo>
                  <a:pt x="11570752" y="6550487"/>
                  <a:pt x="11540142" y="6531725"/>
                  <a:pt x="11509533" y="6498373"/>
                </a:cubicBezTo>
                <a:cubicBezTo>
                  <a:pt x="11507492" y="6496289"/>
                  <a:pt x="11505451" y="6494204"/>
                  <a:pt x="11505451" y="6492120"/>
                </a:cubicBezTo>
                <a:cubicBezTo>
                  <a:pt x="11505451" y="6492120"/>
                  <a:pt x="11505451" y="6492120"/>
                  <a:pt x="11505451" y="6490034"/>
                </a:cubicBezTo>
                <a:cubicBezTo>
                  <a:pt x="11505451" y="6487950"/>
                  <a:pt x="11509533" y="6485865"/>
                  <a:pt x="11511573" y="6485865"/>
                </a:cubicBezTo>
                <a:cubicBezTo>
                  <a:pt x="11603402" y="6440005"/>
                  <a:pt x="11603402" y="6440005"/>
                  <a:pt x="11603402" y="6440005"/>
                </a:cubicBezTo>
                <a:close/>
                <a:moveTo>
                  <a:pt x="11686136" y="6437921"/>
                </a:moveTo>
                <a:cubicBezTo>
                  <a:pt x="11690256" y="6437921"/>
                  <a:pt x="11692317" y="6437921"/>
                  <a:pt x="11696438" y="6437921"/>
                </a:cubicBezTo>
                <a:cubicBezTo>
                  <a:pt x="11787097" y="6483687"/>
                  <a:pt x="11787097" y="6483687"/>
                  <a:pt x="11787097" y="6483687"/>
                </a:cubicBezTo>
                <a:cubicBezTo>
                  <a:pt x="11791218" y="6485767"/>
                  <a:pt x="11793278" y="6487847"/>
                  <a:pt x="11795339" y="6489928"/>
                </a:cubicBezTo>
                <a:cubicBezTo>
                  <a:pt x="11795339" y="6492008"/>
                  <a:pt x="11793278" y="6494088"/>
                  <a:pt x="11791218" y="6496168"/>
                </a:cubicBezTo>
                <a:cubicBezTo>
                  <a:pt x="11760312" y="6529452"/>
                  <a:pt x="11727344" y="6548175"/>
                  <a:pt x="11684076" y="6558576"/>
                </a:cubicBezTo>
                <a:cubicBezTo>
                  <a:pt x="11679954" y="6560656"/>
                  <a:pt x="11677894" y="6560656"/>
                  <a:pt x="11675833" y="6558576"/>
                </a:cubicBezTo>
                <a:cubicBezTo>
                  <a:pt x="11673773" y="6556496"/>
                  <a:pt x="11673773" y="6552335"/>
                  <a:pt x="11673773" y="6550255"/>
                </a:cubicBezTo>
                <a:cubicBezTo>
                  <a:pt x="11682015" y="6446242"/>
                  <a:pt x="11682015" y="6446242"/>
                  <a:pt x="11682015" y="6446242"/>
                </a:cubicBezTo>
                <a:cubicBezTo>
                  <a:pt x="11682015" y="6444162"/>
                  <a:pt x="11684076" y="6440001"/>
                  <a:pt x="11686136" y="6437921"/>
                </a:cubicBezTo>
                <a:close/>
                <a:moveTo>
                  <a:pt x="10868401" y="6398178"/>
                </a:moveTo>
                <a:cubicBezTo>
                  <a:pt x="10868401" y="6398178"/>
                  <a:pt x="10868401" y="6398178"/>
                  <a:pt x="10868401" y="6441381"/>
                </a:cubicBezTo>
                <a:cubicBezTo>
                  <a:pt x="10868401" y="6441381"/>
                  <a:pt x="10841333" y="6449610"/>
                  <a:pt x="10820512" y="6449610"/>
                </a:cubicBezTo>
                <a:cubicBezTo>
                  <a:pt x="10803855" y="6449610"/>
                  <a:pt x="10801773" y="6433152"/>
                  <a:pt x="10801773" y="6424923"/>
                </a:cubicBezTo>
                <a:cubicBezTo>
                  <a:pt x="10801773" y="6410522"/>
                  <a:pt x="10810102" y="6402293"/>
                  <a:pt x="10826759" y="6400236"/>
                </a:cubicBezTo>
                <a:close/>
                <a:moveTo>
                  <a:pt x="10518900" y="6328044"/>
                </a:moveTo>
                <a:cubicBezTo>
                  <a:pt x="10547537" y="6328044"/>
                  <a:pt x="10559811" y="6344651"/>
                  <a:pt x="10559811" y="6388243"/>
                </a:cubicBezTo>
                <a:cubicBezTo>
                  <a:pt x="10559811" y="6425607"/>
                  <a:pt x="10553675" y="6448441"/>
                  <a:pt x="10518900" y="6448441"/>
                </a:cubicBezTo>
                <a:cubicBezTo>
                  <a:pt x="10484125" y="6448441"/>
                  <a:pt x="10477988" y="6425607"/>
                  <a:pt x="10477988" y="6388243"/>
                </a:cubicBezTo>
                <a:cubicBezTo>
                  <a:pt x="10477988" y="6344651"/>
                  <a:pt x="10488216" y="6328044"/>
                  <a:pt x="10518900" y="6328044"/>
                </a:cubicBezTo>
                <a:close/>
                <a:moveTo>
                  <a:pt x="11673123" y="6319732"/>
                </a:moveTo>
                <a:cubicBezTo>
                  <a:pt x="11675950" y="6319213"/>
                  <a:pt x="11679033" y="6319732"/>
                  <a:pt x="11682116" y="6320771"/>
                </a:cubicBezTo>
                <a:cubicBezTo>
                  <a:pt x="11698562" y="6333240"/>
                  <a:pt x="11708840" y="6351942"/>
                  <a:pt x="11708840" y="6372722"/>
                </a:cubicBezTo>
                <a:cubicBezTo>
                  <a:pt x="11708840" y="6403893"/>
                  <a:pt x="11682116" y="6430907"/>
                  <a:pt x="11649226" y="6430907"/>
                </a:cubicBezTo>
                <a:cubicBezTo>
                  <a:pt x="11616336" y="6430907"/>
                  <a:pt x="11589612" y="6403893"/>
                  <a:pt x="11589612" y="6372722"/>
                </a:cubicBezTo>
                <a:cubicBezTo>
                  <a:pt x="11589612" y="6351942"/>
                  <a:pt x="11599890" y="6333240"/>
                  <a:pt x="11616336" y="6322850"/>
                </a:cubicBezTo>
                <a:cubicBezTo>
                  <a:pt x="11622503" y="6318693"/>
                  <a:pt x="11628669" y="6318693"/>
                  <a:pt x="11632781" y="6324927"/>
                </a:cubicBezTo>
                <a:cubicBezTo>
                  <a:pt x="11636892" y="6331162"/>
                  <a:pt x="11634837" y="6337395"/>
                  <a:pt x="11630725" y="6341552"/>
                </a:cubicBezTo>
                <a:cubicBezTo>
                  <a:pt x="11620447" y="6347786"/>
                  <a:pt x="11614280" y="6360254"/>
                  <a:pt x="11614280" y="6372722"/>
                </a:cubicBezTo>
                <a:cubicBezTo>
                  <a:pt x="11614280" y="6391425"/>
                  <a:pt x="11630725" y="6408049"/>
                  <a:pt x="11649226" y="6408049"/>
                </a:cubicBezTo>
                <a:cubicBezTo>
                  <a:pt x="11667727" y="6408049"/>
                  <a:pt x="11684172" y="6391425"/>
                  <a:pt x="11684172" y="6372722"/>
                </a:cubicBezTo>
                <a:cubicBezTo>
                  <a:pt x="11684172" y="6360254"/>
                  <a:pt x="11678005" y="6347786"/>
                  <a:pt x="11667727" y="6341552"/>
                </a:cubicBezTo>
                <a:cubicBezTo>
                  <a:pt x="11663616" y="6337395"/>
                  <a:pt x="11661560" y="6331162"/>
                  <a:pt x="11665671" y="6324927"/>
                </a:cubicBezTo>
                <a:cubicBezTo>
                  <a:pt x="11667727" y="6321811"/>
                  <a:pt x="11670297" y="6320252"/>
                  <a:pt x="11673123" y="6319732"/>
                </a:cubicBezTo>
                <a:close/>
                <a:moveTo>
                  <a:pt x="11822057" y="6304666"/>
                </a:moveTo>
                <a:cubicBezTo>
                  <a:pt x="11824124" y="6304666"/>
                  <a:pt x="11826190" y="6308818"/>
                  <a:pt x="11826190" y="6310895"/>
                </a:cubicBezTo>
                <a:cubicBezTo>
                  <a:pt x="11838588" y="6354493"/>
                  <a:pt x="11838588" y="6391863"/>
                  <a:pt x="11826190" y="6435462"/>
                </a:cubicBezTo>
                <a:cubicBezTo>
                  <a:pt x="11824124" y="6439614"/>
                  <a:pt x="11824124" y="6441690"/>
                  <a:pt x="11822057" y="6441690"/>
                </a:cubicBezTo>
                <a:cubicBezTo>
                  <a:pt x="11817924" y="6443766"/>
                  <a:pt x="11815858" y="6441690"/>
                  <a:pt x="11813791" y="6439614"/>
                </a:cubicBezTo>
                <a:cubicBezTo>
                  <a:pt x="11729066" y="6381482"/>
                  <a:pt x="11729066" y="6381482"/>
                  <a:pt x="11729066" y="6381482"/>
                </a:cubicBezTo>
                <a:cubicBezTo>
                  <a:pt x="11724933" y="6379407"/>
                  <a:pt x="11722867" y="6377330"/>
                  <a:pt x="11722867" y="6373178"/>
                </a:cubicBezTo>
                <a:cubicBezTo>
                  <a:pt x="11722867" y="6371102"/>
                  <a:pt x="11724933" y="6366950"/>
                  <a:pt x="11729066" y="6364874"/>
                </a:cubicBezTo>
                <a:cubicBezTo>
                  <a:pt x="11813791" y="6306743"/>
                  <a:pt x="11813791" y="6306743"/>
                  <a:pt x="11813791" y="6306743"/>
                </a:cubicBezTo>
                <a:cubicBezTo>
                  <a:pt x="11815858" y="6304666"/>
                  <a:pt x="11819991" y="6304666"/>
                  <a:pt x="11822057" y="6304666"/>
                </a:cubicBezTo>
                <a:close/>
                <a:moveTo>
                  <a:pt x="11476229" y="6304666"/>
                </a:moveTo>
                <a:cubicBezTo>
                  <a:pt x="11480320" y="6304666"/>
                  <a:pt x="11482366" y="6306743"/>
                  <a:pt x="11484412" y="6308818"/>
                </a:cubicBezTo>
                <a:cubicBezTo>
                  <a:pt x="11568280" y="6364874"/>
                  <a:pt x="11568280" y="6364874"/>
                  <a:pt x="11568280" y="6364874"/>
                </a:cubicBezTo>
                <a:cubicBezTo>
                  <a:pt x="11572371" y="6366950"/>
                  <a:pt x="11574417" y="6371102"/>
                  <a:pt x="11574417" y="6373178"/>
                </a:cubicBezTo>
                <a:cubicBezTo>
                  <a:pt x="11574417" y="6377330"/>
                  <a:pt x="11572371" y="6379407"/>
                  <a:pt x="11568280" y="6381482"/>
                </a:cubicBezTo>
                <a:lnTo>
                  <a:pt x="11484412" y="6439614"/>
                </a:lnTo>
                <a:cubicBezTo>
                  <a:pt x="11480320" y="6441690"/>
                  <a:pt x="11478275" y="6443766"/>
                  <a:pt x="11476229" y="6441690"/>
                </a:cubicBezTo>
                <a:cubicBezTo>
                  <a:pt x="11474184" y="6441690"/>
                  <a:pt x="11472138" y="6439614"/>
                  <a:pt x="11472138" y="6435462"/>
                </a:cubicBezTo>
                <a:cubicBezTo>
                  <a:pt x="11459865" y="6391863"/>
                  <a:pt x="11459865" y="6356569"/>
                  <a:pt x="11472138" y="6310895"/>
                </a:cubicBezTo>
                <a:cubicBezTo>
                  <a:pt x="11472138" y="6308818"/>
                  <a:pt x="11474184" y="6306743"/>
                  <a:pt x="11476229" y="6304666"/>
                </a:cubicBezTo>
                <a:close/>
                <a:moveTo>
                  <a:pt x="11088184" y="6294146"/>
                </a:moveTo>
                <a:cubicBezTo>
                  <a:pt x="11086131" y="6294146"/>
                  <a:pt x="11084078" y="6294146"/>
                  <a:pt x="11082024" y="6296224"/>
                </a:cubicBezTo>
                <a:cubicBezTo>
                  <a:pt x="11079972" y="6298301"/>
                  <a:pt x="11079972" y="6300378"/>
                  <a:pt x="11079972" y="6302454"/>
                </a:cubicBezTo>
                <a:cubicBezTo>
                  <a:pt x="11121033" y="6460305"/>
                  <a:pt x="11121033" y="6460305"/>
                  <a:pt x="11121033" y="6460305"/>
                </a:cubicBezTo>
                <a:cubicBezTo>
                  <a:pt x="11123086" y="6468613"/>
                  <a:pt x="11131299" y="6481074"/>
                  <a:pt x="11145670" y="6481074"/>
                </a:cubicBezTo>
                <a:cubicBezTo>
                  <a:pt x="11153882" y="6481074"/>
                  <a:pt x="11153882" y="6481074"/>
                  <a:pt x="11153882" y="6481074"/>
                </a:cubicBezTo>
                <a:cubicBezTo>
                  <a:pt x="11151829" y="6485228"/>
                  <a:pt x="11151829" y="6487306"/>
                  <a:pt x="11149776" y="6489382"/>
                </a:cubicBezTo>
                <a:cubicBezTo>
                  <a:pt x="11149776" y="6491459"/>
                  <a:pt x="11149776" y="6491459"/>
                  <a:pt x="11149776" y="6491459"/>
                </a:cubicBezTo>
                <a:cubicBezTo>
                  <a:pt x="11147723" y="6497691"/>
                  <a:pt x="11145670" y="6510152"/>
                  <a:pt x="11125139" y="6510152"/>
                </a:cubicBezTo>
                <a:cubicBezTo>
                  <a:pt x="11090237" y="6508075"/>
                  <a:pt x="11090237" y="6508075"/>
                  <a:pt x="11090237" y="6508075"/>
                </a:cubicBezTo>
                <a:cubicBezTo>
                  <a:pt x="11088184" y="6505998"/>
                  <a:pt x="11086131" y="6508075"/>
                  <a:pt x="11084078" y="6510152"/>
                </a:cubicBezTo>
                <a:cubicBezTo>
                  <a:pt x="11082024" y="6510152"/>
                  <a:pt x="11082024" y="6512229"/>
                  <a:pt x="11082024" y="6514306"/>
                </a:cubicBezTo>
                <a:cubicBezTo>
                  <a:pt x="11082024" y="6532999"/>
                  <a:pt x="11082024" y="6532999"/>
                  <a:pt x="11082024" y="6532999"/>
                </a:cubicBezTo>
                <a:cubicBezTo>
                  <a:pt x="11082024" y="6537153"/>
                  <a:pt x="11084078" y="6539230"/>
                  <a:pt x="11088184" y="6539230"/>
                </a:cubicBezTo>
                <a:cubicBezTo>
                  <a:pt x="11098449" y="6543383"/>
                  <a:pt x="11118980" y="6545460"/>
                  <a:pt x="11135404" y="6545460"/>
                </a:cubicBezTo>
                <a:cubicBezTo>
                  <a:pt x="11135404" y="6545460"/>
                  <a:pt x="11135404" y="6545460"/>
                  <a:pt x="11137458" y="6545460"/>
                </a:cubicBezTo>
                <a:cubicBezTo>
                  <a:pt x="11164148" y="6545460"/>
                  <a:pt x="11182625" y="6528845"/>
                  <a:pt x="11190838" y="6493536"/>
                </a:cubicBezTo>
                <a:cubicBezTo>
                  <a:pt x="11201103" y="6454073"/>
                  <a:pt x="11215474" y="6402149"/>
                  <a:pt x="11223687" y="6364764"/>
                </a:cubicBezTo>
                <a:cubicBezTo>
                  <a:pt x="11227793" y="6348148"/>
                  <a:pt x="11231899" y="6333609"/>
                  <a:pt x="11236005" y="6323224"/>
                </a:cubicBezTo>
                <a:cubicBezTo>
                  <a:pt x="11240111" y="6302454"/>
                  <a:pt x="11240111" y="6302454"/>
                  <a:pt x="11240111" y="6302454"/>
                </a:cubicBezTo>
                <a:cubicBezTo>
                  <a:pt x="11240111" y="6300378"/>
                  <a:pt x="11240111" y="6298301"/>
                  <a:pt x="11238058" y="6296224"/>
                </a:cubicBezTo>
                <a:cubicBezTo>
                  <a:pt x="11238058" y="6294146"/>
                  <a:pt x="11236005" y="6294146"/>
                  <a:pt x="11233952" y="6294146"/>
                </a:cubicBezTo>
                <a:cubicBezTo>
                  <a:pt x="11205209" y="6294146"/>
                  <a:pt x="11205209" y="6294146"/>
                  <a:pt x="11205209" y="6294146"/>
                </a:cubicBezTo>
                <a:cubicBezTo>
                  <a:pt x="11203156" y="6294146"/>
                  <a:pt x="11199050" y="6296224"/>
                  <a:pt x="11199050" y="6298301"/>
                </a:cubicBezTo>
                <a:cubicBezTo>
                  <a:pt x="11162094" y="6439535"/>
                  <a:pt x="11162094" y="6439535"/>
                  <a:pt x="11162094" y="6439535"/>
                </a:cubicBezTo>
                <a:cubicBezTo>
                  <a:pt x="11160041" y="6439535"/>
                  <a:pt x="11160041" y="6439535"/>
                  <a:pt x="11160041" y="6439535"/>
                </a:cubicBezTo>
                <a:cubicBezTo>
                  <a:pt x="11121033" y="6298301"/>
                  <a:pt x="11121033" y="6298301"/>
                  <a:pt x="11121033" y="6298301"/>
                </a:cubicBezTo>
                <a:cubicBezTo>
                  <a:pt x="11121033" y="6296224"/>
                  <a:pt x="11118980" y="6294146"/>
                  <a:pt x="11114874" y="6294146"/>
                </a:cubicBezTo>
                <a:cubicBezTo>
                  <a:pt x="11088184" y="6294146"/>
                  <a:pt x="11088184" y="6294146"/>
                  <a:pt x="11088184" y="6294146"/>
                </a:cubicBezTo>
                <a:close/>
                <a:moveTo>
                  <a:pt x="11048412" y="6291809"/>
                </a:moveTo>
                <a:cubicBezTo>
                  <a:pt x="11030001" y="6291809"/>
                  <a:pt x="11011591" y="6304294"/>
                  <a:pt x="10999317" y="6312618"/>
                </a:cubicBezTo>
                <a:cubicBezTo>
                  <a:pt x="10999317" y="6300133"/>
                  <a:pt x="10999317" y="6300133"/>
                  <a:pt x="10999317" y="6300133"/>
                </a:cubicBezTo>
                <a:cubicBezTo>
                  <a:pt x="10999317" y="6295970"/>
                  <a:pt x="10997272" y="6293890"/>
                  <a:pt x="10993181" y="6293890"/>
                </a:cubicBezTo>
                <a:cubicBezTo>
                  <a:pt x="10964542" y="6293890"/>
                  <a:pt x="10964542" y="6293890"/>
                  <a:pt x="10964542" y="6293890"/>
                </a:cubicBezTo>
                <a:cubicBezTo>
                  <a:pt x="10960451" y="6293890"/>
                  <a:pt x="10958406" y="6295970"/>
                  <a:pt x="10958406" y="6300133"/>
                </a:cubicBezTo>
                <a:cubicBezTo>
                  <a:pt x="10958406" y="6474928"/>
                  <a:pt x="10958406" y="6474928"/>
                  <a:pt x="10958406" y="6474928"/>
                </a:cubicBezTo>
                <a:cubicBezTo>
                  <a:pt x="10958406" y="6479090"/>
                  <a:pt x="10960451" y="6481171"/>
                  <a:pt x="10964542" y="6481171"/>
                </a:cubicBezTo>
                <a:cubicBezTo>
                  <a:pt x="10993181" y="6481171"/>
                  <a:pt x="10993181" y="6481171"/>
                  <a:pt x="10993181" y="6481171"/>
                </a:cubicBezTo>
                <a:cubicBezTo>
                  <a:pt x="10997272" y="6481171"/>
                  <a:pt x="10999317" y="6479090"/>
                  <a:pt x="10999317" y="6474928"/>
                </a:cubicBezTo>
                <a:cubicBezTo>
                  <a:pt x="10999317" y="6354236"/>
                  <a:pt x="10999317" y="6354236"/>
                  <a:pt x="10999317" y="6354236"/>
                </a:cubicBezTo>
                <a:cubicBezTo>
                  <a:pt x="11007500" y="6347993"/>
                  <a:pt x="11025910" y="6333427"/>
                  <a:pt x="11050457" y="6331346"/>
                </a:cubicBezTo>
                <a:cubicBezTo>
                  <a:pt x="11054548" y="6331346"/>
                  <a:pt x="11056594" y="6327184"/>
                  <a:pt x="11056594" y="6325103"/>
                </a:cubicBezTo>
                <a:cubicBezTo>
                  <a:pt x="11056594" y="6298052"/>
                  <a:pt x="11056594" y="6298052"/>
                  <a:pt x="11056594" y="6298052"/>
                </a:cubicBezTo>
                <a:cubicBezTo>
                  <a:pt x="11056594" y="6295970"/>
                  <a:pt x="11056594" y="6293890"/>
                  <a:pt x="11054548" y="6293890"/>
                </a:cubicBezTo>
                <a:cubicBezTo>
                  <a:pt x="11052503" y="6291809"/>
                  <a:pt x="11050457" y="6291809"/>
                  <a:pt x="11048412" y="6291809"/>
                </a:cubicBezTo>
                <a:close/>
                <a:moveTo>
                  <a:pt x="10847504" y="6288302"/>
                </a:moveTo>
                <a:cubicBezTo>
                  <a:pt x="10826811" y="6288302"/>
                  <a:pt x="10791633" y="6294540"/>
                  <a:pt x="10777148" y="6296620"/>
                </a:cubicBezTo>
                <a:cubicBezTo>
                  <a:pt x="10773009" y="6296620"/>
                  <a:pt x="10770940" y="6300778"/>
                  <a:pt x="10770940" y="6302858"/>
                </a:cubicBezTo>
                <a:cubicBezTo>
                  <a:pt x="10770940" y="6302858"/>
                  <a:pt x="10770940" y="6302858"/>
                  <a:pt x="10773009" y="6327811"/>
                </a:cubicBezTo>
                <a:cubicBezTo>
                  <a:pt x="10773009" y="6329890"/>
                  <a:pt x="10773009" y="6331970"/>
                  <a:pt x="10775079" y="6331970"/>
                </a:cubicBezTo>
                <a:cubicBezTo>
                  <a:pt x="10777148" y="6334049"/>
                  <a:pt x="10777148" y="6334049"/>
                  <a:pt x="10779217" y="6334049"/>
                </a:cubicBezTo>
                <a:cubicBezTo>
                  <a:pt x="10795771" y="6334049"/>
                  <a:pt x="10824741" y="6329890"/>
                  <a:pt x="10845434" y="6329890"/>
                </a:cubicBezTo>
                <a:cubicBezTo>
                  <a:pt x="10859918" y="6329890"/>
                  <a:pt x="10868196" y="6338208"/>
                  <a:pt x="10868196" y="6352764"/>
                </a:cubicBezTo>
                <a:cubicBezTo>
                  <a:pt x="10868196" y="6352764"/>
                  <a:pt x="10868196" y="6352764"/>
                  <a:pt x="10868196" y="6365240"/>
                </a:cubicBezTo>
                <a:cubicBezTo>
                  <a:pt x="10868196" y="6365240"/>
                  <a:pt x="10868196" y="6365240"/>
                  <a:pt x="10822672" y="6369399"/>
                </a:cubicBezTo>
                <a:cubicBezTo>
                  <a:pt x="10777148" y="6371479"/>
                  <a:pt x="10758524" y="6388114"/>
                  <a:pt x="10758524" y="6425543"/>
                </a:cubicBezTo>
                <a:cubicBezTo>
                  <a:pt x="10758524" y="6465052"/>
                  <a:pt x="10779217" y="6485846"/>
                  <a:pt x="10814395" y="6485846"/>
                </a:cubicBezTo>
                <a:cubicBezTo>
                  <a:pt x="10843365" y="6485846"/>
                  <a:pt x="10874404" y="6473370"/>
                  <a:pt x="10874404" y="6473370"/>
                </a:cubicBezTo>
                <a:cubicBezTo>
                  <a:pt x="10882681" y="6479608"/>
                  <a:pt x="10888889" y="6483767"/>
                  <a:pt x="10903374" y="6485846"/>
                </a:cubicBezTo>
                <a:cubicBezTo>
                  <a:pt x="10905443" y="6485846"/>
                  <a:pt x="10907512" y="6485846"/>
                  <a:pt x="10909582" y="6483767"/>
                </a:cubicBezTo>
                <a:cubicBezTo>
                  <a:pt x="10909582" y="6481687"/>
                  <a:pt x="10911651" y="6479608"/>
                  <a:pt x="10911651" y="6477529"/>
                </a:cubicBezTo>
                <a:cubicBezTo>
                  <a:pt x="10911651" y="6477529"/>
                  <a:pt x="10911651" y="6477529"/>
                  <a:pt x="10911651" y="6352764"/>
                </a:cubicBezTo>
                <a:cubicBezTo>
                  <a:pt x="10911651" y="6309096"/>
                  <a:pt x="10890958" y="6288302"/>
                  <a:pt x="10847504" y="6288302"/>
                </a:cubicBezTo>
                <a:close/>
                <a:moveTo>
                  <a:pt x="10518899" y="6288302"/>
                </a:moveTo>
                <a:cubicBezTo>
                  <a:pt x="10472419" y="6288302"/>
                  <a:pt x="10434738" y="6332523"/>
                  <a:pt x="10434738" y="6387074"/>
                </a:cubicBezTo>
                <a:cubicBezTo>
                  <a:pt x="10434738" y="6441625"/>
                  <a:pt x="10472419" y="6485846"/>
                  <a:pt x="10518899" y="6485846"/>
                </a:cubicBezTo>
                <a:cubicBezTo>
                  <a:pt x="10565380" y="6485846"/>
                  <a:pt x="10603060" y="6441625"/>
                  <a:pt x="10603060" y="6387074"/>
                </a:cubicBezTo>
                <a:cubicBezTo>
                  <a:pt x="10603060" y="6332523"/>
                  <a:pt x="10565380" y="6288302"/>
                  <a:pt x="10518899" y="6288302"/>
                </a:cubicBezTo>
                <a:close/>
                <a:moveTo>
                  <a:pt x="10302945" y="6262586"/>
                </a:moveTo>
                <a:cubicBezTo>
                  <a:pt x="10302945" y="6262586"/>
                  <a:pt x="10302945" y="6262586"/>
                  <a:pt x="10319310" y="6262586"/>
                </a:cubicBezTo>
                <a:cubicBezTo>
                  <a:pt x="10349994" y="6262586"/>
                  <a:pt x="10362267" y="6283503"/>
                  <a:pt x="10362267" y="6302328"/>
                </a:cubicBezTo>
                <a:cubicBezTo>
                  <a:pt x="10362267" y="6325338"/>
                  <a:pt x="10343857" y="6339979"/>
                  <a:pt x="10317264" y="6339979"/>
                </a:cubicBezTo>
                <a:cubicBezTo>
                  <a:pt x="10294763" y="6342071"/>
                  <a:pt x="10280444" y="6339979"/>
                  <a:pt x="10272261" y="6339979"/>
                </a:cubicBezTo>
                <a:cubicBezTo>
                  <a:pt x="10272261" y="6339979"/>
                  <a:pt x="10272261" y="6339979"/>
                  <a:pt x="10272261" y="6264678"/>
                </a:cubicBezTo>
                <a:cubicBezTo>
                  <a:pt x="10276353" y="6262586"/>
                  <a:pt x="10286581" y="6262586"/>
                  <a:pt x="10302945" y="6262586"/>
                </a:cubicBezTo>
                <a:close/>
                <a:moveTo>
                  <a:pt x="10679182" y="6250897"/>
                </a:moveTo>
                <a:cubicBezTo>
                  <a:pt x="10679182" y="6250897"/>
                  <a:pt x="10679182" y="6250897"/>
                  <a:pt x="10650472" y="6257141"/>
                </a:cubicBezTo>
                <a:cubicBezTo>
                  <a:pt x="10646371" y="6259223"/>
                  <a:pt x="10644320" y="6261305"/>
                  <a:pt x="10644320" y="6263385"/>
                </a:cubicBezTo>
                <a:cubicBezTo>
                  <a:pt x="10644320" y="6263385"/>
                  <a:pt x="10644320" y="6263385"/>
                  <a:pt x="10644320" y="6294607"/>
                </a:cubicBezTo>
                <a:cubicBezTo>
                  <a:pt x="10644320" y="6294607"/>
                  <a:pt x="10644320" y="6294607"/>
                  <a:pt x="10627914" y="6294607"/>
                </a:cubicBezTo>
                <a:cubicBezTo>
                  <a:pt x="10623813" y="6294607"/>
                  <a:pt x="10621762" y="6296689"/>
                  <a:pt x="10621762" y="6300852"/>
                </a:cubicBezTo>
                <a:cubicBezTo>
                  <a:pt x="10621762" y="6300852"/>
                  <a:pt x="10621762" y="6300852"/>
                  <a:pt x="10621762" y="6325830"/>
                </a:cubicBezTo>
                <a:cubicBezTo>
                  <a:pt x="10621762" y="6329993"/>
                  <a:pt x="10623813" y="6332074"/>
                  <a:pt x="10627914" y="6332074"/>
                </a:cubicBezTo>
                <a:cubicBezTo>
                  <a:pt x="10627914" y="6332074"/>
                  <a:pt x="10627914" y="6332074"/>
                  <a:pt x="10644320" y="6332074"/>
                </a:cubicBezTo>
                <a:cubicBezTo>
                  <a:pt x="10644320" y="6332074"/>
                  <a:pt x="10644320" y="6332074"/>
                  <a:pt x="10644320" y="6415333"/>
                </a:cubicBezTo>
                <a:cubicBezTo>
                  <a:pt x="10644320" y="6471532"/>
                  <a:pt x="10658675" y="6488184"/>
                  <a:pt x="10699689" y="6488184"/>
                </a:cubicBezTo>
                <a:cubicBezTo>
                  <a:pt x="10709943" y="6488184"/>
                  <a:pt x="10722247" y="6484021"/>
                  <a:pt x="10732500" y="6484021"/>
                </a:cubicBezTo>
                <a:cubicBezTo>
                  <a:pt x="10736602" y="6481940"/>
                  <a:pt x="10738652" y="6479858"/>
                  <a:pt x="10738652" y="6475695"/>
                </a:cubicBezTo>
                <a:cubicBezTo>
                  <a:pt x="10738652" y="6475695"/>
                  <a:pt x="10738652" y="6475695"/>
                  <a:pt x="10736602" y="6452799"/>
                </a:cubicBezTo>
                <a:cubicBezTo>
                  <a:pt x="10736602" y="6448636"/>
                  <a:pt x="10734551" y="6444473"/>
                  <a:pt x="10730449" y="6444473"/>
                </a:cubicBezTo>
                <a:cubicBezTo>
                  <a:pt x="10724297" y="6444473"/>
                  <a:pt x="10714044" y="6446555"/>
                  <a:pt x="10705841" y="6446555"/>
                </a:cubicBezTo>
                <a:cubicBezTo>
                  <a:pt x="10687385" y="6446555"/>
                  <a:pt x="10687385" y="6436148"/>
                  <a:pt x="10687385" y="6409088"/>
                </a:cubicBezTo>
                <a:cubicBezTo>
                  <a:pt x="10687385" y="6409088"/>
                  <a:pt x="10687385" y="6409088"/>
                  <a:pt x="10687385" y="6332074"/>
                </a:cubicBezTo>
                <a:cubicBezTo>
                  <a:pt x="10687385" y="6332074"/>
                  <a:pt x="10687385" y="6332074"/>
                  <a:pt x="10730449" y="6332074"/>
                </a:cubicBezTo>
                <a:cubicBezTo>
                  <a:pt x="10734551" y="6332074"/>
                  <a:pt x="10736602" y="6329993"/>
                  <a:pt x="10736602" y="6325830"/>
                </a:cubicBezTo>
                <a:cubicBezTo>
                  <a:pt x="10736602" y="6325830"/>
                  <a:pt x="10736602" y="6325830"/>
                  <a:pt x="10736602" y="6300852"/>
                </a:cubicBezTo>
                <a:cubicBezTo>
                  <a:pt x="10736602" y="6296689"/>
                  <a:pt x="10734551" y="6294607"/>
                  <a:pt x="10730449" y="6294607"/>
                </a:cubicBezTo>
                <a:cubicBezTo>
                  <a:pt x="10730449" y="6294607"/>
                  <a:pt x="10730449" y="6294607"/>
                  <a:pt x="10687385" y="6294607"/>
                </a:cubicBezTo>
                <a:cubicBezTo>
                  <a:pt x="10687385" y="6294607"/>
                  <a:pt x="10687385" y="6294607"/>
                  <a:pt x="10687385" y="6257141"/>
                </a:cubicBezTo>
                <a:cubicBezTo>
                  <a:pt x="10687385" y="6255060"/>
                  <a:pt x="10685334" y="6252978"/>
                  <a:pt x="10685334" y="6250897"/>
                </a:cubicBezTo>
                <a:cubicBezTo>
                  <a:pt x="10683283" y="6250897"/>
                  <a:pt x="10681232" y="6250897"/>
                  <a:pt x="10679182" y="6250897"/>
                </a:cubicBezTo>
                <a:close/>
                <a:moveTo>
                  <a:pt x="10313278" y="6221675"/>
                </a:moveTo>
                <a:cubicBezTo>
                  <a:pt x="10302968" y="6221675"/>
                  <a:pt x="10272038" y="6221675"/>
                  <a:pt x="10232861" y="6225827"/>
                </a:cubicBezTo>
                <a:cubicBezTo>
                  <a:pt x="10230798" y="6225827"/>
                  <a:pt x="10226674" y="6229979"/>
                  <a:pt x="10226674" y="6234131"/>
                </a:cubicBezTo>
                <a:cubicBezTo>
                  <a:pt x="10226674" y="6234131"/>
                  <a:pt x="10226674" y="6234131"/>
                  <a:pt x="10226674" y="6474943"/>
                </a:cubicBezTo>
                <a:cubicBezTo>
                  <a:pt x="10226674" y="6479095"/>
                  <a:pt x="10230798" y="6481171"/>
                  <a:pt x="10234922" y="6481171"/>
                </a:cubicBezTo>
                <a:cubicBezTo>
                  <a:pt x="10234922" y="6481171"/>
                  <a:pt x="10234922" y="6481171"/>
                  <a:pt x="10263790" y="6481171"/>
                </a:cubicBezTo>
                <a:cubicBezTo>
                  <a:pt x="10267914" y="6481171"/>
                  <a:pt x="10272038" y="6479095"/>
                  <a:pt x="10272038" y="6474943"/>
                </a:cubicBezTo>
                <a:cubicBezTo>
                  <a:pt x="10272038" y="6474943"/>
                  <a:pt x="10272038" y="6474943"/>
                  <a:pt x="10272038" y="6379449"/>
                </a:cubicBezTo>
                <a:cubicBezTo>
                  <a:pt x="10280286" y="6379449"/>
                  <a:pt x="10298844" y="6381524"/>
                  <a:pt x="10321526" y="6381524"/>
                </a:cubicBezTo>
                <a:cubicBezTo>
                  <a:pt x="10321526" y="6381524"/>
                  <a:pt x="10321526" y="6381524"/>
                  <a:pt x="10362766" y="6477018"/>
                </a:cubicBezTo>
                <a:cubicBezTo>
                  <a:pt x="10364828" y="6481171"/>
                  <a:pt x="10366890" y="6481171"/>
                  <a:pt x="10368952" y="6481171"/>
                </a:cubicBezTo>
                <a:cubicBezTo>
                  <a:pt x="10368952" y="6481171"/>
                  <a:pt x="10368952" y="6481171"/>
                  <a:pt x="10401944" y="6481171"/>
                </a:cubicBezTo>
                <a:cubicBezTo>
                  <a:pt x="10406068" y="6481171"/>
                  <a:pt x="10408130" y="6481171"/>
                  <a:pt x="10408130" y="6479095"/>
                </a:cubicBezTo>
                <a:cubicBezTo>
                  <a:pt x="10410192" y="6477018"/>
                  <a:pt x="10410192" y="6474943"/>
                  <a:pt x="10410192" y="6472867"/>
                </a:cubicBezTo>
                <a:lnTo>
                  <a:pt x="10362766" y="6369069"/>
                </a:lnTo>
                <a:cubicBezTo>
                  <a:pt x="10393696" y="6354537"/>
                  <a:pt x="10408130" y="6331701"/>
                  <a:pt x="10408130" y="6300561"/>
                </a:cubicBezTo>
                <a:cubicBezTo>
                  <a:pt x="10408130" y="6265270"/>
                  <a:pt x="10391634" y="6221675"/>
                  <a:pt x="10319464" y="6221675"/>
                </a:cubicBezTo>
                <a:cubicBezTo>
                  <a:pt x="10319464" y="6221675"/>
                  <a:pt x="10317402" y="6221675"/>
                  <a:pt x="10313278" y="6221675"/>
                </a:cubicBezTo>
                <a:close/>
                <a:moveTo>
                  <a:pt x="11675833" y="6188669"/>
                </a:moveTo>
                <a:cubicBezTo>
                  <a:pt x="11677894" y="6186608"/>
                  <a:pt x="11682015" y="6186608"/>
                  <a:pt x="11684076" y="6188669"/>
                </a:cubicBezTo>
                <a:cubicBezTo>
                  <a:pt x="11727344" y="6198970"/>
                  <a:pt x="11760312" y="6217514"/>
                  <a:pt x="11791218" y="6250482"/>
                </a:cubicBezTo>
                <a:cubicBezTo>
                  <a:pt x="11793278" y="6252542"/>
                  <a:pt x="11795339" y="6254602"/>
                  <a:pt x="11795339" y="6256663"/>
                </a:cubicBezTo>
                <a:cubicBezTo>
                  <a:pt x="11793278" y="6260783"/>
                  <a:pt x="11791218" y="6260783"/>
                  <a:pt x="11787097" y="6262844"/>
                </a:cubicBezTo>
                <a:cubicBezTo>
                  <a:pt x="11696438" y="6306113"/>
                  <a:pt x="11696438" y="6306113"/>
                  <a:pt x="11696438" y="6306113"/>
                </a:cubicBezTo>
                <a:cubicBezTo>
                  <a:pt x="11692317" y="6308173"/>
                  <a:pt x="11688196" y="6308173"/>
                  <a:pt x="11686136" y="6308173"/>
                </a:cubicBezTo>
                <a:cubicBezTo>
                  <a:pt x="11684076" y="6306113"/>
                  <a:pt x="11682015" y="6301992"/>
                  <a:pt x="11682015" y="6297871"/>
                </a:cubicBezTo>
                <a:cubicBezTo>
                  <a:pt x="11673773" y="6196910"/>
                  <a:pt x="11673773" y="6196910"/>
                  <a:pt x="11673773" y="6196910"/>
                </a:cubicBezTo>
                <a:cubicBezTo>
                  <a:pt x="11673773" y="6192789"/>
                  <a:pt x="11673773" y="6190729"/>
                  <a:pt x="11675833" y="6188669"/>
                </a:cubicBezTo>
                <a:close/>
                <a:moveTo>
                  <a:pt x="11618498" y="6187898"/>
                </a:moveTo>
                <a:cubicBezTo>
                  <a:pt x="11620043" y="6187641"/>
                  <a:pt x="11621589" y="6187641"/>
                  <a:pt x="11622619" y="6188673"/>
                </a:cubicBezTo>
                <a:cubicBezTo>
                  <a:pt x="11622619" y="6190738"/>
                  <a:pt x="11624679" y="6192803"/>
                  <a:pt x="11624679" y="6198998"/>
                </a:cubicBezTo>
                <a:cubicBezTo>
                  <a:pt x="11616438" y="6300186"/>
                  <a:pt x="11616438" y="6300186"/>
                  <a:pt x="11616438" y="6300186"/>
                </a:cubicBezTo>
                <a:cubicBezTo>
                  <a:pt x="11616438" y="6304316"/>
                  <a:pt x="11614377" y="6306381"/>
                  <a:pt x="11612316" y="6308446"/>
                </a:cubicBezTo>
                <a:cubicBezTo>
                  <a:pt x="11608196" y="6310511"/>
                  <a:pt x="11606135" y="6310511"/>
                  <a:pt x="11602015" y="6308446"/>
                </a:cubicBezTo>
                <a:cubicBezTo>
                  <a:pt x="11511355" y="6263015"/>
                  <a:pt x="11511355" y="6263015"/>
                  <a:pt x="11511355" y="6263015"/>
                </a:cubicBezTo>
                <a:cubicBezTo>
                  <a:pt x="11507235" y="6263015"/>
                  <a:pt x="11505174" y="6260950"/>
                  <a:pt x="11503114" y="6256820"/>
                </a:cubicBezTo>
                <a:cubicBezTo>
                  <a:pt x="11503114" y="6254754"/>
                  <a:pt x="11505174" y="6252690"/>
                  <a:pt x="11507235" y="6250624"/>
                </a:cubicBezTo>
                <a:cubicBezTo>
                  <a:pt x="11538141" y="6217584"/>
                  <a:pt x="11571108" y="6198998"/>
                  <a:pt x="11614377" y="6188673"/>
                </a:cubicBezTo>
                <a:cubicBezTo>
                  <a:pt x="11615407" y="6188673"/>
                  <a:pt x="11616952" y="6188157"/>
                  <a:pt x="11618498" y="6187898"/>
                </a:cubicBezTo>
                <a:close/>
                <a:moveTo>
                  <a:pt x="11649811" y="6152709"/>
                </a:moveTo>
                <a:cubicBezTo>
                  <a:pt x="11530058" y="6152709"/>
                  <a:pt x="11432980" y="6250835"/>
                  <a:pt x="11432980" y="6371879"/>
                </a:cubicBezTo>
                <a:cubicBezTo>
                  <a:pt x="11432980" y="6492922"/>
                  <a:pt x="11530058" y="6591048"/>
                  <a:pt x="11649811" y="6591048"/>
                </a:cubicBezTo>
                <a:cubicBezTo>
                  <a:pt x="11769564" y="6591048"/>
                  <a:pt x="11866643" y="6492922"/>
                  <a:pt x="11866643" y="6371879"/>
                </a:cubicBezTo>
                <a:cubicBezTo>
                  <a:pt x="11866643" y="6250835"/>
                  <a:pt x="11769564" y="6152709"/>
                  <a:pt x="11649811" y="6152709"/>
                </a:cubicBezTo>
                <a:close/>
                <a:moveTo>
                  <a:pt x="11649226" y="6121150"/>
                </a:moveTo>
                <a:cubicBezTo>
                  <a:pt x="11785441" y="6121150"/>
                  <a:pt x="11895865" y="6232882"/>
                  <a:pt x="11895865" y="6370711"/>
                </a:cubicBezTo>
                <a:cubicBezTo>
                  <a:pt x="11895865" y="6508539"/>
                  <a:pt x="11785441" y="6620272"/>
                  <a:pt x="11649226" y="6620272"/>
                </a:cubicBezTo>
                <a:cubicBezTo>
                  <a:pt x="11513012" y="6620272"/>
                  <a:pt x="11402588" y="6508539"/>
                  <a:pt x="11402588" y="6370711"/>
                </a:cubicBezTo>
                <a:cubicBezTo>
                  <a:pt x="11402588" y="6232882"/>
                  <a:pt x="11513012" y="6121150"/>
                  <a:pt x="11649226" y="6121150"/>
                </a:cubicBezTo>
                <a:close/>
                <a:moveTo>
                  <a:pt x="11636303" y="6042574"/>
                </a:moveTo>
                <a:cubicBezTo>
                  <a:pt x="11628077" y="6057123"/>
                  <a:pt x="11623964" y="6075829"/>
                  <a:pt x="11623964" y="6092457"/>
                </a:cubicBezTo>
                <a:cubicBezTo>
                  <a:pt x="11619850" y="6092457"/>
                  <a:pt x="11603398" y="6094535"/>
                  <a:pt x="11601342" y="6096614"/>
                </a:cubicBezTo>
                <a:cubicBezTo>
                  <a:pt x="11595172" y="6077908"/>
                  <a:pt x="11586946" y="6061280"/>
                  <a:pt x="11574607" y="6050888"/>
                </a:cubicBezTo>
                <a:cubicBezTo>
                  <a:pt x="11574607" y="6048809"/>
                  <a:pt x="11574607" y="6048809"/>
                  <a:pt x="11574607" y="6048809"/>
                </a:cubicBezTo>
                <a:cubicBezTo>
                  <a:pt x="11572550" y="6050888"/>
                  <a:pt x="11572550" y="6050888"/>
                  <a:pt x="11572550" y="6050888"/>
                </a:cubicBezTo>
                <a:cubicBezTo>
                  <a:pt x="11566381" y="6050888"/>
                  <a:pt x="11558155" y="6052966"/>
                  <a:pt x="11551985" y="6055045"/>
                </a:cubicBezTo>
                <a:cubicBezTo>
                  <a:pt x="11551985" y="6057123"/>
                  <a:pt x="11551985" y="6057123"/>
                  <a:pt x="11551985" y="6057123"/>
                </a:cubicBezTo>
                <a:cubicBezTo>
                  <a:pt x="11549928" y="6065437"/>
                  <a:pt x="11547872" y="6073751"/>
                  <a:pt x="11547872" y="6082065"/>
                </a:cubicBezTo>
                <a:cubicBezTo>
                  <a:pt x="11547872" y="6092457"/>
                  <a:pt x="11549928" y="6100771"/>
                  <a:pt x="11551985" y="6109085"/>
                </a:cubicBezTo>
                <a:cubicBezTo>
                  <a:pt x="11549928" y="6109085"/>
                  <a:pt x="11533476" y="6117398"/>
                  <a:pt x="11531420" y="6117398"/>
                </a:cubicBezTo>
                <a:cubicBezTo>
                  <a:pt x="11521137" y="6102849"/>
                  <a:pt x="11508798" y="6088300"/>
                  <a:pt x="11494402" y="6082065"/>
                </a:cubicBezTo>
                <a:cubicBezTo>
                  <a:pt x="11494402" y="6079986"/>
                  <a:pt x="11494402" y="6079986"/>
                  <a:pt x="11494402" y="6079986"/>
                </a:cubicBezTo>
                <a:cubicBezTo>
                  <a:pt x="11492346" y="6079986"/>
                  <a:pt x="11492346" y="6079986"/>
                  <a:pt x="11492346" y="6079986"/>
                </a:cubicBezTo>
                <a:cubicBezTo>
                  <a:pt x="11486176" y="6084143"/>
                  <a:pt x="11480006" y="6088300"/>
                  <a:pt x="11473837" y="6092457"/>
                </a:cubicBezTo>
                <a:cubicBezTo>
                  <a:pt x="11473837" y="6092457"/>
                  <a:pt x="11473837" y="6094535"/>
                  <a:pt x="11473837" y="6094535"/>
                </a:cubicBezTo>
                <a:cubicBezTo>
                  <a:pt x="11473837" y="6111163"/>
                  <a:pt x="11477950" y="6127791"/>
                  <a:pt x="11486176" y="6144418"/>
                </a:cubicBezTo>
                <a:cubicBezTo>
                  <a:pt x="11484120" y="6146497"/>
                  <a:pt x="11471780" y="6154811"/>
                  <a:pt x="11469724" y="6156889"/>
                </a:cubicBezTo>
                <a:cubicBezTo>
                  <a:pt x="11457385" y="6144418"/>
                  <a:pt x="11440932" y="6134026"/>
                  <a:pt x="11426536" y="6129869"/>
                </a:cubicBezTo>
                <a:cubicBezTo>
                  <a:pt x="11424480" y="6129869"/>
                  <a:pt x="11424480" y="6129869"/>
                  <a:pt x="11424480" y="6129869"/>
                </a:cubicBezTo>
                <a:cubicBezTo>
                  <a:pt x="11424480" y="6131947"/>
                  <a:pt x="11424480" y="6131947"/>
                  <a:pt x="11424480" y="6131947"/>
                </a:cubicBezTo>
                <a:cubicBezTo>
                  <a:pt x="11418310" y="6134026"/>
                  <a:pt x="11412140" y="6140261"/>
                  <a:pt x="11408027" y="6146497"/>
                </a:cubicBezTo>
                <a:cubicBezTo>
                  <a:pt x="11408027" y="6148575"/>
                  <a:pt x="11408027" y="6148575"/>
                  <a:pt x="11408027" y="6148575"/>
                </a:cubicBezTo>
                <a:cubicBezTo>
                  <a:pt x="11412140" y="6163124"/>
                  <a:pt x="11422423" y="6179752"/>
                  <a:pt x="11434763" y="6194301"/>
                </a:cubicBezTo>
                <a:cubicBezTo>
                  <a:pt x="11432706" y="6194301"/>
                  <a:pt x="11422423" y="6208850"/>
                  <a:pt x="11420366" y="6210929"/>
                </a:cubicBezTo>
                <a:cubicBezTo>
                  <a:pt x="11405971" y="6202615"/>
                  <a:pt x="11387462" y="6198458"/>
                  <a:pt x="11371010" y="6198458"/>
                </a:cubicBezTo>
                <a:cubicBezTo>
                  <a:pt x="11368953" y="6198458"/>
                  <a:pt x="11368953" y="6198458"/>
                  <a:pt x="11368953" y="6198458"/>
                </a:cubicBezTo>
                <a:cubicBezTo>
                  <a:pt x="11364840" y="6202615"/>
                  <a:pt x="11360727" y="6210929"/>
                  <a:pt x="11358671" y="6217164"/>
                </a:cubicBezTo>
                <a:cubicBezTo>
                  <a:pt x="11358671" y="6219243"/>
                  <a:pt x="11358671" y="6219243"/>
                  <a:pt x="11358671" y="6219243"/>
                </a:cubicBezTo>
                <a:cubicBezTo>
                  <a:pt x="11366897" y="6233791"/>
                  <a:pt x="11379236" y="6246262"/>
                  <a:pt x="11395688" y="6256655"/>
                </a:cubicBezTo>
                <a:cubicBezTo>
                  <a:pt x="11393632" y="6258733"/>
                  <a:pt x="11387462" y="6273282"/>
                  <a:pt x="11387462" y="6275361"/>
                </a:cubicBezTo>
                <a:cubicBezTo>
                  <a:pt x="11368953" y="6271204"/>
                  <a:pt x="11350444" y="6271204"/>
                  <a:pt x="11336049" y="6275361"/>
                </a:cubicBezTo>
                <a:cubicBezTo>
                  <a:pt x="11333992" y="6275361"/>
                  <a:pt x="11333992" y="6275361"/>
                  <a:pt x="11333992" y="6275361"/>
                </a:cubicBezTo>
                <a:cubicBezTo>
                  <a:pt x="11333992" y="6277439"/>
                  <a:pt x="11333992" y="6277439"/>
                  <a:pt x="11333992" y="6277439"/>
                </a:cubicBezTo>
                <a:cubicBezTo>
                  <a:pt x="11331936" y="6283675"/>
                  <a:pt x="11329879" y="6291988"/>
                  <a:pt x="11327823" y="6298223"/>
                </a:cubicBezTo>
                <a:cubicBezTo>
                  <a:pt x="11329879" y="6300302"/>
                  <a:pt x="11329879" y="6300302"/>
                  <a:pt x="11329879" y="6300302"/>
                </a:cubicBezTo>
                <a:cubicBezTo>
                  <a:pt x="11340162" y="6310694"/>
                  <a:pt x="11356614" y="6321087"/>
                  <a:pt x="11373066" y="6325243"/>
                </a:cubicBezTo>
                <a:cubicBezTo>
                  <a:pt x="11373066" y="6327322"/>
                  <a:pt x="11371010" y="6346028"/>
                  <a:pt x="11371010" y="6348107"/>
                </a:cubicBezTo>
                <a:cubicBezTo>
                  <a:pt x="11352501" y="6348107"/>
                  <a:pt x="11333992" y="6352263"/>
                  <a:pt x="11321653" y="6360578"/>
                </a:cubicBezTo>
                <a:cubicBezTo>
                  <a:pt x="11319596" y="6360578"/>
                  <a:pt x="11319596" y="6360578"/>
                  <a:pt x="11319596" y="6360578"/>
                </a:cubicBezTo>
                <a:cubicBezTo>
                  <a:pt x="11319596" y="6362655"/>
                  <a:pt x="11319596" y="6362655"/>
                  <a:pt x="11319596" y="6362655"/>
                </a:cubicBezTo>
                <a:cubicBezTo>
                  <a:pt x="11319596" y="6364734"/>
                  <a:pt x="11319596" y="6368891"/>
                  <a:pt x="11319596" y="6373048"/>
                </a:cubicBezTo>
                <a:cubicBezTo>
                  <a:pt x="11319596" y="6377205"/>
                  <a:pt x="11319596" y="6381362"/>
                  <a:pt x="11319596" y="6383440"/>
                </a:cubicBezTo>
                <a:cubicBezTo>
                  <a:pt x="11319596" y="6385519"/>
                  <a:pt x="11319596" y="6385519"/>
                  <a:pt x="11319596" y="6385519"/>
                </a:cubicBezTo>
                <a:cubicBezTo>
                  <a:pt x="11321653" y="6385519"/>
                  <a:pt x="11321653" y="6385519"/>
                  <a:pt x="11321653" y="6385519"/>
                </a:cubicBezTo>
                <a:cubicBezTo>
                  <a:pt x="11333992" y="6393833"/>
                  <a:pt x="11352501" y="6397990"/>
                  <a:pt x="11371010" y="6397990"/>
                </a:cubicBezTo>
                <a:cubicBezTo>
                  <a:pt x="11371010" y="6402146"/>
                  <a:pt x="11373066" y="6418774"/>
                  <a:pt x="11375123" y="6420852"/>
                </a:cubicBezTo>
                <a:cubicBezTo>
                  <a:pt x="11356614" y="6427087"/>
                  <a:pt x="11340162" y="6435401"/>
                  <a:pt x="11329879" y="6447872"/>
                </a:cubicBezTo>
                <a:cubicBezTo>
                  <a:pt x="11327823" y="6447872"/>
                  <a:pt x="11327823" y="6447872"/>
                  <a:pt x="11327823" y="6447872"/>
                </a:cubicBezTo>
                <a:cubicBezTo>
                  <a:pt x="11327823" y="6449951"/>
                  <a:pt x="11327823" y="6449951"/>
                  <a:pt x="11327823" y="6449951"/>
                </a:cubicBezTo>
                <a:cubicBezTo>
                  <a:pt x="11329879" y="6456186"/>
                  <a:pt x="11331936" y="6464500"/>
                  <a:pt x="11333992" y="6470736"/>
                </a:cubicBezTo>
                <a:cubicBezTo>
                  <a:pt x="11336049" y="6470736"/>
                  <a:pt x="11336049" y="6470736"/>
                  <a:pt x="11336049" y="6470736"/>
                </a:cubicBezTo>
                <a:cubicBezTo>
                  <a:pt x="11350444" y="6476971"/>
                  <a:pt x="11371010" y="6474892"/>
                  <a:pt x="11387462" y="6470736"/>
                </a:cubicBezTo>
                <a:cubicBezTo>
                  <a:pt x="11387462" y="6472813"/>
                  <a:pt x="11395688" y="6489442"/>
                  <a:pt x="11395688" y="6491519"/>
                </a:cubicBezTo>
                <a:cubicBezTo>
                  <a:pt x="11381292" y="6499833"/>
                  <a:pt x="11366897" y="6514383"/>
                  <a:pt x="11358671" y="6528932"/>
                </a:cubicBezTo>
                <a:cubicBezTo>
                  <a:pt x="11358671" y="6531010"/>
                  <a:pt x="11358671" y="6531010"/>
                  <a:pt x="11358671" y="6531010"/>
                </a:cubicBezTo>
                <a:cubicBezTo>
                  <a:pt x="11360727" y="6535168"/>
                  <a:pt x="11366897" y="6543481"/>
                  <a:pt x="11371010" y="6549716"/>
                </a:cubicBezTo>
                <a:cubicBezTo>
                  <a:pt x="11387462" y="6549716"/>
                  <a:pt x="11405971" y="6545560"/>
                  <a:pt x="11422423" y="6535168"/>
                </a:cubicBezTo>
                <a:cubicBezTo>
                  <a:pt x="11422423" y="6537245"/>
                  <a:pt x="11432706" y="6551795"/>
                  <a:pt x="11434763" y="6553874"/>
                </a:cubicBezTo>
                <a:cubicBezTo>
                  <a:pt x="11422423" y="6566344"/>
                  <a:pt x="11412140" y="6582971"/>
                  <a:pt x="11408027" y="6599600"/>
                </a:cubicBezTo>
                <a:cubicBezTo>
                  <a:pt x="11410084" y="6601677"/>
                  <a:pt x="11410084" y="6601677"/>
                  <a:pt x="11410084" y="6601677"/>
                </a:cubicBezTo>
                <a:cubicBezTo>
                  <a:pt x="11412140" y="6605835"/>
                  <a:pt x="11420366" y="6612070"/>
                  <a:pt x="11424480" y="6616227"/>
                </a:cubicBezTo>
                <a:cubicBezTo>
                  <a:pt x="11426536" y="6616227"/>
                  <a:pt x="11426536" y="6616227"/>
                  <a:pt x="11426536" y="6616227"/>
                </a:cubicBezTo>
                <a:cubicBezTo>
                  <a:pt x="11440932" y="6612070"/>
                  <a:pt x="11457385" y="6603756"/>
                  <a:pt x="11471780" y="6589207"/>
                </a:cubicBezTo>
                <a:cubicBezTo>
                  <a:pt x="11473837" y="6591286"/>
                  <a:pt x="11486176" y="6601677"/>
                  <a:pt x="11488233" y="6603756"/>
                </a:cubicBezTo>
                <a:cubicBezTo>
                  <a:pt x="11480006" y="6620383"/>
                  <a:pt x="11475894" y="6637012"/>
                  <a:pt x="11475894" y="6653639"/>
                </a:cubicBezTo>
                <a:cubicBezTo>
                  <a:pt x="11475894" y="6653639"/>
                  <a:pt x="11475894" y="6655718"/>
                  <a:pt x="11475894" y="6655718"/>
                </a:cubicBezTo>
                <a:cubicBezTo>
                  <a:pt x="11480006" y="6659874"/>
                  <a:pt x="11488233" y="6664032"/>
                  <a:pt x="11494402" y="6666109"/>
                </a:cubicBezTo>
                <a:cubicBezTo>
                  <a:pt x="11494402" y="6668188"/>
                  <a:pt x="11494402" y="6668188"/>
                  <a:pt x="11494402" y="6668188"/>
                </a:cubicBezTo>
                <a:cubicBezTo>
                  <a:pt x="11496459" y="6666109"/>
                  <a:pt x="11496459" y="6666109"/>
                  <a:pt x="11496459" y="6666109"/>
                </a:cubicBezTo>
                <a:cubicBezTo>
                  <a:pt x="11510854" y="6657796"/>
                  <a:pt x="11523194" y="6645325"/>
                  <a:pt x="11533476" y="6628698"/>
                </a:cubicBezTo>
                <a:cubicBezTo>
                  <a:pt x="11535533" y="6630776"/>
                  <a:pt x="11549928" y="6637012"/>
                  <a:pt x="11551985" y="6637012"/>
                </a:cubicBezTo>
                <a:cubicBezTo>
                  <a:pt x="11549928" y="6645325"/>
                  <a:pt x="11549928" y="6655718"/>
                  <a:pt x="11549928" y="6664032"/>
                </a:cubicBezTo>
                <a:cubicBezTo>
                  <a:pt x="11549928" y="6672345"/>
                  <a:pt x="11549928" y="6682738"/>
                  <a:pt x="11551985" y="6688973"/>
                </a:cubicBezTo>
                <a:cubicBezTo>
                  <a:pt x="11551985" y="6691051"/>
                  <a:pt x="11551985" y="6691051"/>
                  <a:pt x="11551985" y="6691051"/>
                </a:cubicBezTo>
                <a:cubicBezTo>
                  <a:pt x="11554042" y="6691051"/>
                  <a:pt x="11554042" y="6691051"/>
                  <a:pt x="11554042" y="6691051"/>
                </a:cubicBezTo>
                <a:cubicBezTo>
                  <a:pt x="11558155" y="6693130"/>
                  <a:pt x="11568437" y="6695208"/>
                  <a:pt x="11574607" y="6697286"/>
                </a:cubicBezTo>
                <a:cubicBezTo>
                  <a:pt x="11576663" y="6697286"/>
                  <a:pt x="11576663" y="6697286"/>
                  <a:pt x="11576663" y="6697286"/>
                </a:cubicBezTo>
                <a:cubicBezTo>
                  <a:pt x="11586946" y="6684816"/>
                  <a:pt x="11597229" y="6668188"/>
                  <a:pt x="11601342" y="6651561"/>
                </a:cubicBezTo>
                <a:cubicBezTo>
                  <a:pt x="11603398" y="6651561"/>
                  <a:pt x="11621907" y="6653639"/>
                  <a:pt x="11623964" y="6653639"/>
                </a:cubicBezTo>
                <a:cubicBezTo>
                  <a:pt x="11623964" y="6672345"/>
                  <a:pt x="11628077" y="6691051"/>
                  <a:pt x="11636303" y="6705600"/>
                </a:cubicBezTo>
                <a:cubicBezTo>
                  <a:pt x="11638359" y="6705600"/>
                  <a:pt x="11638359" y="6705600"/>
                  <a:pt x="11638359" y="6705600"/>
                </a:cubicBezTo>
                <a:cubicBezTo>
                  <a:pt x="11644529" y="6705600"/>
                  <a:pt x="11654812" y="6705600"/>
                  <a:pt x="11658925" y="6705600"/>
                </a:cubicBezTo>
                <a:cubicBezTo>
                  <a:pt x="11660982" y="6705600"/>
                  <a:pt x="11660982" y="6705600"/>
                  <a:pt x="11660982" y="6705600"/>
                </a:cubicBezTo>
                <a:cubicBezTo>
                  <a:pt x="11669208" y="6691051"/>
                  <a:pt x="11673321" y="6672345"/>
                  <a:pt x="11675378" y="6653639"/>
                </a:cubicBezTo>
                <a:cubicBezTo>
                  <a:pt x="11677434" y="6653639"/>
                  <a:pt x="11693886" y="6651561"/>
                  <a:pt x="11695943" y="6651561"/>
                </a:cubicBezTo>
                <a:cubicBezTo>
                  <a:pt x="11700056" y="6668188"/>
                  <a:pt x="11710338" y="6684816"/>
                  <a:pt x="11722678" y="6697286"/>
                </a:cubicBezTo>
                <a:cubicBezTo>
                  <a:pt x="11728847" y="6695208"/>
                  <a:pt x="11739130" y="6693130"/>
                  <a:pt x="11743243" y="6691051"/>
                </a:cubicBezTo>
                <a:cubicBezTo>
                  <a:pt x="11745300" y="6691051"/>
                  <a:pt x="11745300" y="6691051"/>
                  <a:pt x="11745300" y="6691051"/>
                </a:cubicBezTo>
                <a:cubicBezTo>
                  <a:pt x="11747356" y="6682738"/>
                  <a:pt x="11747356" y="6672345"/>
                  <a:pt x="11747356" y="6664032"/>
                </a:cubicBezTo>
                <a:cubicBezTo>
                  <a:pt x="11747356" y="6655718"/>
                  <a:pt x="11747356" y="6645325"/>
                  <a:pt x="11745300" y="6637012"/>
                </a:cubicBezTo>
                <a:cubicBezTo>
                  <a:pt x="11747356" y="6637012"/>
                  <a:pt x="11763808" y="6630776"/>
                  <a:pt x="11765865" y="6628698"/>
                </a:cubicBezTo>
                <a:cubicBezTo>
                  <a:pt x="11774091" y="6645325"/>
                  <a:pt x="11788487" y="6657796"/>
                  <a:pt x="11802882" y="6666109"/>
                </a:cubicBezTo>
                <a:cubicBezTo>
                  <a:pt x="11809052" y="6664032"/>
                  <a:pt x="11817278" y="6659874"/>
                  <a:pt x="11821391" y="6655718"/>
                </a:cubicBezTo>
                <a:cubicBezTo>
                  <a:pt x="11823448" y="6653639"/>
                  <a:pt x="11823448" y="6653639"/>
                  <a:pt x="11823448" y="6653639"/>
                </a:cubicBezTo>
                <a:cubicBezTo>
                  <a:pt x="11823448" y="6653639"/>
                  <a:pt x="11823448" y="6653639"/>
                  <a:pt x="11823448" y="6651561"/>
                </a:cubicBezTo>
                <a:cubicBezTo>
                  <a:pt x="11823448" y="6637012"/>
                  <a:pt x="11817278" y="6618306"/>
                  <a:pt x="11809052" y="6603756"/>
                </a:cubicBezTo>
                <a:cubicBezTo>
                  <a:pt x="11811108" y="6601677"/>
                  <a:pt x="11823448" y="6591286"/>
                  <a:pt x="11825504" y="6589207"/>
                </a:cubicBezTo>
                <a:cubicBezTo>
                  <a:pt x="11839900" y="6601677"/>
                  <a:pt x="11856352" y="6612070"/>
                  <a:pt x="11870748" y="6616227"/>
                </a:cubicBezTo>
                <a:cubicBezTo>
                  <a:pt x="11872805" y="6616227"/>
                  <a:pt x="11872805" y="6616227"/>
                  <a:pt x="11872805" y="6616227"/>
                </a:cubicBezTo>
                <a:cubicBezTo>
                  <a:pt x="11876918" y="6612070"/>
                  <a:pt x="11885144" y="6605835"/>
                  <a:pt x="11887201" y="6599600"/>
                </a:cubicBezTo>
                <a:cubicBezTo>
                  <a:pt x="11889257" y="6599600"/>
                  <a:pt x="11889257" y="6599600"/>
                  <a:pt x="11889257" y="6599600"/>
                </a:cubicBezTo>
                <a:cubicBezTo>
                  <a:pt x="11885144" y="6582971"/>
                  <a:pt x="11874861" y="6566344"/>
                  <a:pt x="11862522" y="6553874"/>
                </a:cubicBezTo>
                <a:cubicBezTo>
                  <a:pt x="11864579" y="6551795"/>
                  <a:pt x="11874861" y="6537245"/>
                  <a:pt x="11874861" y="6535168"/>
                </a:cubicBezTo>
                <a:cubicBezTo>
                  <a:pt x="11891314" y="6543481"/>
                  <a:pt x="11909822" y="6549716"/>
                  <a:pt x="11926275" y="6549716"/>
                </a:cubicBezTo>
                <a:cubicBezTo>
                  <a:pt x="11928331" y="6547638"/>
                  <a:pt x="11928331" y="6547638"/>
                  <a:pt x="11928331" y="6547638"/>
                </a:cubicBezTo>
                <a:cubicBezTo>
                  <a:pt x="11930388" y="6543481"/>
                  <a:pt x="11936557" y="6535168"/>
                  <a:pt x="11938614" y="6528932"/>
                </a:cubicBezTo>
                <a:cubicBezTo>
                  <a:pt x="11938614" y="6526854"/>
                  <a:pt x="11938614" y="6526854"/>
                  <a:pt x="11938614" y="6526854"/>
                </a:cubicBezTo>
                <a:cubicBezTo>
                  <a:pt x="11930388" y="6514383"/>
                  <a:pt x="11915992" y="6499833"/>
                  <a:pt x="11901596" y="6491519"/>
                </a:cubicBezTo>
                <a:cubicBezTo>
                  <a:pt x="11901596" y="6487363"/>
                  <a:pt x="11909822" y="6472813"/>
                  <a:pt x="11909822" y="6470736"/>
                </a:cubicBezTo>
                <a:cubicBezTo>
                  <a:pt x="11926275" y="6474892"/>
                  <a:pt x="11944784" y="6474892"/>
                  <a:pt x="11961236" y="6470736"/>
                </a:cubicBezTo>
                <a:cubicBezTo>
                  <a:pt x="11963292" y="6470736"/>
                  <a:pt x="11963292" y="6470736"/>
                  <a:pt x="11963292" y="6470736"/>
                </a:cubicBezTo>
                <a:cubicBezTo>
                  <a:pt x="11965349" y="6464500"/>
                  <a:pt x="11967405" y="6456186"/>
                  <a:pt x="11967405" y="6449951"/>
                </a:cubicBezTo>
                <a:cubicBezTo>
                  <a:pt x="11967405" y="6447872"/>
                  <a:pt x="11967405" y="6447872"/>
                  <a:pt x="11967405" y="6447872"/>
                </a:cubicBezTo>
                <a:cubicBezTo>
                  <a:pt x="11957123" y="6435401"/>
                  <a:pt x="11940670" y="6427087"/>
                  <a:pt x="11922162" y="6420852"/>
                </a:cubicBezTo>
                <a:cubicBezTo>
                  <a:pt x="11924218" y="6418774"/>
                  <a:pt x="11926275" y="6402146"/>
                  <a:pt x="11926275" y="6400068"/>
                </a:cubicBezTo>
                <a:cubicBezTo>
                  <a:pt x="11944784" y="6400068"/>
                  <a:pt x="11963292" y="6393833"/>
                  <a:pt x="11975632" y="6385519"/>
                </a:cubicBezTo>
                <a:cubicBezTo>
                  <a:pt x="11977688" y="6385519"/>
                  <a:pt x="11977688" y="6385519"/>
                  <a:pt x="11977688" y="6385519"/>
                </a:cubicBezTo>
                <a:cubicBezTo>
                  <a:pt x="11977688" y="6381362"/>
                  <a:pt x="11977688" y="6377205"/>
                  <a:pt x="11977688" y="6373048"/>
                </a:cubicBezTo>
                <a:cubicBezTo>
                  <a:pt x="11977688" y="6370969"/>
                  <a:pt x="11977688" y="6366813"/>
                  <a:pt x="11977688" y="6362655"/>
                </a:cubicBezTo>
                <a:cubicBezTo>
                  <a:pt x="11975632" y="6362655"/>
                  <a:pt x="11975632" y="6362655"/>
                  <a:pt x="11975632" y="6362655"/>
                </a:cubicBezTo>
                <a:cubicBezTo>
                  <a:pt x="11963292" y="6354342"/>
                  <a:pt x="11944784" y="6348107"/>
                  <a:pt x="11926275" y="6348107"/>
                </a:cubicBezTo>
                <a:cubicBezTo>
                  <a:pt x="11926275" y="6346028"/>
                  <a:pt x="11924218" y="6329401"/>
                  <a:pt x="11924218" y="6327322"/>
                </a:cubicBezTo>
                <a:cubicBezTo>
                  <a:pt x="11940670" y="6321087"/>
                  <a:pt x="11957123" y="6312773"/>
                  <a:pt x="11967405" y="6300302"/>
                </a:cubicBezTo>
                <a:cubicBezTo>
                  <a:pt x="11969462" y="6300302"/>
                  <a:pt x="11969462" y="6300302"/>
                  <a:pt x="11969462" y="6300302"/>
                </a:cubicBezTo>
                <a:cubicBezTo>
                  <a:pt x="11969462" y="6298223"/>
                  <a:pt x="11969462" y="6298223"/>
                  <a:pt x="11969462" y="6298223"/>
                </a:cubicBezTo>
                <a:cubicBezTo>
                  <a:pt x="11967405" y="6291988"/>
                  <a:pt x="11965349" y="6283675"/>
                  <a:pt x="11963292" y="6277439"/>
                </a:cubicBezTo>
                <a:cubicBezTo>
                  <a:pt x="11961236" y="6277439"/>
                  <a:pt x="11961236" y="6277439"/>
                  <a:pt x="11961236" y="6277439"/>
                </a:cubicBezTo>
                <a:cubicBezTo>
                  <a:pt x="11946840" y="6271204"/>
                  <a:pt x="11928331" y="6273282"/>
                  <a:pt x="11909822" y="6277439"/>
                </a:cubicBezTo>
                <a:cubicBezTo>
                  <a:pt x="11909822" y="6275361"/>
                  <a:pt x="11903653" y="6258733"/>
                  <a:pt x="11901596" y="6256655"/>
                </a:cubicBezTo>
                <a:cubicBezTo>
                  <a:pt x="11918049" y="6248341"/>
                  <a:pt x="11930388" y="6233791"/>
                  <a:pt x="11938614" y="6219243"/>
                </a:cubicBezTo>
                <a:cubicBezTo>
                  <a:pt x="11938614" y="6217164"/>
                  <a:pt x="11938614" y="6217164"/>
                  <a:pt x="11938614" y="6217164"/>
                </a:cubicBezTo>
                <a:cubicBezTo>
                  <a:pt x="11936557" y="6213007"/>
                  <a:pt x="11932444" y="6204693"/>
                  <a:pt x="11928331" y="6198458"/>
                </a:cubicBezTo>
                <a:cubicBezTo>
                  <a:pt x="11926275" y="6198458"/>
                  <a:pt x="11926275" y="6198458"/>
                  <a:pt x="11926275" y="6198458"/>
                </a:cubicBezTo>
                <a:cubicBezTo>
                  <a:pt x="11909822" y="6198458"/>
                  <a:pt x="11891314" y="6202615"/>
                  <a:pt x="11876918" y="6210929"/>
                </a:cubicBezTo>
                <a:cubicBezTo>
                  <a:pt x="11874861" y="6210929"/>
                  <a:pt x="11864579" y="6196379"/>
                  <a:pt x="11862522" y="6194301"/>
                </a:cubicBezTo>
                <a:cubicBezTo>
                  <a:pt x="11874861" y="6181830"/>
                  <a:pt x="11885144" y="6165203"/>
                  <a:pt x="11889257" y="6148575"/>
                </a:cubicBezTo>
                <a:cubicBezTo>
                  <a:pt x="11889257" y="6146497"/>
                  <a:pt x="11889257" y="6146497"/>
                  <a:pt x="11889257" y="6146497"/>
                </a:cubicBezTo>
                <a:cubicBezTo>
                  <a:pt x="11885144" y="6142340"/>
                  <a:pt x="11878975" y="6136104"/>
                  <a:pt x="11872805" y="6131947"/>
                </a:cubicBezTo>
                <a:cubicBezTo>
                  <a:pt x="11856352" y="6136104"/>
                  <a:pt x="11839900" y="6144418"/>
                  <a:pt x="11827561" y="6156889"/>
                </a:cubicBezTo>
                <a:cubicBezTo>
                  <a:pt x="11825504" y="6156889"/>
                  <a:pt x="11811108" y="6146497"/>
                  <a:pt x="11809052" y="6144418"/>
                </a:cubicBezTo>
                <a:cubicBezTo>
                  <a:pt x="11819334" y="6127791"/>
                  <a:pt x="11823448" y="6111163"/>
                  <a:pt x="11823448" y="6094535"/>
                </a:cubicBezTo>
                <a:cubicBezTo>
                  <a:pt x="11823448" y="6094535"/>
                  <a:pt x="11823448" y="6092457"/>
                  <a:pt x="11823448" y="6092457"/>
                </a:cubicBezTo>
                <a:cubicBezTo>
                  <a:pt x="11817278" y="6088300"/>
                  <a:pt x="11809052" y="6084143"/>
                  <a:pt x="11804939" y="6082065"/>
                </a:cubicBezTo>
                <a:cubicBezTo>
                  <a:pt x="11802882" y="6079986"/>
                  <a:pt x="11802882" y="6079986"/>
                  <a:pt x="11802882" y="6079986"/>
                </a:cubicBezTo>
                <a:cubicBezTo>
                  <a:pt x="11802882" y="6082065"/>
                  <a:pt x="11802882" y="6082065"/>
                  <a:pt x="11802882" y="6082065"/>
                </a:cubicBezTo>
                <a:cubicBezTo>
                  <a:pt x="11788487" y="6088300"/>
                  <a:pt x="11776147" y="6102849"/>
                  <a:pt x="11765865" y="6117398"/>
                </a:cubicBezTo>
                <a:cubicBezTo>
                  <a:pt x="11763808" y="6117398"/>
                  <a:pt x="11747356" y="6111163"/>
                  <a:pt x="11745300" y="6109085"/>
                </a:cubicBezTo>
                <a:cubicBezTo>
                  <a:pt x="11747356" y="6100771"/>
                  <a:pt x="11749412" y="6092457"/>
                  <a:pt x="11749412" y="6082065"/>
                </a:cubicBezTo>
                <a:cubicBezTo>
                  <a:pt x="11749412" y="6073751"/>
                  <a:pt x="11747356" y="6065437"/>
                  <a:pt x="11745300" y="6057123"/>
                </a:cubicBezTo>
                <a:cubicBezTo>
                  <a:pt x="11745300" y="6055045"/>
                  <a:pt x="11745300" y="6055045"/>
                  <a:pt x="11745300" y="6055045"/>
                </a:cubicBezTo>
                <a:cubicBezTo>
                  <a:pt x="11743243" y="6055045"/>
                  <a:pt x="11743243" y="6055045"/>
                  <a:pt x="11743243" y="6055045"/>
                </a:cubicBezTo>
                <a:cubicBezTo>
                  <a:pt x="11739130" y="6052966"/>
                  <a:pt x="11730904" y="6050888"/>
                  <a:pt x="11722678" y="6050888"/>
                </a:cubicBezTo>
                <a:cubicBezTo>
                  <a:pt x="11710338" y="6061280"/>
                  <a:pt x="11700056" y="6077908"/>
                  <a:pt x="11695943" y="6096614"/>
                </a:cubicBezTo>
                <a:cubicBezTo>
                  <a:pt x="11693886" y="6094535"/>
                  <a:pt x="11677434" y="6092457"/>
                  <a:pt x="11673321" y="6092457"/>
                </a:cubicBezTo>
                <a:cubicBezTo>
                  <a:pt x="11673321" y="6075829"/>
                  <a:pt x="11669208" y="6057123"/>
                  <a:pt x="11660982" y="6042574"/>
                </a:cubicBezTo>
                <a:cubicBezTo>
                  <a:pt x="11658925" y="6042574"/>
                  <a:pt x="11658925" y="6042574"/>
                  <a:pt x="11658925" y="6042574"/>
                </a:cubicBezTo>
                <a:cubicBezTo>
                  <a:pt x="11652756" y="6040495"/>
                  <a:pt x="11644529" y="6040495"/>
                  <a:pt x="11638359" y="6042574"/>
                </a:cubicBezTo>
                <a:cubicBezTo>
                  <a:pt x="11636303" y="6042574"/>
                  <a:pt x="11636303" y="6042574"/>
                  <a:pt x="11636303" y="6042574"/>
                </a:cubicBezTo>
                <a:close/>
                <a:moveTo>
                  <a:pt x="0" y="0"/>
                </a:moveTo>
                <a:lnTo>
                  <a:pt x="12192000" y="0"/>
                </a:lnTo>
                <a:lnTo>
                  <a:pt x="12192000" y="6858000"/>
                </a:lnTo>
                <a:lnTo>
                  <a:pt x="4539049" y="6858000"/>
                </a:lnTo>
                <a:lnTo>
                  <a:pt x="0" y="6858000"/>
                </a:lnTo>
                <a:lnTo>
                  <a:pt x="0" y="6273113"/>
                </a:lnTo>
                <a:close/>
              </a:path>
            </a:pathLst>
          </a:custGeom>
        </p:spPr>
        <p:txBody>
          <a:bodyPr wrap="square">
            <a:noAutofit/>
          </a:bodyPr>
          <a:lstStyle/>
          <a:p>
            <a:endParaRPr lang="en-US" dirty="0"/>
          </a:p>
        </p:txBody>
      </p:sp>
      <p:sp>
        <p:nvSpPr>
          <p:cNvPr id="8" name="Text Placeholder 7">
            <a:extLst>
              <a:ext uri="{FF2B5EF4-FFF2-40B4-BE49-F238E27FC236}">
                <a16:creationId xmlns:a16="http://schemas.microsoft.com/office/drawing/2014/main" id="{B5A16267-4880-4253-B86A-25B0E5E87384}"/>
              </a:ext>
            </a:extLst>
          </p:cNvPr>
          <p:cNvSpPr>
            <a:spLocks noGrp="1"/>
          </p:cNvSpPr>
          <p:nvPr>
            <p:ph type="body" sz="quarter" idx="17" hasCustomPrompt="1"/>
          </p:nvPr>
        </p:nvSpPr>
        <p:spPr>
          <a:xfrm>
            <a:off x="0" y="0"/>
            <a:ext cx="9144000" cy="5143500"/>
          </a:xfrm>
          <a:custGeom>
            <a:avLst/>
            <a:gdLst>
              <a:gd name="connsiteX0" fmla="*/ 11603402 w 12192000"/>
              <a:gd name="connsiteY0" fmla="*/ 6448102 h 6858000"/>
              <a:gd name="connsiteX1" fmla="*/ 11613605 w 12192000"/>
              <a:gd name="connsiteY1" fmla="*/ 6448102 h 6858000"/>
              <a:gd name="connsiteX2" fmla="*/ 11617686 w 12192000"/>
              <a:gd name="connsiteY2" fmla="*/ 6456440 h 6858000"/>
              <a:gd name="connsiteX3" fmla="*/ 11623808 w 12192000"/>
              <a:gd name="connsiteY3" fmla="*/ 6558584 h 6858000"/>
              <a:gd name="connsiteX4" fmla="*/ 11621767 w 12192000"/>
              <a:gd name="connsiteY4" fmla="*/ 6569006 h 6858000"/>
              <a:gd name="connsiteX5" fmla="*/ 11615645 w 12192000"/>
              <a:gd name="connsiteY5" fmla="*/ 6569006 h 6858000"/>
              <a:gd name="connsiteX6" fmla="*/ 11509533 w 12192000"/>
              <a:gd name="connsiteY6" fmla="*/ 6506470 h 6858000"/>
              <a:gd name="connsiteX7" fmla="*/ 11505451 w 12192000"/>
              <a:gd name="connsiteY7" fmla="*/ 6500217 h 6858000"/>
              <a:gd name="connsiteX8" fmla="*/ 11505451 w 12192000"/>
              <a:gd name="connsiteY8" fmla="*/ 6498131 h 6858000"/>
              <a:gd name="connsiteX9" fmla="*/ 11511573 w 12192000"/>
              <a:gd name="connsiteY9" fmla="*/ 6493962 h 6858000"/>
              <a:gd name="connsiteX10" fmla="*/ 11603402 w 12192000"/>
              <a:gd name="connsiteY10" fmla="*/ 6448102 h 6858000"/>
              <a:gd name="connsiteX11" fmla="*/ 11686136 w 12192000"/>
              <a:gd name="connsiteY11" fmla="*/ 6446018 h 6858000"/>
              <a:gd name="connsiteX12" fmla="*/ 11696438 w 12192000"/>
              <a:gd name="connsiteY12" fmla="*/ 6446018 h 6858000"/>
              <a:gd name="connsiteX13" fmla="*/ 11787097 w 12192000"/>
              <a:gd name="connsiteY13" fmla="*/ 6491784 h 6858000"/>
              <a:gd name="connsiteX14" fmla="*/ 11795339 w 12192000"/>
              <a:gd name="connsiteY14" fmla="*/ 6498025 h 6858000"/>
              <a:gd name="connsiteX15" fmla="*/ 11791218 w 12192000"/>
              <a:gd name="connsiteY15" fmla="*/ 6504265 h 6858000"/>
              <a:gd name="connsiteX16" fmla="*/ 11684076 w 12192000"/>
              <a:gd name="connsiteY16" fmla="*/ 6566673 h 6858000"/>
              <a:gd name="connsiteX17" fmla="*/ 11675833 w 12192000"/>
              <a:gd name="connsiteY17" fmla="*/ 6566673 h 6858000"/>
              <a:gd name="connsiteX18" fmla="*/ 11673773 w 12192000"/>
              <a:gd name="connsiteY18" fmla="*/ 6558352 h 6858000"/>
              <a:gd name="connsiteX19" fmla="*/ 11682015 w 12192000"/>
              <a:gd name="connsiteY19" fmla="*/ 6454339 h 6858000"/>
              <a:gd name="connsiteX20" fmla="*/ 11686136 w 12192000"/>
              <a:gd name="connsiteY20" fmla="*/ 6446018 h 6858000"/>
              <a:gd name="connsiteX21" fmla="*/ 10868401 w 12192000"/>
              <a:gd name="connsiteY21" fmla="*/ 6406275 h 6858000"/>
              <a:gd name="connsiteX22" fmla="*/ 10868401 w 12192000"/>
              <a:gd name="connsiteY22" fmla="*/ 6449478 h 6858000"/>
              <a:gd name="connsiteX23" fmla="*/ 10820512 w 12192000"/>
              <a:gd name="connsiteY23" fmla="*/ 6457707 h 6858000"/>
              <a:gd name="connsiteX24" fmla="*/ 10801773 w 12192000"/>
              <a:gd name="connsiteY24" fmla="*/ 6433020 h 6858000"/>
              <a:gd name="connsiteX25" fmla="*/ 10826759 w 12192000"/>
              <a:gd name="connsiteY25" fmla="*/ 6408333 h 6858000"/>
              <a:gd name="connsiteX26" fmla="*/ 10518900 w 12192000"/>
              <a:gd name="connsiteY26" fmla="*/ 6336141 h 6858000"/>
              <a:gd name="connsiteX27" fmla="*/ 10559811 w 12192000"/>
              <a:gd name="connsiteY27" fmla="*/ 6396340 h 6858000"/>
              <a:gd name="connsiteX28" fmla="*/ 10518900 w 12192000"/>
              <a:gd name="connsiteY28" fmla="*/ 6456538 h 6858000"/>
              <a:gd name="connsiteX29" fmla="*/ 10477988 w 12192000"/>
              <a:gd name="connsiteY29" fmla="*/ 6396340 h 6858000"/>
              <a:gd name="connsiteX30" fmla="*/ 10518900 w 12192000"/>
              <a:gd name="connsiteY30" fmla="*/ 6336141 h 6858000"/>
              <a:gd name="connsiteX31" fmla="*/ 11673123 w 12192000"/>
              <a:gd name="connsiteY31" fmla="*/ 6327829 h 6858000"/>
              <a:gd name="connsiteX32" fmla="*/ 11682116 w 12192000"/>
              <a:gd name="connsiteY32" fmla="*/ 6328868 h 6858000"/>
              <a:gd name="connsiteX33" fmla="*/ 11708840 w 12192000"/>
              <a:gd name="connsiteY33" fmla="*/ 6380819 h 6858000"/>
              <a:gd name="connsiteX34" fmla="*/ 11649226 w 12192000"/>
              <a:gd name="connsiteY34" fmla="*/ 6439004 h 6858000"/>
              <a:gd name="connsiteX35" fmla="*/ 11589612 w 12192000"/>
              <a:gd name="connsiteY35" fmla="*/ 6380819 h 6858000"/>
              <a:gd name="connsiteX36" fmla="*/ 11616336 w 12192000"/>
              <a:gd name="connsiteY36" fmla="*/ 6330947 h 6858000"/>
              <a:gd name="connsiteX37" fmla="*/ 11632781 w 12192000"/>
              <a:gd name="connsiteY37" fmla="*/ 6333024 h 6858000"/>
              <a:gd name="connsiteX38" fmla="*/ 11630725 w 12192000"/>
              <a:gd name="connsiteY38" fmla="*/ 6349649 h 6858000"/>
              <a:gd name="connsiteX39" fmla="*/ 11614280 w 12192000"/>
              <a:gd name="connsiteY39" fmla="*/ 6380819 h 6858000"/>
              <a:gd name="connsiteX40" fmla="*/ 11649226 w 12192000"/>
              <a:gd name="connsiteY40" fmla="*/ 6416146 h 6858000"/>
              <a:gd name="connsiteX41" fmla="*/ 11684172 w 12192000"/>
              <a:gd name="connsiteY41" fmla="*/ 6380819 h 6858000"/>
              <a:gd name="connsiteX42" fmla="*/ 11667727 w 12192000"/>
              <a:gd name="connsiteY42" fmla="*/ 6349649 h 6858000"/>
              <a:gd name="connsiteX43" fmla="*/ 11665671 w 12192000"/>
              <a:gd name="connsiteY43" fmla="*/ 6333024 h 6858000"/>
              <a:gd name="connsiteX44" fmla="*/ 11673123 w 12192000"/>
              <a:gd name="connsiteY44" fmla="*/ 6327829 h 6858000"/>
              <a:gd name="connsiteX45" fmla="*/ 11822057 w 12192000"/>
              <a:gd name="connsiteY45" fmla="*/ 6312763 h 6858000"/>
              <a:gd name="connsiteX46" fmla="*/ 11826190 w 12192000"/>
              <a:gd name="connsiteY46" fmla="*/ 6318992 h 6858000"/>
              <a:gd name="connsiteX47" fmla="*/ 11826190 w 12192000"/>
              <a:gd name="connsiteY47" fmla="*/ 6443559 h 6858000"/>
              <a:gd name="connsiteX48" fmla="*/ 11822057 w 12192000"/>
              <a:gd name="connsiteY48" fmla="*/ 6449787 h 6858000"/>
              <a:gd name="connsiteX49" fmla="*/ 11813791 w 12192000"/>
              <a:gd name="connsiteY49" fmla="*/ 6447711 h 6858000"/>
              <a:gd name="connsiteX50" fmla="*/ 11729066 w 12192000"/>
              <a:gd name="connsiteY50" fmla="*/ 6389579 h 6858000"/>
              <a:gd name="connsiteX51" fmla="*/ 11722867 w 12192000"/>
              <a:gd name="connsiteY51" fmla="*/ 6381275 h 6858000"/>
              <a:gd name="connsiteX52" fmla="*/ 11729066 w 12192000"/>
              <a:gd name="connsiteY52" fmla="*/ 6372971 h 6858000"/>
              <a:gd name="connsiteX53" fmla="*/ 11813791 w 12192000"/>
              <a:gd name="connsiteY53" fmla="*/ 6314840 h 6858000"/>
              <a:gd name="connsiteX54" fmla="*/ 11822057 w 12192000"/>
              <a:gd name="connsiteY54" fmla="*/ 6312763 h 6858000"/>
              <a:gd name="connsiteX55" fmla="*/ 11476229 w 12192000"/>
              <a:gd name="connsiteY55" fmla="*/ 6312763 h 6858000"/>
              <a:gd name="connsiteX56" fmla="*/ 11484412 w 12192000"/>
              <a:gd name="connsiteY56" fmla="*/ 6316915 h 6858000"/>
              <a:gd name="connsiteX57" fmla="*/ 11568280 w 12192000"/>
              <a:gd name="connsiteY57" fmla="*/ 6372971 h 6858000"/>
              <a:gd name="connsiteX58" fmla="*/ 11574417 w 12192000"/>
              <a:gd name="connsiteY58" fmla="*/ 6381275 h 6858000"/>
              <a:gd name="connsiteX59" fmla="*/ 11568280 w 12192000"/>
              <a:gd name="connsiteY59" fmla="*/ 6389579 h 6858000"/>
              <a:gd name="connsiteX60" fmla="*/ 11484412 w 12192000"/>
              <a:gd name="connsiteY60" fmla="*/ 6447711 h 6858000"/>
              <a:gd name="connsiteX61" fmla="*/ 11476229 w 12192000"/>
              <a:gd name="connsiteY61" fmla="*/ 6449787 h 6858000"/>
              <a:gd name="connsiteX62" fmla="*/ 11472138 w 12192000"/>
              <a:gd name="connsiteY62" fmla="*/ 6443559 h 6858000"/>
              <a:gd name="connsiteX63" fmla="*/ 11472138 w 12192000"/>
              <a:gd name="connsiteY63" fmla="*/ 6318992 h 6858000"/>
              <a:gd name="connsiteX64" fmla="*/ 11476229 w 12192000"/>
              <a:gd name="connsiteY64" fmla="*/ 6312763 h 6858000"/>
              <a:gd name="connsiteX65" fmla="*/ 11088184 w 12192000"/>
              <a:gd name="connsiteY65" fmla="*/ 6302243 h 6858000"/>
              <a:gd name="connsiteX66" fmla="*/ 11082024 w 12192000"/>
              <a:gd name="connsiteY66" fmla="*/ 6304321 h 6858000"/>
              <a:gd name="connsiteX67" fmla="*/ 11079972 w 12192000"/>
              <a:gd name="connsiteY67" fmla="*/ 6310551 h 6858000"/>
              <a:gd name="connsiteX68" fmla="*/ 11121033 w 12192000"/>
              <a:gd name="connsiteY68" fmla="*/ 6468402 h 6858000"/>
              <a:gd name="connsiteX69" fmla="*/ 11145670 w 12192000"/>
              <a:gd name="connsiteY69" fmla="*/ 6489171 h 6858000"/>
              <a:gd name="connsiteX70" fmla="*/ 11153882 w 12192000"/>
              <a:gd name="connsiteY70" fmla="*/ 6489171 h 6858000"/>
              <a:gd name="connsiteX71" fmla="*/ 11149776 w 12192000"/>
              <a:gd name="connsiteY71" fmla="*/ 6497479 h 6858000"/>
              <a:gd name="connsiteX72" fmla="*/ 11149776 w 12192000"/>
              <a:gd name="connsiteY72" fmla="*/ 6499556 h 6858000"/>
              <a:gd name="connsiteX73" fmla="*/ 11125139 w 12192000"/>
              <a:gd name="connsiteY73" fmla="*/ 6518249 h 6858000"/>
              <a:gd name="connsiteX74" fmla="*/ 11090237 w 12192000"/>
              <a:gd name="connsiteY74" fmla="*/ 6516172 h 6858000"/>
              <a:gd name="connsiteX75" fmla="*/ 11084078 w 12192000"/>
              <a:gd name="connsiteY75" fmla="*/ 6518249 h 6858000"/>
              <a:gd name="connsiteX76" fmla="*/ 11082024 w 12192000"/>
              <a:gd name="connsiteY76" fmla="*/ 6522403 h 6858000"/>
              <a:gd name="connsiteX77" fmla="*/ 11082024 w 12192000"/>
              <a:gd name="connsiteY77" fmla="*/ 6541096 h 6858000"/>
              <a:gd name="connsiteX78" fmla="*/ 11088184 w 12192000"/>
              <a:gd name="connsiteY78" fmla="*/ 6547327 h 6858000"/>
              <a:gd name="connsiteX79" fmla="*/ 11135404 w 12192000"/>
              <a:gd name="connsiteY79" fmla="*/ 6553557 h 6858000"/>
              <a:gd name="connsiteX80" fmla="*/ 11137458 w 12192000"/>
              <a:gd name="connsiteY80" fmla="*/ 6553557 h 6858000"/>
              <a:gd name="connsiteX81" fmla="*/ 11190838 w 12192000"/>
              <a:gd name="connsiteY81" fmla="*/ 6501633 h 6858000"/>
              <a:gd name="connsiteX82" fmla="*/ 11223687 w 12192000"/>
              <a:gd name="connsiteY82" fmla="*/ 6372861 h 6858000"/>
              <a:gd name="connsiteX83" fmla="*/ 11236005 w 12192000"/>
              <a:gd name="connsiteY83" fmla="*/ 6331321 h 6858000"/>
              <a:gd name="connsiteX84" fmla="*/ 11240111 w 12192000"/>
              <a:gd name="connsiteY84" fmla="*/ 6310551 h 6858000"/>
              <a:gd name="connsiteX85" fmla="*/ 11238058 w 12192000"/>
              <a:gd name="connsiteY85" fmla="*/ 6304321 h 6858000"/>
              <a:gd name="connsiteX86" fmla="*/ 11233952 w 12192000"/>
              <a:gd name="connsiteY86" fmla="*/ 6302243 h 6858000"/>
              <a:gd name="connsiteX87" fmla="*/ 11205209 w 12192000"/>
              <a:gd name="connsiteY87" fmla="*/ 6302243 h 6858000"/>
              <a:gd name="connsiteX88" fmla="*/ 11199050 w 12192000"/>
              <a:gd name="connsiteY88" fmla="*/ 6306398 h 6858000"/>
              <a:gd name="connsiteX89" fmla="*/ 11162094 w 12192000"/>
              <a:gd name="connsiteY89" fmla="*/ 6447632 h 6858000"/>
              <a:gd name="connsiteX90" fmla="*/ 11160041 w 12192000"/>
              <a:gd name="connsiteY90" fmla="*/ 6447632 h 6858000"/>
              <a:gd name="connsiteX91" fmla="*/ 11121033 w 12192000"/>
              <a:gd name="connsiteY91" fmla="*/ 6306398 h 6858000"/>
              <a:gd name="connsiteX92" fmla="*/ 11114874 w 12192000"/>
              <a:gd name="connsiteY92" fmla="*/ 6302243 h 6858000"/>
              <a:gd name="connsiteX93" fmla="*/ 11088184 w 12192000"/>
              <a:gd name="connsiteY93" fmla="*/ 6302243 h 6858000"/>
              <a:gd name="connsiteX94" fmla="*/ 11048412 w 12192000"/>
              <a:gd name="connsiteY94" fmla="*/ 6299906 h 6858000"/>
              <a:gd name="connsiteX95" fmla="*/ 10999317 w 12192000"/>
              <a:gd name="connsiteY95" fmla="*/ 6320715 h 6858000"/>
              <a:gd name="connsiteX96" fmla="*/ 10999317 w 12192000"/>
              <a:gd name="connsiteY96" fmla="*/ 6308230 h 6858000"/>
              <a:gd name="connsiteX97" fmla="*/ 10993181 w 12192000"/>
              <a:gd name="connsiteY97" fmla="*/ 6301987 h 6858000"/>
              <a:gd name="connsiteX98" fmla="*/ 10964542 w 12192000"/>
              <a:gd name="connsiteY98" fmla="*/ 6301987 h 6858000"/>
              <a:gd name="connsiteX99" fmla="*/ 10958406 w 12192000"/>
              <a:gd name="connsiteY99" fmla="*/ 6308230 h 6858000"/>
              <a:gd name="connsiteX100" fmla="*/ 10958406 w 12192000"/>
              <a:gd name="connsiteY100" fmla="*/ 6483025 h 6858000"/>
              <a:gd name="connsiteX101" fmla="*/ 10964542 w 12192000"/>
              <a:gd name="connsiteY101" fmla="*/ 6489268 h 6858000"/>
              <a:gd name="connsiteX102" fmla="*/ 10993181 w 12192000"/>
              <a:gd name="connsiteY102" fmla="*/ 6489268 h 6858000"/>
              <a:gd name="connsiteX103" fmla="*/ 10999317 w 12192000"/>
              <a:gd name="connsiteY103" fmla="*/ 6483025 h 6858000"/>
              <a:gd name="connsiteX104" fmla="*/ 10999317 w 12192000"/>
              <a:gd name="connsiteY104" fmla="*/ 6362333 h 6858000"/>
              <a:gd name="connsiteX105" fmla="*/ 11050457 w 12192000"/>
              <a:gd name="connsiteY105" fmla="*/ 6339443 h 6858000"/>
              <a:gd name="connsiteX106" fmla="*/ 11056594 w 12192000"/>
              <a:gd name="connsiteY106" fmla="*/ 6333200 h 6858000"/>
              <a:gd name="connsiteX107" fmla="*/ 11056594 w 12192000"/>
              <a:gd name="connsiteY107" fmla="*/ 6306149 h 6858000"/>
              <a:gd name="connsiteX108" fmla="*/ 11054548 w 12192000"/>
              <a:gd name="connsiteY108" fmla="*/ 6301987 h 6858000"/>
              <a:gd name="connsiteX109" fmla="*/ 11048412 w 12192000"/>
              <a:gd name="connsiteY109" fmla="*/ 6299906 h 6858000"/>
              <a:gd name="connsiteX110" fmla="*/ 10847504 w 12192000"/>
              <a:gd name="connsiteY110" fmla="*/ 6296399 h 6858000"/>
              <a:gd name="connsiteX111" fmla="*/ 10777148 w 12192000"/>
              <a:gd name="connsiteY111" fmla="*/ 6304717 h 6858000"/>
              <a:gd name="connsiteX112" fmla="*/ 10770940 w 12192000"/>
              <a:gd name="connsiteY112" fmla="*/ 6310955 h 6858000"/>
              <a:gd name="connsiteX113" fmla="*/ 10773009 w 12192000"/>
              <a:gd name="connsiteY113" fmla="*/ 6335908 h 6858000"/>
              <a:gd name="connsiteX114" fmla="*/ 10775079 w 12192000"/>
              <a:gd name="connsiteY114" fmla="*/ 6340067 h 6858000"/>
              <a:gd name="connsiteX115" fmla="*/ 10779217 w 12192000"/>
              <a:gd name="connsiteY115" fmla="*/ 6342146 h 6858000"/>
              <a:gd name="connsiteX116" fmla="*/ 10845434 w 12192000"/>
              <a:gd name="connsiteY116" fmla="*/ 6337987 h 6858000"/>
              <a:gd name="connsiteX117" fmla="*/ 10868196 w 12192000"/>
              <a:gd name="connsiteY117" fmla="*/ 6360861 h 6858000"/>
              <a:gd name="connsiteX118" fmla="*/ 10868196 w 12192000"/>
              <a:gd name="connsiteY118" fmla="*/ 6373337 h 6858000"/>
              <a:gd name="connsiteX119" fmla="*/ 10822672 w 12192000"/>
              <a:gd name="connsiteY119" fmla="*/ 6377496 h 6858000"/>
              <a:gd name="connsiteX120" fmla="*/ 10758524 w 12192000"/>
              <a:gd name="connsiteY120" fmla="*/ 6433640 h 6858000"/>
              <a:gd name="connsiteX121" fmla="*/ 10814395 w 12192000"/>
              <a:gd name="connsiteY121" fmla="*/ 6493943 h 6858000"/>
              <a:gd name="connsiteX122" fmla="*/ 10874404 w 12192000"/>
              <a:gd name="connsiteY122" fmla="*/ 6481467 h 6858000"/>
              <a:gd name="connsiteX123" fmla="*/ 10903374 w 12192000"/>
              <a:gd name="connsiteY123" fmla="*/ 6493943 h 6858000"/>
              <a:gd name="connsiteX124" fmla="*/ 10909582 w 12192000"/>
              <a:gd name="connsiteY124" fmla="*/ 6491864 h 6858000"/>
              <a:gd name="connsiteX125" fmla="*/ 10911651 w 12192000"/>
              <a:gd name="connsiteY125" fmla="*/ 6485626 h 6858000"/>
              <a:gd name="connsiteX126" fmla="*/ 10911651 w 12192000"/>
              <a:gd name="connsiteY126" fmla="*/ 6360861 h 6858000"/>
              <a:gd name="connsiteX127" fmla="*/ 10847504 w 12192000"/>
              <a:gd name="connsiteY127" fmla="*/ 6296399 h 6858000"/>
              <a:gd name="connsiteX128" fmla="*/ 10518899 w 12192000"/>
              <a:gd name="connsiteY128" fmla="*/ 6296399 h 6858000"/>
              <a:gd name="connsiteX129" fmla="*/ 10434738 w 12192000"/>
              <a:gd name="connsiteY129" fmla="*/ 6395171 h 6858000"/>
              <a:gd name="connsiteX130" fmla="*/ 10518899 w 12192000"/>
              <a:gd name="connsiteY130" fmla="*/ 6493943 h 6858000"/>
              <a:gd name="connsiteX131" fmla="*/ 10603060 w 12192000"/>
              <a:gd name="connsiteY131" fmla="*/ 6395171 h 6858000"/>
              <a:gd name="connsiteX132" fmla="*/ 10518899 w 12192000"/>
              <a:gd name="connsiteY132" fmla="*/ 6296399 h 6858000"/>
              <a:gd name="connsiteX133" fmla="*/ 10302945 w 12192000"/>
              <a:gd name="connsiteY133" fmla="*/ 6270683 h 6858000"/>
              <a:gd name="connsiteX134" fmla="*/ 10319310 w 12192000"/>
              <a:gd name="connsiteY134" fmla="*/ 6270683 h 6858000"/>
              <a:gd name="connsiteX135" fmla="*/ 10362267 w 12192000"/>
              <a:gd name="connsiteY135" fmla="*/ 6310425 h 6858000"/>
              <a:gd name="connsiteX136" fmla="*/ 10317264 w 12192000"/>
              <a:gd name="connsiteY136" fmla="*/ 6348076 h 6858000"/>
              <a:gd name="connsiteX137" fmla="*/ 10272261 w 12192000"/>
              <a:gd name="connsiteY137" fmla="*/ 6348076 h 6858000"/>
              <a:gd name="connsiteX138" fmla="*/ 10272261 w 12192000"/>
              <a:gd name="connsiteY138" fmla="*/ 6272775 h 6858000"/>
              <a:gd name="connsiteX139" fmla="*/ 10302945 w 12192000"/>
              <a:gd name="connsiteY139" fmla="*/ 6270683 h 6858000"/>
              <a:gd name="connsiteX140" fmla="*/ 10679182 w 12192000"/>
              <a:gd name="connsiteY140" fmla="*/ 6258994 h 6858000"/>
              <a:gd name="connsiteX141" fmla="*/ 10650472 w 12192000"/>
              <a:gd name="connsiteY141" fmla="*/ 6265238 h 6858000"/>
              <a:gd name="connsiteX142" fmla="*/ 10644320 w 12192000"/>
              <a:gd name="connsiteY142" fmla="*/ 6271482 h 6858000"/>
              <a:gd name="connsiteX143" fmla="*/ 10644320 w 12192000"/>
              <a:gd name="connsiteY143" fmla="*/ 6302704 h 6858000"/>
              <a:gd name="connsiteX144" fmla="*/ 10627914 w 12192000"/>
              <a:gd name="connsiteY144" fmla="*/ 6302704 h 6858000"/>
              <a:gd name="connsiteX145" fmla="*/ 10621762 w 12192000"/>
              <a:gd name="connsiteY145" fmla="*/ 6308949 h 6858000"/>
              <a:gd name="connsiteX146" fmla="*/ 10621762 w 12192000"/>
              <a:gd name="connsiteY146" fmla="*/ 6333927 h 6858000"/>
              <a:gd name="connsiteX147" fmla="*/ 10627914 w 12192000"/>
              <a:gd name="connsiteY147" fmla="*/ 6340171 h 6858000"/>
              <a:gd name="connsiteX148" fmla="*/ 10644320 w 12192000"/>
              <a:gd name="connsiteY148" fmla="*/ 6340171 h 6858000"/>
              <a:gd name="connsiteX149" fmla="*/ 10644320 w 12192000"/>
              <a:gd name="connsiteY149" fmla="*/ 6423430 h 6858000"/>
              <a:gd name="connsiteX150" fmla="*/ 10699689 w 12192000"/>
              <a:gd name="connsiteY150" fmla="*/ 6496281 h 6858000"/>
              <a:gd name="connsiteX151" fmla="*/ 10732500 w 12192000"/>
              <a:gd name="connsiteY151" fmla="*/ 6492118 h 6858000"/>
              <a:gd name="connsiteX152" fmla="*/ 10738652 w 12192000"/>
              <a:gd name="connsiteY152" fmla="*/ 6483792 h 6858000"/>
              <a:gd name="connsiteX153" fmla="*/ 10736602 w 12192000"/>
              <a:gd name="connsiteY153" fmla="*/ 6460896 h 6858000"/>
              <a:gd name="connsiteX154" fmla="*/ 10730449 w 12192000"/>
              <a:gd name="connsiteY154" fmla="*/ 6452570 h 6858000"/>
              <a:gd name="connsiteX155" fmla="*/ 10705841 w 12192000"/>
              <a:gd name="connsiteY155" fmla="*/ 6454652 h 6858000"/>
              <a:gd name="connsiteX156" fmla="*/ 10687385 w 12192000"/>
              <a:gd name="connsiteY156" fmla="*/ 6417185 h 6858000"/>
              <a:gd name="connsiteX157" fmla="*/ 10687385 w 12192000"/>
              <a:gd name="connsiteY157" fmla="*/ 6340171 h 6858000"/>
              <a:gd name="connsiteX158" fmla="*/ 10730449 w 12192000"/>
              <a:gd name="connsiteY158" fmla="*/ 6340171 h 6858000"/>
              <a:gd name="connsiteX159" fmla="*/ 10736602 w 12192000"/>
              <a:gd name="connsiteY159" fmla="*/ 6333927 h 6858000"/>
              <a:gd name="connsiteX160" fmla="*/ 10736602 w 12192000"/>
              <a:gd name="connsiteY160" fmla="*/ 6308949 h 6858000"/>
              <a:gd name="connsiteX161" fmla="*/ 10730449 w 12192000"/>
              <a:gd name="connsiteY161" fmla="*/ 6302704 h 6858000"/>
              <a:gd name="connsiteX162" fmla="*/ 10687385 w 12192000"/>
              <a:gd name="connsiteY162" fmla="*/ 6302704 h 6858000"/>
              <a:gd name="connsiteX163" fmla="*/ 10687385 w 12192000"/>
              <a:gd name="connsiteY163" fmla="*/ 6265238 h 6858000"/>
              <a:gd name="connsiteX164" fmla="*/ 10685334 w 12192000"/>
              <a:gd name="connsiteY164" fmla="*/ 6258994 h 6858000"/>
              <a:gd name="connsiteX165" fmla="*/ 10679182 w 12192000"/>
              <a:gd name="connsiteY165" fmla="*/ 6258994 h 6858000"/>
              <a:gd name="connsiteX166" fmla="*/ 10313278 w 12192000"/>
              <a:gd name="connsiteY166" fmla="*/ 6229772 h 6858000"/>
              <a:gd name="connsiteX167" fmla="*/ 10232861 w 12192000"/>
              <a:gd name="connsiteY167" fmla="*/ 6233924 h 6858000"/>
              <a:gd name="connsiteX168" fmla="*/ 10226674 w 12192000"/>
              <a:gd name="connsiteY168" fmla="*/ 6242228 h 6858000"/>
              <a:gd name="connsiteX169" fmla="*/ 10226674 w 12192000"/>
              <a:gd name="connsiteY169" fmla="*/ 6483040 h 6858000"/>
              <a:gd name="connsiteX170" fmla="*/ 10234922 w 12192000"/>
              <a:gd name="connsiteY170" fmla="*/ 6489268 h 6858000"/>
              <a:gd name="connsiteX171" fmla="*/ 10263790 w 12192000"/>
              <a:gd name="connsiteY171" fmla="*/ 6489268 h 6858000"/>
              <a:gd name="connsiteX172" fmla="*/ 10272038 w 12192000"/>
              <a:gd name="connsiteY172" fmla="*/ 6483040 h 6858000"/>
              <a:gd name="connsiteX173" fmla="*/ 10272038 w 12192000"/>
              <a:gd name="connsiteY173" fmla="*/ 6387546 h 6858000"/>
              <a:gd name="connsiteX174" fmla="*/ 10321526 w 12192000"/>
              <a:gd name="connsiteY174" fmla="*/ 6389621 h 6858000"/>
              <a:gd name="connsiteX175" fmla="*/ 10362766 w 12192000"/>
              <a:gd name="connsiteY175" fmla="*/ 6485115 h 6858000"/>
              <a:gd name="connsiteX176" fmla="*/ 10368952 w 12192000"/>
              <a:gd name="connsiteY176" fmla="*/ 6489268 h 6858000"/>
              <a:gd name="connsiteX177" fmla="*/ 10401944 w 12192000"/>
              <a:gd name="connsiteY177" fmla="*/ 6489268 h 6858000"/>
              <a:gd name="connsiteX178" fmla="*/ 10408130 w 12192000"/>
              <a:gd name="connsiteY178" fmla="*/ 6487192 h 6858000"/>
              <a:gd name="connsiteX179" fmla="*/ 10410192 w 12192000"/>
              <a:gd name="connsiteY179" fmla="*/ 6480964 h 6858000"/>
              <a:gd name="connsiteX180" fmla="*/ 10362766 w 12192000"/>
              <a:gd name="connsiteY180" fmla="*/ 6377166 h 6858000"/>
              <a:gd name="connsiteX181" fmla="*/ 10408130 w 12192000"/>
              <a:gd name="connsiteY181" fmla="*/ 6308658 h 6858000"/>
              <a:gd name="connsiteX182" fmla="*/ 10319464 w 12192000"/>
              <a:gd name="connsiteY182" fmla="*/ 6229772 h 6858000"/>
              <a:gd name="connsiteX183" fmla="*/ 10313278 w 12192000"/>
              <a:gd name="connsiteY183" fmla="*/ 6229772 h 6858000"/>
              <a:gd name="connsiteX184" fmla="*/ 11675833 w 12192000"/>
              <a:gd name="connsiteY184" fmla="*/ 6196766 h 6858000"/>
              <a:gd name="connsiteX185" fmla="*/ 11684076 w 12192000"/>
              <a:gd name="connsiteY185" fmla="*/ 6196766 h 6858000"/>
              <a:gd name="connsiteX186" fmla="*/ 11791218 w 12192000"/>
              <a:gd name="connsiteY186" fmla="*/ 6258579 h 6858000"/>
              <a:gd name="connsiteX187" fmla="*/ 11795339 w 12192000"/>
              <a:gd name="connsiteY187" fmla="*/ 6264760 h 6858000"/>
              <a:gd name="connsiteX188" fmla="*/ 11787097 w 12192000"/>
              <a:gd name="connsiteY188" fmla="*/ 6270941 h 6858000"/>
              <a:gd name="connsiteX189" fmla="*/ 11696438 w 12192000"/>
              <a:gd name="connsiteY189" fmla="*/ 6314210 h 6858000"/>
              <a:gd name="connsiteX190" fmla="*/ 11686136 w 12192000"/>
              <a:gd name="connsiteY190" fmla="*/ 6316270 h 6858000"/>
              <a:gd name="connsiteX191" fmla="*/ 11682015 w 12192000"/>
              <a:gd name="connsiteY191" fmla="*/ 6305968 h 6858000"/>
              <a:gd name="connsiteX192" fmla="*/ 11673773 w 12192000"/>
              <a:gd name="connsiteY192" fmla="*/ 6205007 h 6858000"/>
              <a:gd name="connsiteX193" fmla="*/ 11675833 w 12192000"/>
              <a:gd name="connsiteY193" fmla="*/ 6196766 h 6858000"/>
              <a:gd name="connsiteX194" fmla="*/ 11618498 w 12192000"/>
              <a:gd name="connsiteY194" fmla="*/ 6195995 h 6858000"/>
              <a:gd name="connsiteX195" fmla="*/ 11622619 w 12192000"/>
              <a:gd name="connsiteY195" fmla="*/ 6196770 h 6858000"/>
              <a:gd name="connsiteX196" fmla="*/ 11624679 w 12192000"/>
              <a:gd name="connsiteY196" fmla="*/ 6207095 h 6858000"/>
              <a:gd name="connsiteX197" fmla="*/ 11616438 w 12192000"/>
              <a:gd name="connsiteY197" fmla="*/ 6308283 h 6858000"/>
              <a:gd name="connsiteX198" fmla="*/ 11612316 w 12192000"/>
              <a:gd name="connsiteY198" fmla="*/ 6316543 h 6858000"/>
              <a:gd name="connsiteX199" fmla="*/ 11602015 w 12192000"/>
              <a:gd name="connsiteY199" fmla="*/ 6316543 h 6858000"/>
              <a:gd name="connsiteX200" fmla="*/ 11511355 w 12192000"/>
              <a:gd name="connsiteY200" fmla="*/ 6271112 h 6858000"/>
              <a:gd name="connsiteX201" fmla="*/ 11503114 w 12192000"/>
              <a:gd name="connsiteY201" fmla="*/ 6264917 h 6858000"/>
              <a:gd name="connsiteX202" fmla="*/ 11507235 w 12192000"/>
              <a:gd name="connsiteY202" fmla="*/ 6258721 h 6858000"/>
              <a:gd name="connsiteX203" fmla="*/ 11614377 w 12192000"/>
              <a:gd name="connsiteY203" fmla="*/ 6196770 h 6858000"/>
              <a:gd name="connsiteX204" fmla="*/ 11618498 w 12192000"/>
              <a:gd name="connsiteY204" fmla="*/ 6195995 h 6858000"/>
              <a:gd name="connsiteX205" fmla="*/ 11649811 w 12192000"/>
              <a:gd name="connsiteY205" fmla="*/ 6160806 h 6858000"/>
              <a:gd name="connsiteX206" fmla="*/ 11432980 w 12192000"/>
              <a:gd name="connsiteY206" fmla="*/ 6379976 h 6858000"/>
              <a:gd name="connsiteX207" fmla="*/ 11649811 w 12192000"/>
              <a:gd name="connsiteY207" fmla="*/ 6599145 h 6858000"/>
              <a:gd name="connsiteX208" fmla="*/ 11866643 w 12192000"/>
              <a:gd name="connsiteY208" fmla="*/ 6379976 h 6858000"/>
              <a:gd name="connsiteX209" fmla="*/ 11649811 w 12192000"/>
              <a:gd name="connsiteY209" fmla="*/ 6160806 h 6858000"/>
              <a:gd name="connsiteX210" fmla="*/ 11649226 w 12192000"/>
              <a:gd name="connsiteY210" fmla="*/ 6129247 h 6858000"/>
              <a:gd name="connsiteX211" fmla="*/ 11895865 w 12192000"/>
              <a:gd name="connsiteY211" fmla="*/ 6378808 h 6858000"/>
              <a:gd name="connsiteX212" fmla="*/ 11649226 w 12192000"/>
              <a:gd name="connsiteY212" fmla="*/ 6628369 h 6858000"/>
              <a:gd name="connsiteX213" fmla="*/ 11402588 w 12192000"/>
              <a:gd name="connsiteY213" fmla="*/ 6378808 h 6858000"/>
              <a:gd name="connsiteX214" fmla="*/ 11649226 w 12192000"/>
              <a:gd name="connsiteY214" fmla="*/ 6129247 h 6858000"/>
              <a:gd name="connsiteX215" fmla="*/ 11636303 w 12192000"/>
              <a:gd name="connsiteY215" fmla="*/ 6050671 h 6858000"/>
              <a:gd name="connsiteX216" fmla="*/ 11623964 w 12192000"/>
              <a:gd name="connsiteY216" fmla="*/ 6100554 h 6858000"/>
              <a:gd name="connsiteX217" fmla="*/ 11601342 w 12192000"/>
              <a:gd name="connsiteY217" fmla="*/ 6104711 h 6858000"/>
              <a:gd name="connsiteX218" fmla="*/ 11574607 w 12192000"/>
              <a:gd name="connsiteY218" fmla="*/ 6058985 h 6858000"/>
              <a:gd name="connsiteX219" fmla="*/ 11574607 w 12192000"/>
              <a:gd name="connsiteY219" fmla="*/ 6056906 h 6858000"/>
              <a:gd name="connsiteX220" fmla="*/ 11572550 w 12192000"/>
              <a:gd name="connsiteY220" fmla="*/ 6058985 h 6858000"/>
              <a:gd name="connsiteX221" fmla="*/ 11551985 w 12192000"/>
              <a:gd name="connsiteY221" fmla="*/ 6063142 h 6858000"/>
              <a:gd name="connsiteX222" fmla="*/ 11551985 w 12192000"/>
              <a:gd name="connsiteY222" fmla="*/ 6065220 h 6858000"/>
              <a:gd name="connsiteX223" fmla="*/ 11547872 w 12192000"/>
              <a:gd name="connsiteY223" fmla="*/ 6090162 h 6858000"/>
              <a:gd name="connsiteX224" fmla="*/ 11551985 w 12192000"/>
              <a:gd name="connsiteY224" fmla="*/ 6117182 h 6858000"/>
              <a:gd name="connsiteX225" fmla="*/ 11531420 w 12192000"/>
              <a:gd name="connsiteY225" fmla="*/ 6125495 h 6858000"/>
              <a:gd name="connsiteX226" fmla="*/ 11494402 w 12192000"/>
              <a:gd name="connsiteY226" fmla="*/ 6090162 h 6858000"/>
              <a:gd name="connsiteX227" fmla="*/ 11494402 w 12192000"/>
              <a:gd name="connsiteY227" fmla="*/ 6088083 h 6858000"/>
              <a:gd name="connsiteX228" fmla="*/ 11492346 w 12192000"/>
              <a:gd name="connsiteY228" fmla="*/ 6088083 h 6858000"/>
              <a:gd name="connsiteX229" fmla="*/ 11473837 w 12192000"/>
              <a:gd name="connsiteY229" fmla="*/ 6100554 h 6858000"/>
              <a:gd name="connsiteX230" fmla="*/ 11473837 w 12192000"/>
              <a:gd name="connsiteY230" fmla="*/ 6102632 h 6858000"/>
              <a:gd name="connsiteX231" fmla="*/ 11486176 w 12192000"/>
              <a:gd name="connsiteY231" fmla="*/ 6152515 h 6858000"/>
              <a:gd name="connsiteX232" fmla="*/ 11469724 w 12192000"/>
              <a:gd name="connsiteY232" fmla="*/ 6164986 h 6858000"/>
              <a:gd name="connsiteX233" fmla="*/ 11426536 w 12192000"/>
              <a:gd name="connsiteY233" fmla="*/ 6137966 h 6858000"/>
              <a:gd name="connsiteX234" fmla="*/ 11424480 w 12192000"/>
              <a:gd name="connsiteY234" fmla="*/ 6137966 h 6858000"/>
              <a:gd name="connsiteX235" fmla="*/ 11424480 w 12192000"/>
              <a:gd name="connsiteY235" fmla="*/ 6140044 h 6858000"/>
              <a:gd name="connsiteX236" fmla="*/ 11408027 w 12192000"/>
              <a:gd name="connsiteY236" fmla="*/ 6154594 h 6858000"/>
              <a:gd name="connsiteX237" fmla="*/ 11408027 w 12192000"/>
              <a:gd name="connsiteY237" fmla="*/ 6156672 h 6858000"/>
              <a:gd name="connsiteX238" fmla="*/ 11434763 w 12192000"/>
              <a:gd name="connsiteY238" fmla="*/ 6202398 h 6858000"/>
              <a:gd name="connsiteX239" fmla="*/ 11420366 w 12192000"/>
              <a:gd name="connsiteY239" fmla="*/ 6219026 h 6858000"/>
              <a:gd name="connsiteX240" fmla="*/ 11371010 w 12192000"/>
              <a:gd name="connsiteY240" fmla="*/ 6206555 h 6858000"/>
              <a:gd name="connsiteX241" fmla="*/ 11368953 w 12192000"/>
              <a:gd name="connsiteY241" fmla="*/ 6206555 h 6858000"/>
              <a:gd name="connsiteX242" fmla="*/ 11358671 w 12192000"/>
              <a:gd name="connsiteY242" fmla="*/ 6225261 h 6858000"/>
              <a:gd name="connsiteX243" fmla="*/ 11358671 w 12192000"/>
              <a:gd name="connsiteY243" fmla="*/ 6227340 h 6858000"/>
              <a:gd name="connsiteX244" fmla="*/ 11395688 w 12192000"/>
              <a:gd name="connsiteY244" fmla="*/ 6264752 h 6858000"/>
              <a:gd name="connsiteX245" fmla="*/ 11387462 w 12192000"/>
              <a:gd name="connsiteY245" fmla="*/ 6283458 h 6858000"/>
              <a:gd name="connsiteX246" fmla="*/ 11336049 w 12192000"/>
              <a:gd name="connsiteY246" fmla="*/ 6283458 h 6858000"/>
              <a:gd name="connsiteX247" fmla="*/ 11333992 w 12192000"/>
              <a:gd name="connsiteY247" fmla="*/ 6283458 h 6858000"/>
              <a:gd name="connsiteX248" fmla="*/ 11333992 w 12192000"/>
              <a:gd name="connsiteY248" fmla="*/ 6285536 h 6858000"/>
              <a:gd name="connsiteX249" fmla="*/ 11327823 w 12192000"/>
              <a:gd name="connsiteY249" fmla="*/ 6306320 h 6858000"/>
              <a:gd name="connsiteX250" fmla="*/ 11329879 w 12192000"/>
              <a:gd name="connsiteY250" fmla="*/ 6308399 h 6858000"/>
              <a:gd name="connsiteX251" fmla="*/ 11373066 w 12192000"/>
              <a:gd name="connsiteY251" fmla="*/ 6333340 h 6858000"/>
              <a:gd name="connsiteX252" fmla="*/ 11371010 w 12192000"/>
              <a:gd name="connsiteY252" fmla="*/ 6356204 h 6858000"/>
              <a:gd name="connsiteX253" fmla="*/ 11321653 w 12192000"/>
              <a:gd name="connsiteY253" fmla="*/ 6368675 h 6858000"/>
              <a:gd name="connsiteX254" fmla="*/ 11319596 w 12192000"/>
              <a:gd name="connsiteY254" fmla="*/ 6368675 h 6858000"/>
              <a:gd name="connsiteX255" fmla="*/ 11319596 w 12192000"/>
              <a:gd name="connsiteY255" fmla="*/ 6370752 h 6858000"/>
              <a:gd name="connsiteX256" fmla="*/ 11319596 w 12192000"/>
              <a:gd name="connsiteY256" fmla="*/ 6381145 h 6858000"/>
              <a:gd name="connsiteX257" fmla="*/ 11319596 w 12192000"/>
              <a:gd name="connsiteY257" fmla="*/ 6391537 h 6858000"/>
              <a:gd name="connsiteX258" fmla="*/ 11319596 w 12192000"/>
              <a:gd name="connsiteY258" fmla="*/ 6393616 h 6858000"/>
              <a:gd name="connsiteX259" fmla="*/ 11321653 w 12192000"/>
              <a:gd name="connsiteY259" fmla="*/ 6393616 h 6858000"/>
              <a:gd name="connsiteX260" fmla="*/ 11371010 w 12192000"/>
              <a:gd name="connsiteY260" fmla="*/ 6406087 h 6858000"/>
              <a:gd name="connsiteX261" fmla="*/ 11375123 w 12192000"/>
              <a:gd name="connsiteY261" fmla="*/ 6428949 h 6858000"/>
              <a:gd name="connsiteX262" fmla="*/ 11329879 w 12192000"/>
              <a:gd name="connsiteY262" fmla="*/ 6455969 h 6858000"/>
              <a:gd name="connsiteX263" fmla="*/ 11327823 w 12192000"/>
              <a:gd name="connsiteY263" fmla="*/ 6455969 h 6858000"/>
              <a:gd name="connsiteX264" fmla="*/ 11327823 w 12192000"/>
              <a:gd name="connsiteY264" fmla="*/ 6458048 h 6858000"/>
              <a:gd name="connsiteX265" fmla="*/ 11333992 w 12192000"/>
              <a:gd name="connsiteY265" fmla="*/ 6478833 h 6858000"/>
              <a:gd name="connsiteX266" fmla="*/ 11336049 w 12192000"/>
              <a:gd name="connsiteY266" fmla="*/ 6478833 h 6858000"/>
              <a:gd name="connsiteX267" fmla="*/ 11387462 w 12192000"/>
              <a:gd name="connsiteY267" fmla="*/ 6478833 h 6858000"/>
              <a:gd name="connsiteX268" fmla="*/ 11395688 w 12192000"/>
              <a:gd name="connsiteY268" fmla="*/ 6499616 h 6858000"/>
              <a:gd name="connsiteX269" fmla="*/ 11358671 w 12192000"/>
              <a:gd name="connsiteY269" fmla="*/ 6537029 h 6858000"/>
              <a:gd name="connsiteX270" fmla="*/ 11358671 w 12192000"/>
              <a:gd name="connsiteY270" fmla="*/ 6539107 h 6858000"/>
              <a:gd name="connsiteX271" fmla="*/ 11371010 w 12192000"/>
              <a:gd name="connsiteY271" fmla="*/ 6557813 h 6858000"/>
              <a:gd name="connsiteX272" fmla="*/ 11422423 w 12192000"/>
              <a:gd name="connsiteY272" fmla="*/ 6543265 h 6858000"/>
              <a:gd name="connsiteX273" fmla="*/ 11434763 w 12192000"/>
              <a:gd name="connsiteY273" fmla="*/ 6561971 h 6858000"/>
              <a:gd name="connsiteX274" fmla="*/ 11408027 w 12192000"/>
              <a:gd name="connsiteY274" fmla="*/ 6607697 h 6858000"/>
              <a:gd name="connsiteX275" fmla="*/ 11410084 w 12192000"/>
              <a:gd name="connsiteY275" fmla="*/ 6609774 h 6858000"/>
              <a:gd name="connsiteX276" fmla="*/ 11424480 w 12192000"/>
              <a:gd name="connsiteY276" fmla="*/ 6624324 h 6858000"/>
              <a:gd name="connsiteX277" fmla="*/ 11426536 w 12192000"/>
              <a:gd name="connsiteY277" fmla="*/ 6624324 h 6858000"/>
              <a:gd name="connsiteX278" fmla="*/ 11471780 w 12192000"/>
              <a:gd name="connsiteY278" fmla="*/ 6597304 h 6858000"/>
              <a:gd name="connsiteX279" fmla="*/ 11488233 w 12192000"/>
              <a:gd name="connsiteY279" fmla="*/ 6611853 h 6858000"/>
              <a:gd name="connsiteX280" fmla="*/ 11475894 w 12192000"/>
              <a:gd name="connsiteY280" fmla="*/ 6661736 h 6858000"/>
              <a:gd name="connsiteX281" fmla="*/ 11475894 w 12192000"/>
              <a:gd name="connsiteY281" fmla="*/ 6663815 h 6858000"/>
              <a:gd name="connsiteX282" fmla="*/ 11494402 w 12192000"/>
              <a:gd name="connsiteY282" fmla="*/ 6674206 h 6858000"/>
              <a:gd name="connsiteX283" fmla="*/ 11494402 w 12192000"/>
              <a:gd name="connsiteY283" fmla="*/ 6676285 h 6858000"/>
              <a:gd name="connsiteX284" fmla="*/ 11496459 w 12192000"/>
              <a:gd name="connsiteY284" fmla="*/ 6674206 h 6858000"/>
              <a:gd name="connsiteX285" fmla="*/ 11533476 w 12192000"/>
              <a:gd name="connsiteY285" fmla="*/ 6636795 h 6858000"/>
              <a:gd name="connsiteX286" fmla="*/ 11551985 w 12192000"/>
              <a:gd name="connsiteY286" fmla="*/ 6645109 h 6858000"/>
              <a:gd name="connsiteX287" fmla="*/ 11549928 w 12192000"/>
              <a:gd name="connsiteY287" fmla="*/ 6672129 h 6858000"/>
              <a:gd name="connsiteX288" fmla="*/ 11551985 w 12192000"/>
              <a:gd name="connsiteY288" fmla="*/ 6697070 h 6858000"/>
              <a:gd name="connsiteX289" fmla="*/ 11551985 w 12192000"/>
              <a:gd name="connsiteY289" fmla="*/ 6699148 h 6858000"/>
              <a:gd name="connsiteX290" fmla="*/ 11554042 w 12192000"/>
              <a:gd name="connsiteY290" fmla="*/ 6699148 h 6858000"/>
              <a:gd name="connsiteX291" fmla="*/ 11574607 w 12192000"/>
              <a:gd name="connsiteY291" fmla="*/ 6705383 h 6858000"/>
              <a:gd name="connsiteX292" fmla="*/ 11576663 w 12192000"/>
              <a:gd name="connsiteY292" fmla="*/ 6705383 h 6858000"/>
              <a:gd name="connsiteX293" fmla="*/ 11601342 w 12192000"/>
              <a:gd name="connsiteY293" fmla="*/ 6659658 h 6858000"/>
              <a:gd name="connsiteX294" fmla="*/ 11623964 w 12192000"/>
              <a:gd name="connsiteY294" fmla="*/ 6661736 h 6858000"/>
              <a:gd name="connsiteX295" fmla="*/ 11636303 w 12192000"/>
              <a:gd name="connsiteY295" fmla="*/ 6713697 h 6858000"/>
              <a:gd name="connsiteX296" fmla="*/ 11638359 w 12192000"/>
              <a:gd name="connsiteY296" fmla="*/ 6713697 h 6858000"/>
              <a:gd name="connsiteX297" fmla="*/ 11658925 w 12192000"/>
              <a:gd name="connsiteY297" fmla="*/ 6713697 h 6858000"/>
              <a:gd name="connsiteX298" fmla="*/ 11660982 w 12192000"/>
              <a:gd name="connsiteY298" fmla="*/ 6713697 h 6858000"/>
              <a:gd name="connsiteX299" fmla="*/ 11675378 w 12192000"/>
              <a:gd name="connsiteY299" fmla="*/ 6661736 h 6858000"/>
              <a:gd name="connsiteX300" fmla="*/ 11695943 w 12192000"/>
              <a:gd name="connsiteY300" fmla="*/ 6659658 h 6858000"/>
              <a:gd name="connsiteX301" fmla="*/ 11722678 w 12192000"/>
              <a:gd name="connsiteY301" fmla="*/ 6705383 h 6858000"/>
              <a:gd name="connsiteX302" fmla="*/ 11743243 w 12192000"/>
              <a:gd name="connsiteY302" fmla="*/ 6699148 h 6858000"/>
              <a:gd name="connsiteX303" fmla="*/ 11745300 w 12192000"/>
              <a:gd name="connsiteY303" fmla="*/ 6699148 h 6858000"/>
              <a:gd name="connsiteX304" fmla="*/ 11747356 w 12192000"/>
              <a:gd name="connsiteY304" fmla="*/ 6672129 h 6858000"/>
              <a:gd name="connsiteX305" fmla="*/ 11745300 w 12192000"/>
              <a:gd name="connsiteY305" fmla="*/ 6645109 h 6858000"/>
              <a:gd name="connsiteX306" fmla="*/ 11765865 w 12192000"/>
              <a:gd name="connsiteY306" fmla="*/ 6636795 h 6858000"/>
              <a:gd name="connsiteX307" fmla="*/ 11802882 w 12192000"/>
              <a:gd name="connsiteY307" fmla="*/ 6674206 h 6858000"/>
              <a:gd name="connsiteX308" fmla="*/ 11821391 w 12192000"/>
              <a:gd name="connsiteY308" fmla="*/ 6663815 h 6858000"/>
              <a:gd name="connsiteX309" fmla="*/ 11823448 w 12192000"/>
              <a:gd name="connsiteY309" fmla="*/ 6661736 h 6858000"/>
              <a:gd name="connsiteX310" fmla="*/ 11823448 w 12192000"/>
              <a:gd name="connsiteY310" fmla="*/ 6659658 h 6858000"/>
              <a:gd name="connsiteX311" fmla="*/ 11809052 w 12192000"/>
              <a:gd name="connsiteY311" fmla="*/ 6611853 h 6858000"/>
              <a:gd name="connsiteX312" fmla="*/ 11825504 w 12192000"/>
              <a:gd name="connsiteY312" fmla="*/ 6597304 h 6858000"/>
              <a:gd name="connsiteX313" fmla="*/ 11870748 w 12192000"/>
              <a:gd name="connsiteY313" fmla="*/ 6624324 h 6858000"/>
              <a:gd name="connsiteX314" fmla="*/ 11872805 w 12192000"/>
              <a:gd name="connsiteY314" fmla="*/ 6624324 h 6858000"/>
              <a:gd name="connsiteX315" fmla="*/ 11887201 w 12192000"/>
              <a:gd name="connsiteY315" fmla="*/ 6607697 h 6858000"/>
              <a:gd name="connsiteX316" fmla="*/ 11889257 w 12192000"/>
              <a:gd name="connsiteY316" fmla="*/ 6607697 h 6858000"/>
              <a:gd name="connsiteX317" fmla="*/ 11862522 w 12192000"/>
              <a:gd name="connsiteY317" fmla="*/ 6561971 h 6858000"/>
              <a:gd name="connsiteX318" fmla="*/ 11874861 w 12192000"/>
              <a:gd name="connsiteY318" fmla="*/ 6543265 h 6858000"/>
              <a:gd name="connsiteX319" fmla="*/ 11926275 w 12192000"/>
              <a:gd name="connsiteY319" fmla="*/ 6557813 h 6858000"/>
              <a:gd name="connsiteX320" fmla="*/ 11928331 w 12192000"/>
              <a:gd name="connsiteY320" fmla="*/ 6555735 h 6858000"/>
              <a:gd name="connsiteX321" fmla="*/ 11938614 w 12192000"/>
              <a:gd name="connsiteY321" fmla="*/ 6537029 h 6858000"/>
              <a:gd name="connsiteX322" fmla="*/ 11938614 w 12192000"/>
              <a:gd name="connsiteY322" fmla="*/ 6534951 h 6858000"/>
              <a:gd name="connsiteX323" fmla="*/ 11901596 w 12192000"/>
              <a:gd name="connsiteY323" fmla="*/ 6499616 h 6858000"/>
              <a:gd name="connsiteX324" fmla="*/ 11909822 w 12192000"/>
              <a:gd name="connsiteY324" fmla="*/ 6478833 h 6858000"/>
              <a:gd name="connsiteX325" fmla="*/ 11961236 w 12192000"/>
              <a:gd name="connsiteY325" fmla="*/ 6478833 h 6858000"/>
              <a:gd name="connsiteX326" fmla="*/ 11963292 w 12192000"/>
              <a:gd name="connsiteY326" fmla="*/ 6478833 h 6858000"/>
              <a:gd name="connsiteX327" fmla="*/ 11967405 w 12192000"/>
              <a:gd name="connsiteY327" fmla="*/ 6458048 h 6858000"/>
              <a:gd name="connsiteX328" fmla="*/ 11967405 w 12192000"/>
              <a:gd name="connsiteY328" fmla="*/ 6455969 h 6858000"/>
              <a:gd name="connsiteX329" fmla="*/ 11922162 w 12192000"/>
              <a:gd name="connsiteY329" fmla="*/ 6428949 h 6858000"/>
              <a:gd name="connsiteX330" fmla="*/ 11926275 w 12192000"/>
              <a:gd name="connsiteY330" fmla="*/ 6408165 h 6858000"/>
              <a:gd name="connsiteX331" fmla="*/ 11975632 w 12192000"/>
              <a:gd name="connsiteY331" fmla="*/ 6393616 h 6858000"/>
              <a:gd name="connsiteX332" fmla="*/ 11977688 w 12192000"/>
              <a:gd name="connsiteY332" fmla="*/ 6393616 h 6858000"/>
              <a:gd name="connsiteX333" fmla="*/ 11977688 w 12192000"/>
              <a:gd name="connsiteY333" fmla="*/ 6381145 h 6858000"/>
              <a:gd name="connsiteX334" fmla="*/ 11977688 w 12192000"/>
              <a:gd name="connsiteY334" fmla="*/ 6370752 h 6858000"/>
              <a:gd name="connsiteX335" fmla="*/ 11975632 w 12192000"/>
              <a:gd name="connsiteY335" fmla="*/ 6370752 h 6858000"/>
              <a:gd name="connsiteX336" fmla="*/ 11926275 w 12192000"/>
              <a:gd name="connsiteY336" fmla="*/ 6356204 h 6858000"/>
              <a:gd name="connsiteX337" fmla="*/ 11924218 w 12192000"/>
              <a:gd name="connsiteY337" fmla="*/ 6335419 h 6858000"/>
              <a:gd name="connsiteX338" fmla="*/ 11967405 w 12192000"/>
              <a:gd name="connsiteY338" fmla="*/ 6308399 h 6858000"/>
              <a:gd name="connsiteX339" fmla="*/ 11969462 w 12192000"/>
              <a:gd name="connsiteY339" fmla="*/ 6308399 h 6858000"/>
              <a:gd name="connsiteX340" fmla="*/ 11969462 w 12192000"/>
              <a:gd name="connsiteY340" fmla="*/ 6306320 h 6858000"/>
              <a:gd name="connsiteX341" fmla="*/ 11963292 w 12192000"/>
              <a:gd name="connsiteY341" fmla="*/ 6285536 h 6858000"/>
              <a:gd name="connsiteX342" fmla="*/ 11961236 w 12192000"/>
              <a:gd name="connsiteY342" fmla="*/ 6285536 h 6858000"/>
              <a:gd name="connsiteX343" fmla="*/ 11909822 w 12192000"/>
              <a:gd name="connsiteY343" fmla="*/ 6285536 h 6858000"/>
              <a:gd name="connsiteX344" fmla="*/ 11901596 w 12192000"/>
              <a:gd name="connsiteY344" fmla="*/ 6264752 h 6858000"/>
              <a:gd name="connsiteX345" fmla="*/ 11938614 w 12192000"/>
              <a:gd name="connsiteY345" fmla="*/ 6227340 h 6858000"/>
              <a:gd name="connsiteX346" fmla="*/ 11938614 w 12192000"/>
              <a:gd name="connsiteY346" fmla="*/ 6225261 h 6858000"/>
              <a:gd name="connsiteX347" fmla="*/ 11928331 w 12192000"/>
              <a:gd name="connsiteY347" fmla="*/ 6206555 h 6858000"/>
              <a:gd name="connsiteX348" fmla="*/ 11926275 w 12192000"/>
              <a:gd name="connsiteY348" fmla="*/ 6206555 h 6858000"/>
              <a:gd name="connsiteX349" fmla="*/ 11876918 w 12192000"/>
              <a:gd name="connsiteY349" fmla="*/ 6219026 h 6858000"/>
              <a:gd name="connsiteX350" fmla="*/ 11862522 w 12192000"/>
              <a:gd name="connsiteY350" fmla="*/ 6202398 h 6858000"/>
              <a:gd name="connsiteX351" fmla="*/ 11889257 w 12192000"/>
              <a:gd name="connsiteY351" fmla="*/ 6156672 h 6858000"/>
              <a:gd name="connsiteX352" fmla="*/ 11889257 w 12192000"/>
              <a:gd name="connsiteY352" fmla="*/ 6154594 h 6858000"/>
              <a:gd name="connsiteX353" fmla="*/ 11872805 w 12192000"/>
              <a:gd name="connsiteY353" fmla="*/ 6140044 h 6858000"/>
              <a:gd name="connsiteX354" fmla="*/ 11827561 w 12192000"/>
              <a:gd name="connsiteY354" fmla="*/ 6164986 h 6858000"/>
              <a:gd name="connsiteX355" fmla="*/ 11809052 w 12192000"/>
              <a:gd name="connsiteY355" fmla="*/ 6152515 h 6858000"/>
              <a:gd name="connsiteX356" fmla="*/ 11823448 w 12192000"/>
              <a:gd name="connsiteY356" fmla="*/ 6102632 h 6858000"/>
              <a:gd name="connsiteX357" fmla="*/ 11823448 w 12192000"/>
              <a:gd name="connsiteY357" fmla="*/ 6100554 h 6858000"/>
              <a:gd name="connsiteX358" fmla="*/ 11804939 w 12192000"/>
              <a:gd name="connsiteY358" fmla="*/ 6090162 h 6858000"/>
              <a:gd name="connsiteX359" fmla="*/ 11802882 w 12192000"/>
              <a:gd name="connsiteY359" fmla="*/ 6088083 h 6858000"/>
              <a:gd name="connsiteX360" fmla="*/ 11802882 w 12192000"/>
              <a:gd name="connsiteY360" fmla="*/ 6090162 h 6858000"/>
              <a:gd name="connsiteX361" fmla="*/ 11765865 w 12192000"/>
              <a:gd name="connsiteY361" fmla="*/ 6125495 h 6858000"/>
              <a:gd name="connsiteX362" fmla="*/ 11745300 w 12192000"/>
              <a:gd name="connsiteY362" fmla="*/ 6117182 h 6858000"/>
              <a:gd name="connsiteX363" fmla="*/ 11749412 w 12192000"/>
              <a:gd name="connsiteY363" fmla="*/ 6090162 h 6858000"/>
              <a:gd name="connsiteX364" fmla="*/ 11745300 w 12192000"/>
              <a:gd name="connsiteY364" fmla="*/ 6065220 h 6858000"/>
              <a:gd name="connsiteX365" fmla="*/ 11745300 w 12192000"/>
              <a:gd name="connsiteY365" fmla="*/ 6063142 h 6858000"/>
              <a:gd name="connsiteX366" fmla="*/ 11743243 w 12192000"/>
              <a:gd name="connsiteY366" fmla="*/ 6063142 h 6858000"/>
              <a:gd name="connsiteX367" fmla="*/ 11722678 w 12192000"/>
              <a:gd name="connsiteY367" fmla="*/ 6058985 h 6858000"/>
              <a:gd name="connsiteX368" fmla="*/ 11695943 w 12192000"/>
              <a:gd name="connsiteY368" fmla="*/ 6104711 h 6858000"/>
              <a:gd name="connsiteX369" fmla="*/ 11673321 w 12192000"/>
              <a:gd name="connsiteY369" fmla="*/ 6100554 h 6858000"/>
              <a:gd name="connsiteX370" fmla="*/ 11660982 w 12192000"/>
              <a:gd name="connsiteY370" fmla="*/ 6050671 h 6858000"/>
              <a:gd name="connsiteX371" fmla="*/ 11658925 w 12192000"/>
              <a:gd name="connsiteY371" fmla="*/ 6050671 h 6858000"/>
              <a:gd name="connsiteX372" fmla="*/ 11638359 w 12192000"/>
              <a:gd name="connsiteY372" fmla="*/ 6050671 h 6858000"/>
              <a:gd name="connsiteX373" fmla="*/ 11636303 w 12192000"/>
              <a:gd name="connsiteY373" fmla="*/ 6050671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8102"/>
                </a:moveTo>
                <a:cubicBezTo>
                  <a:pt x="11607483" y="6446018"/>
                  <a:pt x="11609524" y="6446018"/>
                  <a:pt x="11613605" y="6448102"/>
                </a:cubicBezTo>
                <a:cubicBezTo>
                  <a:pt x="11615645" y="6450187"/>
                  <a:pt x="11617686" y="6452271"/>
                  <a:pt x="11617686" y="6456440"/>
                </a:cubicBezTo>
                <a:cubicBezTo>
                  <a:pt x="11623808" y="6558584"/>
                  <a:pt x="11623808" y="6558584"/>
                  <a:pt x="11623808" y="6558584"/>
                </a:cubicBezTo>
                <a:cubicBezTo>
                  <a:pt x="11625848" y="6564837"/>
                  <a:pt x="11623808" y="6566922"/>
                  <a:pt x="11621767" y="6569006"/>
                </a:cubicBezTo>
                <a:cubicBezTo>
                  <a:pt x="11619727" y="6571091"/>
                  <a:pt x="11617686" y="6569006"/>
                  <a:pt x="11615645" y="6569006"/>
                </a:cubicBezTo>
                <a:cubicBezTo>
                  <a:pt x="11570752" y="6558584"/>
                  <a:pt x="11540142" y="6539822"/>
                  <a:pt x="11509533" y="6506470"/>
                </a:cubicBezTo>
                <a:cubicBezTo>
                  <a:pt x="11507492" y="6504386"/>
                  <a:pt x="11505451" y="6502301"/>
                  <a:pt x="11505451" y="6500217"/>
                </a:cubicBezTo>
                <a:cubicBezTo>
                  <a:pt x="11505451" y="6500217"/>
                  <a:pt x="11505451" y="6500217"/>
                  <a:pt x="11505451" y="6498131"/>
                </a:cubicBezTo>
                <a:cubicBezTo>
                  <a:pt x="11505451" y="6496047"/>
                  <a:pt x="11509533" y="6493962"/>
                  <a:pt x="11511573" y="6493962"/>
                </a:cubicBezTo>
                <a:cubicBezTo>
                  <a:pt x="11603402" y="6448102"/>
                  <a:pt x="11603402" y="6448102"/>
                  <a:pt x="11603402" y="6448102"/>
                </a:cubicBezTo>
                <a:close/>
                <a:moveTo>
                  <a:pt x="11686136" y="6446018"/>
                </a:moveTo>
                <a:cubicBezTo>
                  <a:pt x="11690256" y="6446018"/>
                  <a:pt x="11692317" y="6446018"/>
                  <a:pt x="11696438" y="6446018"/>
                </a:cubicBezTo>
                <a:cubicBezTo>
                  <a:pt x="11787097" y="6491784"/>
                  <a:pt x="11787097" y="6491784"/>
                  <a:pt x="11787097" y="6491784"/>
                </a:cubicBezTo>
                <a:cubicBezTo>
                  <a:pt x="11791218" y="6493864"/>
                  <a:pt x="11793278" y="6495944"/>
                  <a:pt x="11795339" y="6498025"/>
                </a:cubicBezTo>
                <a:cubicBezTo>
                  <a:pt x="11795339" y="6500105"/>
                  <a:pt x="11793278" y="6502185"/>
                  <a:pt x="11791218" y="6504265"/>
                </a:cubicBezTo>
                <a:cubicBezTo>
                  <a:pt x="11760312" y="6537549"/>
                  <a:pt x="11727344" y="6556272"/>
                  <a:pt x="11684076" y="6566673"/>
                </a:cubicBezTo>
                <a:cubicBezTo>
                  <a:pt x="11679954" y="6568753"/>
                  <a:pt x="11677894" y="6568753"/>
                  <a:pt x="11675833" y="6566673"/>
                </a:cubicBezTo>
                <a:cubicBezTo>
                  <a:pt x="11673773" y="6564593"/>
                  <a:pt x="11673773" y="6560432"/>
                  <a:pt x="11673773" y="6558352"/>
                </a:cubicBezTo>
                <a:cubicBezTo>
                  <a:pt x="11682015" y="6454339"/>
                  <a:pt x="11682015" y="6454339"/>
                  <a:pt x="11682015" y="6454339"/>
                </a:cubicBezTo>
                <a:cubicBezTo>
                  <a:pt x="11682015" y="6452259"/>
                  <a:pt x="11684076" y="6448098"/>
                  <a:pt x="11686136" y="6446018"/>
                </a:cubicBezTo>
                <a:close/>
                <a:moveTo>
                  <a:pt x="10868401" y="6406275"/>
                </a:moveTo>
                <a:cubicBezTo>
                  <a:pt x="10868401" y="6406275"/>
                  <a:pt x="10868401" y="6406275"/>
                  <a:pt x="10868401" y="6449478"/>
                </a:cubicBezTo>
                <a:cubicBezTo>
                  <a:pt x="10868401" y="6449478"/>
                  <a:pt x="10841333" y="6457707"/>
                  <a:pt x="10820512" y="6457707"/>
                </a:cubicBezTo>
                <a:cubicBezTo>
                  <a:pt x="10803855" y="6457707"/>
                  <a:pt x="10801773" y="6441249"/>
                  <a:pt x="10801773" y="6433020"/>
                </a:cubicBezTo>
                <a:cubicBezTo>
                  <a:pt x="10801773" y="6418619"/>
                  <a:pt x="10810102" y="6410390"/>
                  <a:pt x="10826759" y="6408333"/>
                </a:cubicBezTo>
                <a:close/>
                <a:moveTo>
                  <a:pt x="10518900" y="6336141"/>
                </a:moveTo>
                <a:cubicBezTo>
                  <a:pt x="10547537" y="6336141"/>
                  <a:pt x="10559811" y="6352748"/>
                  <a:pt x="10559811" y="6396340"/>
                </a:cubicBezTo>
                <a:cubicBezTo>
                  <a:pt x="10559811" y="6433704"/>
                  <a:pt x="10553675" y="6456538"/>
                  <a:pt x="10518900" y="6456538"/>
                </a:cubicBezTo>
                <a:cubicBezTo>
                  <a:pt x="10484125" y="6456538"/>
                  <a:pt x="10477988" y="6433704"/>
                  <a:pt x="10477988" y="6396340"/>
                </a:cubicBezTo>
                <a:cubicBezTo>
                  <a:pt x="10477988" y="6352748"/>
                  <a:pt x="10488216" y="6336141"/>
                  <a:pt x="10518900" y="6336141"/>
                </a:cubicBezTo>
                <a:close/>
                <a:moveTo>
                  <a:pt x="11673123" y="6327829"/>
                </a:moveTo>
                <a:cubicBezTo>
                  <a:pt x="11675950" y="6327310"/>
                  <a:pt x="11679033" y="6327829"/>
                  <a:pt x="11682116" y="6328868"/>
                </a:cubicBezTo>
                <a:cubicBezTo>
                  <a:pt x="11698562" y="6341337"/>
                  <a:pt x="11708840" y="6360039"/>
                  <a:pt x="11708840" y="6380819"/>
                </a:cubicBezTo>
                <a:cubicBezTo>
                  <a:pt x="11708840" y="6411990"/>
                  <a:pt x="11682116" y="6439004"/>
                  <a:pt x="11649226" y="6439004"/>
                </a:cubicBezTo>
                <a:cubicBezTo>
                  <a:pt x="11616336" y="6439004"/>
                  <a:pt x="11589612" y="6411990"/>
                  <a:pt x="11589612" y="6380819"/>
                </a:cubicBezTo>
                <a:cubicBezTo>
                  <a:pt x="11589612" y="6360039"/>
                  <a:pt x="11599890" y="6341337"/>
                  <a:pt x="11616336" y="6330947"/>
                </a:cubicBezTo>
                <a:cubicBezTo>
                  <a:pt x="11622503" y="6326790"/>
                  <a:pt x="11628669" y="6326790"/>
                  <a:pt x="11632781" y="6333024"/>
                </a:cubicBezTo>
                <a:cubicBezTo>
                  <a:pt x="11636892" y="6339259"/>
                  <a:pt x="11634837" y="6345492"/>
                  <a:pt x="11630725" y="6349649"/>
                </a:cubicBezTo>
                <a:cubicBezTo>
                  <a:pt x="11620447" y="6355883"/>
                  <a:pt x="11614280" y="6368351"/>
                  <a:pt x="11614280" y="6380819"/>
                </a:cubicBezTo>
                <a:cubicBezTo>
                  <a:pt x="11614280" y="6399522"/>
                  <a:pt x="11630725" y="6416146"/>
                  <a:pt x="11649226" y="6416146"/>
                </a:cubicBezTo>
                <a:cubicBezTo>
                  <a:pt x="11667727" y="6416146"/>
                  <a:pt x="11684172" y="6399522"/>
                  <a:pt x="11684172" y="6380819"/>
                </a:cubicBezTo>
                <a:cubicBezTo>
                  <a:pt x="11684172" y="6368351"/>
                  <a:pt x="11678005" y="6355883"/>
                  <a:pt x="11667727" y="6349649"/>
                </a:cubicBezTo>
                <a:cubicBezTo>
                  <a:pt x="11663616" y="6345492"/>
                  <a:pt x="11661560" y="6339259"/>
                  <a:pt x="11665671" y="6333024"/>
                </a:cubicBezTo>
                <a:cubicBezTo>
                  <a:pt x="11667727" y="6329908"/>
                  <a:pt x="11670297" y="6328349"/>
                  <a:pt x="11673123" y="6327829"/>
                </a:cubicBezTo>
                <a:close/>
                <a:moveTo>
                  <a:pt x="11822057" y="6312763"/>
                </a:moveTo>
                <a:cubicBezTo>
                  <a:pt x="11824124" y="6312763"/>
                  <a:pt x="11826190" y="6316915"/>
                  <a:pt x="11826190" y="6318992"/>
                </a:cubicBezTo>
                <a:cubicBezTo>
                  <a:pt x="11838588" y="6362590"/>
                  <a:pt x="11838588" y="6399960"/>
                  <a:pt x="11826190" y="6443559"/>
                </a:cubicBezTo>
                <a:cubicBezTo>
                  <a:pt x="11824124" y="6447711"/>
                  <a:pt x="11824124" y="6449787"/>
                  <a:pt x="11822057" y="6449787"/>
                </a:cubicBezTo>
                <a:cubicBezTo>
                  <a:pt x="11817924" y="6451863"/>
                  <a:pt x="11815858" y="6449787"/>
                  <a:pt x="11813791" y="6447711"/>
                </a:cubicBezTo>
                <a:cubicBezTo>
                  <a:pt x="11729066" y="6389579"/>
                  <a:pt x="11729066" y="6389579"/>
                  <a:pt x="11729066" y="6389579"/>
                </a:cubicBezTo>
                <a:cubicBezTo>
                  <a:pt x="11724933" y="6387504"/>
                  <a:pt x="11722867" y="6385427"/>
                  <a:pt x="11722867" y="6381275"/>
                </a:cubicBezTo>
                <a:cubicBezTo>
                  <a:pt x="11722867" y="6379199"/>
                  <a:pt x="11724933" y="6375047"/>
                  <a:pt x="11729066" y="6372971"/>
                </a:cubicBezTo>
                <a:cubicBezTo>
                  <a:pt x="11813791" y="6314840"/>
                  <a:pt x="11813791" y="6314840"/>
                  <a:pt x="11813791" y="6314840"/>
                </a:cubicBezTo>
                <a:cubicBezTo>
                  <a:pt x="11815858" y="6312763"/>
                  <a:pt x="11819991" y="6312763"/>
                  <a:pt x="11822057" y="6312763"/>
                </a:cubicBezTo>
                <a:close/>
                <a:moveTo>
                  <a:pt x="11476229" y="6312763"/>
                </a:moveTo>
                <a:cubicBezTo>
                  <a:pt x="11480320" y="6312763"/>
                  <a:pt x="11482366" y="6314840"/>
                  <a:pt x="11484412" y="6316915"/>
                </a:cubicBezTo>
                <a:cubicBezTo>
                  <a:pt x="11568280" y="6372971"/>
                  <a:pt x="11568280" y="6372971"/>
                  <a:pt x="11568280" y="6372971"/>
                </a:cubicBezTo>
                <a:cubicBezTo>
                  <a:pt x="11572371" y="6375047"/>
                  <a:pt x="11574417" y="6379199"/>
                  <a:pt x="11574417" y="6381275"/>
                </a:cubicBezTo>
                <a:cubicBezTo>
                  <a:pt x="11574417" y="6385427"/>
                  <a:pt x="11572371" y="6387504"/>
                  <a:pt x="11568280" y="6389579"/>
                </a:cubicBezTo>
                <a:lnTo>
                  <a:pt x="11484412" y="6447711"/>
                </a:lnTo>
                <a:cubicBezTo>
                  <a:pt x="11480320" y="6449787"/>
                  <a:pt x="11478275" y="6451863"/>
                  <a:pt x="11476229" y="6449787"/>
                </a:cubicBezTo>
                <a:cubicBezTo>
                  <a:pt x="11474184" y="6449787"/>
                  <a:pt x="11472138" y="6447711"/>
                  <a:pt x="11472138" y="6443559"/>
                </a:cubicBezTo>
                <a:cubicBezTo>
                  <a:pt x="11459865" y="6399960"/>
                  <a:pt x="11459865" y="6364666"/>
                  <a:pt x="11472138" y="6318992"/>
                </a:cubicBezTo>
                <a:cubicBezTo>
                  <a:pt x="11472138" y="6316915"/>
                  <a:pt x="11474184" y="6314840"/>
                  <a:pt x="11476229" y="6312763"/>
                </a:cubicBezTo>
                <a:close/>
                <a:moveTo>
                  <a:pt x="11088184" y="6302243"/>
                </a:moveTo>
                <a:cubicBezTo>
                  <a:pt x="11086131" y="6302243"/>
                  <a:pt x="11084078" y="6302243"/>
                  <a:pt x="11082024" y="6304321"/>
                </a:cubicBezTo>
                <a:cubicBezTo>
                  <a:pt x="11079972" y="6306398"/>
                  <a:pt x="11079972" y="6308475"/>
                  <a:pt x="11079972" y="6310551"/>
                </a:cubicBezTo>
                <a:cubicBezTo>
                  <a:pt x="11121033" y="6468402"/>
                  <a:pt x="11121033" y="6468402"/>
                  <a:pt x="11121033" y="6468402"/>
                </a:cubicBezTo>
                <a:cubicBezTo>
                  <a:pt x="11123086" y="6476710"/>
                  <a:pt x="11131299" y="6489171"/>
                  <a:pt x="11145670" y="6489171"/>
                </a:cubicBezTo>
                <a:cubicBezTo>
                  <a:pt x="11153882" y="6489171"/>
                  <a:pt x="11153882" y="6489171"/>
                  <a:pt x="11153882" y="6489171"/>
                </a:cubicBezTo>
                <a:cubicBezTo>
                  <a:pt x="11151829" y="6493325"/>
                  <a:pt x="11151829" y="6495403"/>
                  <a:pt x="11149776" y="6497479"/>
                </a:cubicBezTo>
                <a:cubicBezTo>
                  <a:pt x="11149776" y="6499556"/>
                  <a:pt x="11149776" y="6499556"/>
                  <a:pt x="11149776" y="6499556"/>
                </a:cubicBezTo>
                <a:cubicBezTo>
                  <a:pt x="11147723" y="6505788"/>
                  <a:pt x="11145670" y="6518249"/>
                  <a:pt x="11125139" y="6518249"/>
                </a:cubicBezTo>
                <a:cubicBezTo>
                  <a:pt x="11090237" y="6516172"/>
                  <a:pt x="11090237" y="6516172"/>
                  <a:pt x="11090237" y="6516172"/>
                </a:cubicBezTo>
                <a:cubicBezTo>
                  <a:pt x="11088184" y="6514095"/>
                  <a:pt x="11086131" y="6516172"/>
                  <a:pt x="11084078" y="6518249"/>
                </a:cubicBezTo>
                <a:cubicBezTo>
                  <a:pt x="11082024" y="6518249"/>
                  <a:pt x="11082024" y="6520326"/>
                  <a:pt x="11082024" y="6522403"/>
                </a:cubicBezTo>
                <a:cubicBezTo>
                  <a:pt x="11082024" y="6541096"/>
                  <a:pt x="11082024" y="6541096"/>
                  <a:pt x="11082024" y="6541096"/>
                </a:cubicBezTo>
                <a:cubicBezTo>
                  <a:pt x="11082024" y="6545250"/>
                  <a:pt x="11084078" y="6547327"/>
                  <a:pt x="11088184" y="6547327"/>
                </a:cubicBezTo>
                <a:cubicBezTo>
                  <a:pt x="11098449" y="6551480"/>
                  <a:pt x="11118980" y="6553557"/>
                  <a:pt x="11135404" y="6553557"/>
                </a:cubicBezTo>
                <a:cubicBezTo>
                  <a:pt x="11135404" y="6553557"/>
                  <a:pt x="11135404" y="6553557"/>
                  <a:pt x="11137458" y="6553557"/>
                </a:cubicBezTo>
                <a:cubicBezTo>
                  <a:pt x="11164148" y="6553557"/>
                  <a:pt x="11182625" y="6536942"/>
                  <a:pt x="11190838" y="6501633"/>
                </a:cubicBezTo>
                <a:cubicBezTo>
                  <a:pt x="11201103" y="6462170"/>
                  <a:pt x="11215474" y="6410246"/>
                  <a:pt x="11223687" y="6372861"/>
                </a:cubicBezTo>
                <a:cubicBezTo>
                  <a:pt x="11227793" y="6356245"/>
                  <a:pt x="11231899" y="6341706"/>
                  <a:pt x="11236005" y="6331321"/>
                </a:cubicBezTo>
                <a:cubicBezTo>
                  <a:pt x="11240111" y="6310551"/>
                  <a:pt x="11240111" y="6310551"/>
                  <a:pt x="11240111" y="6310551"/>
                </a:cubicBezTo>
                <a:cubicBezTo>
                  <a:pt x="11240111" y="6308475"/>
                  <a:pt x="11240111" y="6306398"/>
                  <a:pt x="11238058" y="6304321"/>
                </a:cubicBezTo>
                <a:cubicBezTo>
                  <a:pt x="11238058" y="6302243"/>
                  <a:pt x="11236005" y="6302243"/>
                  <a:pt x="11233952" y="6302243"/>
                </a:cubicBezTo>
                <a:cubicBezTo>
                  <a:pt x="11205209" y="6302243"/>
                  <a:pt x="11205209" y="6302243"/>
                  <a:pt x="11205209" y="6302243"/>
                </a:cubicBezTo>
                <a:cubicBezTo>
                  <a:pt x="11203156" y="6302243"/>
                  <a:pt x="11199050" y="6304321"/>
                  <a:pt x="11199050" y="6306398"/>
                </a:cubicBezTo>
                <a:cubicBezTo>
                  <a:pt x="11162094" y="6447632"/>
                  <a:pt x="11162094" y="6447632"/>
                  <a:pt x="11162094" y="6447632"/>
                </a:cubicBezTo>
                <a:cubicBezTo>
                  <a:pt x="11160041" y="6447632"/>
                  <a:pt x="11160041" y="6447632"/>
                  <a:pt x="11160041" y="6447632"/>
                </a:cubicBezTo>
                <a:cubicBezTo>
                  <a:pt x="11121033" y="6306398"/>
                  <a:pt x="11121033" y="6306398"/>
                  <a:pt x="11121033" y="6306398"/>
                </a:cubicBezTo>
                <a:cubicBezTo>
                  <a:pt x="11121033" y="6304321"/>
                  <a:pt x="11118980" y="6302243"/>
                  <a:pt x="11114874" y="6302243"/>
                </a:cubicBezTo>
                <a:cubicBezTo>
                  <a:pt x="11088184" y="6302243"/>
                  <a:pt x="11088184" y="6302243"/>
                  <a:pt x="11088184" y="6302243"/>
                </a:cubicBezTo>
                <a:close/>
                <a:moveTo>
                  <a:pt x="11048412" y="6299906"/>
                </a:moveTo>
                <a:cubicBezTo>
                  <a:pt x="11030001" y="6299906"/>
                  <a:pt x="11011591" y="6312391"/>
                  <a:pt x="10999317" y="6320715"/>
                </a:cubicBezTo>
                <a:cubicBezTo>
                  <a:pt x="10999317" y="6308230"/>
                  <a:pt x="10999317" y="6308230"/>
                  <a:pt x="10999317" y="6308230"/>
                </a:cubicBezTo>
                <a:cubicBezTo>
                  <a:pt x="10999317" y="6304067"/>
                  <a:pt x="10997272" y="6301987"/>
                  <a:pt x="10993181" y="6301987"/>
                </a:cubicBezTo>
                <a:cubicBezTo>
                  <a:pt x="10964542" y="6301987"/>
                  <a:pt x="10964542" y="6301987"/>
                  <a:pt x="10964542" y="6301987"/>
                </a:cubicBezTo>
                <a:cubicBezTo>
                  <a:pt x="10960451" y="6301987"/>
                  <a:pt x="10958406" y="6304067"/>
                  <a:pt x="10958406" y="6308230"/>
                </a:cubicBezTo>
                <a:cubicBezTo>
                  <a:pt x="10958406" y="6483025"/>
                  <a:pt x="10958406" y="6483025"/>
                  <a:pt x="10958406" y="6483025"/>
                </a:cubicBezTo>
                <a:cubicBezTo>
                  <a:pt x="10958406" y="6487187"/>
                  <a:pt x="10960451" y="6489268"/>
                  <a:pt x="10964542" y="6489268"/>
                </a:cubicBezTo>
                <a:cubicBezTo>
                  <a:pt x="10993181" y="6489268"/>
                  <a:pt x="10993181" y="6489268"/>
                  <a:pt x="10993181" y="6489268"/>
                </a:cubicBezTo>
                <a:cubicBezTo>
                  <a:pt x="10997272" y="6489268"/>
                  <a:pt x="10999317" y="6487187"/>
                  <a:pt x="10999317" y="6483025"/>
                </a:cubicBezTo>
                <a:cubicBezTo>
                  <a:pt x="10999317" y="6362333"/>
                  <a:pt x="10999317" y="6362333"/>
                  <a:pt x="10999317" y="6362333"/>
                </a:cubicBezTo>
                <a:cubicBezTo>
                  <a:pt x="11007500" y="6356090"/>
                  <a:pt x="11025910" y="6341524"/>
                  <a:pt x="11050457" y="6339443"/>
                </a:cubicBezTo>
                <a:cubicBezTo>
                  <a:pt x="11054548" y="6339443"/>
                  <a:pt x="11056594" y="6335281"/>
                  <a:pt x="11056594" y="6333200"/>
                </a:cubicBezTo>
                <a:cubicBezTo>
                  <a:pt x="11056594" y="6306149"/>
                  <a:pt x="11056594" y="6306149"/>
                  <a:pt x="11056594" y="6306149"/>
                </a:cubicBezTo>
                <a:cubicBezTo>
                  <a:pt x="11056594" y="6304067"/>
                  <a:pt x="11056594" y="6301987"/>
                  <a:pt x="11054548" y="6301987"/>
                </a:cubicBezTo>
                <a:cubicBezTo>
                  <a:pt x="11052503" y="6299906"/>
                  <a:pt x="11050457" y="6299906"/>
                  <a:pt x="11048412" y="6299906"/>
                </a:cubicBezTo>
                <a:close/>
                <a:moveTo>
                  <a:pt x="10847504" y="6296399"/>
                </a:moveTo>
                <a:cubicBezTo>
                  <a:pt x="10826811" y="6296399"/>
                  <a:pt x="10791633" y="6302637"/>
                  <a:pt x="10777148" y="6304717"/>
                </a:cubicBezTo>
                <a:cubicBezTo>
                  <a:pt x="10773009" y="6304717"/>
                  <a:pt x="10770940" y="6308875"/>
                  <a:pt x="10770940" y="6310955"/>
                </a:cubicBezTo>
                <a:cubicBezTo>
                  <a:pt x="10770940" y="6310955"/>
                  <a:pt x="10770940" y="6310955"/>
                  <a:pt x="10773009" y="6335908"/>
                </a:cubicBezTo>
                <a:cubicBezTo>
                  <a:pt x="10773009" y="6337987"/>
                  <a:pt x="10773009" y="6340067"/>
                  <a:pt x="10775079" y="6340067"/>
                </a:cubicBezTo>
                <a:cubicBezTo>
                  <a:pt x="10777148" y="6342146"/>
                  <a:pt x="10777148" y="6342146"/>
                  <a:pt x="10779217" y="6342146"/>
                </a:cubicBezTo>
                <a:cubicBezTo>
                  <a:pt x="10795771" y="6342146"/>
                  <a:pt x="10824741" y="6337987"/>
                  <a:pt x="10845434" y="6337987"/>
                </a:cubicBezTo>
                <a:cubicBezTo>
                  <a:pt x="10859918" y="6337987"/>
                  <a:pt x="10868196" y="6346305"/>
                  <a:pt x="10868196" y="6360861"/>
                </a:cubicBezTo>
                <a:cubicBezTo>
                  <a:pt x="10868196" y="6360861"/>
                  <a:pt x="10868196" y="6360861"/>
                  <a:pt x="10868196" y="6373337"/>
                </a:cubicBezTo>
                <a:cubicBezTo>
                  <a:pt x="10868196" y="6373337"/>
                  <a:pt x="10868196" y="6373337"/>
                  <a:pt x="10822672" y="6377496"/>
                </a:cubicBezTo>
                <a:cubicBezTo>
                  <a:pt x="10777148" y="6379576"/>
                  <a:pt x="10758524" y="6396211"/>
                  <a:pt x="10758524" y="6433640"/>
                </a:cubicBezTo>
                <a:cubicBezTo>
                  <a:pt x="10758524" y="6473149"/>
                  <a:pt x="10779217" y="6493943"/>
                  <a:pt x="10814395" y="6493943"/>
                </a:cubicBezTo>
                <a:cubicBezTo>
                  <a:pt x="10843365" y="6493943"/>
                  <a:pt x="10874404" y="6481467"/>
                  <a:pt x="10874404" y="6481467"/>
                </a:cubicBezTo>
                <a:cubicBezTo>
                  <a:pt x="10882681" y="6487705"/>
                  <a:pt x="10888889" y="6491864"/>
                  <a:pt x="10903374" y="6493943"/>
                </a:cubicBezTo>
                <a:cubicBezTo>
                  <a:pt x="10905443" y="6493943"/>
                  <a:pt x="10907512" y="6493943"/>
                  <a:pt x="10909582" y="6491864"/>
                </a:cubicBezTo>
                <a:cubicBezTo>
                  <a:pt x="10909582" y="6489784"/>
                  <a:pt x="10911651" y="6487705"/>
                  <a:pt x="10911651" y="6485626"/>
                </a:cubicBezTo>
                <a:cubicBezTo>
                  <a:pt x="10911651" y="6485626"/>
                  <a:pt x="10911651" y="6485626"/>
                  <a:pt x="10911651" y="6360861"/>
                </a:cubicBezTo>
                <a:cubicBezTo>
                  <a:pt x="10911651" y="6317193"/>
                  <a:pt x="10890958" y="6296399"/>
                  <a:pt x="10847504" y="6296399"/>
                </a:cubicBezTo>
                <a:close/>
                <a:moveTo>
                  <a:pt x="10518899" y="6296399"/>
                </a:moveTo>
                <a:cubicBezTo>
                  <a:pt x="10472419" y="6296399"/>
                  <a:pt x="10434738" y="6340620"/>
                  <a:pt x="10434738" y="6395171"/>
                </a:cubicBezTo>
                <a:cubicBezTo>
                  <a:pt x="10434738" y="6449722"/>
                  <a:pt x="10472419" y="6493943"/>
                  <a:pt x="10518899" y="6493943"/>
                </a:cubicBezTo>
                <a:cubicBezTo>
                  <a:pt x="10565380" y="6493943"/>
                  <a:pt x="10603060" y="6449722"/>
                  <a:pt x="10603060" y="6395171"/>
                </a:cubicBezTo>
                <a:cubicBezTo>
                  <a:pt x="10603060" y="6340620"/>
                  <a:pt x="10565380" y="6296399"/>
                  <a:pt x="10518899" y="6296399"/>
                </a:cubicBezTo>
                <a:close/>
                <a:moveTo>
                  <a:pt x="10302945" y="6270683"/>
                </a:moveTo>
                <a:cubicBezTo>
                  <a:pt x="10302945" y="6270683"/>
                  <a:pt x="10302945" y="6270683"/>
                  <a:pt x="10319310" y="6270683"/>
                </a:cubicBezTo>
                <a:cubicBezTo>
                  <a:pt x="10349994" y="6270683"/>
                  <a:pt x="10362267" y="6291600"/>
                  <a:pt x="10362267" y="6310425"/>
                </a:cubicBezTo>
                <a:cubicBezTo>
                  <a:pt x="10362267" y="6333435"/>
                  <a:pt x="10343857" y="6348076"/>
                  <a:pt x="10317264" y="6348076"/>
                </a:cubicBezTo>
                <a:cubicBezTo>
                  <a:pt x="10294763" y="6350168"/>
                  <a:pt x="10280444" y="6348076"/>
                  <a:pt x="10272261" y="6348076"/>
                </a:cubicBezTo>
                <a:cubicBezTo>
                  <a:pt x="10272261" y="6348076"/>
                  <a:pt x="10272261" y="6348076"/>
                  <a:pt x="10272261" y="6272775"/>
                </a:cubicBezTo>
                <a:cubicBezTo>
                  <a:pt x="10276353" y="6270683"/>
                  <a:pt x="10286581" y="6270683"/>
                  <a:pt x="10302945" y="6270683"/>
                </a:cubicBezTo>
                <a:close/>
                <a:moveTo>
                  <a:pt x="10679182" y="6258994"/>
                </a:moveTo>
                <a:cubicBezTo>
                  <a:pt x="10679182" y="6258994"/>
                  <a:pt x="10679182" y="6258994"/>
                  <a:pt x="10650472" y="6265238"/>
                </a:cubicBezTo>
                <a:cubicBezTo>
                  <a:pt x="10646371" y="6267320"/>
                  <a:pt x="10644320" y="6269402"/>
                  <a:pt x="10644320" y="6271482"/>
                </a:cubicBezTo>
                <a:cubicBezTo>
                  <a:pt x="10644320" y="6271482"/>
                  <a:pt x="10644320" y="6271482"/>
                  <a:pt x="10644320" y="6302704"/>
                </a:cubicBezTo>
                <a:cubicBezTo>
                  <a:pt x="10644320" y="6302704"/>
                  <a:pt x="10644320" y="6302704"/>
                  <a:pt x="10627914" y="6302704"/>
                </a:cubicBezTo>
                <a:cubicBezTo>
                  <a:pt x="10623813" y="6302704"/>
                  <a:pt x="10621762" y="6304786"/>
                  <a:pt x="10621762" y="6308949"/>
                </a:cubicBezTo>
                <a:cubicBezTo>
                  <a:pt x="10621762" y="6308949"/>
                  <a:pt x="10621762" y="6308949"/>
                  <a:pt x="10621762" y="6333927"/>
                </a:cubicBezTo>
                <a:cubicBezTo>
                  <a:pt x="10621762" y="6338090"/>
                  <a:pt x="10623813" y="6340171"/>
                  <a:pt x="10627914" y="6340171"/>
                </a:cubicBezTo>
                <a:cubicBezTo>
                  <a:pt x="10627914" y="6340171"/>
                  <a:pt x="10627914" y="6340171"/>
                  <a:pt x="10644320" y="6340171"/>
                </a:cubicBezTo>
                <a:cubicBezTo>
                  <a:pt x="10644320" y="6340171"/>
                  <a:pt x="10644320" y="6340171"/>
                  <a:pt x="10644320" y="6423430"/>
                </a:cubicBezTo>
                <a:cubicBezTo>
                  <a:pt x="10644320" y="6479629"/>
                  <a:pt x="10658675" y="6496281"/>
                  <a:pt x="10699689" y="6496281"/>
                </a:cubicBezTo>
                <a:cubicBezTo>
                  <a:pt x="10709943" y="6496281"/>
                  <a:pt x="10722247" y="6492118"/>
                  <a:pt x="10732500" y="6492118"/>
                </a:cubicBezTo>
                <a:cubicBezTo>
                  <a:pt x="10736602" y="6490037"/>
                  <a:pt x="10738652" y="6487955"/>
                  <a:pt x="10738652" y="6483792"/>
                </a:cubicBezTo>
                <a:cubicBezTo>
                  <a:pt x="10738652" y="6483792"/>
                  <a:pt x="10738652" y="6483792"/>
                  <a:pt x="10736602" y="6460896"/>
                </a:cubicBezTo>
                <a:cubicBezTo>
                  <a:pt x="10736602" y="6456733"/>
                  <a:pt x="10734551" y="6452570"/>
                  <a:pt x="10730449" y="6452570"/>
                </a:cubicBezTo>
                <a:cubicBezTo>
                  <a:pt x="10724297" y="6452570"/>
                  <a:pt x="10714044" y="6454652"/>
                  <a:pt x="10705841" y="6454652"/>
                </a:cubicBezTo>
                <a:cubicBezTo>
                  <a:pt x="10687385" y="6454652"/>
                  <a:pt x="10687385" y="6444245"/>
                  <a:pt x="10687385" y="6417185"/>
                </a:cubicBezTo>
                <a:cubicBezTo>
                  <a:pt x="10687385" y="6417185"/>
                  <a:pt x="10687385" y="6417185"/>
                  <a:pt x="10687385" y="6340171"/>
                </a:cubicBezTo>
                <a:cubicBezTo>
                  <a:pt x="10687385" y="6340171"/>
                  <a:pt x="10687385" y="6340171"/>
                  <a:pt x="10730449" y="6340171"/>
                </a:cubicBezTo>
                <a:cubicBezTo>
                  <a:pt x="10734551" y="6340171"/>
                  <a:pt x="10736602" y="6338090"/>
                  <a:pt x="10736602" y="6333927"/>
                </a:cubicBezTo>
                <a:cubicBezTo>
                  <a:pt x="10736602" y="6333927"/>
                  <a:pt x="10736602" y="6333927"/>
                  <a:pt x="10736602" y="6308949"/>
                </a:cubicBezTo>
                <a:cubicBezTo>
                  <a:pt x="10736602" y="6304786"/>
                  <a:pt x="10734551" y="6302704"/>
                  <a:pt x="10730449" y="6302704"/>
                </a:cubicBezTo>
                <a:cubicBezTo>
                  <a:pt x="10730449" y="6302704"/>
                  <a:pt x="10730449" y="6302704"/>
                  <a:pt x="10687385" y="6302704"/>
                </a:cubicBezTo>
                <a:cubicBezTo>
                  <a:pt x="10687385" y="6302704"/>
                  <a:pt x="10687385" y="6302704"/>
                  <a:pt x="10687385" y="6265238"/>
                </a:cubicBezTo>
                <a:cubicBezTo>
                  <a:pt x="10687385" y="6263157"/>
                  <a:pt x="10685334" y="6261075"/>
                  <a:pt x="10685334" y="6258994"/>
                </a:cubicBezTo>
                <a:cubicBezTo>
                  <a:pt x="10683283" y="6258994"/>
                  <a:pt x="10681232" y="6258994"/>
                  <a:pt x="10679182" y="6258994"/>
                </a:cubicBezTo>
                <a:close/>
                <a:moveTo>
                  <a:pt x="10313278" y="6229772"/>
                </a:moveTo>
                <a:cubicBezTo>
                  <a:pt x="10302968" y="6229772"/>
                  <a:pt x="10272038" y="6229772"/>
                  <a:pt x="10232861" y="6233924"/>
                </a:cubicBezTo>
                <a:cubicBezTo>
                  <a:pt x="10230798" y="6233924"/>
                  <a:pt x="10226674" y="6238076"/>
                  <a:pt x="10226674" y="6242228"/>
                </a:cubicBezTo>
                <a:cubicBezTo>
                  <a:pt x="10226674" y="6242228"/>
                  <a:pt x="10226674" y="6242228"/>
                  <a:pt x="10226674" y="6483040"/>
                </a:cubicBezTo>
                <a:cubicBezTo>
                  <a:pt x="10226674" y="6487192"/>
                  <a:pt x="10230798" y="6489268"/>
                  <a:pt x="10234922" y="6489268"/>
                </a:cubicBezTo>
                <a:cubicBezTo>
                  <a:pt x="10234922" y="6489268"/>
                  <a:pt x="10234922" y="6489268"/>
                  <a:pt x="10263790" y="6489268"/>
                </a:cubicBezTo>
                <a:cubicBezTo>
                  <a:pt x="10267914" y="6489268"/>
                  <a:pt x="10272038" y="6487192"/>
                  <a:pt x="10272038" y="6483040"/>
                </a:cubicBezTo>
                <a:cubicBezTo>
                  <a:pt x="10272038" y="6483040"/>
                  <a:pt x="10272038" y="6483040"/>
                  <a:pt x="10272038" y="6387546"/>
                </a:cubicBezTo>
                <a:cubicBezTo>
                  <a:pt x="10280286" y="6387546"/>
                  <a:pt x="10298844" y="6389621"/>
                  <a:pt x="10321526" y="6389621"/>
                </a:cubicBezTo>
                <a:cubicBezTo>
                  <a:pt x="10321526" y="6389621"/>
                  <a:pt x="10321526" y="6389621"/>
                  <a:pt x="10362766" y="6485115"/>
                </a:cubicBezTo>
                <a:cubicBezTo>
                  <a:pt x="10364828" y="6489268"/>
                  <a:pt x="10366890" y="6489268"/>
                  <a:pt x="10368952" y="6489268"/>
                </a:cubicBezTo>
                <a:cubicBezTo>
                  <a:pt x="10368952" y="6489268"/>
                  <a:pt x="10368952" y="6489268"/>
                  <a:pt x="10401944" y="6489268"/>
                </a:cubicBezTo>
                <a:cubicBezTo>
                  <a:pt x="10406068" y="6489268"/>
                  <a:pt x="10408130" y="6489268"/>
                  <a:pt x="10408130" y="6487192"/>
                </a:cubicBezTo>
                <a:cubicBezTo>
                  <a:pt x="10410192" y="6485115"/>
                  <a:pt x="10410192" y="6483040"/>
                  <a:pt x="10410192" y="6480964"/>
                </a:cubicBezTo>
                <a:lnTo>
                  <a:pt x="10362766" y="6377166"/>
                </a:lnTo>
                <a:cubicBezTo>
                  <a:pt x="10393696" y="6362634"/>
                  <a:pt x="10408130" y="6339798"/>
                  <a:pt x="10408130" y="6308658"/>
                </a:cubicBezTo>
                <a:cubicBezTo>
                  <a:pt x="10408130" y="6273367"/>
                  <a:pt x="10391634" y="6229772"/>
                  <a:pt x="10319464" y="6229772"/>
                </a:cubicBezTo>
                <a:cubicBezTo>
                  <a:pt x="10319464" y="6229772"/>
                  <a:pt x="10317402" y="6229772"/>
                  <a:pt x="10313278" y="6229772"/>
                </a:cubicBezTo>
                <a:close/>
                <a:moveTo>
                  <a:pt x="11675833" y="6196766"/>
                </a:moveTo>
                <a:cubicBezTo>
                  <a:pt x="11677894" y="6194705"/>
                  <a:pt x="11682015" y="6194705"/>
                  <a:pt x="11684076" y="6196766"/>
                </a:cubicBezTo>
                <a:cubicBezTo>
                  <a:pt x="11727344" y="6207067"/>
                  <a:pt x="11760312" y="6225611"/>
                  <a:pt x="11791218" y="6258579"/>
                </a:cubicBezTo>
                <a:cubicBezTo>
                  <a:pt x="11793278" y="6260639"/>
                  <a:pt x="11795339" y="6262699"/>
                  <a:pt x="11795339" y="6264760"/>
                </a:cubicBezTo>
                <a:cubicBezTo>
                  <a:pt x="11793278" y="6268880"/>
                  <a:pt x="11791218" y="6268880"/>
                  <a:pt x="11787097" y="6270941"/>
                </a:cubicBezTo>
                <a:cubicBezTo>
                  <a:pt x="11696438" y="6314210"/>
                  <a:pt x="11696438" y="6314210"/>
                  <a:pt x="11696438" y="6314210"/>
                </a:cubicBezTo>
                <a:cubicBezTo>
                  <a:pt x="11692317" y="6316270"/>
                  <a:pt x="11688196" y="6316270"/>
                  <a:pt x="11686136" y="6316270"/>
                </a:cubicBezTo>
                <a:cubicBezTo>
                  <a:pt x="11684076" y="6314210"/>
                  <a:pt x="11682015" y="6310089"/>
                  <a:pt x="11682015" y="6305968"/>
                </a:cubicBezTo>
                <a:cubicBezTo>
                  <a:pt x="11673773" y="6205007"/>
                  <a:pt x="11673773" y="6205007"/>
                  <a:pt x="11673773" y="6205007"/>
                </a:cubicBezTo>
                <a:cubicBezTo>
                  <a:pt x="11673773" y="6200886"/>
                  <a:pt x="11673773" y="6198826"/>
                  <a:pt x="11675833" y="6196766"/>
                </a:cubicBezTo>
                <a:close/>
                <a:moveTo>
                  <a:pt x="11618498" y="6195995"/>
                </a:moveTo>
                <a:cubicBezTo>
                  <a:pt x="11620043" y="6195738"/>
                  <a:pt x="11621589" y="6195738"/>
                  <a:pt x="11622619" y="6196770"/>
                </a:cubicBezTo>
                <a:cubicBezTo>
                  <a:pt x="11622619" y="6198835"/>
                  <a:pt x="11624679" y="6200900"/>
                  <a:pt x="11624679" y="6207095"/>
                </a:cubicBezTo>
                <a:cubicBezTo>
                  <a:pt x="11616438" y="6308283"/>
                  <a:pt x="11616438" y="6308283"/>
                  <a:pt x="11616438" y="6308283"/>
                </a:cubicBezTo>
                <a:cubicBezTo>
                  <a:pt x="11616438" y="6312413"/>
                  <a:pt x="11614377" y="6314478"/>
                  <a:pt x="11612316" y="6316543"/>
                </a:cubicBezTo>
                <a:cubicBezTo>
                  <a:pt x="11608196" y="6318608"/>
                  <a:pt x="11606135" y="6318608"/>
                  <a:pt x="11602015" y="6316543"/>
                </a:cubicBezTo>
                <a:cubicBezTo>
                  <a:pt x="11511355" y="6271112"/>
                  <a:pt x="11511355" y="6271112"/>
                  <a:pt x="11511355" y="6271112"/>
                </a:cubicBezTo>
                <a:cubicBezTo>
                  <a:pt x="11507235" y="6271112"/>
                  <a:pt x="11505174" y="6269047"/>
                  <a:pt x="11503114" y="6264917"/>
                </a:cubicBezTo>
                <a:cubicBezTo>
                  <a:pt x="11503114" y="6262851"/>
                  <a:pt x="11505174" y="6260787"/>
                  <a:pt x="11507235" y="6258721"/>
                </a:cubicBezTo>
                <a:cubicBezTo>
                  <a:pt x="11538141" y="6225681"/>
                  <a:pt x="11571108" y="6207095"/>
                  <a:pt x="11614377" y="6196770"/>
                </a:cubicBezTo>
                <a:cubicBezTo>
                  <a:pt x="11615407" y="6196770"/>
                  <a:pt x="11616952" y="6196254"/>
                  <a:pt x="11618498" y="6195995"/>
                </a:cubicBezTo>
                <a:close/>
                <a:moveTo>
                  <a:pt x="11649811" y="6160806"/>
                </a:moveTo>
                <a:cubicBezTo>
                  <a:pt x="11530058" y="6160806"/>
                  <a:pt x="11432980" y="6258932"/>
                  <a:pt x="11432980" y="6379976"/>
                </a:cubicBezTo>
                <a:cubicBezTo>
                  <a:pt x="11432980" y="6501019"/>
                  <a:pt x="11530058" y="6599145"/>
                  <a:pt x="11649811" y="6599145"/>
                </a:cubicBezTo>
                <a:cubicBezTo>
                  <a:pt x="11769564" y="6599145"/>
                  <a:pt x="11866643" y="6501019"/>
                  <a:pt x="11866643" y="6379976"/>
                </a:cubicBezTo>
                <a:cubicBezTo>
                  <a:pt x="11866643" y="6258932"/>
                  <a:pt x="11769564" y="6160806"/>
                  <a:pt x="11649811" y="6160806"/>
                </a:cubicBezTo>
                <a:close/>
                <a:moveTo>
                  <a:pt x="11649226" y="6129247"/>
                </a:moveTo>
                <a:cubicBezTo>
                  <a:pt x="11785441" y="6129247"/>
                  <a:pt x="11895865" y="6240979"/>
                  <a:pt x="11895865" y="6378808"/>
                </a:cubicBezTo>
                <a:cubicBezTo>
                  <a:pt x="11895865" y="6516636"/>
                  <a:pt x="11785441" y="6628369"/>
                  <a:pt x="11649226" y="6628369"/>
                </a:cubicBezTo>
                <a:cubicBezTo>
                  <a:pt x="11513012" y="6628369"/>
                  <a:pt x="11402588" y="6516636"/>
                  <a:pt x="11402588" y="6378808"/>
                </a:cubicBezTo>
                <a:cubicBezTo>
                  <a:pt x="11402588" y="6240979"/>
                  <a:pt x="11513012" y="6129247"/>
                  <a:pt x="11649226" y="6129247"/>
                </a:cubicBezTo>
                <a:close/>
                <a:moveTo>
                  <a:pt x="11636303" y="6050671"/>
                </a:moveTo>
                <a:cubicBezTo>
                  <a:pt x="11628077" y="6065220"/>
                  <a:pt x="11623964" y="6083926"/>
                  <a:pt x="11623964" y="6100554"/>
                </a:cubicBezTo>
                <a:cubicBezTo>
                  <a:pt x="11619850" y="6100554"/>
                  <a:pt x="11603398" y="6102632"/>
                  <a:pt x="11601342" y="6104711"/>
                </a:cubicBezTo>
                <a:cubicBezTo>
                  <a:pt x="11595172" y="6086005"/>
                  <a:pt x="11586946" y="6069377"/>
                  <a:pt x="11574607" y="6058985"/>
                </a:cubicBezTo>
                <a:cubicBezTo>
                  <a:pt x="11574607" y="6056906"/>
                  <a:pt x="11574607" y="6056906"/>
                  <a:pt x="11574607" y="6056906"/>
                </a:cubicBezTo>
                <a:cubicBezTo>
                  <a:pt x="11572550" y="6058985"/>
                  <a:pt x="11572550" y="6058985"/>
                  <a:pt x="11572550" y="6058985"/>
                </a:cubicBezTo>
                <a:cubicBezTo>
                  <a:pt x="11566381" y="6058985"/>
                  <a:pt x="11558155" y="6061063"/>
                  <a:pt x="11551985" y="6063142"/>
                </a:cubicBezTo>
                <a:cubicBezTo>
                  <a:pt x="11551985" y="6065220"/>
                  <a:pt x="11551985" y="6065220"/>
                  <a:pt x="11551985" y="6065220"/>
                </a:cubicBezTo>
                <a:cubicBezTo>
                  <a:pt x="11549928" y="6073534"/>
                  <a:pt x="11547872" y="6081848"/>
                  <a:pt x="11547872" y="6090162"/>
                </a:cubicBezTo>
                <a:cubicBezTo>
                  <a:pt x="11547872" y="6100554"/>
                  <a:pt x="11549928" y="6108868"/>
                  <a:pt x="11551985" y="6117182"/>
                </a:cubicBezTo>
                <a:cubicBezTo>
                  <a:pt x="11549928" y="6117182"/>
                  <a:pt x="11533476" y="6125495"/>
                  <a:pt x="11531420" y="6125495"/>
                </a:cubicBezTo>
                <a:cubicBezTo>
                  <a:pt x="11521137" y="6110946"/>
                  <a:pt x="11508798" y="6096397"/>
                  <a:pt x="11494402" y="6090162"/>
                </a:cubicBezTo>
                <a:cubicBezTo>
                  <a:pt x="11494402" y="6088083"/>
                  <a:pt x="11494402" y="6088083"/>
                  <a:pt x="11494402" y="6088083"/>
                </a:cubicBezTo>
                <a:cubicBezTo>
                  <a:pt x="11492346" y="6088083"/>
                  <a:pt x="11492346" y="6088083"/>
                  <a:pt x="11492346" y="6088083"/>
                </a:cubicBezTo>
                <a:cubicBezTo>
                  <a:pt x="11486176" y="6092240"/>
                  <a:pt x="11480006" y="6096397"/>
                  <a:pt x="11473837" y="6100554"/>
                </a:cubicBezTo>
                <a:cubicBezTo>
                  <a:pt x="11473837" y="6100554"/>
                  <a:pt x="11473837" y="6102632"/>
                  <a:pt x="11473837" y="6102632"/>
                </a:cubicBezTo>
                <a:cubicBezTo>
                  <a:pt x="11473837" y="6119260"/>
                  <a:pt x="11477950" y="6135888"/>
                  <a:pt x="11486176" y="6152515"/>
                </a:cubicBezTo>
                <a:cubicBezTo>
                  <a:pt x="11484120" y="6154594"/>
                  <a:pt x="11471780" y="6162908"/>
                  <a:pt x="11469724" y="6164986"/>
                </a:cubicBezTo>
                <a:cubicBezTo>
                  <a:pt x="11457385" y="6152515"/>
                  <a:pt x="11440932" y="6142123"/>
                  <a:pt x="11426536" y="6137966"/>
                </a:cubicBezTo>
                <a:cubicBezTo>
                  <a:pt x="11424480" y="6137966"/>
                  <a:pt x="11424480" y="6137966"/>
                  <a:pt x="11424480" y="6137966"/>
                </a:cubicBezTo>
                <a:cubicBezTo>
                  <a:pt x="11424480" y="6140044"/>
                  <a:pt x="11424480" y="6140044"/>
                  <a:pt x="11424480" y="6140044"/>
                </a:cubicBezTo>
                <a:cubicBezTo>
                  <a:pt x="11418310" y="6142123"/>
                  <a:pt x="11412140" y="6148358"/>
                  <a:pt x="11408027" y="6154594"/>
                </a:cubicBezTo>
                <a:cubicBezTo>
                  <a:pt x="11408027" y="6156672"/>
                  <a:pt x="11408027" y="6156672"/>
                  <a:pt x="11408027" y="6156672"/>
                </a:cubicBezTo>
                <a:cubicBezTo>
                  <a:pt x="11412140" y="6171221"/>
                  <a:pt x="11422423" y="6187849"/>
                  <a:pt x="11434763" y="6202398"/>
                </a:cubicBezTo>
                <a:cubicBezTo>
                  <a:pt x="11432706" y="6202398"/>
                  <a:pt x="11422423" y="6216947"/>
                  <a:pt x="11420366" y="6219026"/>
                </a:cubicBezTo>
                <a:cubicBezTo>
                  <a:pt x="11405971" y="6210712"/>
                  <a:pt x="11387462" y="6206555"/>
                  <a:pt x="11371010" y="6206555"/>
                </a:cubicBezTo>
                <a:cubicBezTo>
                  <a:pt x="11368953" y="6206555"/>
                  <a:pt x="11368953" y="6206555"/>
                  <a:pt x="11368953" y="6206555"/>
                </a:cubicBezTo>
                <a:cubicBezTo>
                  <a:pt x="11364840" y="6210712"/>
                  <a:pt x="11360727" y="6219026"/>
                  <a:pt x="11358671" y="6225261"/>
                </a:cubicBezTo>
                <a:cubicBezTo>
                  <a:pt x="11358671" y="6227340"/>
                  <a:pt x="11358671" y="6227340"/>
                  <a:pt x="11358671" y="6227340"/>
                </a:cubicBezTo>
                <a:cubicBezTo>
                  <a:pt x="11366897" y="6241888"/>
                  <a:pt x="11379236" y="6254359"/>
                  <a:pt x="11395688" y="6264752"/>
                </a:cubicBezTo>
                <a:cubicBezTo>
                  <a:pt x="11393632" y="6266830"/>
                  <a:pt x="11387462" y="6281379"/>
                  <a:pt x="11387462" y="6283458"/>
                </a:cubicBezTo>
                <a:cubicBezTo>
                  <a:pt x="11368953" y="6279301"/>
                  <a:pt x="11350444" y="6279301"/>
                  <a:pt x="11336049" y="6283458"/>
                </a:cubicBezTo>
                <a:cubicBezTo>
                  <a:pt x="11333992" y="6283458"/>
                  <a:pt x="11333992" y="6283458"/>
                  <a:pt x="11333992" y="6283458"/>
                </a:cubicBezTo>
                <a:cubicBezTo>
                  <a:pt x="11333992" y="6285536"/>
                  <a:pt x="11333992" y="6285536"/>
                  <a:pt x="11333992" y="6285536"/>
                </a:cubicBezTo>
                <a:cubicBezTo>
                  <a:pt x="11331936" y="6291772"/>
                  <a:pt x="11329879" y="6300085"/>
                  <a:pt x="11327823" y="6306320"/>
                </a:cubicBezTo>
                <a:cubicBezTo>
                  <a:pt x="11329879" y="6308399"/>
                  <a:pt x="11329879" y="6308399"/>
                  <a:pt x="11329879" y="6308399"/>
                </a:cubicBezTo>
                <a:cubicBezTo>
                  <a:pt x="11340162" y="6318791"/>
                  <a:pt x="11356614" y="6329184"/>
                  <a:pt x="11373066" y="6333340"/>
                </a:cubicBezTo>
                <a:cubicBezTo>
                  <a:pt x="11373066" y="6335419"/>
                  <a:pt x="11371010" y="6354125"/>
                  <a:pt x="11371010" y="6356204"/>
                </a:cubicBezTo>
                <a:cubicBezTo>
                  <a:pt x="11352501" y="6356204"/>
                  <a:pt x="11333992" y="6360360"/>
                  <a:pt x="11321653" y="6368675"/>
                </a:cubicBezTo>
                <a:cubicBezTo>
                  <a:pt x="11319596" y="6368675"/>
                  <a:pt x="11319596" y="6368675"/>
                  <a:pt x="11319596" y="6368675"/>
                </a:cubicBezTo>
                <a:cubicBezTo>
                  <a:pt x="11319596" y="6370752"/>
                  <a:pt x="11319596" y="6370752"/>
                  <a:pt x="11319596" y="6370752"/>
                </a:cubicBezTo>
                <a:cubicBezTo>
                  <a:pt x="11319596" y="6372831"/>
                  <a:pt x="11319596" y="6376988"/>
                  <a:pt x="11319596" y="6381145"/>
                </a:cubicBezTo>
                <a:cubicBezTo>
                  <a:pt x="11319596" y="6385302"/>
                  <a:pt x="11319596" y="6389459"/>
                  <a:pt x="11319596" y="6391537"/>
                </a:cubicBezTo>
                <a:cubicBezTo>
                  <a:pt x="11319596" y="6393616"/>
                  <a:pt x="11319596" y="6393616"/>
                  <a:pt x="11319596" y="6393616"/>
                </a:cubicBezTo>
                <a:cubicBezTo>
                  <a:pt x="11321653" y="6393616"/>
                  <a:pt x="11321653" y="6393616"/>
                  <a:pt x="11321653" y="6393616"/>
                </a:cubicBezTo>
                <a:cubicBezTo>
                  <a:pt x="11333992" y="6401930"/>
                  <a:pt x="11352501" y="6406087"/>
                  <a:pt x="11371010" y="6406087"/>
                </a:cubicBezTo>
                <a:cubicBezTo>
                  <a:pt x="11371010" y="6410243"/>
                  <a:pt x="11373066" y="6426871"/>
                  <a:pt x="11375123" y="6428949"/>
                </a:cubicBezTo>
                <a:cubicBezTo>
                  <a:pt x="11356614" y="6435184"/>
                  <a:pt x="11340162" y="6443498"/>
                  <a:pt x="11329879" y="6455969"/>
                </a:cubicBezTo>
                <a:cubicBezTo>
                  <a:pt x="11327823" y="6455969"/>
                  <a:pt x="11327823" y="6455969"/>
                  <a:pt x="11327823" y="6455969"/>
                </a:cubicBezTo>
                <a:cubicBezTo>
                  <a:pt x="11327823" y="6458048"/>
                  <a:pt x="11327823" y="6458048"/>
                  <a:pt x="11327823" y="6458048"/>
                </a:cubicBezTo>
                <a:cubicBezTo>
                  <a:pt x="11329879" y="6464283"/>
                  <a:pt x="11331936" y="6472597"/>
                  <a:pt x="11333992" y="6478833"/>
                </a:cubicBezTo>
                <a:cubicBezTo>
                  <a:pt x="11336049" y="6478833"/>
                  <a:pt x="11336049" y="6478833"/>
                  <a:pt x="11336049" y="6478833"/>
                </a:cubicBezTo>
                <a:cubicBezTo>
                  <a:pt x="11350444" y="6485068"/>
                  <a:pt x="11371010" y="6482989"/>
                  <a:pt x="11387462" y="6478833"/>
                </a:cubicBezTo>
                <a:cubicBezTo>
                  <a:pt x="11387462" y="6480910"/>
                  <a:pt x="11395688" y="6497539"/>
                  <a:pt x="11395688" y="6499616"/>
                </a:cubicBezTo>
                <a:cubicBezTo>
                  <a:pt x="11381292" y="6507930"/>
                  <a:pt x="11366897" y="6522480"/>
                  <a:pt x="11358671" y="6537029"/>
                </a:cubicBezTo>
                <a:cubicBezTo>
                  <a:pt x="11358671" y="6539107"/>
                  <a:pt x="11358671" y="6539107"/>
                  <a:pt x="11358671" y="6539107"/>
                </a:cubicBezTo>
                <a:cubicBezTo>
                  <a:pt x="11360727" y="6543265"/>
                  <a:pt x="11366897" y="6551578"/>
                  <a:pt x="11371010" y="6557813"/>
                </a:cubicBezTo>
                <a:cubicBezTo>
                  <a:pt x="11387462" y="6557813"/>
                  <a:pt x="11405971" y="6553657"/>
                  <a:pt x="11422423" y="6543265"/>
                </a:cubicBezTo>
                <a:cubicBezTo>
                  <a:pt x="11422423" y="6545342"/>
                  <a:pt x="11432706" y="6559892"/>
                  <a:pt x="11434763" y="6561971"/>
                </a:cubicBezTo>
                <a:cubicBezTo>
                  <a:pt x="11422423" y="6574441"/>
                  <a:pt x="11412140" y="6591068"/>
                  <a:pt x="11408027" y="6607697"/>
                </a:cubicBezTo>
                <a:cubicBezTo>
                  <a:pt x="11410084" y="6609774"/>
                  <a:pt x="11410084" y="6609774"/>
                  <a:pt x="11410084" y="6609774"/>
                </a:cubicBezTo>
                <a:cubicBezTo>
                  <a:pt x="11412140" y="6613932"/>
                  <a:pt x="11420366" y="6620167"/>
                  <a:pt x="11424480" y="6624324"/>
                </a:cubicBezTo>
                <a:cubicBezTo>
                  <a:pt x="11426536" y="6624324"/>
                  <a:pt x="11426536" y="6624324"/>
                  <a:pt x="11426536" y="6624324"/>
                </a:cubicBezTo>
                <a:cubicBezTo>
                  <a:pt x="11440932" y="6620167"/>
                  <a:pt x="11457385" y="6611853"/>
                  <a:pt x="11471780" y="6597304"/>
                </a:cubicBezTo>
                <a:cubicBezTo>
                  <a:pt x="11473837" y="6599383"/>
                  <a:pt x="11486176" y="6609774"/>
                  <a:pt x="11488233" y="6611853"/>
                </a:cubicBezTo>
                <a:cubicBezTo>
                  <a:pt x="11480006" y="6628480"/>
                  <a:pt x="11475894" y="6645109"/>
                  <a:pt x="11475894" y="6661736"/>
                </a:cubicBezTo>
                <a:cubicBezTo>
                  <a:pt x="11475894" y="6661736"/>
                  <a:pt x="11475894" y="6663815"/>
                  <a:pt x="11475894" y="6663815"/>
                </a:cubicBezTo>
                <a:cubicBezTo>
                  <a:pt x="11480006" y="6667971"/>
                  <a:pt x="11488233" y="6672129"/>
                  <a:pt x="11494402" y="6674206"/>
                </a:cubicBezTo>
                <a:cubicBezTo>
                  <a:pt x="11494402" y="6676285"/>
                  <a:pt x="11494402" y="6676285"/>
                  <a:pt x="11494402" y="6676285"/>
                </a:cubicBezTo>
                <a:cubicBezTo>
                  <a:pt x="11496459" y="6674206"/>
                  <a:pt x="11496459" y="6674206"/>
                  <a:pt x="11496459" y="6674206"/>
                </a:cubicBezTo>
                <a:cubicBezTo>
                  <a:pt x="11510854" y="6665893"/>
                  <a:pt x="11523194" y="6653422"/>
                  <a:pt x="11533476" y="6636795"/>
                </a:cubicBezTo>
                <a:cubicBezTo>
                  <a:pt x="11535533" y="6638873"/>
                  <a:pt x="11549928" y="6645109"/>
                  <a:pt x="11551985" y="6645109"/>
                </a:cubicBezTo>
                <a:cubicBezTo>
                  <a:pt x="11549928" y="6653422"/>
                  <a:pt x="11549928" y="6663815"/>
                  <a:pt x="11549928" y="6672129"/>
                </a:cubicBezTo>
                <a:cubicBezTo>
                  <a:pt x="11549928" y="6680442"/>
                  <a:pt x="11549928" y="6690835"/>
                  <a:pt x="11551985" y="6697070"/>
                </a:cubicBezTo>
                <a:cubicBezTo>
                  <a:pt x="11551985" y="6699148"/>
                  <a:pt x="11551985" y="6699148"/>
                  <a:pt x="11551985" y="6699148"/>
                </a:cubicBezTo>
                <a:cubicBezTo>
                  <a:pt x="11554042" y="6699148"/>
                  <a:pt x="11554042" y="6699148"/>
                  <a:pt x="11554042" y="6699148"/>
                </a:cubicBezTo>
                <a:cubicBezTo>
                  <a:pt x="11558155" y="6701227"/>
                  <a:pt x="11568437" y="6703305"/>
                  <a:pt x="11574607" y="6705383"/>
                </a:cubicBezTo>
                <a:cubicBezTo>
                  <a:pt x="11576663" y="6705383"/>
                  <a:pt x="11576663" y="6705383"/>
                  <a:pt x="11576663" y="6705383"/>
                </a:cubicBezTo>
                <a:cubicBezTo>
                  <a:pt x="11586946" y="6692913"/>
                  <a:pt x="11597229" y="6676285"/>
                  <a:pt x="11601342" y="6659658"/>
                </a:cubicBezTo>
                <a:cubicBezTo>
                  <a:pt x="11603398" y="6659658"/>
                  <a:pt x="11621907" y="6661736"/>
                  <a:pt x="11623964" y="6661736"/>
                </a:cubicBezTo>
                <a:cubicBezTo>
                  <a:pt x="11623964" y="6680442"/>
                  <a:pt x="11628077" y="6699148"/>
                  <a:pt x="11636303" y="6713697"/>
                </a:cubicBezTo>
                <a:cubicBezTo>
                  <a:pt x="11638359" y="6713697"/>
                  <a:pt x="11638359" y="6713697"/>
                  <a:pt x="11638359" y="6713697"/>
                </a:cubicBezTo>
                <a:cubicBezTo>
                  <a:pt x="11644529" y="6713697"/>
                  <a:pt x="11654812" y="6713697"/>
                  <a:pt x="11658925" y="6713697"/>
                </a:cubicBezTo>
                <a:cubicBezTo>
                  <a:pt x="11660982" y="6713697"/>
                  <a:pt x="11660982" y="6713697"/>
                  <a:pt x="11660982" y="6713697"/>
                </a:cubicBezTo>
                <a:cubicBezTo>
                  <a:pt x="11669208" y="6699148"/>
                  <a:pt x="11673321" y="6680442"/>
                  <a:pt x="11675378" y="6661736"/>
                </a:cubicBezTo>
                <a:cubicBezTo>
                  <a:pt x="11677434" y="6661736"/>
                  <a:pt x="11693886" y="6659658"/>
                  <a:pt x="11695943" y="6659658"/>
                </a:cubicBezTo>
                <a:cubicBezTo>
                  <a:pt x="11700056" y="6676285"/>
                  <a:pt x="11710338" y="6692913"/>
                  <a:pt x="11722678" y="6705383"/>
                </a:cubicBezTo>
                <a:cubicBezTo>
                  <a:pt x="11728847" y="6703305"/>
                  <a:pt x="11739130" y="6701227"/>
                  <a:pt x="11743243" y="6699148"/>
                </a:cubicBezTo>
                <a:cubicBezTo>
                  <a:pt x="11745300" y="6699148"/>
                  <a:pt x="11745300" y="6699148"/>
                  <a:pt x="11745300" y="6699148"/>
                </a:cubicBezTo>
                <a:cubicBezTo>
                  <a:pt x="11747356" y="6690835"/>
                  <a:pt x="11747356" y="6680442"/>
                  <a:pt x="11747356" y="6672129"/>
                </a:cubicBezTo>
                <a:cubicBezTo>
                  <a:pt x="11747356" y="6663815"/>
                  <a:pt x="11747356" y="6653422"/>
                  <a:pt x="11745300" y="6645109"/>
                </a:cubicBezTo>
                <a:cubicBezTo>
                  <a:pt x="11747356" y="6645109"/>
                  <a:pt x="11763808" y="6638873"/>
                  <a:pt x="11765865" y="6636795"/>
                </a:cubicBezTo>
                <a:cubicBezTo>
                  <a:pt x="11774091" y="6653422"/>
                  <a:pt x="11788487" y="6665893"/>
                  <a:pt x="11802882" y="6674206"/>
                </a:cubicBezTo>
                <a:cubicBezTo>
                  <a:pt x="11809052" y="6672129"/>
                  <a:pt x="11817278" y="6667971"/>
                  <a:pt x="11821391" y="6663815"/>
                </a:cubicBezTo>
                <a:cubicBezTo>
                  <a:pt x="11823448" y="6661736"/>
                  <a:pt x="11823448" y="6661736"/>
                  <a:pt x="11823448" y="6661736"/>
                </a:cubicBezTo>
                <a:cubicBezTo>
                  <a:pt x="11823448" y="6661736"/>
                  <a:pt x="11823448" y="6661736"/>
                  <a:pt x="11823448" y="6659658"/>
                </a:cubicBezTo>
                <a:cubicBezTo>
                  <a:pt x="11823448" y="6645109"/>
                  <a:pt x="11817278" y="6626403"/>
                  <a:pt x="11809052" y="6611853"/>
                </a:cubicBezTo>
                <a:cubicBezTo>
                  <a:pt x="11811108" y="6609774"/>
                  <a:pt x="11823448" y="6599383"/>
                  <a:pt x="11825504" y="6597304"/>
                </a:cubicBezTo>
                <a:cubicBezTo>
                  <a:pt x="11839900" y="6609774"/>
                  <a:pt x="11856352" y="6620167"/>
                  <a:pt x="11870748" y="6624324"/>
                </a:cubicBezTo>
                <a:cubicBezTo>
                  <a:pt x="11872805" y="6624324"/>
                  <a:pt x="11872805" y="6624324"/>
                  <a:pt x="11872805" y="6624324"/>
                </a:cubicBezTo>
                <a:cubicBezTo>
                  <a:pt x="11876918" y="6620167"/>
                  <a:pt x="11885144" y="6613932"/>
                  <a:pt x="11887201" y="6607697"/>
                </a:cubicBezTo>
                <a:cubicBezTo>
                  <a:pt x="11889257" y="6607697"/>
                  <a:pt x="11889257" y="6607697"/>
                  <a:pt x="11889257" y="6607697"/>
                </a:cubicBezTo>
                <a:cubicBezTo>
                  <a:pt x="11885144" y="6591068"/>
                  <a:pt x="11874861" y="6574441"/>
                  <a:pt x="11862522" y="6561971"/>
                </a:cubicBezTo>
                <a:cubicBezTo>
                  <a:pt x="11864579" y="6559892"/>
                  <a:pt x="11874861" y="6545342"/>
                  <a:pt x="11874861" y="6543265"/>
                </a:cubicBezTo>
                <a:cubicBezTo>
                  <a:pt x="11891314" y="6551578"/>
                  <a:pt x="11909822" y="6557813"/>
                  <a:pt x="11926275" y="6557813"/>
                </a:cubicBezTo>
                <a:cubicBezTo>
                  <a:pt x="11928331" y="6555735"/>
                  <a:pt x="11928331" y="6555735"/>
                  <a:pt x="11928331" y="6555735"/>
                </a:cubicBezTo>
                <a:cubicBezTo>
                  <a:pt x="11930388" y="6551578"/>
                  <a:pt x="11936557" y="6543265"/>
                  <a:pt x="11938614" y="6537029"/>
                </a:cubicBezTo>
                <a:cubicBezTo>
                  <a:pt x="11938614" y="6534951"/>
                  <a:pt x="11938614" y="6534951"/>
                  <a:pt x="11938614" y="6534951"/>
                </a:cubicBezTo>
                <a:cubicBezTo>
                  <a:pt x="11930388" y="6522480"/>
                  <a:pt x="11915992" y="6507930"/>
                  <a:pt x="11901596" y="6499616"/>
                </a:cubicBezTo>
                <a:cubicBezTo>
                  <a:pt x="11901596" y="6495460"/>
                  <a:pt x="11909822" y="6480910"/>
                  <a:pt x="11909822" y="6478833"/>
                </a:cubicBezTo>
                <a:cubicBezTo>
                  <a:pt x="11926275" y="6482989"/>
                  <a:pt x="11944784" y="6482989"/>
                  <a:pt x="11961236" y="6478833"/>
                </a:cubicBezTo>
                <a:cubicBezTo>
                  <a:pt x="11963292" y="6478833"/>
                  <a:pt x="11963292" y="6478833"/>
                  <a:pt x="11963292" y="6478833"/>
                </a:cubicBezTo>
                <a:cubicBezTo>
                  <a:pt x="11965349" y="6472597"/>
                  <a:pt x="11967405" y="6464283"/>
                  <a:pt x="11967405" y="6458048"/>
                </a:cubicBezTo>
                <a:cubicBezTo>
                  <a:pt x="11967405" y="6455969"/>
                  <a:pt x="11967405" y="6455969"/>
                  <a:pt x="11967405" y="6455969"/>
                </a:cubicBezTo>
                <a:cubicBezTo>
                  <a:pt x="11957123" y="6443498"/>
                  <a:pt x="11940670" y="6435184"/>
                  <a:pt x="11922162" y="6428949"/>
                </a:cubicBezTo>
                <a:cubicBezTo>
                  <a:pt x="11924218" y="6426871"/>
                  <a:pt x="11926275" y="6410243"/>
                  <a:pt x="11926275" y="6408165"/>
                </a:cubicBezTo>
                <a:cubicBezTo>
                  <a:pt x="11944784" y="6408165"/>
                  <a:pt x="11963292" y="6401930"/>
                  <a:pt x="11975632" y="6393616"/>
                </a:cubicBezTo>
                <a:cubicBezTo>
                  <a:pt x="11977688" y="6393616"/>
                  <a:pt x="11977688" y="6393616"/>
                  <a:pt x="11977688" y="6393616"/>
                </a:cubicBezTo>
                <a:cubicBezTo>
                  <a:pt x="11977688" y="6389459"/>
                  <a:pt x="11977688" y="6385302"/>
                  <a:pt x="11977688" y="6381145"/>
                </a:cubicBezTo>
                <a:cubicBezTo>
                  <a:pt x="11977688" y="6379066"/>
                  <a:pt x="11977688" y="6374910"/>
                  <a:pt x="11977688" y="6370752"/>
                </a:cubicBezTo>
                <a:cubicBezTo>
                  <a:pt x="11975632" y="6370752"/>
                  <a:pt x="11975632" y="6370752"/>
                  <a:pt x="11975632" y="6370752"/>
                </a:cubicBezTo>
                <a:cubicBezTo>
                  <a:pt x="11963292" y="6362439"/>
                  <a:pt x="11944784" y="6356204"/>
                  <a:pt x="11926275" y="6356204"/>
                </a:cubicBezTo>
                <a:cubicBezTo>
                  <a:pt x="11926275" y="6354125"/>
                  <a:pt x="11924218" y="6337498"/>
                  <a:pt x="11924218" y="6335419"/>
                </a:cubicBezTo>
                <a:cubicBezTo>
                  <a:pt x="11940670" y="6329184"/>
                  <a:pt x="11957123" y="6320870"/>
                  <a:pt x="11967405" y="6308399"/>
                </a:cubicBezTo>
                <a:cubicBezTo>
                  <a:pt x="11969462" y="6308399"/>
                  <a:pt x="11969462" y="6308399"/>
                  <a:pt x="11969462" y="6308399"/>
                </a:cubicBezTo>
                <a:cubicBezTo>
                  <a:pt x="11969462" y="6306320"/>
                  <a:pt x="11969462" y="6306320"/>
                  <a:pt x="11969462" y="6306320"/>
                </a:cubicBezTo>
                <a:cubicBezTo>
                  <a:pt x="11967405" y="6300085"/>
                  <a:pt x="11965349" y="6291772"/>
                  <a:pt x="11963292" y="6285536"/>
                </a:cubicBezTo>
                <a:cubicBezTo>
                  <a:pt x="11961236" y="6285536"/>
                  <a:pt x="11961236" y="6285536"/>
                  <a:pt x="11961236" y="6285536"/>
                </a:cubicBezTo>
                <a:cubicBezTo>
                  <a:pt x="11946840" y="6279301"/>
                  <a:pt x="11928331" y="6281379"/>
                  <a:pt x="11909822" y="6285536"/>
                </a:cubicBezTo>
                <a:cubicBezTo>
                  <a:pt x="11909822" y="6283458"/>
                  <a:pt x="11903653" y="6266830"/>
                  <a:pt x="11901596" y="6264752"/>
                </a:cubicBezTo>
                <a:cubicBezTo>
                  <a:pt x="11918049" y="6256438"/>
                  <a:pt x="11930388" y="6241888"/>
                  <a:pt x="11938614" y="6227340"/>
                </a:cubicBezTo>
                <a:cubicBezTo>
                  <a:pt x="11938614" y="6225261"/>
                  <a:pt x="11938614" y="6225261"/>
                  <a:pt x="11938614" y="6225261"/>
                </a:cubicBezTo>
                <a:cubicBezTo>
                  <a:pt x="11936557" y="6221104"/>
                  <a:pt x="11932444" y="6212790"/>
                  <a:pt x="11928331" y="6206555"/>
                </a:cubicBezTo>
                <a:cubicBezTo>
                  <a:pt x="11926275" y="6206555"/>
                  <a:pt x="11926275" y="6206555"/>
                  <a:pt x="11926275" y="6206555"/>
                </a:cubicBezTo>
                <a:cubicBezTo>
                  <a:pt x="11909822" y="6206555"/>
                  <a:pt x="11891314" y="6210712"/>
                  <a:pt x="11876918" y="6219026"/>
                </a:cubicBezTo>
                <a:cubicBezTo>
                  <a:pt x="11874861" y="6219026"/>
                  <a:pt x="11864579" y="6204476"/>
                  <a:pt x="11862522" y="6202398"/>
                </a:cubicBezTo>
                <a:cubicBezTo>
                  <a:pt x="11874861" y="6189927"/>
                  <a:pt x="11885144" y="6173300"/>
                  <a:pt x="11889257" y="6156672"/>
                </a:cubicBezTo>
                <a:cubicBezTo>
                  <a:pt x="11889257" y="6154594"/>
                  <a:pt x="11889257" y="6154594"/>
                  <a:pt x="11889257" y="6154594"/>
                </a:cubicBezTo>
                <a:cubicBezTo>
                  <a:pt x="11885144" y="6150437"/>
                  <a:pt x="11878975" y="6144201"/>
                  <a:pt x="11872805" y="6140044"/>
                </a:cubicBezTo>
                <a:cubicBezTo>
                  <a:pt x="11856352" y="6144201"/>
                  <a:pt x="11839900" y="6152515"/>
                  <a:pt x="11827561" y="6164986"/>
                </a:cubicBezTo>
                <a:cubicBezTo>
                  <a:pt x="11825504" y="6164986"/>
                  <a:pt x="11811108" y="6154594"/>
                  <a:pt x="11809052" y="6152515"/>
                </a:cubicBezTo>
                <a:cubicBezTo>
                  <a:pt x="11819334" y="6135888"/>
                  <a:pt x="11823448" y="6119260"/>
                  <a:pt x="11823448" y="6102632"/>
                </a:cubicBezTo>
                <a:cubicBezTo>
                  <a:pt x="11823448" y="6102632"/>
                  <a:pt x="11823448" y="6100554"/>
                  <a:pt x="11823448" y="6100554"/>
                </a:cubicBezTo>
                <a:cubicBezTo>
                  <a:pt x="11817278" y="6096397"/>
                  <a:pt x="11809052" y="6092240"/>
                  <a:pt x="11804939" y="6090162"/>
                </a:cubicBezTo>
                <a:cubicBezTo>
                  <a:pt x="11802882" y="6088083"/>
                  <a:pt x="11802882" y="6088083"/>
                  <a:pt x="11802882" y="6088083"/>
                </a:cubicBezTo>
                <a:cubicBezTo>
                  <a:pt x="11802882" y="6090162"/>
                  <a:pt x="11802882" y="6090162"/>
                  <a:pt x="11802882" y="6090162"/>
                </a:cubicBezTo>
                <a:cubicBezTo>
                  <a:pt x="11788487" y="6096397"/>
                  <a:pt x="11776147" y="6110946"/>
                  <a:pt x="11765865" y="6125495"/>
                </a:cubicBezTo>
                <a:cubicBezTo>
                  <a:pt x="11763808" y="6125495"/>
                  <a:pt x="11747356" y="6119260"/>
                  <a:pt x="11745300" y="6117182"/>
                </a:cubicBezTo>
                <a:cubicBezTo>
                  <a:pt x="11747356" y="6108868"/>
                  <a:pt x="11749412" y="6100554"/>
                  <a:pt x="11749412" y="6090162"/>
                </a:cubicBezTo>
                <a:cubicBezTo>
                  <a:pt x="11749412" y="6081848"/>
                  <a:pt x="11747356" y="6073534"/>
                  <a:pt x="11745300" y="6065220"/>
                </a:cubicBezTo>
                <a:cubicBezTo>
                  <a:pt x="11745300" y="6063142"/>
                  <a:pt x="11745300" y="6063142"/>
                  <a:pt x="11745300" y="6063142"/>
                </a:cubicBezTo>
                <a:cubicBezTo>
                  <a:pt x="11743243" y="6063142"/>
                  <a:pt x="11743243" y="6063142"/>
                  <a:pt x="11743243" y="6063142"/>
                </a:cubicBezTo>
                <a:cubicBezTo>
                  <a:pt x="11739130" y="6061063"/>
                  <a:pt x="11730904" y="6058985"/>
                  <a:pt x="11722678" y="6058985"/>
                </a:cubicBezTo>
                <a:cubicBezTo>
                  <a:pt x="11710338" y="6069377"/>
                  <a:pt x="11700056" y="6086005"/>
                  <a:pt x="11695943" y="6104711"/>
                </a:cubicBezTo>
                <a:cubicBezTo>
                  <a:pt x="11693886" y="6102632"/>
                  <a:pt x="11677434" y="6100554"/>
                  <a:pt x="11673321" y="6100554"/>
                </a:cubicBezTo>
                <a:cubicBezTo>
                  <a:pt x="11673321" y="6083926"/>
                  <a:pt x="11669208" y="6065220"/>
                  <a:pt x="11660982" y="6050671"/>
                </a:cubicBezTo>
                <a:cubicBezTo>
                  <a:pt x="11658925" y="6050671"/>
                  <a:pt x="11658925" y="6050671"/>
                  <a:pt x="11658925" y="6050671"/>
                </a:cubicBezTo>
                <a:cubicBezTo>
                  <a:pt x="11652756" y="6048592"/>
                  <a:pt x="11644529" y="6048592"/>
                  <a:pt x="11638359" y="6050671"/>
                </a:cubicBezTo>
                <a:cubicBezTo>
                  <a:pt x="11636303" y="6050671"/>
                  <a:pt x="11636303" y="6050671"/>
                  <a:pt x="11636303" y="6050671"/>
                </a:cubicBezTo>
                <a:close/>
                <a:moveTo>
                  <a:pt x="0" y="0"/>
                </a:moveTo>
                <a:lnTo>
                  <a:pt x="12192000" y="0"/>
                </a:lnTo>
                <a:lnTo>
                  <a:pt x="12192000" y="6858000"/>
                </a:lnTo>
                <a:lnTo>
                  <a:pt x="4539049" y="6858000"/>
                </a:lnTo>
                <a:lnTo>
                  <a:pt x="0" y="6858000"/>
                </a:lnTo>
                <a:lnTo>
                  <a:pt x="0" y="6273113"/>
                </a:lnTo>
                <a:close/>
              </a:path>
            </a:pathLst>
          </a:custGeom>
          <a:solidFill>
            <a:srgbClr val="48595D">
              <a:alpha val="70000"/>
            </a:srgbClr>
          </a:solidFill>
        </p:spPr>
        <p:txBody>
          <a:bodyPr wrap="square" tIns="0" bIns="1371600" anchor="b">
            <a:noAutofit/>
          </a:bodyPr>
          <a:lstStyle>
            <a:lvl1pPr marL="342900" indent="0" algn="l">
              <a:buNone/>
              <a:defRPr sz="4950" b="1" cap="all" baseline="0">
                <a:solidFill>
                  <a:schemeClr val="bg1">
                    <a:alpha val="0"/>
                  </a:schemeClr>
                </a:solidFill>
                <a:latin typeface="+mj-lt"/>
              </a:defRPr>
            </a:lvl1pPr>
            <a:lvl2pPr marL="0" indent="0" algn="ctr">
              <a:buNone/>
              <a:defRPr sz="1500">
                <a:solidFill>
                  <a:schemeClr val="bg1"/>
                </a:solidFill>
              </a:defRPr>
            </a:lvl2pPr>
            <a:lvl3pPr>
              <a:defRPr sz="1350"/>
            </a:lvl3pPr>
            <a:lvl4pPr>
              <a:defRPr sz="1200"/>
            </a:lvl4pPr>
            <a:lvl5pPr>
              <a:defRPr sz="1200"/>
            </a:lvl5pPr>
          </a:lstStyle>
          <a:p>
            <a:pPr lvl="0"/>
            <a:r>
              <a:rPr lang="en-US" dirty="0"/>
              <a:t> </a:t>
            </a:r>
          </a:p>
        </p:txBody>
      </p:sp>
      <p:sp>
        <p:nvSpPr>
          <p:cNvPr id="20" name="Subtitle 2">
            <a:extLst>
              <a:ext uri="{FF2B5EF4-FFF2-40B4-BE49-F238E27FC236}">
                <a16:creationId xmlns:a16="http://schemas.microsoft.com/office/drawing/2014/main" id="{3A65FA18-26F9-4DF9-BC04-CBF7083ECA8E}"/>
              </a:ext>
            </a:extLst>
          </p:cNvPr>
          <p:cNvSpPr>
            <a:spLocks noGrp="1"/>
          </p:cNvSpPr>
          <p:nvPr>
            <p:ph type="subTitle" idx="1"/>
          </p:nvPr>
        </p:nvSpPr>
        <p:spPr>
          <a:xfrm>
            <a:off x="222250" y="2509149"/>
            <a:ext cx="3740150" cy="1481823"/>
          </a:xfrm>
        </p:spPr>
        <p:txBody>
          <a:bodyPr>
            <a:normAutofit/>
          </a:bodyPr>
          <a:lstStyle>
            <a:lvl1pPr marL="0" indent="0" algn="l">
              <a:buNone/>
              <a:defRPr sz="2475">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16" name="Text Placeholder 11">
            <a:extLst>
              <a:ext uri="{FF2B5EF4-FFF2-40B4-BE49-F238E27FC236}">
                <a16:creationId xmlns:a16="http://schemas.microsoft.com/office/drawing/2014/main" id="{920966B7-D1BD-4B62-9DEB-FE17AF3EED72}"/>
              </a:ext>
            </a:extLst>
          </p:cNvPr>
          <p:cNvSpPr>
            <a:spLocks noGrp="1"/>
          </p:cNvSpPr>
          <p:nvPr>
            <p:ph type="body" sz="quarter" idx="14" hasCustomPrompt="1"/>
          </p:nvPr>
        </p:nvSpPr>
        <p:spPr>
          <a:xfrm>
            <a:off x="222250" y="1606153"/>
            <a:ext cx="4429760" cy="851297"/>
          </a:xfr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3300" b="1" cap="all" baseline="0">
                <a:solidFill>
                  <a:schemeClr val="bg1"/>
                </a:solidFill>
                <a:latin typeface="+mj-lt"/>
              </a:defRPr>
            </a:lvl1pPr>
            <a:lvl2pPr marL="0" indent="0">
              <a:buNone/>
              <a:defRPr sz="1500">
                <a:solidFill>
                  <a:schemeClr val="bg1"/>
                </a:solidFill>
              </a:defRPr>
            </a:lvl2pPr>
            <a:lvl3pPr>
              <a:defRPr sz="1350"/>
            </a:lvl3pPr>
            <a:lvl4pPr>
              <a:defRPr sz="1200"/>
            </a:lvl4pPr>
            <a:lvl5pPr>
              <a:defRPr sz="1200"/>
            </a:lvl5pPr>
          </a:lstStyle>
          <a:p>
            <a:pPr lvl="0"/>
            <a:r>
              <a:rPr lang="en-US" dirty="0"/>
              <a:t>Title</a:t>
            </a:r>
          </a:p>
        </p:txBody>
      </p:sp>
      <p:sp>
        <p:nvSpPr>
          <p:cNvPr id="14" name="Slide Number Placeholder 5">
            <a:extLst>
              <a:ext uri="{FF2B5EF4-FFF2-40B4-BE49-F238E27FC236}">
                <a16:creationId xmlns:a16="http://schemas.microsoft.com/office/drawing/2014/main" id="{63EA0955-37FE-447B-A91D-F8B3D5534973}"/>
              </a:ext>
            </a:extLst>
          </p:cNvPr>
          <p:cNvSpPr>
            <a:spLocks noGrp="1"/>
          </p:cNvSpPr>
          <p:nvPr>
            <p:ph type="sldNum" sz="quarter" idx="12"/>
          </p:nvPr>
        </p:nvSpPr>
        <p:spPr>
          <a:xfrm>
            <a:off x="8737600" y="86678"/>
            <a:ext cx="317501" cy="273844"/>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4188116903"/>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userDrawn="1">
  <p:cSld name="13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549405971"/>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16_Title and Content">
    <p:spTree>
      <p:nvGrpSpPr>
        <p:cNvPr id="1" name=""/>
        <p:cNvGrpSpPr/>
        <p:nvPr/>
      </p:nvGrpSpPr>
      <p:grpSpPr>
        <a:xfrm>
          <a:off x="0" y="0"/>
          <a:ext cx="0" cy="0"/>
          <a:chOff x="0" y="0"/>
          <a:chExt cx="0" cy="0"/>
        </a:xfrm>
      </p:grpSpPr>
      <p:pic>
        <p:nvPicPr>
          <p:cNvPr id="4" name="Picture 27">
            <a:extLst>
              <a:ext uri="{FF2B5EF4-FFF2-40B4-BE49-F238E27FC236}">
                <a16:creationId xmlns:a16="http://schemas.microsoft.com/office/drawing/2014/main" id="{6DBADE76-76D6-41F6-B340-BED37827E3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15226" y="4364039"/>
            <a:ext cx="1412875"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8">
            <a:extLst>
              <a:ext uri="{FF2B5EF4-FFF2-40B4-BE49-F238E27FC236}">
                <a16:creationId xmlns:a16="http://schemas.microsoft.com/office/drawing/2014/main" id="{0300C2B6-EE6C-4E93-9FB7-B716A83A43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539" y="242889"/>
            <a:ext cx="1957387" cy="196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ubtitle 2"/>
          <p:cNvSpPr>
            <a:spLocks noGrp="1"/>
          </p:cNvSpPr>
          <p:nvPr>
            <p:ph type="subTitle" idx="1"/>
          </p:nvPr>
        </p:nvSpPr>
        <p:spPr>
          <a:xfrm>
            <a:off x="257175" y="3090049"/>
            <a:ext cx="8629650" cy="349250"/>
          </a:xfrm>
        </p:spPr>
        <p:txBody>
          <a:bodyPr>
            <a:noAutofit/>
          </a:bodyPr>
          <a:lstStyle>
            <a:lvl1pPr marL="0" indent="0" algn="ctr">
              <a:buNone/>
              <a:defRPr lang="en-US" sz="2400" b="1" kern="1200" dirty="0">
                <a:solidFill>
                  <a:srgbClr val="005DAA"/>
                </a:solidFill>
                <a:latin typeface="+mn-lt"/>
                <a:ea typeface="+mn-ea"/>
                <a:cs typeface="+mn-cs"/>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endParaRPr lang="en-US" dirty="0"/>
          </a:p>
        </p:txBody>
      </p:sp>
      <p:sp>
        <p:nvSpPr>
          <p:cNvPr id="6" name="Title 1"/>
          <p:cNvSpPr>
            <a:spLocks noGrp="1"/>
          </p:cNvSpPr>
          <p:nvPr>
            <p:ph type="title"/>
          </p:nvPr>
        </p:nvSpPr>
        <p:spPr>
          <a:xfrm>
            <a:off x="257175" y="2473600"/>
            <a:ext cx="8629650" cy="616448"/>
          </a:xfrm>
        </p:spPr>
        <p:txBody>
          <a:bodyPr tIns="0" bIns="91440" anchor="b">
            <a:normAutofit/>
          </a:bodyPr>
          <a:lstStyle>
            <a:lvl1pPr marL="0" indent="0" algn="ctr" defTabSz="685783" rtl="0" eaLnBrk="1" latinLnBrk="0" hangingPunct="1">
              <a:buNone/>
              <a:defRPr lang="en-US" sz="3600" b="1" kern="1200" cap="all" baseline="0" dirty="0">
                <a:solidFill>
                  <a:srgbClr val="005DAA"/>
                </a:solidFill>
                <a:latin typeface="Arial" panose="020B0604020202020204" pitchFamily="34" charset="0"/>
                <a:ea typeface="+mn-ea"/>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82064904"/>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p:cSld name="15_Title and Content">
    <p:spTree>
      <p:nvGrpSpPr>
        <p:cNvPr id="1" name=""/>
        <p:cNvGrpSpPr/>
        <p:nvPr/>
      </p:nvGrpSpPr>
      <p:grpSpPr>
        <a:xfrm>
          <a:off x="0" y="0"/>
          <a:ext cx="0" cy="0"/>
          <a:chOff x="0" y="0"/>
          <a:chExt cx="0" cy="0"/>
        </a:xfrm>
      </p:grpSpPr>
      <p:sp>
        <p:nvSpPr>
          <p:cNvPr id="5" name="Content Placeholder 2"/>
          <p:cNvSpPr>
            <a:spLocks noGrp="1"/>
          </p:cNvSpPr>
          <p:nvPr>
            <p:ph idx="1"/>
          </p:nvPr>
        </p:nvSpPr>
        <p:spPr>
          <a:xfrm>
            <a:off x="3364129" y="2"/>
            <a:ext cx="5218169" cy="5143499"/>
          </a:xfrm>
        </p:spPr>
        <p:txBody>
          <a:bodyPr anchor="ctr"/>
          <a:lstStyle>
            <a:lvl1pPr marL="0" indent="0">
              <a:buNone/>
              <a:defRPr sz="1500">
                <a:solidFill>
                  <a:srgbClr val="48595D"/>
                </a:solidFill>
              </a:defRPr>
            </a:lvl1pPr>
            <a:lvl2pPr marL="342892" indent="-171446">
              <a:defRPr sz="1500">
                <a:solidFill>
                  <a:srgbClr val="48595D"/>
                </a:solidFill>
              </a:defRPr>
            </a:lvl2pPr>
            <a:lvl3pPr marL="514337" indent="-171446">
              <a:defRPr sz="1350">
                <a:solidFill>
                  <a:srgbClr val="48595D"/>
                </a:solidFill>
              </a:defRPr>
            </a:lvl3pPr>
            <a:lvl4pPr marL="685783" indent="-171446">
              <a:defRPr sz="1200">
                <a:solidFill>
                  <a:srgbClr val="48595D"/>
                </a:solidFill>
              </a:defRPr>
            </a:lvl4pPr>
            <a:lvl5pPr marL="857228" indent="-171446">
              <a:defRPr sz="1200">
                <a:solidFill>
                  <a:srgbClr val="48595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1"/>
          <p:cNvSpPr>
            <a:spLocks noGrp="1"/>
          </p:cNvSpPr>
          <p:nvPr>
            <p:ph type="title"/>
          </p:nvPr>
        </p:nvSpPr>
        <p:spPr>
          <a:xfrm>
            <a:off x="308592" y="0"/>
            <a:ext cx="2927672" cy="5143500"/>
          </a:xfrm>
        </p:spPr>
        <p:txBody>
          <a:bodyPr tIns="0" bIns="91440"/>
          <a:lstStyle>
            <a:lvl1pPr>
              <a:defRPr lang="en-US" sz="2700" b="1" kern="1200" dirty="0">
                <a:solidFill>
                  <a:srgbClr val="D91B5C"/>
                </a:solidFill>
                <a:latin typeface="+mj-lt"/>
                <a:ea typeface="+mj-ea"/>
                <a:cs typeface="+mj-cs"/>
              </a:defRPr>
            </a:lvl1pPr>
          </a:lstStyle>
          <a:p>
            <a:r>
              <a:rPr lang="en-US"/>
              <a:t>Click to edit Master title style</a:t>
            </a:r>
            <a:endParaRPr lang="en-US" dirty="0"/>
          </a:p>
        </p:txBody>
      </p:sp>
    </p:spTree>
    <p:extLst>
      <p:ext uri="{BB962C8B-B14F-4D97-AF65-F5344CB8AC3E}">
        <p14:creationId xmlns:p14="http://schemas.microsoft.com/office/powerpoint/2010/main" val="576731920"/>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p:cSld name="17_Title and Content">
    <p:spTree>
      <p:nvGrpSpPr>
        <p:cNvPr id="1" name=""/>
        <p:cNvGrpSpPr/>
        <p:nvPr/>
      </p:nvGrpSpPr>
      <p:grpSpPr>
        <a:xfrm>
          <a:off x="0" y="0"/>
          <a:ext cx="0" cy="0"/>
          <a:chOff x="0" y="0"/>
          <a:chExt cx="0" cy="0"/>
        </a:xfrm>
      </p:grpSpPr>
      <p:sp>
        <p:nvSpPr>
          <p:cNvPr id="5" name="Content Placeholder 2"/>
          <p:cNvSpPr>
            <a:spLocks noGrp="1"/>
          </p:cNvSpPr>
          <p:nvPr>
            <p:ph idx="1"/>
          </p:nvPr>
        </p:nvSpPr>
        <p:spPr>
          <a:xfrm>
            <a:off x="2352294" y="509718"/>
            <a:ext cx="3387852" cy="3716294"/>
          </a:xfrm>
        </p:spPr>
        <p:txBody>
          <a:bodyPr numCol="2">
            <a:noAutofit/>
          </a:bodyPr>
          <a:lstStyle>
            <a:lvl1pPr marL="0" indent="0">
              <a:lnSpc>
                <a:spcPct val="100000"/>
              </a:lnSpc>
              <a:spcBef>
                <a:spcPts val="0"/>
              </a:spcBef>
              <a:buNone/>
              <a:defRPr sz="900" baseline="0">
                <a:solidFill>
                  <a:srgbClr val="48595D"/>
                </a:solidFill>
              </a:defRPr>
            </a:lvl1pPr>
            <a:lvl2pPr marL="342892" indent="-171446">
              <a:defRPr sz="900">
                <a:solidFill>
                  <a:srgbClr val="48595D"/>
                </a:solidFill>
              </a:defRPr>
            </a:lvl2pPr>
            <a:lvl3pPr marL="514337" indent="-171446">
              <a:defRPr sz="900">
                <a:solidFill>
                  <a:srgbClr val="48595D"/>
                </a:solidFill>
              </a:defRPr>
            </a:lvl3pPr>
            <a:lvl4pPr marL="685783" indent="-171446">
              <a:defRPr sz="900">
                <a:solidFill>
                  <a:srgbClr val="48595D"/>
                </a:solidFill>
              </a:defRPr>
            </a:lvl4pPr>
            <a:lvl5pPr marL="857228" indent="-171446">
              <a:defRPr sz="900">
                <a:solidFill>
                  <a:srgbClr val="48595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1"/>
          <p:cNvSpPr>
            <a:spLocks noGrp="1"/>
          </p:cNvSpPr>
          <p:nvPr>
            <p:ph type="title"/>
          </p:nvPr>
        </p:nvSpPr>
        <p:spPr>
          <a:xfrm>
            <a:off x="349758" y="0"/>
            <a:ext cx="1783080" cy="5143500"/>
          </a:xfrm>
        </p:spPr>
        <p:txBody>
          <a:bodyPr tIns="0" bIns="91440"/>
          <a:lstStyle>
            <a:lvl1pPr>
              <a:defRPr lang="en-US" sz="2700" b="1" kern="1200" dirty="0">
                <a:solidFill>
                  <a:srgbClr val="D91B5C"/>
                </a:solidFill>
                <a:latin typeface="+mj-lt"/>
                <a:ea typeface="+mj-ea"/>
                <a:cs typeface="+mj-cs"/>
              </a:defRPr>
            </a:lvl1pPr>
          </a:lstStyle>
          <a:p>
            <a:r>
              <a:rPr lang="en-US"/>
              <a:t>Click to edit Master title style</a:t>
            </a:r>
            <a:endParaRPr lang="en-US" dirty="0"/>
          </a:p>
        </p:txBody>
      </p:sp>
      <p:sp>
        <p:nvSpPr>
          <p:cNvPr id="3" name="Picture Placeholder 2"/>
          <p:cNvSpPr>
            <a:spLocks noGrp="1"/>
          </p:cNvSpPr>
          <p:nvPr>
            <p:ph type="pic" sz="quarter" idx="11"/>
          </p:nvPr>
        </p:nvSpPr>
        <p:spPr>
          <a:xfrm>
            <a:off x="5846168" y="2"/>
            <a:ext cx="3106303" cy="5143499"/>
          </a:xfrm>
        </p:spPr>
        <p:txBody>
          <a:bodyPr rtlCol="0" anchor="ctr">
            <a:normAutofit/>
          </a:bodyPr>
          <a:lstStyle/>
          <a:p>
            <a:pPr lvl="0"/>
            <a:r>
              <a:rPr lang="en-US" noProof="0" dirty="0"/>
              <a:t>Click icon to add picture</a:t>
            </a:r>
          </a:p>
        </p:txBody>
      </p:sp>
    </p:spTree>
    <p:extLst>
      <p:ext uri="{BB962C8B-B14F-4D97-AF65-F5344CB8AC3E}">
        <p14:creationId xmlns:p14="http://schemas.microsoft.com/office/powerpoint/2010/main" val="984340997"/>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9" name="Picture Placeholder 8"/>
          <p:cNvSpPr>
            <a:spLocks noGrp="1"/>
          </p:cNvSpPr>
          <p:nvPr>
            <p:ph type="pic" sz="quarter" idx="13"/>
          </p:nvPr>
        </p:nvSpPr>
        <p:spPr>
          <a:xfrm>
            <a:off x="0" y="0"/>
            <a:ext cx="9144000" cy="5143500"/>
          </a:xfrm>
          <a:custGeom>
            <a:avLst/>
            <a:gdLst>
              <a:gd name="connsiteX0" fmla="*/ 11603402 w 12192000"/>
              <a:gd name="connsiteY0" fmla="*/ 6440005 h 6858000"/>
              <a:gd name="connsiteX1" fmla="*/ 11613605 w 12192000"/>
              <a:gd name="connsiteY1" fmla="*/ 6440005 h 6858000"/>
              <a:gd name="connsiteX2" fmla="*/ 11617686 w 12192000"/>
              <a:gd name="connsiteY2" fmla="*/ 6448343 h 6858000"/>
              <a:gd name="connsiteX3" fmla="*/ 11623808 w 12192000"/>
              <a:gd name="connsiteY3" fmla="*/ 6550487 h 6858000"/>
              <a:gd name="connsiteX4" fmla="*/ 11621767 w 12192000"/>
              <a:gd name="connsiteY4" fmla="*/ 6560909 h 6858000"/>
              <a:gd name="connsiteX5" fmla="*/ 11615645 w 12192000"/>
              <a:gd name="connsiteY5" fmla="*/ 6560909 h 6858000"/>
              <a:gd name="connsiteX6" fmla="*/ 11509533 w 12192000"/>
              <a:gd name="connsiteY6" fmla="*/ 6498373 h 6858000"/>
              <a:gd name="connsiteX7" fmla="*/ 11505451 w 12192000"/>
              <a:gd name="connsiteY7" fmla="*/ 6492120 h 6858000"/>
              <a:gd name="connsiteX8" fmla="*/ 11505451 w 12192000"/>
              <a:gd name="connsiteY8" fmla="*/ 6490034 h 6858000"/>
              <a:gd name="connsiteX9" fmla="*/ 11511573 w 12192000"/>
              <a:gd name="connsiteY9" fmla="*/ 6485865 h 6858000"/>
              <a:gd name="connsiteX10" fmla="*/ 11603402 w 12192000"/>
              <a:gd name="connsiteY10" fmla="*/ 6440005 h 6858000"/>
              <a:gd name="connsiteX11" fmla="*/ 11686136 w 12192000"/>
              <a:gd name="connsiteY11" fmla="*/ 6437921 h 6858000"/>
              <a:gd name="connsiteX12" fmla="*/ 11696438 w 12192000"/>
              <a:gd name="connsiteY12" fmla="*/ 6437921 h 6858000"/>
              <a:gd name="connsiteX13" fmla="*/ 11787097 w 12192000"/>
              <a:gd name="connsiteY13" fmla="*/ 6483687 h 6858000"/>
              <a:gd name="connsiteX14" fmla="*/ 11795339 w 12192000"/>
              <a:gd name="connsiteY14" fmla="*/ 6489928 h 6858000"/>
              <a:gd name="connsiteX15" fmla="*/ 11791218 w 12192000"/>
              <a:gd name="connsiteY15" fmla="*/ 6496168 h 6858000"/>
              <a:gd name="connsiteX16" fmla="*/ 11684076 w 12192000"/>
              <a:gd name="connsiteY16" fmla="*/ 6558576 h 6858000"/>
              <a:gd name="connsiteX17" fmla="*/ 11675833 w 12192000"/>
              <a:gd name="connsiteY17" fmla="*/ 6558576 h 6858000"/>
              <a:gd name="connsiteX18" fmla="*/ 11673773 w 12192000"/>
              <a:gd name="connsiteY18" fmla="*/ 6550255 h 6858000"/>
              <a:gd name="connsiteX19" fmla="*/ 11682015 w 12192000"/>
              <a:gd name="connsiteY19" fmla="*/ 6446242 h 6858000"/>
              <a:gd name="connsiteX20" fmla="*/ 11686136 w 12192000"/>
              <a:gd name="connsiteY20" fmla="*/ 6437921 h 6858000"/>
              <a:gd name="connsiteX21" fmla="*/ 10868401 w 12192000"/>
              <a:gd name="connsiteY21" fmla="*/ 6398178 h 6858000"/>
              <a:gd name="connsiteX22" fmla="*/ 10868401 w 12192000"/>
              <a:gd name="connsiteY22" fmla="*/ 6441381 h 6858000"/>
              <a:gd name="connsiteX23" fmla="*/ 10820512 w 12192000"/>
              <a:gd name="connsiteY23" fmla="*/ 6449610 h 6858000"/>
              <a:gd name="connsiteX24" fmla="*/ 10801773 w 12192000"/>
              <a:gd name="connsiteY24" fmla="*/ 6424923 h 6858000"/>
              <a:gd name="connsiteX25" fmla="*/ 10826759 w 12192000"/>
              <a:gd name="connsiteY25" fmla="*/ 6400236 h 6858000"/>
              <a:gd name="connsiteX26" fmla="*/ 10518900 w 12192000"/>
              <a:gd name="connsiteY26" fmla="*/ 6328044 h 6858000"/>
              <a:gd name="connsiteX27" fmla="*/ 10559811 w 12192000"/>
              <a:gd name="connsiteY27" fmla="*/ 6388243 h 6858000"/>
              <a:gd name="connsiteX28" fmla="*/ 10518900 w 12192000"/>
              <a:gd name="connsiteY28" fmla="*/ 6448441 h 6858000"/>
              <a:gd name="connsiteX29" fmla="*/ 10477988 w 12192000"/>
              <a:gd name="connsiteY29" fmla="*/ 6388243 h 6858000"/>
              <a:gd name="connsiteX30" fmla="*/ 10518900 w 12192000"/>
              <a:gd name="connsiteY30" fmla="*/ 6328044 h 6858000"/>
              <a:gd name="connsiteX31" fmla="*/ 11673123 w 12192000"/>
              <a:gd name="connsiteY31" fmla="*/ 6319732 h 6858000"/>
              <a:gd name="connsiteX32" fmla="*/ 11682116 w 12192000"/>
              <a:gd name="connsiteY32" fmla="*/ 6320771 h 6858000"/>
              <a:gd name="connsiteX33" fmla="*/ 11708840 w 12192000"/>
              <a:gd name="connsiteY33" fmla="*/ 6372722 h 6858000"/>
              <a:gd name="connsiteX34" fmla="*/ 11649226 w 12192000"/>
              <a:gd name="connsiteY34" fmla="*/ 6430907 h 6858000"/>
              <a:gd name="connsiteX35" fmla="*/ 11589612 w 12192000"/>
              <a:gd name="connsiteY35" fmla="*/ 6372722 h 6858000"/>
              <a:gd name="connsiteX36" fmla="*/ 11616336 w 12192000"/>
              <a:gd name="connsiteY36" fmla="*/ 6322850 h 6858000"/>
              <a:gd name="connsiteX37" fmla="*/ 11632781 w 12192000"/>
              <a:gd name="connsiteY37" fmla="*/ 6324927 h 6858000"/>
              <a:gd name="connsiteX38" fmla="*/ 11630725 w 12192000"/>
              <a:gd name="connsiteY38" fmla="*/ 6341552 h 6858000"/>
              <a:gd name="connsiteX39" fmla="*/ 11614280 w 12192000"/>
              <a:gd name="connsiteY39" fmla="*/ 6372722 h 6858000"/>
              <a:gd name="connsiteX40" fmla="*/ 11649226 w 12192000"/>
              <a:gd name="connsiteY40" fmla="*/ 6408049 h 6858000"/>
              <a:gd name="connsiteX41" fmla="*/ 11684172 w 12192000"/>
              <a:gd name="connsiteY41" fmla="*/ 6372722 h 6858000"/>
              <a:gd name="connsiteX42" fmla="*/ 11667727 w 12192000"/>
              <a:gd name="connsiteY42" fmla="*/ 6341552 h 6858000"/>
              <a:gd name="connsiteX43" fmla="*/ 11665671 w 12192000"/>
              <a:gd name="connsiteY43" fmla="*/ 6324927 h 6858000"/>
              <a:gd name="connsiteX44" fmla="*/ 11673123 w 12192000"/>
              <a:gd name="connsiteY44" fmla="*/ 6319732 h 6858000"/>
              <a:gd name="connsiteX45" fmla="*/ 11822057 w 12192000"/>
              <a:gd name="connsiteY45" fmla="*/ 6304666 h 6858000"/>
              <a:gd name="connsiteX46" fmla="*/ 11826190 w 12192000"/>
              <a:gd name="connsiteY46" fmla="*/ 6310895 h 6858000"/>
              <a:gd name="connsiteX47" fmla="*/ 11826190 w 12192000"/>
              <a:gd name="connsiteY47" fmla="*/ 6435462 h 6858000"/>
              <a:gd name="connsiteX48" fmla="*/ 11822057 w 12192000"/>
              <a:gd name="connsiteY48" fmla="*/ 6441690 h 6858000"/>
              <a:gd name="connsiteX49" fmla="*/ 11813791 w 12192000"/>
              <a:gd name="connsiteY49" fmla="*/ 6439614 h 6858000"/>
              <a:gd name="connsiteX50" fmla="*/ 11729066 w 12192000"/>
              <a:gd name="connsiteY50" fmla="*/ 6381482 h 6858000"/>
              <a:gd name="connsiteX51" fmla="*/ 11722867 w 12192000"/>
              <a:gd name="connsiteY51" fmla="*/ 6373178 h 6858000"/>
              <a:gd name="connsiteX52" fmla="*/ 11729066 w 12192000"/>
              <a:gd name="connsiteY52" fmla="*/ 6364874 h 6858000"/>
              <a:gd name="connsiteX53" fmla="*/ 11813791 w 12192000"/>
              <a:gd name="connsiteY53" fmla="*/ 6306743 h 6858000"/>
              <a:gd name="connsiteX54" fmla="*/ 11822057 w 12192000"/>
              <a:gd name="connsiteY54" fmla="*/ 6304666 h 6858000"/>
              <a:gd name="connsiteX55" fmla="*/ 11476229 w 12192000"/>
              <a:gd name="connsiteY55" fmla="*/ 6304666 h 6858000"/>
              <a:gd name="connsiteX56" fmla="*/ 11484412 w 12192000"/>
              <a:gd name="connsiteY56" fmla="*/ 6308818 h 6858000"/>
              <a:gd name="connsiteX57" fmla="*/ 11568280 w 12192000"/>
              <a:gd name="connsiteY57" fmla="*/ 6364874 h 6858000"/>
              <a:gd name="connsiteX58" fmla="*/ 11574417 w 12192000"/>
              <a:gd name="connsiteY58" fmla="*/ 6373178 h 6858000"/>
              <a:gd name="connsiteX59" fmla="*/ 11568280 w 12192000"/>
              <a:gd name="connsiteY59" fmla="*/ 6381482 h 6858000"/>
              <a:gd name="connsiteX60" fmla="*/ 11484412 w 12192000"/>
              <a:gd name="connsiteY60" fmla="*/ 6439614 h 6858000"/>
              <a:gd name="connsiteX61" fmla="*/ 11476229 w 12192000"/>
              <a:gd name="connsiteY61" fmla="*/ 6441690 h 6858000"/>
              <a:gd name="connsiteX62" fmla="*/ 11472138 w 12192000"/>
              <a:gd name="connsiteY62" fmla="*/ 6435462 h 6858000"/>
              <a:gd name="connsiteX63" fmla="*/ 11472138 w 12192000"/>
              <a:gd name="connsiteY63" fmla="*/ 6310895 h 6858000"/>
              <a:gd name="connsiteX64" fmla="*/ 11476229 w 12192000"/>
              <a:gd name="connsiteY64" fmla="*/ 6304666 h 6858000"/>
              <a:gd name="connsiteX65" fmla="*/ 11088184 w 12192000"/>
              <a:gd name="connsiteY65" fmla="*/ 6294146 h 6858000"/>
              <a:gd name="connsiteX66" fmla="*/ 11082024 w 12192000"/>
              <a:gd name="connsiteY66" fmla="*/ 6296224 h 6858000"/>
              <a:gd name="connsiteX67" fmla="*/ 11079972 w 12192000"/>
              <a:gd name="connsiteY67" fmla="*/ 6302454 h 6858000"/>
              <a:gd name="connsiteX68" fmla="*/ 11121033 w 12192000"/>
              <a:gd name="connsiteY68" fmla="*/ 6460305 h 6858000"/>
              <a:gd name="connsiteX69" fmla="*/ 11145670 w 12192000"/>
              <a:gd name="connsiteY69" fmla="*/ 6481074 h 6858000"/>
              <a:gd name="connsiteX70" fmla="*/ 11153882 w 12192000"/>
              <a:gd name="connsiteY70" fmla="*/ 6481074 h 6858000"/>
              <a:gd name="connsiteX71" fmla="*/ 11149776 w 12192000"/>
              <a:gd name="connsiteY71" fmla="*/ 6489382 h 6858000"/>
              <a:gd name="connsiteX72" fmla="*/ 11149776 w 12192000"/>
              <a:gd name="connsiteY72" fmla="*/ 6491459 h 6858000"/>
              <a:gd name="connsiteX73" fmla="*/ 11125139 w 12192000"/>
              <a:gd name="connsiteY73" fmla="*/ 6510152 h 6858000"/>
              <a:gd name="connsiteX74" fmla="*/ 11090237 w 12192000"/>
              <a:gd name="connsiteY74" fmla="*/ 6508075 h 6858000"/>
              <a:gd name="connsiteX75" fmla="*/ 11084078 w 12192000"/>
              <a:gd name="connsiteY75" fmla="*/ 6510152 h 6858000"/>
              <a:gd name="connsiteX76" fmla="*/ 11082024 w 12192000"/>
              <a:gd name="connsiteY76" fmla="*/ 6514306 h 6858000"/>
              <a:gd name="connsiteX77" fmla="*/ 11082024 w 12192000"/>
              <a:gd name="connsiteY77" fmla="*/ 6532999 h 6858000"/>
              <a:gd name="connsiteX78" fmla="*/ 11088184 w 12192000"/>
              <a:gd name="connsiteY78" fmla="*/ 6539230 h 6858000"/>
              <a:gd name="connsiteX79" fmla="*/ 11135404 w 12192000"/>
              <a:gd name="connsiteY79" fmla="*/ 6545460 h 6858000"/>
              <a:gd name="connsiteX80" fmla="*/ 11137458 w 12192000"/>
              <a:gd name="connsiteY80" fmla="*/ 6545460 h 6858000"/>
              <a:gd name="connsiteX81" fmla="*/ 11190838 w 12192000"/>
              <a:gd name="connsiteY81" fmla="*/ 6493536 h 6858000"/>
              <a:gd name="connsiteX82" fmla="*/ 11223687 w 12192000"/>
              <a:gd name="connsiteY82" fmla="*/ 6364764 h 6858000"/>
              <a:gd name="connsiteX83" fmla="*/ 11236005 w 12192000"/>
              <a:gd name="connsiteY83" fmla="*/ 6323224 h 6858000"/>
              <a:gd name="connsiteX84" fmla="*/ 11240111 w 12192000"/>
              <a:gd name="connsiteY84" fmla="*/ 6302454 h 6858000"/>
              <a:gd name="connsiteX85" fmla="*/ 11238058 w 12192000"/>
              <a:gd name="connsiteY85" fmla="*/ 6296224 h 6858000"/>
              <a:gd name="connsiteX86" fmla="*/ 11233952 w 12192000"/>
              <a:gd name="connsiteY86" fmla="*/ 6294146 h 6858000"/>
              <a:gd name="connsiteX87" fmla="*/ 11205209 w 12192000"/>
              <a:gd name="connsiteY87" fmla="*/ 6294146 h 6858000"/>
              <a:gd name="connsiteX88" fmla="*/ 11199050 w 12192000"/>
              <a:gd name="connsiteY88" fmla="*/ 6298301 h 6858000"/>
              <a:gd name="connsiteX89" fmla="*/ 11162094 w 12192000"/>
              <a:gd name="connsiteY89" fmla="*/ 6439535 h 6858000"/>
              <a:gd name="connsiteX90" fmla="*/ 11160041 w 12192000"/>
              <a:gd name="connsiteY90" fmla="*/ 6439535 h 6858000"/>
              <a:gd name="connsiteX91" fmla="*/ 11121033 w 12192000"/>
              <a:gd name="connsiteY91" fmla="*/ 6298301 h 6858000"/>
              <a:gd name="connsiteX92" fmla="*/ 11114874 w 12192000"/>
              <a:gd name="connsiteY92" fmla="*/ 6294146 h 6858000"/>
              <a:gd name="connsiteX93" fmla="*/ 11088184 w 12192000"/>
              <a:gd name="connsiteY93" fmla="*/ 6294146 h 6858000"/>
              <a:gd name="connsiteX94" fmla="*/ 11048412 w 12192000"/>
              <a:gd name="connsiteY94" fmla="*/ 6291809 h 6858000"/>
              <a:gd name="connsiteX95" fmla="*/ 10999317 w 12192000"/>
              <a:gd name="connsiteY95" fmla="*/ 6312618 h 6858000"/>
              <a:gd name="connsiteX96" fmla="*/ 10999317 w 12192000"/>
              <a:gd name="connsiteY96" fmla="*/ 6300133 h 6858000"/>
              <a:gd name="connsiteX97" fmla="*/ 10993181 w 12192000"/>
              <a:gd name="connsiteY97" fmla="*/ 6293890 h 6858000"/>
              <a:gd name="connsiteX98" fmla="*/ 10964542 w 12192000"/>
              <a:gd name="connsiteY98" fmla="*/ 6293890 h 6858000"/>
              <a:gd name="connsiteX99" fmla="*/ 10958406 w 12192000"/>
              <a:gd name="connsiteY99" fmla="*/ 6300133 h 6858000"/>
              <a:gd name="connsiteX100" fmla="*/ 10958406 w 12192000"/>
              <a:gd name="connsiteY100" fmla="*/ 6474928 h 6858000"/>
              <a:gd name="connsiteX101" fmla="*/ 10964542 w 12192000"/>
              <a:gd name="connsiteY101" fmla="*/ 6481171 h 6858000"/>
              <a:gd name="connsiteX102" fmla="*/ 10993181 w 12192000"/>
              <a:gd name="connsiteY102" fmla="*/ 6481171 h 6858000"/>
              <a:gd name="connsiteX103" fmla="*/ 10999317 w 12192000"/>
              <a:gd name="connsiteY103" fmla="*/ 6474928 h 6858000"/>
              <a:gd name="connsiteX104" fmla="*/ 10999317 w 12192000"/>
              <a:gd name="connsiteY104" fmla="*/ 6354236 h 6858000"/>
              <a:gd name="connsiteX105" fmla="*/ 11050457 w 12192000"/>
              <a:gd name="connsiteY105" fmla="*/ 6331346 h 6858000"/>
              <a:gd name="connsiteX106" fmla="*/ 11056594 w 12192000"/>
              <a:gd name="connsiteY106" fmla="*/ 6325103 h 6858000"/>
              <a:gd name="connsiteX107" fmla="*/ 11056594 w 12192000"/>
              <a:gd name="connsiteY107" fmla="*/ 6298052 h 6858000"/>
              <a:gd name="connsiteX108" fmla="*/ 11054548 w 12192000"/>
              <a:gd name="connsiteY108" fmla="*/ 6293890 h 6858000"/>
              <a:gd name="connsiteX109" fmla="*/ 11048412 w 12192000"/>
              <a:gd name="connsiteY109" fmla="*/ 6291809 h 6858000"/>
              <a:gd name="connsiteX110" fmla="*/ 10847504 w 12192000"/>
              <a:gd name="connsiteY110" fmla="*/ 6288302 h 6858000"/>
              <a:gd name="connsiteX111" fmla="*/ 10777148 w 12192000"/>
              <a:gd name="connsiteY111" fmla="*/ 6296620 h 6858000"/>
              <a:gd name="connsiteX112" fmla="*/ 10770940 w 12192000"/>
              <a:gd name="connsiteY112" fmla="*/ 6302858 h 6858000"/>
              <a:gd name="connsiteX113" fmla="*/ 10773009 w 12192000"/>
              <a:gd name="connsiteY113" fmla="*/ 6327811 h 6858000"/>
              <a:gd name="connsiteX114" fmla="*/ 10775079 w 12192000"/>
              <a:gd name="connsiteY114" fmla="*/ 6331970 h 6858000"/>
              <a:gd name="connsiteX115" fmla="*/ 10779217 w 12192000"/>
              <a:gd name="connsiteY115" fmla="*/ 6334049 h 6858000"/>
              <a:gd name="connsiteX116" fmla="*/ 10845434 w 12192000"/>
              <a:gd name="connsiteY116" fmla="*/ 6329890 h 6858000"/>
              <a:gd name="connsiteX117" fmla="*/ 10868196 w 12192000"/>
              <a:gd name="connsiteY117" fmla="*/ 6352764 h 6858000"/>
              <a:gd name="connsiteX118" fmla="*/ 10868196 w 12192000"/>
              <a:gd name="connsiteY118" fmla="*/ 6365240 h 6858000"/>
              <a:gd name="connsiteX119" fmla="*/ 10822672 w 12192000"/>
              <a:gd name="connsiteY119" fmla="*/ 6369399 h 6858000"/>
              <a:gd name="connsiteX120" fmla="*/ 10758524 w 12192000"/>
              <a:gd name="connsiteY120" fmla="*/ 6425543 h 6858000"/>
              <a:gd name="connsiteX121" fmla="*/ 10814395 w 12192000"/>
              <a:gd name="connsiteY121" fmla="*/ 6485846 h 6858000"/>
              <a:gd name="connsiteX122" fmla="*/ 10874404 w 12192000"/>
              <a:gd name="connsiteY122" fmla="*/ 6473370 h 6858000"/>
              <a:gd name="connsiteX123" fmla="*/ 10903374 w 12192000"/>
              <a:gd name="connsiteY123" fmla="*/ 6485846 h 6858000"/>
              <a:gd name="connsiteX124" fmla="*/ 10909582 w 12192000"/>
              <a:gd name="connsiteY124" fmla="*/ 6483767 h 6858000"/>
              <a:gd name="connsiteX125" fmla="*/ 10911651 w 12192000"/>
              <a:gd name="connsiteY125" fmla="*/ 6477529 h 6858000"/>
              <a:gd name="connsiteX126" fmla="*/ 10911651 w 12192000"/>
              <a:gd name="connsiteY126" fmla="*/ 6352764 h 6858000"/>
              <a:gd name="connsiteX127" fmla="*/ 10847504 w 12192000"/>
              <a:gd name="connsiteY127" fmla="*/ 6288302 h 6858000"/>
              <a:gd name="connsiteX128" fmla="*/ 10518899 w 12192000"/>
              <a:gd name="connsiteY128" fmla="*/ 6288302 h 6858000"/>
              <a:gd name="connsiteX129" fmla="*/ 10434738 w 12192000"/>
              <a:gd name="connsiteY129" fmla="*/ 6387074 h 6858000"/>
              <a:gd name="connsiteX130" fmla="*/ 10518899 w 12192000"/>
              <a:gd name="connsiteY130" fmla="*/ 6485846 h 6858000"/>
              <a:gd name="connsiteX131" fmla="*/ 10603060 w 12192000"/>
              <a:gd name="connsiteY131" fmla="*/ 6387074 h 6858000"/>
              <a:gd name="connsiteX132" fmla="*/ 10518899 w 12192000"/>
              <a:gd name="connsiteY132" fmla="*/ 6288302 h 6858000"/>
              <a:gd name="connsiteX133" fmla="*/ 10302945 w 12192000"/>
              <a:gd name="connsiteY133" fmla="*/ 6262586 h 6858000"/>
              <a:gd name="connsiteX134" fmla="*/ 10319310 w 12192000"/>
              <a:gd name="connsiteY134" fmla="*/ 6262586 h 6858000"/>
              <a:gd name="connsiteX135" fmla="*/ 10362267 w 12192000"/>
              <a:gd name="connsiteY135" fmla="*/ 6302328 h 6858000"/>
              <a:gd name="connsiteX136" fmla="*/ 10317264 w 12192000"/>
              <a:gd name="connsiteY136" fmla="*/ 6339979 h 6858000"/>
              <a:gd name="connsiteX137" fmla="*/ 10272261 w 12192000"/>
              <a:gd name="connsiteY137" fmla="*/ 6339979 h 6858000"/>
              <a:gd name="connsiteX138" fmla="*/ 10272261 w 12192000"/>
              <a:gd name="connsiteY138" fmla="*/ 6264678 h 6858000"/>
              <a:gd name="connsiteX139" fmla="*/ 10302945 w 12192000"/>
              <a:gd name="connsiteY139" fmla="*/ 6262586 h 6858000"/>
              <a:gd name="connsiteX140" fmla="*/ 10679182 w 12192000"/>
              <a:gd name="connsiteY140" fmla="*/ 6250897 h 6858000"/>
              <a:gd name="connsiteX141" fmla="*/ 10650472 w 12192000"/>
              <a:gd name="connsiteY141" fmla="*/ 6257141 h 6858000"/>
              <a:gd name="connsiteX142" fmla="*/ 10644320 w 12192000"/>
              <a:gd name="connsiteY142" fmla="*/ 6263385 h 6858000"/>
              <a:gd name="connsiteX143" fmla="*/ 10644320 w 12192000"/>
              <a:gd name="connsiteY143" fmla="*/ 6294607 h 6858000"/>
              <a:gd name="connsiteX144" fmla="*/ 10627914 w 12192000"/>
              <a:gd name="connsiteY144" fmla="*/ 6294607 h 6858000"/>
              <a:gd name="connsiteX145" fmla="*/ 10621762 w 12192000"/>
              <a:gd name="connsiteY145" fmla="*/ 6300852 h 6858000"/>
              <a:gd name="connsiteX146" fmla="*/ 10621762 w 12192000"/>
              <a:gd name="connsiteY146" fmla="*/ 6325830 h 6858000"/>
              <a:gd name="connsiteX147" fmla="*/ 10627914 w 12192000"/>
              <a:gd name="connsiteY147" fmla="*/ 6332074 h 6858000"/>
              <a:gd name="connsiteX148" fmla="*/ 10644320 w 12192000"/>
              <a:gd name="connsiteY148" fmla="*/ 6332074 h 6858000"/>
              <a:gd name="connsiteX149" fmla="*/ 10644320 w 12192000"/>
              <a:gd name="connsiteY149" fmla="*/ 6415333 h 6858000"/>
              <a:gd name="connsiteX150" fmla="*/ 10699689 w 12192000"/>
              <a:gd name="connsiteY150" fmla="*/ 6488184 h 6858000"/>
              <a:gd name="connsiteX151" fmla="*/ 10732500 w 12192000"/>
              <a:gd name="connsiteY151" fmla="*/ 6484021 h 6858000"/>
              <a:gd name="connsiteX152" fmla="*/ 10738652 w 12192000"/>
              <a:gd name="connsiteY152" fmla="*/ 6475695 h 6858000"/>
              <a:gd name="connsiteX153" fmla="*/ 10736602 w 12192000"/>
              <a:gd name="connsiteY153" fmla="*/ 6452799 h 6858000"/>
              <a:gd name="connsiteX154" fmla="*/ 10730449 w 12192000"/>
              <a:gd name="connsiteY154" fmla="*/ 6444473 h 6858000"/>
              <a:gd name="connsiteX155" fmla="*/ 10705841 w 12192000"/>
              <a:gd name="connsiteY155" fmla="*/ 6446555 h 6858000"/>
              <a:gd name="connsiteX156" fmla="*/ 10687385 w 12192000"/>
              <a:gd name="connsiteY156" fmla="*/ 6409088 h 6858000"/>
              <a:gd name="connsiteX157" fmla="*/ 10687385 w 12192000"/>
              <a:gd name="connsiteY157" fmla="*/ 6332074 h 6858000"/>
              <a:gd name="connsiteX158" fmla="*/ 10730449 w 12192000"/>
              <a:gd name="connsiteY158" fmla="*/ 6332074 h 6858000"/>
              <a:gd name="connsiteX159" fmla="*/ 10736602 w 12192000"/>
              <a:gd name="connsiteY159" fmla="*/ 6325830 h 6858000"/>
              <a:gd name="connsiteX160" fmla="*/ 10736602 w 12192000"/>
              <a:gd name="connsiteY160" fmla="*/ 6300852 h 6858000"/>
              <a:gd name="connsiteX161" fmla="*/ 10730449 w 12192000"/>
              <a:gd name="connsiteY161" fmla="*/ 6294607 h 6858000"/>
              <a:gd name="connsiteX162" fmla="*/ 10687385 w 12192000"/>
              <a:gd name="connsiteY162" fmla="*/ 6294607 h 6858000"/>
              <a:gd name="connsiteX163" fmla="*/ 10687385 w 12192000"/>
              <a:gd name="connsiteY163" fmla="*/ 6257141 h 6858000"/>
              <a:gd name="connsiteX164" fmla="*/ 10685334 w 12192000"/>
              <a:gd name="connsiteY164" fmla="*/ 6250897 h 6858000"/>
              <a:gd name="connsiteX165" fmla="*/ 10679182 w 12192000"/>
              <a:gd name="connsiteY165" fmla="*/ 6250897 h 6858000"/>
              <a:gd name="connsiteX166" fmla="*/ 10313278 w 12192000"/>
              <a:gd name="connsiteY166" fmla="*/ 6221675 h 6858000"/>
              <a:gd name="connsiteX167" fmla="*/ 10232861 w 12192000"/>
              <a:gd name="connsiteY167" fmla="*/ 6225827 h 6858000"/>
              <a:gd name="connsiteX168" fmla="*/ 10226674 w 12192000"/>
              <a:gd name="connsiteY168" fmla="*/ 6234131 h 6858000"/>
              <a:gd name="connsiteX169" fmla="*/ 10226674 w 12192000"/>
              <a:gd name="connsiteY169" fmla="*/ 6474943 h 6858000"/>
              <a:gd name="connsiteX170" fmla="*/ 10234922 w 12192000"/>
              <a:gd name="connsiteY170" fmla="*/ 6481171 h 6858000"/>
              <a:gd name="connsiteX171" fmla="*/ 10263790 w 12192000"/>
              <a:gd name="connsiteY171" fmla="*/ 6481171 h 6858000"/>
              <a:gd name="connsiteX172" fmla="*/ 10272038 w 12192000"/>
              <a:gd name="connsiteY172" fmla="*/ 6474943 h 6858000"/>
              <a:gd name="connsiteX173" fmla="*/ 10272038 w 12192000"/>
              <a:gd name="connsiteY173" fmla="*/ 6379449 h 6858000"/>
              <a:gd name="connsiteX174" fmla="*/ 10321526 w 12192000"/>
              <a:gd name="connsiteY174" fmla="*/ 6381524 h 6858000"/>
              <a:gd name="connsiteX175" fmla="*/ 10362766 w 12192000"/>
              <a:gd name="connsiteY175" fmla="*/ 6477018 h 6858000"/>
              <a:gd name="connsiteX176" fmla="*/ 10368952 w 12192000"/>
              <a:gd name="connsiteY176" fmla="*/ 6481171 h 6858000"/>
              <a:gd name="connsiteX177" fmla="*/ 10401944 w 12192000"/>
              <a:gd name="connsiteY177" fmla="*/ 6481171 h 6858000"/>
              <a:gd name="connsiteX178" fmla="*/ 10408130 w 12192000"/>
              <a:gd name="connsiteY178" fmla="*/ 6479095 h 6858000"/>
              <a:gd name="connsiteX179" fmla="*/ 10410192 w 12192000"/>
              <a:gd name="connsiteY179" fmla="*/ 6472867 h 6858000"/>
              <a:gd name="connsiteX180" fmla="*/ 10362766 w 12192000"/>
              <a:gd name="connsiteY180" fmla="*/ 6369069 h 6858000"/>
              <a:gd name="connsiteX181" fmla="*/ 10408130 w 12192000"/>
              <a:gd name="connsiteY181" fmla="*/ 6300561 h 6858000"/>
              <a:gd name="connsiteX182" fmla="*/ 10319464 w 12192000"/>
              <a:gd name="connsiteY182" fmla="*/ 6221675 h 6858000"/>
              <a:gd name="connsiteX183" fmla="*/ 10313278 w 12192000"/>
              <a:gd name="connsiteY183" fmla="*/ 6221675 h 6858000"/>
              <a:gd name="connsiteX184" fmla="*/ 11675833 w 12192000"/>
              <a:gd name="connsiteY184" fmla="*/ 6188669 h 6858000"/>
              <a:gd name="connsiteX185" fmla="*/ 11684076 w 12192000"/>
              <a:gd name="connsiteY185" fmla="*/ 6188669 h 6858000"/>
              <a:gd name="connsiteX186" fmla="*/ 11791218 w 12192000"/>
              <a:gd name="connsiteY186" fmla="*/ 6250482 h 6858000"/>
              <a:gd name="connsiteX187" fmla="*/ 11795339 w 12192000"/>
              <a:gd name="connsiteY187" fmla="*/ 6256663 h 6858000"/>
              <a:gd name="connsiteX188" fmla="*/ 11787097 w 12192000"/>
              <a:gd name="connsiteY188" fmla="*/ 6262844 h 6858000"/>
              <a:gd name="connsiteX189" fmla="*/ 11696438 w 12192000"/>
              <a:gd name="connsiteY189" fmla="*/ 6306113 h 6858000"/>
              <a:gd name="connsiteX190" fmla="*/ 11686136 w 12192000"/>
              <a:gd name="connsiteY190" fmla="*/ 6308173 h 6858000"/>
              <a:gd name="connsiteX191" fmla="*/ 11682015 w 12192000"/>
              <a:gd name="connsiteY191" fmla="*/ 6297871 h 6858000"/>
              <a:gd name="connsiteX192" fmla="*/ 11673773 w 12192000"/>
              <a:gd name="connsiteY192" fmla="*/ 6196910 h 6858000"/>
              <a:gd name="connsiteX193" fmla="*/ 11675833 w 12192000"/>
              <a:gd name="connsiteY193" fmla="*/ 6188669 h 6858000"/>
              <a:gd name="connsiteX194" fmla="*/ 11618498 w 12192000"/>
              <a:gd name="connsiteY194" fmla="*/ 6187898 h 6858000"/>
              <a:gd name="connsiteX195" fmla="*/ 11622619 w 12192000"/>
              <a:gd name="connsiteY195" fmla="*/ 6188673 h 6858000"/>
              <a:gd name="connsiteX196" fmla="*/ 11624679 w 12192000"/>
              <a:gd name="connsiteY196" fmla="*/ 6198998 h 6858000"/>
              <a:gd name="connsiteX197" fmla="*/ 11616438 w 12192000"/>
              <a:gd name="connsiteY197" fmla="*/ 6300186 h 6858000"/>
              <a:gd name="connsiteX198" fmla="*/ 11612316 w 12192000"/>
              <a:gd name="connsiteY198" fmla="*/ 6308446 h 6858000"/>
              <a:gd name="connsiteX199" fmla="*/ 11602015 w 12192000"/>
              <a:gd name="connsiteY199" fmla="*/ 6308446 h 6858000"/>
              <a:gd name="connsiteX200" fmla="*/ 11511355 w 12192000"/>
              <a:gd name="connsiteY200" fmla="*/ 6263015 h 6858000"/>
              <a:gd name="connsiteX201" fmla="*/ 11503114 w 12192000"/>
              <a:gd name="connsiteY201" fmla="*/ 6256820 h 6858000"/>
              <a:gd name="connsiteX202" fmla="*/ 11507235 w 12192000"/>
              <a:gd name="connsiteY202" fmla="*/ 6250624 h 6858000"/>
              <a:gd name="connsiteX203" fmla="*/ 11614377 w 12192000"/>
              <a:gd name="connsiteY203" fmla="*/ 6188673 h 6858000"/>
              <a:gd name="connsiteX204" fmla="*/ 11618498 w 12192000"/>
              <a:gd name="connsiteY204" fmla="*/ 6187898 h 6858000"/>
              <a:gd name="connsiteX205" fmla="*/ 11649811 w 12192000"/>
              <a:gd name="connsiteY205" fmla="*/ 6152709 h 6858000"/>
              <a:gd name="connsiteX206" fmla="*/ 11432980 w 12192000"/>
              <a:gd name="connsiteY206" fmla="*/ 6371879 h 6858000"/>
              <a:gd name="connsiteX207" fmla="*/ 11649811 w 12192000"/>
              <a:gd name="connsiteY207" fmla="*/ 6591048 h 6858000"/>
              <a:gd name="connsiteX208" fmla="*/ 11866643 w 12192000"/>
              <a:gd name="connsiteY208" fmla="*/ 6371879 h 6858000"/>
              <a:gd name="connsiteX209" fmla="*/ 11649811 w 12192000"/>
              <a:gd name="connsiteY209" fmla="*/ 6152709 h 6858000"/>
              <a:gd name="connsiteX210" fmla="*/ 11649226 w 12192000"/>
              <a:gd name="connsiteY210" fmla="*/ 6121150 h 6858000"/>
              <a:gd name="connsiteX211" fmla="*/ 11895865 w 12192000"/>
              <a:gd name="connsiteY211" fmla="*/ 6370711 h 6858000"/>
              <a:gd name="connsiteX212" fmla="*/ 11649226 w 12192000"/>
              <a:gd name="connsiteY212" fmla="*/ 6620272 h 6858000"/>
              <a:gd name="connsiteX213" fmla="*/ 11402588 w 12192000"/>
              <a:gd name="connsiteY213" fmla="*/ 6370711 h 6858000"/>
              <a:gd name="connsiteX214" fmla="*/ 11649226 w 12192000"/>
              <a:gd name="connsiteY214" fmla="*/ 6121150 h 6858000"/>
              <a:gd name="connsiteX215" fmla="*/ 11636303 w 12192000"/>
              <a:gd name="connsiteY215" fmla="*/ 6042574 h 6858000"/>
              <a:gd name="connsiteX216" fmla="*/ 11623964 w 12192000"/>
              <a:gd name="connsiteY216" fmla="*/ 6092457 h 6858000"/>
              <a:gd name="connsiteX217" fmla="*/ 11601342 w 12192000"/>
              <a:gd name="connsiteY217" fmla="*/ 6096614 h 6858000"/>
              <a:gd name="connsiteX218" fmla="*/ 11574607 w 12192000"/>
              <a:gd name="connsiteY218" fmla="*/ 6050888 h 6858000"/>
              <a:gd name="connsiteX219" fmla="*/ 11574607 w 12192000"/>
              <a:gd name="connsiteY219" fmla="*/ 6048809 h 6858000"/>
              <a:gd name="connsiteX220" fmla="*/ 11572550 w 12192000"/>
              <a:gd name="connsiteY220" fmla="*/ 6050888 h 6858000"/>
              <a:gd name="connsiteX221" fmla="*/ 11551985 w 12192000"/>
              <a:gd name="connsiteY221" fmla="*/ 6055045 h 6858000"/>
              <a:gd name="connsiteX222" fmla="*/ 11551985 w 12192000"/>
              <a:gd name="connsiteY222" fmla="*/ 6057123 h 6858000"/>
              <a:gd name="connsiteX223" fmla="*/ 11547872 w 12192000"/>
              <a:gd name="connsiteY223" fmla="*/ 6082065 h 6858000"/>
              <a:gd name="connsiteX224" fmla="*/ 11551985 w 12192000"/>
              <a:gd name="connsiteY224" fmla="*/ 6109085 h 6858000"/>
              <a:gd name="connsiteX225" fmla="*/ 11531420 w 12192000"/>
              <a:gd name="connsiteY225" fmla="*/ 6117398 h 6858000"/>
              <a:gd name="connsiteX226" fmla="*/ 11494402 w 12192000"/>
              <a:gd name="connsiteY226" fmla="*/ 6082065 h 6858000"/>
              <a:gd name="connsiteX227" fmla="*/ 11494402 w 12192000"/>
              <a:gd name="connsiteY227" fmla="*/ 6079986 h 6858000"/>
              <a:gd name="connsiteX228" fmla="*/ 11492346 w 12192000"/>
              <a:gd name="connsiteY228" fmla="*/ 6079986 h 6858000"/>
              <a:gd name="connsiteX229" fmla="*/ 11473837 w 12192000"/>
              <a:gd name="connsiteY229" fmla="*/ 6092457 h 6858000"/>
              <a:gd name="connsiteX230" fmla="*/ 11473837 w 12192000"/>
              <a:gd name="connsiteY230" fmla="*/ 6094535 h 6858000"/>
              <a:gd name="connsiteX231" fmla="*/ 11486176 w 12192000"/>
              <a:gd name="connsiteY231" fmla="*/ 6144418 h 6858000"/>
              <a:gd name="connsiteX232" fmla="*/ 11469724 w 12192000"/>
              <a:gd name="connsiteY232" fmla="*/ 6156889 h 6858000"/>
              <a:gd name="connsiteX233" fmla="*/ 11426536 w 12192000"/>
              <a:gd name="connsiteY233" fmla="*/ 6129869 h 6858000"/>
              <a:gd name="connsiteX234" fmla="*/ 11424480 w 12192000"/>
              <a:gd name="connsiteY234" fmla="*/ 6129869 h 6858000"/>
              <a:gd name="connsiteX235" fmla="*/ 11424480 w 12192000"/>
              <a:gd name="connsiteY235" fmla="*/ 6131947 h 6858000"/>
              <a:gd name="connsiteX236" fmla="*/ 11408027 w 12192000"/>
              <a:gd name="connsiteY236" fmla="*/ 6146497 h 6858000"/>
              <a:gd name="connsiteX237" fmla="*/ 11408027 w 12192000"/>
              <a:gd name="connsiteY237" fmla="*/ 6148575 h 6858000"/>
              <a:gd name="connsiteX238" fmla="*/ 11434763 w 12192000"/>
              <a:gd name="connsiteY238" fmla="*/ 6194301 h 6858000"/>
              <a:gd name="connsiteX239" fmla="*/ 11420366 w 12192000"/>
              <a:gd name="connsiteY239" fmla="*/ 6210929 h 6858000"/>
              <a:gd name="connsiteX240" fmla="*/ 11371010 w 12192000"/>
              <a:gd name="connsiteY240" fmla="*/ 6198458 h 6858000"/>
              <a:gd name="connsiteX241" fmla="*/ 11368953 w 12192000"/>
              <a:gd name="connsiteY241" fmla="*/ 6198458 h 6858000"/>
              <a:gd name="connsiteX242" fmla="*/ 11358671 w 12192000"/>
              <a:gd name="connsiteY242" fmla="*/ 6217164 h 6858000"/>
              <a:gd name="connsiteX243" fmla="*/ 11358671 w 12192000"/>
              <a:gd name="connsiteY243" fmla="*/ 6219243 h 6858000"/>
              <a:gd name="connsiteX244" fmla="*/ 11395688 w 12192000"/>
              <a:gd name="connsiteY244" fmla="*/ 6256655 h 6858000"/>
              <a:gd name="connsiteX245" fmla="*/ 11387462 w 12192000"/>
              <a:gd name="connsiteY245" fmla="*/ 6275361 h 6858000"/>
              <a:gd name="connsiteX246" fmla="*/ 11336049 w 12192000"/>
              <a:gd name="connsiteY246" fmla="*/ 6275361 h 6858000"/>
              <a:gd name="connsiteX247" fmla="*/ 11333992 w 12192000"/>
              <a:gd name="connsiteY247" fmla="*/ 6275361 h 6858000"/>
              <a:gd name="connsiteX248" fmla="*/ 11333992 w 12192000"/>
              <a:gd name="connsiteY248" fmla="*/ 6277439 h 6858000"/>
              <a:gd name="connsiteX249" fmla="*/ 11327823 w 12192000"/>
              <a:gd name="connsiteY249" fmla="*/ 6298223 h 6858000"/>
              <a:gd name="connsiteX250" fmla="*/ 11329879 w 12192000"/>
              <a:gd name="connsiteY250" fmla="*/ 6300302 h 6858000"/>
              <a:gd name="connsiteX251" fmla="*/ 11373066 w 12192000"/>
              <a:gd name="connsiteY251" fmla="*/ 6325243 h 6858000"/>
              <a:gd name="connsiteX252" fmla="*/ 11371010 w 12192000"/>
              <a:gd name="connsiteY252" fmla="*/ 6348107 h 6858000"/>
              <a:gd name="connsiteX253" fmla="*/ 11321653 w 12192000"/>
              <a:gd name="connsiteY253" fmla="*/ 6360578 h 6858000"/>
              <a:gd name="connsiteX254" fmla="*/ 11319596 w 12192000"/>
              <a:gd name="connsiteY254" fmla="*/ 6360578 h 6858000"/>
              <a:gd name="connsiteX255" fmla="*/ 11319596 w 12192000"/>
              <a:gd name="connsiteY255" fmla="*/ 6362655 h 6858000"/>
              <a:gd name="connsiteX256" fmla="*/ 11319596 w 12192000"/>
              <a:gd name="connsiteY256" fmla="*/ 6373048 h 6858000"/>
              <a:gd name="connsiteX257" fmla="*/ 11319596 w 12192000"/>
              <a:gd name="connsiteY257" fmla="*/ 6383440 h 6858000"/>
              <a:gd name="connsiteX258" fmla="*/ 11319596 w 12192000"/>
              <a:gd name="connsiteY258" fmla="*/ 6385519 h 6858000"/>
              <a:gd name="connsiteX259" fmla="*/ 11321653 w 12192000"/>
              <a:gd name="connsiteY259" fmla="*/ 6385519 h 6858000"/>
              <a:gd name="connsiteX260" fmla="*/ 11371010 w 12192000"/>
              <a:gd name="connsiteY260" fmla="*/ 6397990 h 6858000"/>
              <a:gd name="connsiteX261" fmla="*/ 11375123 w 12192000"/>
              <a:gd name="connsiteY261" fmla="*/ 6420852 h 6858000"/>
              <a:gd name="connsiteX262" fmla="*/ 11329879 w 12192000"/>
              <a:gd name="connsiteY262" fmla="*/ 6447872 h 6858000"/>
              <a:gd name="connsiteX263" fmla="*/ 11327823 w 12192000"/>
              <a:gd name="connsiteY263" fmla="*/ 6447872 h 6858000"/>
              <a:gd name="connsiteX264" fmla="*/ 11327823 w 12192000"/>
              <a:gd name="connsiteY264" fmla="*/ 6449951 h 6858000"/>
              <a:gd name="connsiteX265" fmla="*/ 11333992 w 12192000"/>
              <a:gd name="connsiteY265" fmla="*/ 6470736 h 6858000"/>
              <a:gd name="connsiteX266" fmla="*/ 11336049 w 12192000"/>
              <a:gd name="connsiteY266" fmla="*/ 6470736 h 6858000"/>
              <a:gd name="connsiteX267" fmla="*/ 11387462 w 12192000"/>
              <a:gd name="connsiteY267" fmla="*/ 6470736 h 6858000"/>
              <a:gd name="connsiteX268" fmla="*/ 11395688 w 12192000"/>
              <a:gd name="connsiteY268" fmla="*/ 6491519 h 6858000"/>
              <a:gd name="connsiteX269" fmla="*/ 11358671 w 12192000"/>
              <a:gd name="connsiteY269" fmla="*/ 6528932 h 6858000"/>
              <a:gd name="connsiteX270" fmla="*/ 11358671 w 12192000"/>
              <a:gd name="connsiteY270" fmla="*/ 6531010 h 6858000"/>
              <a:gd name="connsiteX271" fmla="*/ 11371010 w 12192000"/>
              <a:gd name="connsiteY271" fmla="*/ 6549716 h 6858000"/>
              <a:gd name="connsiteX272" fmla="*/ 11422423 w 12192000"/>
              <a:gd name="connsiteY272" fmla="*/ 6535168 h 6858000"/>
              <a:gd name="connsiteX273" fmla="*/ 11434763 w 12192000"/>
              <a:gd name="connsiteY273" fmla="*/ 6553874 h 6858000"/>
              <a:gd name="connsiteX274" fmla="*/ 11408027 w 12192000"/>
              <a:gd name="connsiteY274" fmla="*/ 6599600 h 6858000"/>
              <a:gd name="connsiteX275" fmla="*/ 11410084 w 12192000"/>
              <a:gd name="connsiteY275" fmla="*/ 6601677 h 6858000"/>
              <a:gd name="connsiteX276" fmla="*/ 11424480 w 12192000"/>
              <a:gd name="connsiteY276" fmla="*/ 6616227 h 6858000"/>
              <a:gd name="connsiteX277" fmla="*/ 11426536 w 12192000"/>
              <a:gd name="connsiteY277" fmla="*/ 6616227 h 6858000"/>
              <a:gd name="connsiteX278" fmla="*/ 11471780 w 12192000"/>
              <a:gd name="connsiteY278" fmla="*/ 6589207 h 6858000"/>
              <a:gd name="connsiteX279" fmla="*/ 11488233 w 12192000"/>
              <a:gd name="connsiteY279" fmla="*/ 6603756 h 6858000"/>
              <a:gd name="connsiteX280" fmla="*/ 11475894 w 12192000"/>
              <a:gd name="connsiteY280" fmla="*/ 6653639 h 6858000"/>
              <a:gd name="connsiteX281" fmla="*/ 11475894 w 12192000"/>
              <a:gd name="connsiteY281" fmla="*/ 6655718 h 6858000"/>
              <a:gd name="connsiteX282" fmla="*/ 11494402 w 12192000"/>
              <a:gd name="connsiteY282" fmla="*/ 6666109 h 6858000"/>
              <a:gd name="connsiteX283" fmla="*/ 11494402 w 12192000"/>
              <a:gd name="connsiteY283" fmla="*/ 6668188 h 6858000"/>
              <a:gd name="connsiteX284" fmla="*/ 11496459 w 12192000"/>
              <a:gd name="connsiteY284" fmla="*/ 6666109 h 6858000"/>
              <a:gd name="connsiteX285" fmla="*/ 11533476 w 12192000"/>
              <a:gd name="connsiteY285" fmla="*/ 6628698 h 6858000"/>
              <a:gd name="connsiteX286" fmla="*/ 11551985 w 12192000"/>
              <a:gd name="connsiteY286" fmla="*/ 6637012 h 6858000"/>
              <a:gd name="connsiteX287" fmla="*/ 11549928 w 12192000"/>
              <a:gd name="connsiteY287" fmla="*/ 6664032 h 6858000"/>
              <a:gd name="connsiteX288" fmla="*/ 11551985 w 12192000"/>
              <a:gd name="connsiteY288" fmla="*/ 6688973 h 6858000"/>
              <a:gd name="connsiteX289" fmla="*/ 11551985 w 12192000"/>
              <a:gd name="connsiteY289" fmla="*/ 6691051 h 6858000"/>
              <a:gd name="connsiteX290" fmla="*/ 11554042 w 12192000"/>
              <a:gd name="connsiteY290" fmla="*/ 6691051 h 6858000"/>
              <a:gd name="connsiteX291" fmla="*/ 11574607 w 12192000"/>
              <a:gd name="connsiteY291" fmla="*/ 6697286 h 6858000"/>
              <a:gd name="connsiteX292" fmla="*/ 11576663 w 12192000"/>
              <a:gd name="connsiteY292" fmla="*/ 6697286 h 6858000"/>
              <a:gd name="connsiteX293" fmla="*/ 11601342 w 12192000"/>
              <a:gd name="connsiteY293" fmla="*/ 6651561 h 6858000"/>
              <a:gd name="connsiteX294" fmla="*/ 11623964 w 12192000"/>
              <a:gd name="connsiteY294" fmla="*/ 6653639 h 6858000"/>
              <a:gd name="connsiteX295" fmla="*/ 11636303 w 12192000"/>
              <a:gd name="connsiteY295" fmla="*/ 6705600 h 6858000"/>
              <a:gd name="connsiteX296" fmla="*/ 11638359 w 12192000"/>
              <a:gd name="connsiteY296" fmla="*/ 6705600 h 6858000"/>
              <a:gd name="connsiteX297" fmla="*/ 11658925 w 12192000"/>
              <a:gd name="connsiteY297" fmla="*/ 6705600 h 6858000"/>
              <a:gd name="connsiteX298" fmla="*/ 11660982 w 12192000"/>
              <a:gd name="connsiteY298" fmla="*/ 6705600 h 6858000"/>
              <a:gd name="connsiteX299" fmla="*/ 11675378 w 12192000"/>
              <a:gd name="connsiteY299" fmla="*/ 6653639 h 6858000"/>
              <a:gd name="connsiteX300" fmla="*/ 11695943 w 12192000"/>
              <a:gd name="connsiteY300" fmla="*/ 6651561 h 6858000"/>
              <a:gd name="connsiteX301" fmla="*/ 11722678 w 12192000"/>
              <a:gd name="connsiteY301" fmla="*/ 6697286 h 6858000"/>
              <a:gd name="connsiteX302" fmla="*/ 11743243 w 12192000"/>
              <a:gd name="connsiteY302" fmla="*/ 6691051 h 6858000"/>
              <a:gd name="connsiteX303" fmla="*/ 11745300 w 12192000"/>
              <a:gd name="connsiteY303" fmla="*/ 6691051 h 6858000"/>
              <a:gd name="connsiteX304" fmla="*/ 11747356 w 12192000"/>
              <a:gd name="connsiteY304" fmla="*/ 6664032 h 6858000"/>
              <a:gd name="connsiteX305" fmla="*/ 11745300 w 12192000"/>
              <a:gd name="connsiteY305" fmla="*/ 6637012 h 6858000"/>
              <a:gd name="connsiteX306" fmla="*/ 11765865 w 12192000"/>
              <a:gd name="connsiteY306" fmla="*/ 6628698 h 6858000"/>
              <a:gd name="connsiteX307" fmla="*/ 11802882 w 12192000"/>
              <a:gd name="connsiteY307" fmla="*/ 6666109 h 6858000"/>
              <a:gd name="connsiteX308" fmla="*/ 11821391 w 12192000"/>
              <a:gd name="connsiteY308" fmla="*/ 6655718 h 6858000"/>
              <a:gd name="connsiteX309" fmla="*/ 11823448 w 12192000"/>
              <a:gd name="connsiteY309" fmla="*/ 6653639 h 6858000"/>
              <a:gd name="connsiteX310" fmla="*/ 11823448 w 12192000"/>
              <a:gd name="connsiteY310" fmla="*/ 6651561 h 6858000"/>
              <a:gd name="connsiteX311" fmla="*/ 11809052 w 12192000"/>
              <a:gd name="connsiteY311" fmla="*/ 6603756 h 6858000"/>
              <a:gd name="connsiteX312" fmla="*/ 11825504 w 12192000"/>
              <a:gd name="connsiteY312" fmla="*/ 6589207 h 6858000"/>
              <a:gd name="connsiteX313" fmla="*/ 11870748 w 12192000"/>
              <a:gd name="connsiteY313" fmla="*/ 6616227 h 6858000"/>
              <a:gd name="connsiteX314" fmla="*/ 11872805 w 12192000"/>
              <a:gd name="connsiteY314" fmla="*/ 6616227 h 6858000"/>
              <a:gd name="connsiteX315" fmla="*/ 11887201 w 12192000"/>
              <a:gd name="connsiteY315" fmla="*/ 6599600 h 6858000"/>
              <a:gd name="connsiteX316" fmla="*/ 11889257 w 12192000"/>
              <a:gd name="connsiteY316" fmla="*/ 6599600 h 6858000"/>
              <a:gd name="connsiteX317" fmla="*/ 11862522 w 12192000"/>
              <a:gd name="connsiteY317" fmla="*/ 6553874 h 6858000"/>
              <a:gd name="connsiteX318" fmla="*/ 11874861 w 12192000"/>
              <a:gd name="connsiteY318" fmla="*/ 6535168 h 6858000"/>
              <a:gd name="connsiteX319" fmla="*/ 11926275 w 12192000"/>
              <a:gd name="connsiteY319" fmla="*/ 6549716 h 6858000"/>
              <a:gd name="connsiteX320" fmla="*/ 11928331 w 12192000"/>
              <a:gd name="connsiteY320" fmla="*/ 6547638 h 6858000"/>
              <a:gd name="connsiteX321" fmla="*/ 11938614 w 12192000"/>
              <a:gd name="connsiteY321" fmla="*/ 6528932 h 6858000"/>
              <a:gd name="connsiteX322" fmla="*/ 11938614 w 12192000"/>
              <a:gd name="connsiteY322" fmla="*/ 6526854 h 6858000"/>
              <a:gd name="connsiteX323" fmla="*/ 11901596 w 12192000"/>
              <a:gd name="connsiteY323" fmla="*/ 6491519 h 6858000"/>
              <a:gd name="connsiteX324" fmla="*/ 11909822 w 12192000"/>
              <a:gd name="connsiteY324" fmla="*/ 6470736 h 6858000"/>
              <a:gd name="connsiteX325" fmla="*/ 11961236 w 12192000"/>
              <a:gd name="connsiteY325" fmla="*/ 6470736 h 6858000"/>
              <a:gd name="connsiteX326" fmla="*/ 11963292 w 12192000"/>
              <a:gd name="connsiteY326" fmla="*/ 6470736 h 6858000"/>
              <a:gd name="connsiteX327" fmla="*/ 11967405 w 12192000"/>
              <a:gd name="connsiteY327" fmla="*/ 6449951 h 6858000"/>
              <a:gd name="connsiteX328" fmla="*/ 11967405 w 12192000"/>
              <a:gd name="connsiteY328" fmla="*/ 6447872 h 6858000"/>
              <a:gd name="connsiteX329" fmla="*/ 11922162 w 12192000"/>
              <a:gd name="connsiteY329" fmla="*/ 6420852 h 6858000"/>
              <a:gd name="connsiteX330" fmla="*/ 11926275 w 12192000"/>
              <a:gd name="connsiteY330" fmla="*/ 6400068 h 6858000"/>
              <a:gd name="connsiteX331" fmla="*/ 11975632 w 12192000"/>
              <a:gd name="connsiteY331" fmla="*/ 6385519 h 6858000"/>
              <a:gd name="connsiteX332" fmla="*/ 11977688 w 12192000"/>
              <a:gd name="connsiteY332" fmla="*/ 6385519 h 6858000"/>
              <a:gd name="connsiteX333" fmla="*/ 11977688 w 12192000"/>
              <a:gd name="connsiteY333" fmla="*/ 6373048 h 6858000"/>
              <a:gd name="connsiteX334" fmla="*/ 11977688 w 12192000"/>
              <a:gd name="connsiteY334" fmla="*/ 6362655 h 6858000"/>
              <a:gd name="connsiteX335" fmla="*/ 11975632 w 12192000"/>
              <a:gd name="connsiteY335" fmla="*/ 6362655 h 6858000"/>
              <a:gd name="connsiteX336" fmla="*/ 11926275 w 12192000"/>
              <a:gd name="connsiteY336" fmla="*/ 6348107 h 6858000"/>
              <a:gd name="connsiteX337" fmla="*/ 11924218 w 12192000"/>
              <a:gd name="connsiteY337" fmla="*/ 6327322 h 6858000"/>
              <a:gd name="connsiteX338" fmla="*/ 11967405 w 12192000"/>
              <a:gd name="connsiteY338" fmla="*/ 6300302 h 6858000"/>
              <a:gd name="connsiteX339" fmla="*/ 11969462 w 12192000"/>
              <a:gd name="connsiteY339" fmla="*/ 6300302 h 6858000"/>
              <a:gd name="connsiteX340" fmla="*/ 11969462 w 12192000"/>
              <a:gd name="connsiteY340" fmla="*/ 6298223 h 6858000"/>
              <a:gd name="connsiteX341" fmla="*/ 11963292 w 12192000"/>
              <a:gd name="connsiteY341" fmla="*/ 6277439 h 6858000"/>
              <a:gd name="connsiteX342" fmla="*/ 11961236 w 12192000"/>
              <a:gd name="connsiteY342" fmla="*/ 6277439 h 6858000"/>
              <a:gd name="connsiteX343" fmla="*/ 11909822 w 12192000"/>
              <a:gd name="connsiteY343" fmla="*/ 6277439 h 6858000"/>
              <a:gd name="connsiteX344" fmla="*/ 11901596 w 12192000"/>
              <a:gd name="connsiteY344" fmla="*/ 6256655 h 6858000"/>
              <a:gd name="connsiteX345" fmla="*/ 11938614 w 12192000"/>
              <a:gd name="connsiteY345" fmla="*/ 6219243 h 6858000"/>
              <a:gd name="connsiteX346" fmla="*/ 11938614 w 12192000"/>
              <a:gd name="connsiteY346" fmla="*/ 6217164 h 6858000"/>
              <a:gd name="connsiteX347" fmla="*/ 11928331 w 12192000"/>
              <a:gd name="connsiteY347" fmla="*/ 6198458 h 6858000"/>
              <a:gd name="connsiteX348" fmla="*/ 11926275 w 12192000"/>
              <a:gd name="connsiteY348" fmla="*/ 6198458 h 6858000"/>
              <a:gd name="connsiteX349" fmla="*/ 11876918 w 12192000"/>
              <a:gd name="connsiteY349" fmla="*/ 6210929 h 6858000"/>
              <a:gd name="connsiteX350" fmla="*/ 11862522 w 12192000"/>
              <a:gd name="connsiteY350" fmla="*/ 6194301 h 6858000"/>
              <a:gd name="connsiteX351" fmla="*/ 11889257 w 12192000"/>
              <a:gd name="connsiteY351" fmla="*/ 6148575 h 6858000"/>
              <a:gd name="connsiteX352" fmla="*/ 11889257 w 12192000"/>
              <a:gd name="connsiteY352" fmla="*/ 6146497 h 6858000"/>
              <a:gd name="connsiteX353" fmla="*/ 11872805 w 12192000"/>
              <a:gd name="connsiteY353" fmla="*/ 6131947 h 6858000"/>
              <a:gd name="connsiteX354" fmla="*/ 11827561 w 12192000"/>
              <a:gd name="connsiteY354" fmla="*/ 6156889 h 6858000"/>
              <a:gd name="connsiteX355" fmla="*/ 11809052 w 12192000"/>
              <a:gd name="connsiteY355" fmla="*/ 6144418 h 6858000"/>
              <a:gd name="connsiteX356" fmla="*/ 11823448 w 12192000"/>
              <a:gd name="connsiteY356" fmla="*/ 6094535 h 6858000"/>
              <a:gd name="connsiteX357" fmla="*/ 11823448 w 12192000"/>
              <a:gd name="connsiteY357" fmla="*/ 6092457 h 6858000"/>
              <a:gd name="connsiteX358" fmla="*/ 11804939 w 12192000"/>
              <a:gd name="connsiteY358" fmla="*/ 6082065 h 6858000"/>
              <a:gd name="connsiteX359" fmla="*/ 11802882 w 12192000"/>
              <a:gd name="connsiteY359" fmla="*/ 6079986 h 6858000"/>
              <a:gd name="connsiteX360" fmla="*/ 11802882 w 12192000"/>
              <a:gd name="connsiteY360" fmla="*/ 6082065 h 6858000"/>
              <a:gd name="connsiteX361" fmla="*/ 11765865 w 12192000"/>
              <a:gd name="connsiteY361" fmla="*/ 6117398 h 6858000"/>
              <a:gd name="connsiteX362" fmla="*/ 11745300 w 12192000"/>
              <a:gd name="connsiteY362" fmla="*/ 6109085 h 6858000"/>
              <a:gd name="connsiteX363" fmla="*/ 11749412 w 12192000"/>
              <a:gd name="connsiteY363" fmla="*/ 6082065 h 6858000"/>
              <a:gd name="connsiteX364" fmla="*/ 11745300 w 12192000"/>
              <a:gd name="connsiteY364" fmla="*/ 6057123 h 6858000"/>
              <a:gd name="connsiteX365" fmla="*/ 11745300 w 12192000"/>
              <a:gd name="connsiteY365" fmla="*/ 6055045 h 6858000"/>
              <a:gd name="connsiteX366" fmla="*/ 11743243 w 12192000"/>
              <a:gd name="connsiteY366" fmla="*/ 6055045 h 6858000"/>
              <a:gd name="connsiteX367" fmla="*/ 11722678 w 12192000"/>
              <a:gd name="connsiteY367" fmla="*/ 6050888 h 6858000"/>
              <a:gd name="connsiteX368" fmla="*/ 11695943 w 12192000"/>
              <a:gd name="connsiteY368" fmla="*/ 6096614 h 6858000"/>
              <a:gd name="connsiteX369" fmla="*/ 11673321 w 12192000"/>
              <a:gd name="connsiteY369" fmla="*/ 6092457 h 6858000"/>
              <a:gd name="connsiteX370" fmla="*/ 11660982 w 12192000"/>
              <a:gd name="connsiteY370" fmla="*/ 6042574 h 6858000"/>
              <a:gd name="connsiteX371" fmla="*/ 11658925 w 12192000"/>
              <a:gd name="connsiteY371" fmla="*/ 6042574 h 6858000"/>
              <a:gd name="connsiteX372" fmla="*/ 11638359 w 12192000"/>
              <a:gd name="connsiteY372" fmla="*/ 6042574 h 6858000"/>
              <a:gd name="connsiteX373" fmla="*/ 11636303 w 12192000"/>
              <a:gd name="connsiteY373" fmla="*/ 6042574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0005"/>
                </a:moveTo>
                <a:cubicBezTo>
                  <a:pt x="11607483" y="6437921"/>
                  <a:pt x="11609524" y="6437921"/>
                  <a:pt x="11613605" y="6440005"/>
                </a:cubicBezTo>
                <a:cubicBezTo>
                  <a:pt x="11615645" y="6442090"/>
                  <a:pt x="11617686" y="6444174"/>
                  <a:pt x="11617686" y="6448343"/>
                </a:cubicBezTo>
                <a:cubicBezTo>
                  <a:pt x="11623808" y="6550487"/>
                  <a:pt x="11623808" y="6550487"/>
                  <a:pt x="11623808" y="6550487"/>
                </a:cubicBezTo>
                <a:cubicBezTo>
                  <a:pt x="11625848" y="6556740"/>
                  <a:pt x="11623808" y="6558825"/>
                  <a:pt x="11621767" y="6560909"/>
                </a:cubicBezTo>
                <a:cubicBezTo>
                  <a:pt x="11619727" y="6562994"/>
                  <a:pt x="11617686" y="6560909"/>
                  <a:pt x="11615645" y="6560909"/>
                </a:cubicBezTo>
                <a:cubicBezTo>
                  <a:pt x="11570752" y="6550487"/>
                  <a:pt x="11540142" y="6531725"/>
                  <a:pt x="11509533" y="6498373"/>
                </a:cubicBezTo>
                <a:cubicBezTo>
                  <a:pt x="11507492" y="6496289"/>
                  <a:pt x="11505451" y="6494204"/>
                  <a:pt x="11505451" y="6492120"/>
                </a:cubicBezTo>
                <a:cubicBezTo>
                  <a:pt x="11505451" y="6492120"/>
                  <a:pt x="11505451" y="6492120"/>
                  <a:pt x="11505451" y="6490034"/>
                </a:cubicBezTo>
                <a:cubicBezTo>
                  <a:pt x="11505451" y="6487950"/>
                  <a:pt x="11509533" y="6485865"/>
                  <a:pt x="11511573" y="6485865"/>
                </a:cubicBezTo>
                <a:cubicBezTo>
                  <a:pt x="11603402" y="6440005"/>
                  <a:pt x="11603402" y="6440005"/>
                  <a:pt x="11603402" y="6440005"/>
                </a:cubicBezTo>
                <a:close/>
                <a:moveTo>
                  <a:pt x="11686136" y="6437921"/>
                </a:moveTo>
                <a:cubicBezTo>
                  <a:pt x="11690256" y="6437921"/>
                  <a:pt x="11692317" y="6437921"/>
                  <a:pt x="11696438" y="6437921"/>
                </a:cubicBezTo>
                <a:cubicBezTo>
                  <a:pt x="11787097" y="6483687"/>
                  <a:pt x="11787097" y="6483687"/>
                  <a:pt x="11787097" y="6483687"/>
                </a:cubicBezTo>
                <a:cubicBezTo>
                  <a:pt x="11791218" y="6485767"/>
                  <a:pt x="11793278" y="6487847"/>
                  <a:pt x="11795339" y="6489928"/>
                </a:cubicBezTo>
                <a:cubicBezTo>
                  <a:pt x="11795339" y="6492008"/>
                  <a:pt x="11793278" y="6494088"/>
                  <a:pt x="11791218" y="6496168"/>
                </a:cubicBezTo>
                <a:cubicBezTo>
                  <a:pt x="11760312" y="6529452"/>
                  <a:pt x="11727344" y="6548175"/>
                  <a:pt x="11684076" y="6558576"/>
                </a:cubicBezTo>
                <a:cubicBezTo>
                  <a:pt x="11679954" y="6560656"/>
                  <a:pt x="11677894" y="6560656"/>
                  <a:pt x="11675833" y="6558576"/>
                </a:cubicBezTo>
                <a:cubicBezTo>
                  <a:pt x="11673773" y="6556496"/>
                  <a:pt x="11673773" y="6552335"/>
                  <a:pt x="11673773" y="6550255"/>
                </a:cubicBezTo>
                <a:cubicBezTo>
                  <a:pt x="11682015" y="6446242"/>
                  <a:pt x="11682015" y="6446242"/>
                  <a:pt x="11682015" y="6446242"/>
                </a:cubicBezTo>
                <a:cubicBezTo>
                  <a:pt x="11682015" y="6444162"/>
                  <a:pt x="11684076" y="6440001"/>
                  <a:pt x="11686136" y="6437921"/>
                </a:cubicBezTo>
                <a:close/>
                <a:moveTo>
                  <a:pt x="10868401" y="6398178"/>
                </a:moveTo>
                <a:cubicBezTo>
                  <a:pt x="10868401" y="6398178"/>
                  <a:pt x="10868401" y="6398178"/>
                  <a:pt x="10868401" y="6441381"/>
                </a:cubicBezTo>
                <a:cubicBezTo>
                  <a:pt x="10868401" y="6441381"/>
                  <a:pt x="10841333" y="6449610"/>
                  <a:pt x="10820512" y="6449610"/>
                </a:cubicBezTo>
                <a:cubicBezTo>
                  <a:pt x="10803855" y="6449610"/>
                  <a:pt x="10801773" y="6433152"/>
                  <a:pt x="10801773" y="6424923"/>
                </a:cubicBezTo>
                <a:cubicBezTo>
                  <a:pt x="10801773" y="6410522"/>
                  <a:pt x="10810102" y="6402293"/>
                  <a:pt x="10826759" y="6400236"/>
                </a:cubicBezTo>
                <a:close/>
                <a:moveTo>
                  <a:pt x="10518900" y="6328044"/>
                </a:moveTo>
                <a:cubicBezTo>
                  <a:pt x="10547537" y="6328044"/>
                  <a:pt x="10559811" y="6344651"/>
                  <a:pt x="10559811" y="6388243"/>
                </a:cubicBezTo>
                <a:cubicBezTo>
                  <a:pt x="10559811" y="6425607"/>
                  <a:pt x="10553675" y="6448441"/>
                  <a:pt x="10518900" y="6448441"/>
                </a:cubicBezTo>
                <a:cubicBezTo>
                  <a:pt x="10484125" y="6448441"/>
                  <a:pt x="10477988" y="6425607"/>
                  <a:pt x="10477988" y="6388243"/>
                </a:cubicBezTo>
                <a:cubicBezTo>
                  <a:pt x="10477988" y="6344651"/>
                  <a:pt x="10488216" y="6328044"/>
                  <a:pt x="10518900" y="6328044"/>
                </a:cubicBezTo>
                <a:close/>
                <a:moveTo>
                  <a:pt x="11673123" y="6319732"/>
                </a:moveTo>
                <a:cubicBezTo>
                  <a:pt x="11675950" y="6319213"/>
                  <a:pt x="11679033" y="6319732"/>
                  <a:pt x="11682116" y="6320771"/>
                </a:cubicBezTo>
                <a:cubicBezTo>
                  <a:pt x="11698562" y="6333240"/>
                  <a:pt x="11708840" y="6351942"/>
                  <a:pt x="11708840" y="6372722"/>
                </a:cubicBezTo>
                <a:cubicBezTo>
                  <a:pt x="11708840" y="6403893"/>
                  <a:pt x="11682116" y="6430907"/>
                  <a:pt x="11649226" y="6430907"/>
                </a:cubicBezTo>
                <a:cubicBezTo>
                  <a:pt x="11616336" y="6430907"/>
                  <a:pt x="11589612" y="6403893"/>
                  <a:pt x="11589612" y="6372722"/>
                </a:cubicBezTo>
                <a:cubicBezTo>
                  <a:pt x="11589612" y="6351942"/>
                  <a:pt x="11599890" y="6333240"/>
                  <a:pt x="11616336" y="6322850"/>
                </a:cubicBezTo>
                <a:cubicBezTo>
                  <a:pt x="11622503" y="6318693"/>
                  <a:pt x="11628669" y="6318693"/>
                  <a:pt x="11632781" y="6324927"/>
                </a:cubicBezTo>
                <a:cubicBezTo>
                  <a:pt x="11636892" y="6331162"/>
                  <a:pt x="11634837" y="6337395"/>
                  <a:pt x="11630725" y="6341552"/>
                </a:cubicBezTo>
                <a:cubicBezTo>
                  <a:pt x="11620447" y="6347786"/>
                  <a:pt x="11614280" y="6360254"/>
                  <a:pt x="11614280" y="6372722"/>
                </a:cubicBezTo>
                <a:cubicBezTo>
                  <a:pt x="11614280" y="6391425"/>
                  <a:pt x="11630725" y="6408049"/>
                  <a:pt x="11649226" y="6408049"/>
                </a:cubicBezTo>
                <a:cubicBezTo>
                  <a:pt x="11667727" y="6408049"/>
                  <a:pt x="11684172" y="6391425"/>
                  <a:pt x="11684172" y="6372722"/>
                </a:cubicBezTo>
                <a:cubicBezTo>
                  <a:pt x="11684172" y="6360254"/>
                  <a:pt x="11678005" y="6347786"/>
                  <a:pt x="11667727" y="6341552"/>
                </a:cubicBezTo>
                <a:cubicBezTo>
                  <a:pt x="11663616" y="6337395"/>
                  <a:pt x="11661560" y="6331162"/>
                  <a:pt x="11665671" y="6324927"/>
                </a:cubicBezTo>
                <a:cubicBezTo>
                  <a:pt x="11667727" y="6321811"/>
                  <a:pt x="11670297" y="6320252"/>
                  <a:pt x="11673123" y="6319732"/>
                </a:cubicBezTo>
                <a:close/>
                <a:moveTo>
                  <a:pt x="11822057" y="6304666"/>
                </a:moveTo>
                <a:cubicBezTo>
                  <a:pt x="11824124" y="6304666"/>
                  <a:pt x="11826190" y="6308818"/>
                  <a:pt x="11826190" y="6310895"/>
                </a:cubicBezTo>
                <a:cubicBezTo>
                  <a:pt x="11838588" y="6354493"/>
                  <a:pt x="11838588" y="6391863"/>
                  <a:pt x="11826190" y="6435462"/>
                </a:cubicBezTo>
                <a:cubicBezTo>
                  <a:pt x="11824124" y="6439614"/>
                  <a:pt x="11824124" y="6441690"/>
                  <a:pt x="11822057" y="6441690"/>
                </a:cubicBezTo>
                <a:cubicBezTo>
                  <a:pt x="11817924" y="6443766"/>
                  <a:pt x="11815858" y="6441690"/>
                  <a:pt x="11813791" y="6439614"/>
                </a:cubicBezTo>
                <a:cubicBezTo>
                  <a:pt x="11729066" y="6381482"/>
                  <a:pt x="11729066" y="6381482"/>
                  <a:pt x="11729066" y="6381482"/>
                </a:cubicBezTo>
                <a:cubicBezTo>
                  <a:pt x="11724933" y="6379407"/>
                  <a:pt x="11722867" y="6377330"/>
                  <a:pt x="11722867" y="6373178"/>
                </a:cubicBezTo>
                <a:cubicBezTo>
                  <a:pt x="11722867" y="6371102"/>
                  <a:pt x="11724933" y="6366950"/>
                  <a:pt x="11729066" y="6364874"/>
                </a:cubicBezTo>
                <a:cubicBezTo>
                  <a:pt x="11813791" y="6306743"/>
                  <a:pt x="11813791" y="6306743"/>
                  <a:pt x="11813791" y="6306743"/>
                </a:cubicBezTo>
                <a:cubicBezTo>
                  <a:pt x="11815858" y="6304666"/>
                  <a:pt x="11819991" y="6304666"/>
                  <a:pt x="11822057" y="6304666"/>
                </a:cubicBezTo>
                <a:close/>
                <a:moveTo>
                  <a:pt x="11476229" y="6304666"/>
                </a:moveTo>
                <a:cubicBezTo>
                  <a:pt x="11480320" y="6304666"/>
                  <a:pt x="11482366" y="6306743"/>
                  <a:pt x="11484412" y="6308818"/>
                </a:cubicBezTo>
                <a:cubicBezTo>
                  <a:pt x="11568280" y="6364874"/>
                  <a:pt x="11568280" y="6364874"/>
                  <a:pt x="11568280" y="6364874"/>
                </a:cubicBezTo>
                <a:cubicBezTo>
                  <a:pt x="11572371" y="6366950"/>
                  <a:pt x="11574417" y="6371102"/>
                  <a:pt x="11574417" y="6373178"/>
                </a:cubicBezTo>
                <a:cubicBezTo>
                  <a:pt x="11574417" y="6377330"/>
                  <a:pt x="11572371" y="6379407"/>
                  <a:pt x="11568280" y="6381482"/>
                </a:cubicBezTo>
                <a:lnTo>
                  <a:pt x="11484412" y="6439614"/>
                </a:lnTo>
                <a:cubicBezTo>
                  <a:pt x="11480320" y="6441690"/>
                  <a:pt x="11478275" y="6443766"/>
                  <a:pt x="11476229" y="6441690"/>
                </a:cubicBezTo>
                <a:cubicBezTo>
                  <a:pt x="11474184" y="6441690"/>
                  <a:pt x="11472138" y="6439614"/>
                  <a:pt x="11472138" y="6435462"/>
                </a:cubicBezTo>
                <a:cubicBezTo>
                  <a:pt x="11459865" y="6391863"/>
                  <a:pt x="11459865" y="6356569"/>
                  <a:pt x="11472138" y="6310895"/>
                </a:cubicBezTo>
                <a:cubicBezTo>
                  <a:pt x="11472138" y="6308818"/>
                  <a:pt x="11474184" y="6306743"/>
                  <a:pt x="11476229" y="6304666"/>
                </a:cubicBezTo>
                <a:close/>
                <a:moveTo>
                  <a:pt x="11088184" y="6294146"/>
                </a:moveTo>
                <a:cubicBezTo>
                  <a:pt x="11086131" y="6294146"/>
                  <a:pt x="11084078" y="6294146"/>
                  <a:pt x="11082024" y="6296224"/>
                </a:cubicBezTo>
                <a:cubicBezTo>
                  <a:pt x="11079972" y="6298301"/>
                  <a:pt x="11079972" y="6300378"/>
                  <a:pt x="11079972" y="6302454"/>
                </a:cubicBezTo>
                <a:cubicBezTo>
                  <a:pt x="11121033" y="6460305"/>
                  <a:pt x="11121033" y="6460305"/>
                  <a:pt x="11121033" y="6460305"/>
                </a:cubicBezTo>
                <a:cubicBezTo>
                  <a:pt x="11123086" y="6468613"/>
                  <a:pt x="11131299" y="6481074"/>
                  <a:pt x="11145670" y="6481074"/>
                </a:cubicBezTo>
                <a:cubicBezTo>
                  <a:pt x="11153882" y="6481074"/>
                  <a:pt x="11153882" y="6481074"/>
                  <a:pt x="11153882" y="6481074"/>
                </a:cubicBezTo>
                <a:cubicBezTo>
                  <a:pt x="11151829" y="6485228"/>
                  <a:pt x="11151829" y="6487306"/>
                  <a:pt x="11149776" y="6489382"/>
                </a:cubicBezTo>
                <a:cubicBezTo>
                  <a:pt x="11149776" y="6491459"/>
                  <a:pt x="11149776" y="6491459"/>
                  <a:pt x="11149776" y="6491459"/>
                </a:cubicBezTo>
                <a:cubicBezTo>
                  <a:pt x="11147723" y="6497691"/>
                  <a:pt x="11145670" y="6510152"/>
                  <a:pt x="11125139" y="6510152"/>
                </a:cubicBezTo>
                <a:cubicBezTo>
                  <a:pt x="11090237" y="6508075"/>
                  <a:pt x="11090237" y="6508075"/>
                  <a:pt x="11090237" y="6508075"/>
                </a:cubicBezTo>
                <a:cubicBezTo>
                  <a:pt x="11088184" y="6505998"/>
                  <a:pt x="11086131" y="6508075"/>
                  <a:pt x="11084078" y="6510152"/>
                </a:cubicBezTo>
                <a:cubicBezTo>
                  <a:pt x="11082024" y="6510152"/>
                  <a:pt x="11082024" y="6512229"/>
                  <a:pt x="11082024" y="6514306"/>
                </a:cubicBezTo>
                <a:cubicBezTo>
                  <a:pt x="11082024" y="6532999"/>
                  <a:pt x="11082024" y="6532999"/>
                  <a:pt x="11082024" y="6532999"/>
                </a:cubicBezTo>
                <a:cubicBezTo>
                  <a:pt x="11082024" y="6537153"/>
                  <a:pt x="11084078" y="6539230"/>
                  <a:pt x="11088184" y="6539230"/>
                </a:cubicBezTo>
                <a:cubicBezTo>
                  <a:pt x="11098449" y="6543383"/>
                  <a:pt x="11118980" y="6545460"/>
                  <a:pt x="11135404" y="6545460"/>
                </a:cubicBezTo>
                <a:cubicBezTo>
                  <a:pt x="11135404" y="6545460"/>
                  <a:pt x="11135404" y="6545460"/>
                  <a:pt x="11137458" y="6545460"/>
                </a:cubicBezTo>
                <a:cubicBezTo>
                  <a:pt x="11164148" y="6545460"/>
                  <a:pt x="11182625" y="6528845"/>
                  <a:pt x="11190838" y="6493536"/>
                </a:cubicBezTo>
                <a:cubicBezTo>
                  <a:pt x="11201103" y="6454073"/>
                  <a:pt x="11215474" y="6402149"/>
                  <a:pt x="11223687" y="6364764"/>
                </a:cubicBezTo>
                <a:cubicBezTo>
                  <a:pt x="11227793" y="6348148"/>
                  <a:pt x="11231899" y="6333609"/>
                  <a:pt x="11236005" y="6323224"/>
                </a:cubicBezTo>
                <a:cubicBezTo>
                  <a:pt x="11240111" y="6302454"/>
                  <a:pt x="11240111" y="6302454"/>
                  <a:pt x="11240111" y="6302454"/>
                </a:cubicBezTo>
                <a:cubicBezTo>
                  <a:pt x="11240111" y="6300378"/>
                  <a:pt x="11240111" y="6298301"/>
                  <a:pt x="11238058" y="6296224"/>
                </a:cubicBezTo>
                <a:cubicBezTo>
                  <a:pt x="11238058" y="6294146"/>
                  <a:pt x="11236005" y="6294146"/>
                  <a:pt x="11233952" y="6294146"/>
                </a:cubicBezTo>
                <a:cubicBezTo>
                  <a:pt x="11205209" y="6294146"/>
                  <a:pt x="11205209" y="6294146"/>
                  <a:pt x="11205209" y="6294146"/>
                </a:cubicBezTo>
                <a:cubicBezTo>
                  <a:pt x="11203156" y="6294146"/>
                  <a:pt x="11199050" y="6296224"/>
                  <a:pt x="11199050" y="6298301"/>
                </a:cubicBezTo>
                <a:cubicBezTo>
                  <a:pt x="11162094" y="6439535"/>
                  <a:pt x="11162094" y="6439535"/>
                  <a:pt x="11162094" y="6439535"/>
                </a:cubicBezTo>
                <a:cubicBezTo>
                  <a:pt x="11160041" y="6439535"/>
                  <a:pt x="11160041" y="6439535"/>
                  <a:pt x="11160041" y="6439535"/>
                </a:cubicBezTo>
                <a:cubicBezTo>
                  <a:pt x="11121033" y="6298301"/>
                  <a:pt x="11121033" y="6298301"/>
                  <a:pt x="11121033" y="6298301"/>
                </a:cubicBezTo>
                <a:cubicBezTo>
                  <a:pt x="11121033" y="6296224"/>
                  <a:pt x="11118980" y="6294146"/>
                  <a:pt x="11114874" y="6294146"/>
                </a:cubicBezTo>
                <a:cubicBezTo>
                  <a:pt x="11088184" y="6294146"/>
                  <a:pt x="11088184" y="6294146"/>
                  <a:pt x="11088184" y="6294146"/>
                </a:cubicBezTo>
                <a:close/>
                <a:moveTo>
                  <a:pt x="11048412" y="6291809"/>
                </a:moveTo>
                <a:cubicBezTo>
                  <a:pt x="11030001" y="6291809"/>
                  <a:pt x="11011591" y="6304294"/>
                  <a:pt x="10999317" y="6312618"/>
                </a:cubicBezTo>
                <a:cubicBezTo>
                  <a:pt x="10999317" y="6300133"/>
                  <a:pt x="10999317" y="6300133"/>
                  <a:pt x="10999317" y="6300133"/>
                </a:cubicBezTo>
                <a:cubicBezTo>
                  <a:pt x="10999317" y="6295970"/>
                  <a:pt x="10997272" y="6293890"/>
                  <a:pt x="10993181" y="6293890"/>
                </a:cubicBezTo>
                <a:cubicBezTo>
                  <a:pt x="10964542" y="6293890"/>
                  <a:pt x="10964542" y="6293890"/>
                  <a:pt x="10964542" y="6293890"/>
                </a:cubicBezTo>
                <a:cubicBezTo>
                  <a:pt x="10960451" y="6293890"/>
                  <a:pt x="10958406" y="6295970"/>
                  <a:pt x="10958406" y="6300133"/>
                </a:cubicBezTo>
                <a:cubicBezTo>
                  <a:pt x="10958406" y="6474928"/>
                  <a:pt x="10958406" y="6474928"/>
                  <a:pt x="10958406" y="6474928"/>
                </a:cubicBezTo>
                <a:cubicBezTo>
                  <a:pt x="10958406" y="6479090"/>
                  <a:pt x="10960451" y="6481171"/>
                  <a:pt x="10964542" y="6481171"/>
                </a:cubicBezTo>
                <a:cubicBezTo>
                  <a:pt x="10993181" y="6481171"/>
                  <a:pt x="10993181" y="6481171"/>
                  <a:pt x="10993181" y="6481171"/>
                </a:cubicBezTo>
                <a:cubicBezTo>
                  <a:pt x="10997272" y="6481171"/>
                  <a:pt x="10999317" y="6479090"/>
                  <a:pt x="10999317" y="6474928"/>
                </a:cubicBezTo>
                <a:cubicBezTo>
                  <a:pt x="10999317" y="6354236"/>
                  <a:pt x="10999317" y="6354236"/>
                  <a:pt x="10999317" y="6354236"/>
                </a:cubicBezTo>
                <a:cubicBezTo>
                  <a:pt x="11007500" y="6347993"/>
                  <a:pt x="11025910" y="6333427"/>
                  <a:pt x="11050457" y="6331346"/>
                </a:cubicBezTo>
                <a:cubicBezTo>
                  <a:pt x="11054548" y="6331346"/>
                  <a:pt x="11056594" y="6327184"/>
                  <a:pt x="11056594" y="6325103"/>
                </a:cubicBezTo>
                <a:cubicBezTo>
                  <a:pt x="11056594" y="6298052"/>
                  <a:pt x="11056594" y="6298052"/>
                  <a:pt x="11056594" y="6298052"/>
                </a:cubicBezTo>
                <a:cubicBezTo>
                  <a:pt x="11056594" y="6295970"/>
                  <a:pt x="11056594" y="6293890"/>
                  <a:pt x="11054548" y="6293890"/>
                </a:cubicBezTo>
                <a:cubicBezTo>
                  <a:pt x="11052503" y="6291809"/>
                  <a:pt x="11050457" y="6291809"/>
                  <a:pt x="11048412" y="6291809"/>
                </a:cubicBezTo>
                <a:close/>
                <a:moveTo>
                  <a:pt x="10847504" y="6288302"/>
                </a:moveTo>
                <a:cubicBezTo>
                  <a:pt x="10826811" y="6288302"/>
                  <a:pt x="10791633" y="6294540"/>
                  <a:pt x="10777148" y="6296620"/>
                </a:cubicBezTo>
                <a:cubicBezTo>
                  <a:pt x="10773009" y="6296620"/>
                  <a:pt x="10770940" y="6300778"/>
                  <a:pt x="10770940" y="6302858"/>
                </a:cubicBezTo>
                <a:cubicBezTo>
                  <a:pt x="10770940" y="6302858"/>
                  <a:pt x="10770940" y="6302858"/>
                  <a:pt x="10773009" y="6327811"/>
                </a:cubicBezTo>
                <a:cubicBezTo>
                  <a:pt x="10773009" y="6329890"/>
                  <a:pt x="10773009" y="6331970"/>
                  <a:pt x="10775079" y="6331970"/>
                </a:cubicBezTo>
                <a:cubicBezTo>
                  <a:pt x="10777148" y="6334049"/>
                  <a:pt x="10777148" y="6334049"/>
                  <a:pt x="10779217" y="6334049"/>
                </a:cubicBezTo>
                <a:cubicBezTo>
                  <a:pt x="10795771" y="6334049"/>
                  <a:pt x="10824741" y="6329890"/>
                  <a:pt x="10845434" y="6329890"/>
                </a:cubicBezTo>
                <a:cubicBezTo>
                  <a:pt x="10859918" y="6329890"/>
                  <a:pt x="10868196" y="6338208"/>
                  <a:pt x="10868196" y="6352764"/>
                </a:cubicBezTo>
                <a:cubicBezTo>
                  <a:pt x="10868196" y="6352764"/>
                  <a:pt x="10868196" y="6352764"/>
                  <a:pt x="10868196" y="6365240"/>
                </a:cubicBezTo>
                <a:cubicBezTo>
                  <a:pt x="10868196" y="6365240"/>
                  <a:pt x="10868196" y="6365240"/>
                  <a:pt x="10822672" y="6369399"/>
                </a:cubicBezTo>
                <a:cubicBezTo>
                  <a:pt x="10777148" y="6371479"/>
                  <a:pt x="10758524" y="6388114"/>
                  <a:pt x="10758524" y="6425543"/>
                </a:cubicBezTo>
                <a:cubicBezTo>
                  <a:pt x="10758524" y="6465052"/>
                  <a:pt x="10779217" y="6485846"/>
                  <a:pt x="10814395" y="6485846"/>
                </a:cubicBezTo>
                <a:cubicBezTo>
                  <a:pt x="10843365" y="6485846"/>
                  <a:pt x="10874404" y="6473370"/>
                  <a:pt x="10874404" y="6473370"/>
                </a:cubicBezTo>
                <a:cubicBezTo>
                  <a:pt x="10882681" y="6479608"/>
                  <a:pt x="10888889" y="6483767"/>
                  <a:pt x="10903374" y="6485846"/>
                </a:cubicBezTo>
                <a:cubicBezTo>
                  <a:pt x="10905443" y="6485846"/>
                  <a:pt x="10907512" y="6485846"/>
                  <a:pt x="10909582" y="6483767"/>
                </a:cubicBezTo>
                <a:cubicBezTo>
                  <a:pt x="10909582" y="6481687"/>
                  <a:pt x="10911651" y="6479608"/>
                  <a:pt x="10911651" y="6477529"/>
                </a:cubicBezTo>
                <a:cubicBezTo>
                  <a:pt x="10911651" y="6477529"/>
                  <a:pt x="10911651" y="6477529"/>
                  <a:pt x="10911651" y="6352764"/>
                </a:cubicBezTo>
                <a:cubicBezTo>
                  <a:pt x="10911651" y="6309096"/>
                  <a:pt x="10890958" y="6288302"/>
                  <a:pt x="10847504" y="6288302"/>
                </a:cubicBezTo>
                <a:close/>
                <a:moveTo>
                  <a:pt x="10518899" y="6288302"/>
                </a:moveTo>
                <a:cubicBezTo>
                  <a:pt x="10472419" y="6288302"/>
                  <a:pt x="10434738" y="6332523"/>
                  <a:pt x="10434738" y="6387074"/>
                </a:cubicBezTo>
                <a:cubicBezTo>
                  <a:pt x="10434738" y="6441625"/>
                  <a:pt x="10472419" y="6485846"/>
                  <a:pt x="10518899" y="6485846"/>
                </a:cubicBezTo>
                <a:cubicBezTo>
                  <a:pt x="10565380" y="6485846"/>
                  <a:pt x="10603060" y="6441625"/>
                  <a:pt x="10603060" y="6387074"/>
                </a:cubicBezTo>
                <a:cubicBezTo>
                  <a:pt x="10603060" y="6332523"/>
                  <a:pt x="10565380" y="6288302"/>
                  <a:pt x="10518899" y="6288302"/>
                </a:cubicBezTo>
                <a:close/>
                <a:moveTo>
                  <a:pt x="10302945" y="6262586"/>
                </a:moveTo>
                <a:cubicBezTo>
                  <a:pt x="10302945" y="6262586"/>
                  <a:pt x="10302945" y="6262586"/>
                  <a:pt x="10319310" y="6262586"/>
                </a:cubicBezTo>
                <a:cubicBezTo>
                  <a:pt x="10349994" y="6262586"/>
                  <a:pt x="10362267" y="6283503"/>
                  <a:pt x="10362267" y="6302328"/>
                </a:cubicBezTo>
                <a:cubicBezTo>
                  <a:pt x="10362267" y="6325338"/>
                  <a:pt x="10343857" y="6339979"/>
                  <a:pt x="10317264" y="6339979"/>
                </a:cubicBezTo>
                <a:cubicBezTo>
                  <a:pt x="10294763" y="6342071"/>
                  <a:pt x="10280444" y="6339979"/>
                  <a:pt x="10272261" y="6339979"/>
                </a:cubicBezTo>
                <a:cubicBezTo>
                  <a:pt x="10272261" y="6339979"/>
                  <a:pt x="10272261" y="6339979"/>
                  <a:pt x="10272261" y="6264678"/>
                </a:cubicBezTo>
                <a:cubicBezTo>
                  <a:pt x="10276353" y="6262586"/>
                  <a:pt x="10286581" y="6262586"/>
                  <a:pt x="10302945" y="6262586"/>
                </a:cubicBezTo>
                <a:close/>
                <a:moveTo>
                  <a:pt x="10679182" y="6250897"/>
                </a:moveTo>
                <a:cubicBezTo>
                  <a:pt x="10679182" y="6250897"/>
                  <a:pt x="10679182" y="6250897"/>
                  <a:pt x="10650472" y="6257141"/>
                </a:cubicBezTo>
                <a:cubicBezTo>
                  <a:pt x="10646371" y="6259223"/>
                  <a:pt x="10644320" y="6261305"/>
                  <a:pt x="10644320" y="6263385"/>
                </a:cubicBezTo>
                <a:cubicBezTo>
                  <a:pt x="10644320" y="6263385"/>
                  <a:pt x="10644320" y="6263385"/>
                  <a:pt x="10644320" y="6294607"/>
                </a:cubicBezTo>
                <a:cubicBezTo>
                  <a:pt x="10644320" y="6294607"/>
                  <a:pt x="10644320" y="6294607"/>
                  <a:pt x="10627914" y="6294607"/>
                </a:cubicBezTo>
                <a:cubicBezTo>
                  <a:pt x="10623813" y="6294607"/>
                  <a:pt x="10621762" y="6296689"/>
                  <a:pt x="10621762" y="6300852"/>
                </a:cubicBezTo>
                <a:cubicBezTo>
                  <a:pt x="10621762" y="6300852"/>
                  <a:pt x="10621762" y="6300852"/>
                  <a:pt x="10621762" y="6325830"/>
                </a:cubicBezTo>
                <a:cubicBezTo>
                  <a:pt x="10621762" y="6329993"/>
                  <a:pt x="10623813" y="6332074"/>
                  <a:pt x="10627914" y="6332074"/>
                </a:cubicBezTo>
                <a:cubicBezTo>
                  <a:pt x="10627914" y="6332074"/>
                  <a:pt x="10627914" y="6332074"/>
                  <a:pt x="10644320" y="6332074"/>
                </a:cubicBezTo>
                <a:cubicBezTo>
                  <a:pt x="10644320" y="6332074"/>
                  <a:pt x="10644320" y="6332074"/>
                  <a:pt x="10644320" y="6415333"/>
                </a:cubicBezTo>
                <a:cubicBezTo>
                  <a:pt x="10644320" y="6471532"/>
                  <a:pt x="10658675" y="6488184"/>
                  <a:pt x="10699689" y="6488184"/>
                </a:cubicBezTo>
                <a:cubicBezTo>
                  <a:pt x="10709943" y="6488184"/>
                  <a:pt x="10722247" y="6484021"/>
                  <a:pt x="10732500" y="6484021"/>
                </a:cubicBezTo>
                <a:cubicBezTo>
                  <a:pt x="10736602" y="6481940"/>
                  <a:pt x="10738652" y="6479858"/>
                  <a:pt x="10738652" y="6475695"/>
                </a:cubicBezTo>
                <a:cubicBezTo>
                  <a:pt x="10738652" y="6475695"/>
                  <a:pt x="10738652" y="6475695"/>
                  <a:pt x="10736602" y="6452799"/>
                </a:cubicBezTo>
                <a:cubicBezTo>
                  <a:pt x="10736602" y="6448636"/>
                  <a:pt x="10734551" y="6444473"/>
                  <a:pt x="10730449" y="6444473"/>
                </a:cubicBezTo>
                <a:cubicBezTo>
                  <a:pt x="10724297" y="6444473"/>
                  <a:pt x="10714044" y="6446555"/>
                  <a:pt x="10705841" y="6446555"/>
                </a:cubicBezTo>
                <a:cubicBezTo>
                  <a:pt x="10687385" y="6446555"/>
                  <a:pt x="10687385" y="6436148"/>
                  <a:pt x="10687385" y="6409088"/>
                </a:cubicBezTo>
                <a:cubicBezTo>
                  <a:pt x="10687385" y="6409088"/>
                  <a:pt x="10687385" y="6409088"/>
                  <a:pt x="10687385" y="6332074"/>
                </a:cubicBezTo>
                <a:cubicBezTo>
                  <a:pt x="10687385" y="6332074"/>
                  <a:pt x="10687385" y="6332074"/>
                  <a:pt x="10730449" y="6332074"/>
                </a:cubicBezTo>
                <a:cubicBezTo>
                  <a:pt x="10734551" y="6332074"/>
                  <a:pt x="10736602" y="6329993"/>
                  <a:pt x="10736602" y="6325830"/>
                </a:cubicBezTo>
                <a:cubicBezTo>
                  <a:pt x="10736602" y="6325830"/>
                  <a:pt x="10736602" y="6325830"/>
                  <a:pt x="10736602" y="6300852"/>
                </a:cubicBezTo>
                <a:cubicBezTo>
                  <a:pt x="10736602" y="6296689"/>
                  <a:pt x="10734551" y="6294607"/>
                  <a:pt x="10730449" y="6294607"/>
                </a:cubicBezTo>
                <a:cubicBezTo>
                  <a:pt x="10730449" y="6294607"/>
                  <a:pt x="10730449" y="6294607"/>
                  <a:pt x="10687385" y="6294607"/>
                </a:cubicBezTo>
                <a:cubicBezTo>
                  <a:pt x="10687385" y="6294607"/>
                  <a:pt x="10687385" y="6294607"/>
                  <a:pt x="10687385" y="6257141"/>
                </a:cubicBezTo>
                <a:cubicBezTo>
                  <a:pt x="10687385" y="6255060"/>
                  <a:pt x="10685334" y="6252978"/>
                  <a:pt x="10685334" y="6250897"/>
                </a:cubicBezTo>
                <a:cubicBezTo>
                  <a:pt x="10683283" y="6250897"/>
                  <a:pt x="10681232" y="6250897"/>
                  <a:pt x="10679182" y="6250897"/>
                </a:cubicBezTo>
                <a:close/>
                <a:moveTo>
                  <a:pt x="10313278" y="6221675"/>
                </a:moveTo>
                <a:cubicBezTo>
                  <a:pt x="10302968" y="6221675"/>
                  <a:pt x="10272038" y="6221675"/>
                  <a:pt x="10232861" y="6225827"/>
                </a:cubicBezTo>
                <a:cubicBezTo>
                  <a:pt x="10230798" y="6225827"/>
                  <a:pt x="10226674" y="6229979"/>
                  <a:pt x="10226674" y="6234131"/>
                </a:cubicBezTo>
                <a:cubicBezTo>
                  <a:pt x="10226674" y="6234131"/>
                  <a:pt x="10226674" y="6234131"/>
                  <a:pt x="10226674" y="6474943"/>
                </a:cubicBezTo>
                <a:cubicBezTo>
                  <a:pt x="10226674" y="6479095"/>
                  <a:pt x="10230798" y="6481171"/>
                  <a:pt x="10234922" y="6481171"/>
                </a:cubicBezTo>
                <a:cubicBezTo>
                  <a:pt x="10234922" y="6481171"/>
                  <a:pt x="10234922" y="6481171"/>
                  <a:pt x="10263790" y="6481171"/>
                </a:cubicBezTo>
                <a:cubicBezTo>
                  <a:pt x="10267914" y="6481171"/>
                  <a:pt x="10272038" y="6479095"/>
                  <a:pt x="10272038" y="6474943"/>
                </a:cubicBezTo>
                <a:cubicBezTo>
                  <a:pt x="10272038" y="6474943"/>
                  <a:pt x="10272038" y="6474943"/>
                  <a:pt x="10272038" y="6379449"/>
                </a:cubicBezTo>
                <a:cubicBezTo>
                  <a:pt x="10280286" y="6379449"/>
                  <a:pt x="10298844" y="6381524"/>
                  <a:pt x="10321526" y="6381524"/>
                </a:cubicBezTo>
                <a:cubicBezTo>
                  <a:pt x="10321526" y="6381524"/>
                  <a:pt x="10321526" y="6381524"/>
                  <a:pt x="10362766" y="6477018"/>
                </a:cubicBezTo>
                <a:cubicBezTo>
                  <a:pt x="10364828" y="6481171"/>
                  <a:pt x="10366890" y="6481171"/>
                  <a:pt x="10368952" y="6481171"/>
                </a:cubicBezTo>
                <a:cubicBezTo>
                  <a:pt x="10368952" y="6481171"/>
                  <a:pt x="10368952" y="6481171"/>
                  <a:pt x="10401944" y="6481171"/>
                </a:cubicBezTo>
                <a:cubicBezTo>
                  <a:pt x="10406068" y="6481171"/>
                  <a:pt x="10408130" y="6481171"/>
                  <a:pt x="10408130" y="6479095"/>
                </a:cubicBezTo>
                <a:cubicBezTo>
                  <a:pt x="10410192" y="6477018"/>
                  <a:pt x="10410192" y="6474943"/>
                  <a:pt x="10410192" y="6472867"/>
                </a:cubicBezTo>
                <a:lnTo>
                  <a:pt x="10362766" y="6369069"/>
                </a:lnTo>
                <a:cubicBezTo>
                  <a:pt x="10393696" y="6354537"/>
                  <a:pt x="10408130" y="6331701"/>
                  <a:pt x="10408130" y="6300561"/>
                </a:cubicBezTo>
                <a:cubicBezTo>
                  <a:pt x="10408130" y="6265270"/>
                  <a:pt x="10391634" y="6221675"/>
                  <a:pt x="10319464" y="6221675"/>
                </a:cubicBezTo>
                <a:cubicBezTo>
                  <a:pt x="10319464" y="6221675"/>
                  <a:pt x="10317402" y="6221675"/>
                  <a:pt x="10313278" y="6221675"/>
                </a:cubicBezTo>
                <a:close/>
                <a:moveTo>
                  <a:pt x="11675833" y="6188669"/>
                </a:moveTo>
                <a:cubicBezTo>
                  <a:pt x="11677894" y="6186608"/>
                  <a:pt x="11682015" y="6186608"/>
                  <a:pt x="11684076" y="6188669"/>
                </a:cubicBezTo>
                <a:cubicBezTo>
                  <a:pt x="11727344" y="6198970"/>
                  <a:pt x="11760312" y="6217514"/>
                  <a:pt x="11791218" y="6250482"/>
                </a:cubicBezTo>
                <a:cubicBezTo>
                  <a:pt x="11793278" y="6252542"/>
                  <a:pt x="11795339" y="6254602"/>
                  <a:pt x="11795339" y="6256663"/>
                </a:cubicBezTo>
                <a:cubicBezTo>
                  <a:pt x="11793278" y="6260783"/>
                  <a:pt x="11791218" y="6260783"/>
                  <a:pt x="11787097" y="6262844"/>
                </a:cubicBezTo>
                <a:cubicBezTo>
                  <a:pt x="11696438" y="6306113"/>
                  <a:pt x="11696438" y="6306113"/>
                  <a:pt x="11696438" y="6306113"/>
                </a:cubicBezTo>
                <a:cubicBezTo>
                  <a:pt x="11692317" y="6308173"/>
                  <a:pt x="11688196" y="6308173"/>
                  <a:pt x="11686136" y="6308173"/>
                </a:cubicBezTo>
                <a:cubicBezTo>
                  <a:pt x="11684076" y="6306113"/>
                  <a:pt x="11682015" y="6301992"/>
                  <a:pt x="11682015" y="6297871"/>
                </a:cubicBezTo>
                <a:cubicBezTo>
                  <a:pt x="11673773" y="6196910"/>
                  <a:pt x="11673773" y="6196910"/>
                  <a:pt x="11673773" y="6196910"/>
                </a:cubicBezTo>
                <a:cubicBezTo>
                  <a:pt x="11673773" y="6192789"/>
                  <a:pt x="11673773" y="6190729"/>
                  <a:pt x="11675833" y="6188669"/>
                </a:cubicBezTo>
                <a:close/>
                <a:moveTo>
                  <a:pt x="11618498" y="6187898"/>
                </a:moveTo>
                <a:cubicBezTo>
                  <a:pt x="11620043" y="6187641"/>
                  <a:pt x="11621589" y="6187641"/>
                  <a:pt x="11622619" y="6188673"/>
                </a:cubicBezTo>
                <a:cubicBezTo>
                  <a:pt x="11622619" y="6190738"/>
                  <a:pt x="11624679" y="6192803"/>
                  <a:pt x="11624679" y="6198998"/>
                </a:cubicBezTo>
                <a:cubicBezTo>
                  <a:pt x="11616438" y="6300186"/>
                  <a:pt x="11616438" y="6300186"/>
                  <a:pt x="11616438" y="6300186"/>
                </a:cubicBezTo>
                <a:cubicBezTo>
                  <a:pt x="11616438" y="6304316"/>
                  <a:pt x="11614377" y="6306381"/>
                  <a:pt x="11612316" y="6308446"/>
                </a:cubicBezTo>
                <a:cubicBezTo>
                  <a:pt x="11608196" y="6310511"/>
                  <a:pt x="11606135" y="6310511"/>
                  <a:pt x="11602015" y="6308446"/>
                </a:cubicBezTo>
                <a:cubicBezTo>
                  <a:pt x="11511355" y="6263015"/>
                  <a:pt x="11511355" y="6263015"/>
                  <a:pt x="11511355" y="6263015"/>
                </a:cubicBezTo>
                <a:cubicBezTo>
                  <a:pt x="11507235" y="6263015"/>
                  <a:pt x="11505174" y="6260950"/>
                  <a:pt x="11503114" y="6256820"/>
                </a:cubicBezTo>
                <a:cubicBezTo>
                  <a:pt x="11503114" y="6254754"/>
                  <a:pt x="11505174" y="6252690"/>
                  <a:pt x="11507235" y="6250624"/>
                </a:cubicBezTo>
                <a:cubicBezTo>
                  <a:pt x="11538141" y="6217584"/>
                  <a:pt x="11571108" y="6198998"/>
                  <a:pt x="11614377" y="6188673"/>
                </a:cubicBezTo>
                <a:cubicBezTo>
                  <a:pt x="11615407" y="6188673"/>
                  <a:pt x="11616952" y="6188157"/>
                  <a:pt x="11618498" y="6187898"/>
                </a:cubicBezTo>
                <a:close/>
                <a:moveTo>
                  <a:pt x="11649811" y="6152709"/>
                </a:moveTo>
                <a:cubicBezTo>
                  <a:pt x="11530058" y="6152709"/>
                  <a:pt x="11432980" y="6250835"/>
                  <a:pt x="11432980" y="6371879"/>
                </a:cubicBezTo>
                <a:cubicBezTo>
                  <a:pt x="11432980" y="6492922"/>
                  <a:pt x="11530058" y="6591048"/>
                  <a:pt x="11649811" y="6591048"/>
                </a:cubicBezTo>
                <a:cubicBezTo>
                  <a:pt x="11769564" y="6591048"/>
                  <a:pt x="11866643" y="6492922"/>
                  <a:pt x="11866643" y="6371879"/>
                </a:cubicBezTo>
                <a:cubicBezTo>
                  <a:pt x="11866643" y="6250835"/>
                  <a:pt x="11769564" y="6152709"/>
                  <a:pt x="11649811" y="6152709"/>
                </a:cubicBezTo>
                <a:close/>
                <a:moveTo>
                  <a:pt x="11649226" y="6121150"/>
                </a:moveTo>
                <a:cubicBezTo>
                  <a:pt x="11785441" y="6121150"/>
                  <a:pt x="11895865" y="6232882"/>
                  <a:pt x="11895865" y="6370711"/>
                </a:cubicBezTo>
                <a:cubicBezTo>
                  <a:pt x="11895865" y="6508539"/>
                  <a:pt x="11785441" y="6620272"/>
                  <a:pt x="11649226" y="6620272"/>
                </a:cubicBezTo>
                <a:cubicBezTo>
                  <a:pt x="11513012" y="6620272"/>
                  <a:pt x="11402588" y="6508539"/>
                  <a:pt x="11402588" y="6370711"/>
                </a:cubicBezTo>
                <a:cubicBezTo>
                  <a:pt x="11402588" y="6232882"/>
                  <a:pt x="11513012" y="6121150"/>
                  <a:pt x="11649226" y="6121150"/>
                </a:cubicBezTo>
                <a:close/>
                <a:moveTo>
                  <a:pt x="11636303" y="6042574"/>
                </a:moveTo>
                <a:cubicBezTo>
                  <a:pt x="11628077" y="6057123"/>
                  <a:pt x="11623964" y="6075829"/>
                  <a:pt x="11623964" y="6092457"/>
                </a:cubicBezTo>
                <a:cubicBezTo>
                  <a:pt x="11619850" y="6092457"/>
                  <a:pt x="11603398" y="6094535"/>
                  <a:pt x="11601342" y="6096614"/>
                </a:cubicBezTo>
                <a:cubicBezTo>
                  <a:pt x="11595172" y="6077908"/>
                  <a:pt x="11586946" y="6061280"/>
                  <a:pt x="11574607" y="6050888"/>
                </a:cubicBezTo>
                <a:cubicBezTo>
                  <a:pt x="11574607" y="6048809"/>
                  <a:pt x="11574607" y="6048809"/>
                  <a:pt x="11574607" y="6048809"/>
                </a:cubicBezTo>
                <a:cubicBezTo>
                  <a:pt x="11572550" y="6050888"/>
                  <a:pt x="11572550" y="6050888"/>
                  <a:pt x="11572550" y="6050888"/>
                </a:cubicBezTo>
                <a:cubicBezTo>
                  <a:pt x="11566381" y="6050888"/>
                  <a:pt x="11558155" y="6052966"/>
                  <a:pt x="11551985" y="6055045"/>
                </a:cubicBezTo>
                <a:cubicBezTo>
                  <a:pt x="11551985" y="6057123"/>
                  <a:pt x="11551985" y="6057123"/>
                  <a:pt x="11551985" y="6057123"/>
                </a:cubicBezTo>
                <a:cubicBezTo>
                  <a:pt x="11549928" y="6065437"/>
                  <a:pt x="11547872" y="6073751"/>
                  <a:pt x="11547872" y="6082065"/>
                </a:cubicBezTo>
                <a:cubicBezTo>
                  <a:pt x="11547872" y="6092457"/>
                  <a:pt x="11549928" y="6100771"/>
                  <a:pt x="11551985" y="6109085"/>
                </a:cubicBezTo>
                <a:cubicBezTo>
                  <a:pt x="11549928" y="6109085"/>
                  <a:pt x="11533476" y="6117398"/>
                  <a:pt x="11531420" y="6117398"/>
                </a:cubicBezTo>
                <a:cubicBezTo>
                  <a:pt x="11521137" y="6102849"/>
                  <a:pt x="11508798" y="6088300"/>
                  <a:pt x="11494402" y="6082065"/>
                </a:cubicBezTo>
                <a:cubicBezTo>
                  <a:pt x="11494402" y="6079986"/>
                  <a:pt x="11494402" y="6079986"/>
                  <a:pt x="11494402" y="6079986"/>
                </a:cubicBezTo>
                <a:cubicBezTo>
                  <a:pt x="11492346" y="6079986"/>
                  <a:pt x="11492346" y="6079986"/>
                  <a:pt x="11492346" y="6079986"/>
                </a:cubicBezTo>
                <a:cubicBezTo>
                  <a:pt x="11486176" y="6084143"/>
                  <a:pt x="11480006" y="6088300"/>
                  <a:pt x="11473837" y="6092457"/>
                </a:cubicBezTo>
                <a:cubicBezTo>
                  <a:pt x="11473837" y="6092457"/>
                  <a:pt x="11473837" y="6094535"/>
                  <a:pt x="11473837" y="6094535"/>
                </a:cubicBezTo>
                <a:cubicBezTo>
                  <a:pt x="11473837" y="6111163"/>
                  <a:pt x="11477950" y="6127791"/>
                  <a:pt x="11486176" y="6144418"/>
                </a:cubicBezTo>
                <a:cubicBezTo>
                  <a:pt x="11484120" y="6146497"/>
                  <a:pt x="11471780" y="6154811"/>
                  <a:pt x="11469724" y="6156889"/>
                </a:cubicBezTo>
                <a:cubicBezTo>
                  <a:pt x="11457385" y="6144418"/>
                  <a:pt x="11440932" y="6134026"/>
                  <a:pt x="11426536" y="6129869"/>
                </a:cubicBezTo>
                <a:cubicBezTo>
                  <a:pt x="11424480" y="6129869"/>
                  <a:pt x="11424480" y="6129869"/>
                  <a:pt x="11424480" y="6129869"/>
                </a:cubicBezTo>
                <a:cubicBezTo>
                  <a:pt x="11424480" y="6131947"/>
                  <a:pt x="11424480" y="6131947"/>
                  <a:pt x="11424480" y="6131947"/>
                </a:cubicBezTo>
                <a:cubicBezTo>
                  <a:pt x="11418310" y="6134026"/>
                  <a:pt x="11412140" y="6140261"/>
                  <a:pt x="11408027" y="6146497"/>
                </a:cubicBezTo>
                <a:cubicBezTo>
                  <a:pt x="11408027" y="6148575"/>
                  <a:pt x="11408027" y="6148575"/>
                  <a:pt x="11408027" y="6148575"/>
                </a:cubicBezTo>
                <a:cubicBezTo>
                  <a:pt x="11412140" y="6163124"/>
                  <a:pt x="11422423" y="6179752"/>
                  <a:pt x="11434763" y="6194301"/>
                </a:cubicBezTo>
                <a:cubicBezTo>
                  <a:pt x="11432706" y="6194301"/>
                  <a:pt x="11422423" y="6208850"/>
                  <a:pt x="11420366" y="6210929"/>
                </a:cubicBezTo>
                <a:cubicBezTo>
                  <a:pt x="11405971" y="6202615"/>
                  <a:pt x="11387462" y="6198458"/>
                  <a:pt x="11371010" y="6198458"/>
                </a:cubicBezTo>
                <a:cubicBezTo>
                  <a:pt x="11368953" y="6198458"/>
                  <a:pt x="11368953" y="6198458"/>
                  <a:pt x="11368953" y="6198458"/>
                </a:cubicBezTo>
                <a:cubicBezTo>
                  <a:pt x="11364840" y="6202615"/>
                  <a:pt x="11360727" y="6210929"/>
                  <a:pt x="11358671" y="6217164"/>
                </a:cubicBezTo>
                <a:cubicBezTo>
                  <a:pt x="11358671" y="6219243"/>
                  <a:pt x="11358671" y="6219243"/>
                  <a:pt x="11358671" y="6219243"/>
                </a:cubicBezTo>
                <a:cubicBezTo>
                  <a:pt x="11366897" y="6233791"/>
                  <a:pt x="11379236" y="6246262"/>
                  <a:pt x="11395688" y="6256655"/>
                </a:cubicBezTo>
                <a:cubicBezTo>
                  <a:pt x="11393632" y="6258733"/>
                  <a:pt x="11387462" y="6273282"/>
                  <a:pt x="11387462" y="6275361"/>
                </a:cubicBezTo>
                <a:cubicBezTo>
                  <a:pt x="11368953" y="6271204"/>
                  <a:pt x="11350444" y="6271204"/>
                  <a:pt x="11336049" y="6275361"/>
                </a:cubicBezTo>
                <a:cubicBezTo>
                  <a:pt x="11333992" y="6275361"/>
                  <a:pt x="11333992" y="6275361"/>
                  <a:pt x="11333992" y="6275361"/>
                </a:cubicBezTo>
                <a:cubicBezTo>
                  <a:pt x="11333992" y="6277439"/>
                  <a:pt x="11333992" y="6277439"/>
                  <a:pt x="11333992" y="6277439"/>
                </a:cubicBezTo>
                <a:cubicBezTo>
                  <a:pt x="11331936" y="6283675"/>
                  <a:pt x="11329879" y="6291988"/>
                  <a:pt x="11327823" y="6298223"/>
                </a:cubicBezTo>
                <a:cubicBezTo>
                  <a:pt x="11329879" y="6300302"/>
                  <a:pt x="11329879" y="6300302"/>
                  <a:pt x="11329879" y="6300302"/>
                </a:cubicBezTo>
                <a:cubicBezTo>
                  <a:pt x="11340162" y="6310694"/>
                  <a:pt x="11356614" y="6321087"/>
                  <a:pt x="11373066" y="6325243"/>
                </a:cubicBezTo>
                <a:cubicBezTo>
                  <a:pt x="11373066" y="6327322"/>
                  <a:pt x="11371010" y="6346028"/>
                  <a:pt x="11371010" y="6348107"/>
                </a:cubicBezTo>
                <a:cubicBezTo>
                  <a:pt x="11352501" y="6348107"/>
                  <a:pt x="11333992" y="6352263"/>
                  <a:pt x="11321653" y="6360578"/>
                </a:cubicBezTo>
                <a:cubicBezTo>
                  <a:pt x="11319596" y="6360578"/>
                  <a:pt x="11319596" y="6360578"/>
                  <a:pt x="11319596" y="6360578"/>
                </a:cubicBezTo>
                <a:cubicBezTo>
                  <a:pt x="11319596" y="6362655"/>
                  <a:pt x="11319596" y="6362655"/>
                  <a:pt x="11319596" y="6362655"/>
                </a:cubicBezTo>
                <a:cubicBezTo>
                  <a:pt x="11319596" y="6364734"/>
                  <a:pt x="11319596" y="6368891"/>
                  <a:pt x="11319596" y="6373048"/>
                </a:cubicBezTo>
                <a:cubicBezTo>
                  <a:pt x="11319596" y="6377205"/>
                  <a:pt x="11319596" y="6381362"/>
                  <a:pt x="11319596" y="6383440"/>
                </a:cubicBezTo>
                <a:cubicBezTo>
                  <a:pt x="11319596" y="6385519"/>
                  <a:pt x="11319596" y="6385519"/>
                  <a:pt x="11319596" y="6385519"/>
                </a:cubicBezTo>
                <a:cubicBezTo>
                  <a:pt x="11321653" y="6385519"/>
                  <a:pt x="11321653" y="6385519"/>
                  <a:pt x="11321653" y="6385519"/>
                </a:cubicBezTo>
                <a:cubicBezTo>
                  <a:pt x="11333992" y="6393833"/>
                  <a:pt x="11352501" y="6397990"/>
                  <a:pt x="11371010" y="6397990"/>
                </a:cubicBezTo>
                <a:cubicBezTo>
                  <a:pt x="11371010" y="6402146"/>
                  <a:pt x="11373066" y="6418774"/>
                  <a:pt x="11375123" y="6420852"/>
                </a:cubicBezTo>
                <a:cubicBezTo>
                  <a:pt x="11356614" y="6427087"/>
                  <a:pt x="11340162" y="6435401"/>
                  <a:pt x="11329879" y="6447872"/>
                </a:cubicBezTo>
                <a:cubicBezTo>
                  <a:pt x="11327823" y="6447872"/>
                  <a:pt x="11327823" y="6447872"/>
                  <a:pt x="11327823" y="6447872"/>
                </a:cubicBezTo>
                <a:cubicBezTo>
                  <a:pt x="11327823" y="6449951"/>
                  <a:pt x="11327823" y="6449951"/>
                  <a:pt x="11327823" y="6449951"/>
                </a:cubicBezTo>
                <a:cubicBezTo>
                  <a:pt x="11329879" y="6456186"/>
                  <a:pt x="11331936" y="6464500"/>
                  <a:pt x="11333992" y="6470736"/>
                </a:cubicBezTo>
                <a:cubicBezTo>
                  <a:pt x="11336049" y="6470736"/>
                  <a:pt x="11336049" y="6470736"/>
                  <a:pt x="11336049" y="6470736"/>
                </a:cubicBezTo>
                <a:cubicBezTo>
                  <a:pt x="11350444" y="6476971"/>
                  <a:pt x="11371010" y="6474892"/>
                  <a:pt x="11387462" y="6470736"/>
                </a:cubicBezTo>
                <a:cubicBezTo>
                  <a:pt x="11387462" y="6472813"/>
                  <a:pt x="11395688" y="6489442"/>
                  <a:pt x="11395688" y="6491519"/>
                </a:cubicBezTo>
                <a:cubicBezTo>
                  <a:pt x="11381292" y="6499833"/>
                  <a:pt x="11366897" y="6514383"/>
                  <a:pt x="11358671" y="6528932"/>
                </a:cubicBezTo>
                <a:cubicBezTo>
                  <a:pt x="11358671" y="6531010"/>
                  <a:pt x="11358671" y="6531010"/>
                  <a:pt x="11358671" y="6531010"/>
                </a:cubicBezTo>
                <a:cubicBezTo>
                  <a:pt x="11360727" y="6535168"/>
                  <a:pt x="11366897" y="6543481"/>
                  <a:pt x="11371010" y="6549716"/>
                </a:cubicBezTo>
                <a:cubicBezTo>
                  <a:pt x="11387462" y="6549716"/>
                  <a:pt x="11405971" y="6545560"/>
                  <a:pt x="11422423" y="6535168"/>
                </a:cubicBezTo>
                <a:cubicBezTo>
                  <a:pt x="11422423" y="6537245"/>
                  <a:pt x="11432706" y="6551795"/>
                  <a:pt x="11434763" y="6553874"/>
                </a:cubicBezTo>
                <a:cubicBezTo>
                  <a:pt x="11422423" y="6566344"/>
                  <a:pt x="11412140" y="6582971"/>
                  <a:pt x="11408027" y="6599600"/>
                </a:cubicBezTo>
                <a:cubicBezTo>
                  <a:pt x="11410084" y="6601677"/>
                  <a:pt x="11410084" y="6601677"/>
                  <a:pt x="11410084" y="6601677"/>
                </a:cubicBezTo>
                <a:cubicBezTo>
                  <a:pt x="11412140" y="6605835"/>
                  <a:pt x="11420366" y="6612070"/>
                  <a:pt x="11424480" y="6616227"/>
                </a:cubicBezTo>
                <a:cubicBezTo>
                  <a:pt x="11426536" y="6616227"/>
                  <a:pt x="11426536" y="6616227"/>
                  <a:pt x="11426536" y="6616227"/>
                </a:cubicBezTo>
                <a:cubicBezTo>
                  <a:pt x="11440932" y="6612070"/>
                  <a:pt x="11457385" y="6603756"/>
                  <a:pt x="11471780" y="6589207"/>
                </a:cubicBezTo>
                <a:cubicBezTo>
                  <a:pt x="11473837" y="6591286"/>
                  <a:pt x="11486176" y="6601677"/>
                  <a:pt x="11488233" y="6603756"/>
                </a:cubicBezTo>
                <a:cubicBezTo>
                  <a:pt x="11480006" y="6620383"/>
                  <a:pt x="11475894" y="6637012"/>
                  <a:pt x="11475894" y="6653639"/>
                </a:cubicBezTo>
                <a:cubicBezTo>
                  <a:pt x="11475894" y="6653639"/>
                  <a:pt x="11475894" y="6655718"/>
                  <a:pt x="11475894" y="6655718"/>
                </a:cubicBezTo>
                <a:cubicBezTo>
                  <a:pt x="11480006" y="6659874"/>
                  <a:pt x="11488233" y="6664032"/>
                  <a:pt x="11494402" y="6666109"/>
                </a:cubicBezTo>
                <a:cubicBezTo>
                  <a:pt x="11494402" y="6668188"/>
                  <a:pt x="11494402" y="6668188"/>
                  <a:pt x="11494402" y="6668188"/>
                </a:cubicBezTo>
                <a:cubicBezTo>
                  <a:pt x="11496459" y="6666109"/>
                  <a:pt x="11496459" y="6666109"/>
                  <a:pt x="11496459" y="6666109"/>
                </a:cubicBezTo>
                <a:cubicBezTo>
                  <a:pt x="11510854" y="6657796"/>
                  <a:pt x="11523194" y="6645325"/>
                  <a:pt x="11533476" y="6628698"/>
                </a:cubicBezTo>
                <a:cubicBezTo>
                  <a:pt x="11535533" y="6630776"/>
                  <a:pt x="11549928" y="6637012"/>
                  <a:pt x="11551985" y="6637012"/>
                </a:cubicBezTo>
                <a:cubicBezTo>
                  <a:pt x="11549928" y="6645325"/>
                  <a:pt x="11549928" y="6655718"/>
                  <a:pt x="11549928" y="6664032"/>
                </a:cubicBezTo>
                <a:cubicBezTo>
                  <a:pt x="11549928" y="6672345"/>
                  <a:pt x="11549928" y="6682738"/>
                  <a:pt x="11551985" y="6688973"/>
                </a:cubicBezTo>
                <a:cubicBezTo>
                  <a:pt x="11551985" y="6691051"/>
                  <a:pt x="11551985" y="6691051"/>
                  <a:pt x="11551985" y="6691051"/>
                </a:cubicBezTo>
                <a:cubicBezTo>
                  <a:pt x="11554042" y="6691051"/>
                  <a:pt x="11554042" y="6691051"/>
                  <a:pt x="11554042" y="6691051"/>
                </a:cubicBezTo>
                <a:cubicBezTo>
                  <a:pt x="11558155" y="6693130"/>
                  <a:pt x="11568437" y="6695208"/>
                  <a:pt x="11574607" y="6697286"/>
                </a:cubicBezTo>
                <a:cubicBezTo>
                  <a:pt x="11576663" y="6697286"/>
                  <a:pt x="11576663" y="6697286"/>
                  <a:pt x="11576663" y="6697286"/>
                </a:cubicBezTo>
                <a:cubicBezTo>
                  <a:pt x="11586946" y="6684816"/>
                  <a:pt x="11597229" y="6668188"/>
                  <a:pt x="11601342" y="6651561"/>
                </a:cubicBezTo>
                <a:cubicBezTo>
                  <a:pt x="11603398" y="6651561"/>
                  <a:pt x="11621907" y="6653639"/>
                  <a:pt x="11623964" y="6653639"/>
                </a:cubicBezTo>
                <a:cubicBezTo>
                  <a:pt x="11623964" y="6672345"/>
                  <a:pt x="11628077" y="6691051"/>
                  <a:pt x="11636303" y="6705600"/>
                </a:cubicBezTo>
                <a:cubicBezTo>
                  <a:pt x="11638359" y="6705600"/>
                  <a:pt x="11638359" y="6705600"/>
                  <a:pt x="11638359" y="6705600"/>
                </a:cubicBezTo>
                <a:cubicBezTo>
                  <a:pt x="11644529" y="6705600"/>
                  <a:pt x="11654812" y="6705600"/>
                  <a:pt x="11658925" y="6705600"/>
                </a:cubicBezTo>
                <a:cubicBezTo>
                  <a:pt x="11660982" y="6705600"/>
                  <a:pt x="11660982" y="6705600"/>
                  <a:pt x="11660982" y="6705600"/>
                </a:cubicBezTo>
                <a:cubicBezTo>
                  <a:pt x="11669208" y="6691051"/>
                  <a:pt x="11673321" y="6672345"/>
                  <a:pt x="11675378" y="6653639"/>
                </a:cubicBezTo>
                <a:cubicBezTo>
                  <a:pt x="11677434" y="6653639"/>
                  <a:pt x="11693886" y="6651561"/>
                  <a:pt x="11695943" y="6651561"/>
                </a:cubicBezTo>
                <a:cubicBezTo>
                  <a:pt x="11700056" y="6668188"/>
                  <a:pt x="11710338" y="6684816"/>
                  <a:pt x="11722678" y="6697286"/>
                </a:cubicBezTo>
                <a:cubicBezTo>
                  <a:pt x="11728847" y="6695208"/>
                  <a:pt x="11739130" y="6693130"/>
                  <a:pt x="11743243" y="6691051"/>
                </a:cubicBezTo>
                <a:cubicBezTo>
                  <a:pt x="11745300" y="6691051"/>
                  <a:pt x="11745300" y="6691051"/>
                  <a:pt x="11745300" y="6691051"/>
                </a:cubicBezTo>
                <a:cubicBezTo>
                  <a:pt x="11747356" y="6682738"/>
                  <a:pt x="11747356" y="6672345"/>
                  <a:pt x="11747356" y="6664032"/>
                </a:cubicBezTo>
                <a:cubicBezTo>
                  <a:pt x="11747356" y="6655718"/>
                  <a:pt x="11747356" y="6645325"/>
                  <a:pt x="11745300" y="6637012"/>
                </a:cubicBezTo>
                <a:cubicBezTo>
                  <a:pt x="11747356" y="6637012"/>
                  <a:pt x="11763808" y="6630776"/>
                  <a:pt x="11765865" y="6628698"/>
                </a:cubicBezTo>
                <a:cubicBezTo>
                  <a:pt x="11774091" y="6645325"/>
                  <a:pt x="11788487" y="6657796"/>
                  <a:pt x="11802882" y="6666109"/>
                </a:cubicBezTo>
                <a:cubicBezTo>
                  <a:pt x="11809052" y="6664032"/>
                  <a:pt x="11817278" y="6659874"/>
                  <a:pt x="11821391" y="6655718"/>
                </a:cubicBezTo>
                <a:cubicBezTo>
                  <a:pt x="11823448" y="6653639"/>
                  <a:pt x="11823448" y="6653639"/>
                  <a:pt x="11823448" y="6653639"/>
                </a:cubicBezTo>
                <a:cubicBezTo>
                  <a:pt x="11823448" y="6653639"/>
                  <a:pt x="11823448" y="6653639"/>
                  <a:pt x="11823448" y="6651561"/>
                </a:cubicBezTo>
                <a:cubicBezTo>
                  <a:pt x="11823448" y="6637012"/>
                  <a:pt x="11817278" y="6618306"/>
                  <a:pt x="11809052" y="6603756"/>
                </a:cubicBezTo>
                <a:cubicBezTo>
                  <a:pt x="11811108" y="6601677"/>
                  <a:pt x="11823448" y="6591286"/>
                  <a:pt x="11825504" y="6589207"/>
                </a:cubicBezTo>
                <a:cubicBezTo>
                  <a:pt x="11839900" y="6601677"/>
                  <a:pt x="11856352" y="6612070"/>
                  <a:pt x="11870748" y="6616227"/>
                </a:cubicBezTo>
                <a:cubicBezTo>
                  <a:pt x="11872805" y="6616227"/>
                  <a:pt x="11872805" y="6616227"/>
                  <a:pt x="11872805" y="6616227"/>
                </a:cubicBezTo>
                <a:cubicBezTo>
                  <a:pt x="11876918" y="6612070"/>
                  <a:pt x="11885144" y="6605835"/>
                  <a:pt x="11887201" y="6599600"/>
                </a:cubicBezTo>
                <a:cubicBezTo>
                  <a:pt x="11889257" y="6599600"/>
                  <a:pt x="11889257" y="6599600"/>
                  <a:pt x="11889257" y="6599600"/>
                </a:cubicBezTo>
                <a:cubicBezTo>
                  <a:pt x="11885144" y="6582971"/>
                  <a:pt x="11874861" y="6566344"/>
                  <a:pt x="11862522" y="6553874"/>
                </a:cubicBezTo>
                <a:cubicBezTo>
                  <a:pt x="11864579" y="6551795"/>
                  <a:pt x="11874861" y="6537245"/>
                  <a:pt x="11874861" y="6535168"/>
                </a:cubicBezTo>
                <a:cubicBezTo>
                  <a:pt x="11891314" y="6543481"/>
                  <a:pt x="11909822" y="6549716"/>
                  <a:pt x="11926275" y="6549716"/>
                </a:cubicBezTo>
                <a:cubicBezTo>
                  <a:pt x="11928331" y="6547638"/>
                  <a:pt x="11928331" y="6547638"/>
                  <a:pt x="11928331" y="6547638"/>
                </a:cubicBezTo>
                <a:cubicBezTo>
                  <a:pt x="11930388" y="6543481"/>
                  <a:pt x="11936557" y="6535168"/>
                  <a:pt x="11938614" y="6528932"/>
                </a:cubicBezTo>
                <a:cubicBezTo>
                  <a:pt x="11938614" y="6526854"/>
                  <a:pt x="11938614" y="6526854"/>
                  <a:pt x="11938614" y="6526854"/>
                </a:cubicBezTo>
                <a:cubicBezTo>
                  <a:pt x="11930388" y="6514383"/>
                  <a:pt x="11915992" y="6499833"/>
                  <a:pt x="11901596" y="6491519"/>
                </a:cubicBezTo>
                <a:cubicBezTo>
                  <a:pt x="11901596" y="6487363"/>
                  <a:pt x="11909822" y="6472813"/>
                  <a:pt x="11909822" y="6470736"/>
                </a:cubicBezTo>
                <a:cubicBezTo>
                  <a:pt x="11926275" y="6474892"/>
                  <a:pt x="11944784" y="6474892"/>
                  <a:pt x="11961236" y="6470736"/>
                </a:cubicBezTo>
                <a:cubicBezTo>
                  <a:pt x="11963292" y="6470736"/>
                  <a:pt x="11963292" y="6470736"/>
                  <a:pt x="11963292" y="6470736"/>
                </a:cubicBezTo>
                <a:cubicBezTo>
                  <a:pt x="11965349" y="6464500"/>
                  <a:pt x="11967405" y="6456186"/>
                  <a:pt x="11967405" y="6449951"/>
                </a:cubicBezTo>
                <a:cubicBezTo>
                  <a:pt x="11967405" y="6447872"/>
                  <a:pt x="11967405" y="6447872"/>
                  <a:pt x="11967405" y="6447872"/>
                </a:cubicBezTo>
                <a:cubicBezTo>
                  <a:pt x="11957123" y="6435401"/>
                  <a:pt x="11940670" y="6427087"/>
                  <a:pt x="11922162" y="6420852"/>
                </a:cubicBezTo>
                <a:cubicBezTo>
                  <a:pt x="11924218" y="6418774"/>
                  <a:pt x="11926275" y="6402146"/>
                  <a:pt x="11926275" y="6400068"/>
                </a:cubicBezTo>
                <a:cubicBezTo>
                  <a:pt x="11944784" y="6400068"/>
                  <a:pt x="11963292" y="6393833"/>
                  <a:pt x="11975632" y="6385519"/>
                </a:cubicBezTo>
                <a:cubicBezTo>
                  <a:pt x="11977688" y="6385519"/>
                  <a:pt x="11977688" y="6385519"/>
                  <a:pt x="11977688" y="6385519"/>
                </a:cubicBezTo>
                <a:cubicBezTo>
                  <a:pt x="11977688" y="6381362"/>
                  <a:pt x="11977688" y="6377205"/>
                  <a:pt x="11977688" y="6373048"/>
                </a:cubicBezTo>
                <a:cubicBezTo>
                  <a:pt x="11977688" y="6370969"/>
                  <a:pt x="11977688" y="6366813"/>
                  <a:pt x="11977688" y="6362655"/>
                </a:cubicBezTo>
                <a:cubicBezTo>
                  <a:pt x="11975632" y="6362655"/>
                  <a:pt x="11975632" y="6362655"/>
                  <a:pt x="11975632" y="6362655"/>
                </a:cubicBezTo>
                <a:cubicBezTo>
                  <a:pt x="11963292" y="6354342"/>
                  <a:pt x="11944784" y="6348107"/>
                  <a:pt x="11926275" y="6348107"/>
                </a:cubicBezTo>
                <a:cubicBezTo>
                  <a:pt x="11926275" y="6346028"/>
                  <a:pt x="11924218" y="6329401"/>
                  <a:pt x="11924218" y="6327322"/>
                </a:cubicBezTo>
                <a:cubicBezTo>
                  <a:pt x="11940670" y="6321087"/>
                  <a:pt x="11957123" y="6312773"/>
                  <a:pt x="11967405" y="6300302"/>
                </a:cubicBezTo>
                <a:cubicBezTo>
                  <a:pt x="11969462" y="6300302"/>
                  <a:pt x="11969462" y="6300302"/>
                  <a:pt x="11969462" y="6300302"/>
                </a:cubicBezTo>
                <a:cubicBezTo>
                  <a:pt x="11969462" y="6298223"/>
                  <a:pt x="11969462" y="6298223"/>
                  <a:pt x="11969462" y="6298223"/>
                </a:cubicBezTo>
                <a:cubicBezTo>
                  <a:pt x="11967405" y="6291988"/>
                  <a:pt x="11965349" y="6283675"/>
                  <a:pt x="11963292" y="6277439"/>
                </a:cubicBezTo>
                <a:cubicBezTo>
                  <a:pt x="11961236" y="6277439"/>
                  <a:pt x="11961236" y="6277439"/>
                  <a:pt x="11961236" y="6277439"/>
                </a:cubicBezTo>
                <a:cubicBezTo>
                  <a:pt x="11946840" y="6271204"/>
                  <a:pt x="11928331" y="6273282"/>
                  <a:pt x="11909822" y="6277439"/>
                </a:cubicBezTo>
                <a:cubicBezTo>
                  <a:pt x="11909822" y="6275361"/>
                  <a:pt x="11903653" y="6258733"/>
                  <a:pt x="11901596" y="6256655"/>
                </a:cubicBezTo>
                <a:cubicBezTo>
                  <a:pt x="11918049" y="6248341"/>
                  <a:pt x="11930388" y="6233791"/>
                  <a:pt x="11938614" y="6219243"/>
                </a:cubicBezTo>
                <a:cubicBezTo>
                  <a:pt x="11938614" y="6217164"/>
                  <a:pt x="11938614" y="6217164"/>
                  <a:pt x="11938614" y="6217164"/>
                </a:cubicBezTo>
                <a:cubicBezTo>
                  <a:pt x="11936557" y="6213007"/>
                  <a:pt x="11932444" y="6204693"/>
                  <a:pt x="11928331" y="6198458"/>
                </a:cubicBezTo>
                <a:cubicBezTo>
                  <a:pt x="11926275" y="6198458"/>
                  <a:pt x="11926275" y="6198458"/>
                  <a:pt x="11926275" y="6198458"/>
                </a:cubicBezTo>
                <a:cubicBezTo>
                  <a:pt x="11909822" y="6198458"/>
                  <a:pt x="11891314" y="6202615"/>
                  <a:pt x="11876918" y="6210929"/>
                </a:cubicBezTo>
                <a:cubicBezTo>
                  <a:pt x="11874861" y="6210929"/>
                  <a:pt x="11864579" y="6196379"/>
                  <a:pt x="11862522" y="6194301"/>
                </a:cubicBezTo>
                <a:cubicBezTo>
                  <a:pt x="11874861" y="6181830"/>
                  <a:pt x="11885144" y="6165203"/>
                  <a:pt x="11889257" y="6148575"/>
                </a:cubicBezTo>
                <a:cubicBezTo>
                  <a:pt x="11889257" y="6146497"/>
                  <a:pt x="11889257" y="6146497"/>
                  <a:pt x="11889257" y="6146497"/>
                </a:cubicBezTo>
                <a:cubicBezTo>
                  <a:pt x="11885144" y="6142340"/>
                  <a:pt x="11878975" y="6136104"/>
                  <a:pt x="11872805" y="6131947"/>
                </a:cubicBezTo>
                <a:cubicBezTo>
                  <a:pt x="11856352" y="6136104"/>
                  <a:pt x="11839900" y="6144418"/>
                  <a:pt x="11827561" y="6156889"/>
                </a:cubicBezTo>
                <a:cubicBezTo>
                  <a:pt x="11825504" y="6156889"/>
                  <a:pt x="11811108" y="6146497"/>
                  <a:pt x="11809052" y="6144418"/>
                </a:cubicBezTo>
                <a:cubicBezTo>
                  <a:pt x="11819334" y="6127791"/>
                  <a:pt x="11823448" y="6111163"/>
                  <a:pt x="11823448" y="6094535"/>
                </a:cubicBezTo>
                <a:cubicBezTo>
                  <a:pt x="11823448" y="6094535"/>
                  <a:pt x="11823448" y="6092457"/>
                  <a:pt x="11823448" y="6092457"/>
                </a:cubicBezTo>
                <a:cubicBezTo>
                  <a:pt x="11817278" y="6088300"/>
                  <a:pt x="11809052" y="6084143"/>
                  <a:pt x="11804939" y="6082065"/>
                </a:cubicBezTo>
                <a:cubicBezTo>
                  <a:pt x="11802882" y="6079986"/>
                  <a:pt x="11802882" y="6079986"/>
                  <a:pt x="11802882" y="6079986"/>
                </a:cubicBezTo>
                <a:cubicBezTo>
                  <a:pt x="11802882" y="6082065"/>
                  <a:pt x="11802882" y="6082065"/>
                  <a:pt x="11802882" y="6082065"/>
                </a:cubicBezTo>
                <a:cubicBezTo>
                  <a:pt x="11788487" y="6088300"/>
                  <a:pt x="11776147" y="6102849"/>
                  <a:pt x="11765865" y="6117398"/>
                </a:cubicBezTo>
                <a:cubicBezTo>
                  <a:pt x="11763808" y="6117398"/>
                  <a:pt x="11747356" y="6111163"/>
                  <a:pt x="11745300" y="6109085"/>
                </a:cubicBezTo>
                <a:cubicBezTo>
                  <a:pt x="11747356" y="6100771"/>
                  <a:pt x="11749412" y="6092457"/>
                  <a:pt x="11749412" y="6082065"/>
                </a:cubicBezTo>
                <a:cubicBezTo>
                  <a:pt x="11749412" y="6073751"/>
                  <a:pt x="11747356" y="6065437"/>
                  <a:pt x="11745300" y="6057123"/>
                </a:cubicBezTo>
                <a:cubicBezTo>
                  <a:pt x="11745300" y="6055045"/>
                  <a:pt x="11745300" y="6055045"/>
                  <a:pt x="11745300" y="6055045"/>
                </a:cubicBezTo>
                <a:cubicBezTo>
                  <a:pt x="11743243" y="6055045"/>
                  <a:pt x="11743243" y="6055045"/>
                  <a:pt x="11743243" y="6055045"/>
                </a:cubicBezTo>
                <a:cubicBezTo>
                  <a:pt x="11739130" y="6052966"/>
                  <a:pt x="11730904" y="6050888"/>
                  <a:pt x="11722678" y="6050888"/>
                </a:cubicBezTo>
                <a:cubicBezTo>
                  <a:pt x="11710338" y="6061280"/>
                  <a:pt x="11700056" y="6077908"/>
                  <a:pt x="11695943" y="6096614"/>
                </a:cubicBezTo>
                <a:cubicBezTo>
                  <a:pt x="11693886" y="6094535"/>
                  <a:pt x="11677434" y="6092457"/>
                  <a:pt x="11673321" y="6092457"/>
                </a:cubicBezTo>
                <a:cubicBezTo>
                  <a:pt x="11673321" y="6075829"/>
                  <a:pt x="11669208" y="6057123"/>
                  <a:pt x="11660982" y="6042574"/>
                </a:cubicBezTo>
                <a:cubicBezTo>
                  <a:pt x="11658925" y="6042574"/>
                  <a:pt x="11658925" y="6042574"/>
                  <a:pt x="11658925" y="6042574"/>
                </a:cubicBezTo>
                <a:cubicBezTo>
                  <a:pt x="11652756" y="6040495"/>
                  <a:pt x="11644529" y="6040495"/>
                  <a:pt x="11638359" y="6042574"/>
                </a:cubicBezTo>
                <a:cubicBezTo>
                  <a:pt x="11636303" y="6042574"/>
                  <a:pt x="11636303" y="6042574"/>
                  <a:pt x="11636303" y="6042574"/>
                </a:cubicBezTo>
                <a:close/>
                <a:moveTo>
                  <a:pt x="0" y="0"/>
                </a:moveTo>
                <a:lnTo>
                  <a:pt x="12192000" y="0"/>
                </a:lnTo>
                <a:lnTo>
                  <a:pt x="12192000" y="6858000"/>
                </a:lnTo>
                <a:lnTo>
                  <a:pt x="4539049" y="6858000"/>
                </a:lnTo>
                <a:lnTo>
                  <a:pt x="0" y="6858000"/>
                </a:lnTo>
                <a:lnTo>
                  <a:pt x="0" y="6273113"/>
                </a:lnTo>
                <a:close/>
              </a:path>
            </a:pathLst>
          </a:custGeom>
        </p:spPr>
        <p:txBody>
          <a:bodyPr rtlCol="0">
            <a:noAutofit/>
          </a:bodyPr>
          <a:lstStyle/>
          <a:p>
            <a:pPr lvl="0"/>
            <a:endParaRPr lang="en-US" noProof="0" dirty="0"/>
          </a:p>
        </p:txBody>
      </p:sp>
      <p:sp>
        <p:nvSpPr>
          <p:cNvPr id="6" name="Text Placeholder 5"/>
          <p:cNvSpPr>
            <a:spLocks noGrp="1"/>
          </p:cNvSpPr>
          <p:nvPr>
            <p:ph type="body" sz="quarter" idx="15"/>
          </p:nvPr>
        </p:nvSpPr>
        <p:spPr>
          <a:xfrm>
            <a:off x="0" y="0"/>
            <a:ext cx="9144000" cy="5143500"/>
          </a:xfrm>
          <a:custGeom>
            <a:avLst/>
            <a:gdLst>
              <a:gd name="connsiteX0" fmla="*/ 11608106 w 12192000"/>
              <a:gd name="connsiteY0" fmla="*/ 6443815 h 6858000"/>
              <a:gd name="connsiteX1" fmla="*/ 11618309 w 12192000"/>
              <a:gd name="connsiteY1" fmla="*/ 6443815 h 6858000"/>
              <a:gd name="connsiteX2" fmla="*/ 11622390 w 12192000"/>
              <a:gd name="connsiteY2" fmla="*/ 6452153 h 6858000"/>
              <a:gd name="connsiteX3" fmla="*/ 11628512 w 12192000"/>
              <a:gd name="connsiteY3" fmla="*/ 6554297 h 6858000"/>
              <a:gd name="connsiteX4" fmla="*/ 11626471 w 12192000"/>
              <a:gd name="connsiteY4" fmla="*/ 6564719 h 6858000"/>
              <a:gd name="connsiteX5" fmla="*/ 11620349 w 12192000"/>
              <a:gd name="connsiteY5" fmla="*/ 6564719 h 6858000"/>
              <a:gd name="connsiteX6" fmla="*/ 11514237 w 12192000"/>
              <a:gd name="connsiteY6" fmla="*/ 6502183 h 6858000"/>
              <a:gd name="connsiteX7" fmla="*/ 11510155 w 12192000"/>
              <a:gd name="connsiteY7" fmla="*/ 6495930 h 6858000"/>
              <a:gd name="connsiteX8" fmla="*/ 11510155 w 12192000"/>
              <a:gd name="connsiteY8" fmla="*/ 6493844 h 6858000"/>
              <a:gd name="connsiteX9" fmla="*/ 11516277 w 12192000"/>
              <a:gd name="connsiteY9" fmla="*/ 6489675 h 6858000"/>
              <a:gd name="connsiteX10" fmla="*/ 11608106 w 12192000"/>
              <a:gd name="connsiteY10" fmla="*/ 6443815 h 6858000"/>
              <a:gd name="connsiteX11" fmla="*/ 11690840 w 12192000"/>
              <a:gd name="connsiteY11" fmla="*/ 6441731 h 6858000"/>
              <a:gd name="connsiteX12" fmla="*/ 11701142 w 12192000"/>
              <a:gd name="connsiteY12" fmla="*/ 6441731 h 6858000"/>
              <a:gd name="connsiteX13" fmla="*/ 11791801 w 12192000"/>
              <a:gd name="connsiteY13" fmla="*/ 6487497 h 6858000"/>
              <a:gd name="connsiteX14" fmla="*/ 11800043 w 12192000"/>
              <a:gd name="connsiteY14" fmla="*/ 6493738 h 6858000"/>
              <a:gd name="connsiteX15" fmla="*/ 11795922 w 12192000"/>
              <a:gd name="connsiteY15" fmla="*/ 6499978 h 6858000"/>
              <a:gd name="connsiteX16" fmla="*/ 11688780 w 12192000"/>
              <a:gd name="connsiteY16" fmla="*/ 6562386 h 6858000"/>
              <a:gd name="connsiteX17" fmla="*/ 11680537 w 12192000"/>
              <a:gd name="connsiteY17" fmla="*/ 6562386 h 6858000"/>
              <a:gd name="connsiteX18" fmla="*/ 11678477 w 12192000"/>
              <a:gd name="connsiteY18" fmla="*/ 6554065 h 6858000"/>
              <a:gd name="connsiteX19" fmla="*/ 11686719 w 12192000"/>
              <a:gd name="connsiteY19" fmla="*/ 6450052 h 6858000"/>
              <a:gd name="connsiteX20" fmla="*/ 11690840 w 12192000"/>
              <a:gd name="connsiteY20" fmla="*/ 6441731 h 6858000"/>
              <a:gd name="connsiteX21" fmla="*/ 10873105 w 12192000"/>
              <a:gd name="connsiteY21" fmla="*/ 6401988 h 6858000"/>
              <a:gd name="connsiteX22" fmla="*/ 10873105 w 12192000"/>
              <a:gd name="connsiteY22" fmla="*/ 6445191 h 6858000"/>
              <a:gd name="connsiteX23" fmla="*/ 10825216 w 12192000"/>
              <a:gd name="connsiteY23" fmla="*/ 6453420 h 6858000"/>
              <a:gd name="connsiteX24" fmla="*/ 10806477 w 12192000"/>
              <a:gd name="connsiteY24" fmla="*/ 6428733 h 6858000"/>
              <a:gd name="connsiteX25" fmla="*/ 10831463 w 12192000"/>
              <a:gd name="connsiteY25" fmla="*/ 6404046 h 6858000"/>
              <a:gd name="connsiteX26" fmla="*/ 10523604 w 12192000"/>
              <a:gd name="connsiteY26" fmla="*/ 6331854 h 6858000"/>
              <a:gd name="connsiteX27" fmla="*/ 10564515 w 12192000"/>
              <a:gd name="connsiteY27" fmla="*/ 6392053 h 6858000"/>
              <a:gd name="connsiteX28" fmla="*/ 10523604 w 12192000"/>
              <a:gd name="connsiteY28" fmla="*/ 6452251 h 6858000"/>
              <a:gd name="connsiteX29" fmla="*/ 10482692 w 12192000"/>
              <a:gd name="connsiteY29" fmla="*/ 6392053 h 6858000"/>
              <a:gd name="connsiteX30" fmla="*/ 10523604 w 12192000"/>
              <a:gd name="connsiteY30" fmla="*/ 6331854 h 6858000"/>
              <a:gd name="connsiteX31" fmla="*/ 11677827 w 12192000"/>
              <a:gd name="connsiteY31" fmla="*/ 6323542 h 6858000"/>
              <a:gd name="connsiteX32" fmla="*/ 11686820 w 12192000"/>
              <a:gd name="connsiteY32" fmla="*/ 6324581 h 6858000"/>
              <a:gd name="connsiteX33" fmla="*/ 11713544 w 12192000"/>
              <a:gd name="connsiteY33" fmla="*/ 6376532 h 6858000"/>
              <a:gd name="connsiteX34" fmla="*/ 11653930 w 12192000"/>
              <a:gd name="connsiteY34" fmla="*/ 6434717 h 6858000"/>
              <a:gd name="connsiteX35" fmla="*/ 11594316 w 12192000"/>
              <a:gd name="connsiteY35" fmla="*/ 6376532 h 6858000"/>
              <a:gd name="connsiteX36" fmla="*/ 11621040 w 12192000"/>
              <a:gd name="connsiteY36" fmla="*/ 6326660 h 6858000"/>
              <a:gd name="connsiteX37" fmla="*/ 11637485 w 12192000"/>
              <a:gd name="connsiteY37" fmla="*/ 6328737 h 6858000"/>
              <a:gd name="connsiteX38" fmla="*/ 11635429 w 12192000"/>
              <a:gd name="connsiteY38" fmla="*/ 6345362 h 6858000"/>
              <a:gd name="connsiteX39" fmla="*/ 11618984 w 12192000"/>
              <a:gd name="connsiteY39" fmla="*/ 6376532 h 6858000"/>
              <a:gd name="connsiteX40" fmla="*/ 11653930 w 12192000"/>
              <a:gd name="connsiteY40" fmla="*/ 6411859 h 6858000"/>
              <a:gd name="connsiteX41" fmla="*/ 11688876 w 12192000"/>
              <a:gd name="connsiteY41" fmla="*/ 6376532 h 6858000"/>
              <a:gd name="connsiteX42" fmla="*/ 11672431 w 12192000"/>
              <a:gd name="connsiteY42" fmla="*/ 6345362 h 6858000"/>
              <a:gd name="connsiteX43" fmla="*/ 11670375 w 12192000"/>
              <a:gd name="connsiteY43" fmla="*/ 6328737 h 6858000"/>
              <a:gd name="connsiteX44" fmla="*/ 11677827 w 12192000"/>
              <a:gd name="connsiteY44" fmla="*/ 6323542 h 6858000"/>
              <a:gd name="connsiteX45" fmla="*/ 11826761 w 12192000"/>
              <a:gd name="connsiteY45" fmla="*/ 6308476 h 6858000"/>
              <a:gd name="connsiteX46" fmla="*/ 11830894 w 12192000"/>
              <a:gd name="connsiteY46" fmla="*/ 6314705 h 6858000"/>
              <a:gd name="connsiteX47" fmla="*/ 11830894 w 12192000"/>
              <a:gd name="connsiteY47" fmla="*/ 6439272 h 6858000"/>
              <a:gd name="connsiteX48" fmla="*/ 11826761 w 12192000"/>
              <a:gd name="connsiteY48" fmla="*/ 6445500 h 6858000"/>
              <a:gd name="connsiteX49" fmla="*/ 11818495 w 12192000"/>
              <a:gd name="connsiteY49" fmla="*/ 6443424 h 6858000"/>
              <a:gd name="connsiteX50" fmla="*/ 11733770 w 12192000"/>
              <a:gd name="connsiteY50" fmla="*/ 6385292 h 6858000"/>
              <a:gd name="connsiteX51" fmla="*/ 11727571 w 12192000"/>
              <a:gd name="connsiteY51" fmla="*/ 6376988 h 6858000"/>
              <a:gd name="connsiteX52" fmla="*/ 11733770 w 12192000"/>
              <a:gd name="connsiteY52" fmla="*/ 6368684 h 6858000"/>
              <a:gd name="connsiteX53" fmla="*/ 11818495 w 12192000"/>
              <a:gd name="connsiteY53" fmla="*/ 6310553 h 6858000"/>
              <a:gd name="connsiteX54" fmla="*/ 11826761 w 12192000"/>
              <a:gd name="connsiteY54" fmla="*/ 6308476 h 6858000"/>
              <a:gd name="connsiteX55" fmla="*/ 11480933 w 12192000"/>
              <a:gd name="connsiteY55" fmla="*/ 6308476 h 6858000"/>
              <a:gd name="connsiteX56" fmla="*/ 11489116 w 12192000"/>
              <a:gd name="connsiteY56" fmla="*/ 6312628 h 6858000"/>
              <a:gd name="connsiteX57" fmla="*/ 11572984 w 12192000"/>
              <a:gd name="connsiteY57" fmla="*/ 6368684 h 6858000"/>
              <a:gd name="connsiteX58" fmla="*/ 11579121 w 12192000"/>
              <a:gd name="connsiteY58" fmla="*/ 6376988 h 6858000"/>
              <a:gd name="connsiteX59" fmla="*/ 11572984 w 12192000"/>
              <a:gd name="connsiteY59" fmla="*/ 6385292 h 6858000"/>
              <a:gd name="connsiteX60" fmla="*/ 11489116 w 12192000"/>
              <a:gd name="connsiteY60" fmla="*/ 6443424 h 6858000"/>
              <a:gd name="connsiteX61" fmla="*/ 11480933 w 12192000"/>
              <a:gd name="connsiteY61" fmla="*/ 6445500 h 6858000"/>
              <a:gd name="connsiteX62" fmla="*/ 11476842 w 12192000"/>
              <a:gd name="connsiteY62" fmla="*/ 6439272 h 6858000"/>
              <a:gd name="connsiteX63" fmla="*/ 11476842 w 12192000"/>
              <a:gd name="connsiteY63" fmla="*/ 6314705 h 6858000"/>
              <a:gd name="connsiteX64" fmla="*/ 11480933 w 12192000"/>
              <a:gd name="connsiteY64" fmla="*/ 6308476 h 6858000"/>
              <a:gd name="connsiteX65" fmla="*/ 11092888 w 12192000"/>
              <a:gd name="connsiteY65" fmla="*/ 6297956 h 6858000"/>
              <a:gd name="connsiteX66" fmla="*/ 11086728 w 12192000"/>
              <a:gd name="connsiteY66" fmla="*/ 6300034 h 6858000"/>
              <a:gd name="connsiteX67" fmla="*/ 11084676 w 12192000"/>
              <a:gd name="connsiteY67" fmla="*/ 6306264 h 6858000"/>
              <a:gd name="connsiteX68" fmla="*/ 11125737 w 12192000"/>
              <a:gd name="connsiteY68" fmla="*/ 6464115 h 6858000"/>
              <a:gd name="connsiteX69" fmla="*/ 11150374 w 12192000"/>
              <a:gd name="connsiteY69" fmla="*/ 6484884 h 6858000"/>
              <a:gd name="connsiteX70" fmla="*/ 11158586 w 12192000"/>
              <a:gd name="connsiteY70" fmla="*/ 6484884 h 6858000"/>
              <a:gd name="connsiteX71" fmla="*/ 11154480 w 12192000"/>
              <a:gd name="connsiteY71" fmla="*/ 6493192 h 6858000"/>
              <a:gd name="connsiteX72" fmla="*/ 11154480 w 12192000"/>
              <a:gd name="connsiteY72" fmla="*/ 6495269 h 6858000"/>
              <a:gd name="connsiteX73" fmla="*/ 11129843 w 12192000"/>
              <a:gd name="connsiteY73" fmla="*/ 6513962 h 6858000"/>
              <a:gd name="connsiteX74" fmla="*/ 11094941 w 12192000"/>
              <a:gd name="connsiteY74" fmla="*/ 6511885 h 6858000"/>
              <a:gd name="connsiteX75" fmla="*/ 11088782 w 12192000"/>
              <a:gd name="connsiteY75" fmla="*/ 6513962 h 6858000"/>
              <a:gd name="connsiteX76" fmla="*/ 11086728 w 12192000"/>
              <a:gd name="connsiteY76" fmla="*/ 6518116 h 6858000"/>
              <a:gd name="connsiteX77" fmla="*/ 11086728 w 12192000"/>
              <a:gd name="connsiteY77" fmla="*/ 6536809 h 6858000"/>
              <a:gd name="connsiteX78" fmla="*/ 11092888 w 12192000"/>
              <a:gd name="connsiteY78" fmla="*/ 6543040 h 6858000"/>
              <a:gd name="connsiteX79" fmla="*/ 11140108 w 12192000"/>
              <a:gd name="connsiteY79" fmla="*/ 6549270 h 6858000"/>
              <a:gd name="connsiteX80" fmla="*/ 11142162 w 12192000"/>
              <a:gd name="connsiteY80" fmla="*/ 6549270 h 6858000"/>
              <a:gd name="connsiteX81" fmla="*/ 11195542 w 12192000"/>
              <a:gd name="connsiteY81" fmla="*/ 6497346 h 6858000"/>
              <a:gd name="connsiteX82" fmla="*/ 11228391 w 12192000"/>
              <a:gd name="connsiteY82" fmla="*/ 6368574 h 6858000"/>
              <a:gd name="connsiteX83" fmla="*/ 11240709 w 12192000"/>
              <a:gd name="connsiteY83" fmla="*/ 6327034 h 6858000"/>
              <a:gd name="connsiteX84" fmla="*/ 11244815 w 12192000"/>
              <a:gd name="connsiteY84" fmla="*/ 6306264 h 6858000"/>
              <a:gd name="connsiteX85" fmla="*/ 11242762 w 12192000"/>
              <a:gd name="connsiteY85" fmla="*/ 6300034 h 6858000"/>
              <a:gd name="connsiteX86" fmla="*/ 11238656 w 12192000"/>
              <a:gd name="connsiteY86" fmla="*/ 6297956 h 6858000"/>
              <a:gd name="connsiteX87" fmla="*/ 11209913 w 12192000"/>
              <a:gd name="connsiteY87" fmla="*/ 6297956 h 6858000"/>
              <a:gd name="connsiteX88" fmla="*/ 11203754 w 12192000"/>
              <a:gd name="connsiteY88" fmla="*/ 6302111 h 6858000"/>
              <a:gd name="connsiteX89" fmla="*/ 11166798 w 12192000"/>
              <a:gd name="connsiteY89" fmla="*/ 6443345 h 6858000"/>
              <a:gd name="connsiteX90" fmla="*/ 11164745 w 12192000"/>
              <a:gd name="connsiteY90" fmla="*/ 6443345 h 6858000"/>
              <a:gd name="connsiteX91" fmla="*/ 11125737 w 12192000"/>
              <a:gd name="connsiteY91" fmla="*/ 6302111 h 6858000"/>
              <a:gd name="connsiteX92" fmla="*/ 11119578 w 12192000"/>
              <a:gd name="connsiteY92" fmla="*/ 6297956 h 6858000"/>
              <a:gd name="connsiteX93" fmla="*/ 11092888 w 12192000"/>
              <a:gd name="connsiteY93" fmla="*/ 6297956 h 6858000"/>
              <a:gd name="connsiteX94" fmla="*/ 11053116 w 12192000"/>
              <a:gd name="connsiteY94" fmla="*/ 6295619 h 6858000"/>
              <a:gd name="connsiteX95" fmla="*/ 11004021 w 12192000"/>
              <a:gd name="connsiteY95" fmla="*/ 6316428 h 6858000"/>
              <a:gd name="connsiteX96" fmla="*/ 11004021 w 12192000"/>
              <a:gd name="connsiteY96" fmla="*/ 6303943 h 6858000"/>
              <a:gd name="connsiteX97" fmla="*/ 10997885 w 12192000"/>
              <a:gd name="connsiteY97" fmla="*/ 6297700 h 6858000"/>
              <a:gd name="connsiteX98" fmla="*/ 10969246 w 12192000"/>
              <a:gd name="connsiteY98" fmla="*/ 6297700 h 6858000"/>
              <a:gd name="connsiteX99" fmla="*/ 10963110 w 12192000"/>
              <a:gd name="connsiteY99" fmla="*/ 6303943 h 6858000"/>
              <a:gd name="connsiteX100" fmla="*/ 10963110 w 12192000"/>
              <a:gd name="connsiteY100" fmla="*/ 6478738 h 6858000"/>
              <a:gd name="connsiteX101" fmla="*/ 10969246 w 12192000"/>
              <a:gd name="connsiteY101" fmla="*/ 6484981 h 6858000"/>
              <a:gd name="connsiteX102" fmla="*/ 10997885 w 12192000"/>
              <a:gd name="connsiteY102" fmla="*/ 6484981 h 6858000"/>
              <a:gd name="connsiteX103" fmla="*/ 11004021 w 12192000"/>
              <a:gd name="connsiteY103" fmla="*/ 6478738 h 6858000"/>
              <a:gd name="connsiteX104" fmla="*/ 11004021 w 12192000"/>
              <a:gd name="connsiteY104" fmla="*/ 6358046 h 6858000"/>
              <a:gd name="connsiteX105" fmla="*/ 11055161 w 12192000"/>
              <a:gd name="connsiteY105" fmla="*/ 6335156 h 6858000"/>
              <a:gd name="connsiteX106" fmla="*/ 11061298 w 12192000"/>
              <a:gd name="connsiteY106" fmla="*/ 6328913 h 6858000"/>
              <a:gd name="connsiteX107" fmla="*/ 11061298 w 12192000"/>
              <a:gd name="connsiteY107" fmla="*/ 6301862 h 6858000"/>
              <a:gd name="connsiteX108" fmla="*/ 11059252 w 12192000"/>
              <a:gd name="connsiteY108" fmla="*/ 6297700 h 6858000"/>
              <a:gd name="connsiteX109" fmla="*/ 11053116 w 12192000"/>
              <a:gd name="connsiteY109" fmla="*/ 6295619 h 6858000"/>
              <a:gd name="connsiteX110" fmla="*/ 10852208 w 12192000"/>
              <a:gd name="connsiteY110" fmla="*/ 6292112 h 6858000"/>
              <a:gd name="connsiteX111" fmla="*/ 10781852 w 12192000"/>
              <a:gd name="connsiteY111" fmla="*/ 6300430 h 6858000"/>
              <a:gd name="connsiteX112" fmla="*/ 10775644 w 12192000"/>
              <a:gd name="connsiteY112" fmla="*/ 6306668 h 6858000"/>
              <a:gd name="connsiteX113" fmla="*/ 10777713 w 12192000"/>
              <a:gd name="connsiteY113" fmla="*/ 6331621 h 6858000"/>
              <a:gd name="connsiteX114" fmla="*/ 10779783 w 12192000"/>
              <a:gd name="connsiteY114" fmla="*/ 6335780 h 6858000"/>
              <a:gd name="connsiteX115" fmla="*/ 10783921 w 12192000"/>
              <a:gd name="connsiteY115" fmla="*/ 6337859 h 6858000"/>
              <a:gd name="connsiteX116" fmla="*/ 10850138 w 12192000"/>
              <a:gd name="connsiteY116" fmla="*/ 6333700 h 6858000"/>
              <a:gd name="connsiteX117" fmla="*/ 10872900 w 12192000"/>
              <a:gd name="connsiteY117" fmla="*/ 6356574 h 6858000"/>
              <a:gd name="connsiteX118" fmla="*/ 10872900 w 12192000"/>
              <a:gd name="connsiteY118" fmla="*/ 6369050 h 6858000"/>
              <a:gd name="connsiteX119" fmla="*/ 10827376 w 12192000"/>
              <a:gd name="connsiteY119" fmla="*/ 6373209 h 6858000"/>
              <a:gd name="connsiteX120" fmla="*/ 10763228 w 12192000"/>
              <a:gd name="connsiteY120" fmla="*/ 6429353 h 6858000"/>
              <a:gd name="connsiteX121" fmla="*/ 10819099 w 12192000"/>
              <a:gd name="connsiteY121" fmla="*/ 6489656 h 6858000"/>
              <a:gd name="connsiteX122" fmla="*/ 10879108 w 12192000"/>
              <a:gd name="connsiteY122" fmla="*/ 6477180 h 6858000"/>
              <a:gd name="connsiteX123" fmla="*/ 10908078 w 12192000"/>
              <a:gd name="connsiteY123" fmla="*/ 6489656 h 6858000"/>
              <a:gd name="connsiteX124" fmla="*/ 10914286 w 12192000"/>
              <a:gd name="connsiteY124" fmla="*/ 6487577 h 6858000"/>
              <a:gd name="connsiteX125" fmla="*/ 10916355 w 12192000"/>
              <a:gd name="connsiteY125" fmla="*/ 6481339 h 6858000"/>
              <a:gd name="connsiteX126" fmla="*/ 10916355 w 12192000"/>
              <a:gd name="connsiteY126" fmla="*/ 6356574 h 6858000"/>
              <a:gd name="connsiteX127" fmla="*/ 10852208 w 12192000"/>
              <a:gd name="connsiteY127" fmla="*/ 6292112 h 6858000"/>
              <a:gd name="connsiteX128" fmla="*/ 10523603 w 12192000"/>
              <a:gd name="connsiteY128" fmla="*/ 6292112 h 6858000"/>
              <a:gd name="connsiteX129" fmla="*/ 10439442 w 12192000"/>
              <a:gd name="connsiteY129" fmla="*/ 6390884 h 6858000"/>
              <a:gd name="connsiteX130" fmla="*/ 10523603 w 12192000"/>
              <a:gd name="connsiteY130" fmla="*/ 6489656 h 6858000"/>
              <a:gd name="connsiteX131" fmla="*/ 10607764 w 12192000"/>
              <a:gd name="connsiteY131" fmla="*/ 6390884 h 6858000"/>
              <a:gd name="connsiteX132" fmla="*/ 10523603 w 12192000"/>
              <a:gd name="connsiteY132" fmla="*/ 6292112 h 6858000"/>
              <a:gd name="connsiteX133" fmla="*/ 10307649 w 12192000"/>
              <a:gd name="connsiteY133" fmla="*/ 6266396 h 6858000"/>
              <a:gd name="connsiteX134" fmla="*/ 10324014 w 12192000"/>
              <a:gd name="connsiteY134" fmla="*/ 6266396 h 6858000"/>
              <a:gd name="connsiteX135" fmla="*/ 10366971 w 12192000"/>
              <a:gd name="connsiteY135" fmla="*/ 6306138 h 6858000"/>
              <a:gd name="connsiteX136" fmla="*/ 10321968 w 12192000"/>
              <a:gd name="connsiteY136" fmla="*/ 6343789 h 6858000"/>
              <a:gd name="connsiteX137" fmla="*/ 10276965 w 12192000"/>
              <a:gd name="connsiteY137" fmla="*/ 6343789 h 6858000"/>
              <a:gd name="connsiteX138" fmla="*/ 10276965 w 12192000"/>
              <a:gd name="connsiteY138" fmla="*/ 6268488 h 6858000"/>
              <a:gd name="connsiteX139" fmla="*/ 10307649 w 12192000"/>
              <a:gd name="connsiteY139" fmla="*/ 6266396 h 6858000"/>
              <a:gd name="connsiteX140" fmla="*/ 10683886 w 12192000"/>
              <a:gd name="connsiteY140" fmla="*/ 6254707 h 6858000"/>
              <a:gd name="connsiteX141" fmla="*/ 10655176 w 12192000"/>
              <a:gd name="connsiteY141" fmla="*/ 6260951 h 6858000"/>
              <a:gd name="connsiteX142" fmla="*/ 10649024 w 12192000"/>
              <a:gd name="connsiteY142" fmla="*/ 6267195 h 6858000"/>
              <a:gd name="connsiteX143" fmla="*/ 10649024 w 12192000"/>
              <a:gd name="connsiteY143" fmla="*/ 6298417 h 6858000"/>
              <a:gd name="connsiteX144" fmla="*/ 10632618 w 12192000"/>
              <a:gd name="connsiteY144" fmla="*/ 6298417 h 6858000"/>
              <a:gd name="connsiteX145" fmla="*/ 10626466 w 12192000"/>
              <a:gd name="connsiteY145" fmla="*/ 6304662 h 6858000"/>
              <a:gd name="connsiteX146" fmla="*/ 10626466 w 12192000"/>
              <a:gd name="connsiteY146" fmla="*/ 6329640 h 6858000"/>
              <a:gd name="connsiteX147" fmla="*/ 10632618 w 12192000"/>
              <a:gd name="connsiteY147" fmla="*/ 6335884 h 6858000"/>
              <a:gd name="connsiteX148" fmla="*/ 10649024 w 12192000"/>
              <a:gd name="connsiteY148" fmla="*/ 6335884 h 6858000"/>
              <a:gd name="connsiteX149" fmla="*/ 10649024 w 12192000"/>
              <a:gd name="connsiteY149" fmla="*/ 6419143 h 6858000"/>
              <a:gd name="connsiteX150" fmla="*/ 10704393 w 12192000"/>
              <a:gd name="connsiteY150" fmla="*/ 6491994 h 6858000"/>
              <a:gd name="connsiteX151" fmla="*/ 10737204 w 12192000"/>
              <a:gd name="connsiteY151" fmla="*/ 6487831 h 6858000"/>
              <a:gd name="connsiteX152" fmla="*/ 10743356 w 12192000"/>
              <a:gd name="connsiteY152" fmla="*/ 6479505 h 6858000"/>
              <a:gd name="connsiteX153" fmla="*/ 10741306 w 12192000"/>
              <a:gd name="connsiteY153" fmla="*/ 6456609 h 6858000"/>
              <a:gd name="connsiteX154" fmla="*/ 10735153 w 12192000"/>
              <a:gd name="connsiteY154" fmla="*/ 6448283 h 6858000"/>
              <a:gd name="connsiteX155" fmla="*/ 10710545 w 12192000"/>
              <a:gd name="connsiteY155" fmla="*/ 6450365 h 6858000"/>
              <a:gd name="connsiteX156" fmla="*/ 10692089 w 12192000"/>
              <a:gd name="connsiteY156" fmla="*/ 6412898 h 6858000"/>
              <a:gd name="connsiteX157" fmla="*/ 10692089 w 12192000"/>
              <a:gd name="connsiteY157" fmla="*/ 6335884 h 6858000"/>
              <a:gd name="connsiteX158" fmla="*/ 10735153 w 12192000"/>
              <a:gd name="connsiteY158" fmla="*/ 6335884 h 6858000"/>
              <a:gd name="connsiteX159" fmla="*/ 10741306 w 12192000"/>
              <a:gd name="connsiteY159" fmla="*/ 6329640 h 6858000"/>
              <a:gd name="connsiteX160" fmla="*/ 10741306 w 12192000"/>
              <a:gd name="connsiteY160" fmla="*/ 6304662 h 6858000"/>
              <a:gd name="connsiteX161" fmla="*/ 10735153 w 12192000"/>
              <a:gd name="connsiteY161" fmla="*/ 6298417 h 6858000"/>
              <a:gd name="connsiteX162" fmla="*/ 10692089 w 12192000"/>
              <a:gd name="connsiteY162" fmla="*/ 6298417 h 6858000"/>
              <a:gd name="connsiteX163" fmla="*/ 10692089 w 12192000"/>
              <a:gd name="connsiteY163" fmla="*/ 6260951 h 6858000"/>
              <a:gd name="connsiteX164" fmla="*/ 10690038 w 12192000"/>
              <a:gd name="connsiteY164" fmla="*/ 6254707 h 6858000"/>
              <a:gd name="connsiteX165" fmla="*/ 10683886 w 12192000"/>
              <a:gd name="connsiteY165" fmla="*/ 6254707 h 6858000"/>
              <a:gd name="connsiteX166" fmla="*/ 10317982 w 12192000"/>
              <a:gd name="connsiteY166" fmla="*/ 6225485 h 6858000"/>
              <a:gd name="connsiteX167" fmla="*/ 10237565 w 12192000"/>
              <a:gd name="connsiteY167" fmla="*/ 6229637 h 6858000"/>
              <a:gd name="connsiteX168" fmla="*/ 10231378 w 12192000"/>
              <a:gd name="connsiteY168" fmla="*/ 6237941 h 6858000"/>
              <a:gd name="connsiteX169" fmla="*/ 10231378 w 12192000"/>
              <a:gd name="connsiteY169" fmla="*/ 6478753 h 6858000"/>
              <a:gd name="connsiteX170" fmla="*/ 10239626 w 12192000"/>
              <a:gd name="connsiteY170" fmla="*/ 6484981 h 6858000"/>
              <a:gd name="connsiteX171" fmla="*/ 10268494 w 12192000"/>
              <a:gd name="connsiteY171" fmla="*/ 6484981 h 6858000"/>
              <a:gd name="connsiteX172" fmla="*/ 10276742 w 12192000"/>
              <a:gd name="connsiteY172" fmla="*/ 6478753 h 6858000"/>
              <a:gd name="connsiteX173" fmla="*/ 10276742 w 12192000"/>
              <a:gd name="connsiteY173" fmla="*/ 6383259 h 6858000"/>
              <a:gd name="connsiteX174" fmla="*/ 10326230 w 12192000"/>
              <a:gd name="connsiteY174" fmla="*/ 6385334 h 6858000"/>
              <a:gd name="connsiteX175" fmla="*/ 10367470 w 12192000"/>
              <a:gd name="connsiteY175" fmla="*/ 6480828 h 6858000"/>
              <a:gd name="connsiteX176" fmla="*/ 10373656 w 12192000"/>
              <a:gd name="connsiteY176" fmla="*/ 6484981 h 6858000"/>
              <a:gd name="connsiteX177" fmla="*/ 10406648 w 12192000"/>
              <a:gd name="connsiteY177" fmla="*/ 6484981 h 6858000"/>
              <a:gd name="connsiteX178" fmla="*/ 10412834 w 12192000"/>
              <a:gd name="connsiteY178" fmla="*/ 6482905 h 6858000"/>
              <a:gd name="connsiteX179" fmla="*/ 10414896 w 12192000"/>
              <a:gd name="connsiteY179" fmla="*/ 6476677 h 6858000"/>
              <a:gd name="connsiteX180" fmla="*/ 10367470 w 12192000"/>
              <a:gd name="connsiteY180" fmla="*/ 6372879 h 6858000"/>
              <a:gd name="connsiteX181" fmla="*/ 10412834 w 12192000"/>
              <a:gd name="connsiteY181" fmla="*/ 6304371 h 6858000"/>
              <a:gd name="connsiteX182" fmla="*/ 10324168 w 12192000"/>
              <a:gd name="connsiteY182" fmla="*/ 6225485 h 6858000"/>
              <a:gd name="connsiteX183" fmla="*/ 10317982 w 12192000"/>
              <a:gd name="connsiteY183" fmla="*/ 6225485 h 6858000"/>
              <a:gd name="connsiteX184" fmla="*/ 11680537 w 12192000"/>
              <a:gd name="connsiteY184" fmla="*/ 6192479 h 6858000"/>
              <a:gd name="connsiteX185" fmla="*/ 11688780 w 12192000"/>
              <a:gd name="connsiteY185" fmla="*/ 6192479 h 6858000"/>
              <a:gd name="connsiteX186" fmla="*/ 11795922 w 12192000"/>
              <a:gd name="connsiteY186" fmla="*/ 6254292 h 6858000"/>
              <a:gd name="connsiteX187" fmla="*/ 11800043 w 12192000"/>
              <a:gd name="connsiteY187" fmla="*/ 6260473 h 6858000"/>
              <a:gd name="connsiteX188" fmla="*/ 11791801 w 12192000"/>
              <a:gd name="connsiteY188" fmla="*/ 6266654 h 6858000"/>
              <a:gd name="connsiteX189" fmla="*/ 11701142 w 12192000"/>
              <a:gd name="connsiteY189" fmla="*/ 6309923 h 6858000"/>
              <a:gd name="connsiteX190" fmla="*/ 11690840 w 12192000"/>
              <a:gd name="connsiteY190" fmla="*/ 6311983 h 6858000"/>
              <a:gd name="connsiteX191" fmla="*/ 11686719 w 12192000"/>
              <a:gd name="connsiteY191" fmla="*/ 6301681 h 6858000"/>
              <a:gd name="connsiteX192" fmla="*/ 11678477 w 12192000"/>
              <a:gd name="connsiteY192" fmla="*/ 6200720 h 6858000"/>
              <a:gd name="connsiteX193" fmla="*/ 11680537 w 12192000"/>
              <a:gd name="connsiteY193" fmla="*/ 6192479 h 6858000"/>
              <a:gd name="connsiteX194" fmla="*/ 11623202 w 12192000"/>
              <a:gd name="connsiteY194" fmla="*/ 6191708 h 6858000"/>
              <a:gd name="connsiteX195" fmla="*/ 11627323 w 12192000"/>
              <a:gd name="connsiteY195" fmla="*/ 6192483 h 6858000"/>
              <a:gd name="connsiteX196" fmla="*/ 11629383 w 12192000"/>
              <a:gd name="connsiteY196" fmla="*/ 6202808 h 6858000"/>
              <a:gd name="connsiteX197" fmla="*/ 11621142 w 12192000"/>
              <a:gd name="connsiteY197" fmla="*/ 6303996 h 6858000"/>
              <a:gd name="connsiteX198" fmla="*/ 11617020 w 12192000"/>
              <a:gd name="connsiteY198" fmla="*/ 6312256 h 6858000"/>
              <a:gd name="connsiteX199" fmla="*/ 11606719 w 12192000"/>
              <a:gd name="connsiteY199" fmla="*/ 6312256 h 6858000"/>
              <a:gd name="connsiteX200" fmla="*/ 11516059 w 12192000"/>
              <a:gd name="connsiteY200" fmla="*/ 6266825 h 6858000"/>
              <a:gd name="connsiteX201" fmla="*/ 11507818 w 12192000"/>
              <a:gd name="connsiteY201" fmla="*/ 6260630 h 6858000"/>
              <a:gd name="connsiteX202" fmla="*/ 11511939 w 12192000"/>
              <a:gd name="connsiteY202" fmla="*/ 6254434 h 6858000"/>
              <a:gd name="connsiteX203" fmla="*/ 11619081 w 12192000"/>
              <a:gd name="connsiteY203" fmla="*/ 6192483 h 6858000"/>
              <a:gd name="connsiteX204" fmla="*/ 11623202 w 12192000"/>
              <a:gd name="connsiteY204" fmla="*/ 6191708 h 6858000"/>
              <a:gd name="connsiteX205" fmla="*/ 11654515 w 12192000"/>
              <a:gd name="connsiteY205" fmla="*/ 6156519 h 6858000"/>
              <a:gd name="connsiteX206" fmla="*/ 11437684 w 12192000"/>
              <a:gd name="connsiteY206" fmla="*/ 6375689 h 6858000"/>
              <a:gd name="connsiteX207" fmla="*/ 11654515 w 12192000"/>
              <a:gd name="connsiteY207" fmla="*/ 6594858 h 6858000"/>
              <a:gd name="connsiteX208" fmla="*/ 11871347 w 12192000"/>
              <a:gd name="connsiteY208" fmla="*/ 6375689 h 6858000"/>
              <a:gd name="connsiteX209" fmla="*/ 11654515 w 12192000"/>
              <a:gd name="connsiteY209" fmla="*/ 6156519 h 6858000"/>
              <a:gd name="connsiteX210" fmla="*/ 11653930 w 12192000"/>
              <a:gd name="connsiteY210" fmla="*/ 6124960 h 6858000"/>
              <a:gd name="connsiteX211" fmla="*/ 11900569 w 12192000"/>
              <a:gd name="connsiteY211" fmla="*/ 6374521 h 6858000"/>
              <a:gd name="connsiteX212" fmla="*/ 11653930 w 12192000"/>
              <a:gd name="connsiteY212" fmla="*/ 6624082 h 6858000"/>
              <a:gd name="connsiteX213" fmla="*/ 11407292 w 12192000"/>
              <a:gd name="connsiteY213" fmla="*/ 6374521 h 6858000"/>
              <a:gd name="connsiteX214" fmla="*/ 11653930 w 12192000"/>
              <a:gd name="connsiteY214" fmla="*/ 6124960 h 6858000"/>
              <a:gd name="connsiteX215" fmla="*/ 11641007 w 12192000"/>
              <a:gd name="connsiteY215" fmla="*/ 6046384 h 6858000"/>
              <a:gd name="connsiteX216" fmla="*/ 11628668 w 12192000"/>
              <a:gd name="connsiteY216" fmla="*/ 6096267 h 6858000"/>
              <a:gd name="connsiteX217" fmla="*/ 11606046 w 12192000"/>
              <a:gd name="connsiteY217" fmla="*/ 6100424 h 6858000"/>
              <a:gd name="connsiteX218" fmla="*/ 11579311 w 12192000"/>
              <a:gd name="connsiteY218" fmla="*/ 6054698 h 6858000"/>
              <a:gd name="connsiteX219" fmla="*/ 11579311 w 12192000"/>
              <a:gd name="connsiteY219" fmla="*/ 6052619 h 6858000"/>
              <a:gd name="connsiteX220" fmla="*/ 11577254 w 12192000"/>
              <a:gd name="connsiteY220" fmla="*/ 6054698 h 6858000"/>
              <a:gd name="connsiteX221" fmla="*/ 11556689 w 12192000"/>
              <a:gd name="connsiteY221" fmla="*/ 6058855 h 6858000"/>
              <a:gd name="connsiteX222" fmla="*/ 11556689 w 12192000"/>
              <a:gd name="connsiteY222" fmla="*/ 6060933 h 6858000"/>
              <a:gd name="connsiteX223" fmla="*/ 11552576 w 12192000"/>
              <a:gd name="connsiteY223" fmla="*/ 6085875 h 6858000"/>
              <a:gd name="connsiteX224" fmla="*/ 11556689 w 12192000"/>
              <a:gd name="connsiteY224" fmla="*/ 6112895 h 6858000"/>
              <a:gd name="connsiteX225" fmla="*/ 11536124 w 12192000"/>
              <a:gd name="connsiteY225" fmla="*/ 6121208 h 6858000"/>
              <a:gd name="connsiteX226" fmla="*/ 11499106 w 12192000"/>
              <a:gd name="connsiteY226" fmla="*/ 6085875 h 6858000"/>
              <a:gd name="connsiteX227" fmla="*/ 11499106 w 12192000"/>
              <a:gd name="connsiteY227" fmla="*/ 6083796 h 6858000"/>
              <a:gd name="connsiteX228" fmla="*/ 11497050 w 12192000"/>
              <a:gd name="connsiteY228" fmla="*/ 6083796 h 6858000"/>
              <a:gd name="connsiteX229" fmla="*/ 11478541 w 12192000"/>
              <a:gd name="connsiteY229" fmla="*/ 6096267 h 6858000"/>
              <a:gd name="connsiteX230" fmla="*/ 11478541 w 12192000"/>
              <a:gd name="connsiteY230" fmla="*/ 6098345 h 6858000"/>
              <a:gd name="connsiteX231" fmla="*/ 11490880 w 12192000"/>
              <a:gd name="connsiteY231" fmla="*/ 6148228 h 6858000"/>
              <a:gd name="connsiteX232" fmla="*/ 11474428 w 12192000"/>
              <a:gd name="connsiteY232" fmla="*/ 6160699 h 6858000"/>
              <a:gd name="connsiteX233" fmla="*/ 11431240 w 12192000"/>
              <a:gd name="connsiteY233" fmla="*/ 6133679 h 6858000"/>
              <a:gd name="connsiteX234" fmla="*/ 11429184 w 12192000"/>
              <a:gd name="connsiteY234" fmla="*/ 6133679 h 6858000"/>
              <a:gd name="connsiteX235" fmla="*/ 11429184 w 12192000"/>
              <a:gd name="connsiteY235" fmla="*/ 6135757 h 6858000"/>
              <a:gd name="connsiteX236" fmla="*/ 11412731 w 12192000"/>
              <a:gd name="connsiteY236" fmla="*/ 6150307 h 6858000"/>
              <a:gd name="connsiteX237" fmla="*/ 11412731 w 12192000"/>
              <a:gd name="connsiteY237" fmla="*/ 6152385 h 6858000"/>
              <a:gd name="connsiteX238" fmla="*/ 11439467 w 12192000"/>
              <a:gd name="connsiteY238" fmla="*/ 6198111 h 6858000"/>
              <a:gd name="connsiteX239" fmla="*/ 11425070 w 12192000"/>
              <a:gd name="connsiteY239" fmla="*/ 6214739 h 6858000"/>
              <a:gd name="connsiteX240" fmla="*/ 11375714 w 12192000"/>
              <a:gd name="connsiteY240" fmla="*/ 6202268 h 6858000"/>
              <a:gd name="connsiteX241" fmla="*/ 11373657 w 12192000"/>
              <a:gd name="connsiteY241" fmla="*/ 6202268 h 6858000"/>
              <a:gd name="connsiteX242" fmla="*/ 11363375 w 12192000"/>
              <a:gd name="connsiteY242" fmla="*/ 6220974 h 6858000"/>
              <a:gd name="connsiteX243" fmla="*/ 11363375 w 12192000"/>
              <a:gd name="connsiteY243" fmla="*/ 6223053 h 6858000"/>
              <a:gd name="connsiteX244" fmla="*/ 11400392 w 12192000"/>
              <a:gd name="connsiteY244" fmla="*/ 6260465 h 6858000"/>
              <a:gd name="connsiteX245" fmla="*/ 11392166 w 12192000"/>
              <a:gd name="connsiteY245" fmla="*/ 6279171 h 6858000"/>
              <a:gd name="connsiteX246" fmla="*/ 11340753 w 12192000"/>
              <a:gd name="connsiteY246" fmla="*/ 6279171 h 6858000"/>
              <a:gd name="connsiteX247" fmla="*/ 11338696 w 12192000"/>
              <a:gd name="connsiteY247" fmla="*/ 6279171 h 6858000"/>
              <a:gd name="connsiteX248" fmla="*/ 11338696 w 12192000"/>
              <a:gd name="connsiteY248" fmla="*/ 6281249 h 6858000"/>
              <a:gd name="connsiteX249" fmla="*/ 11332527 w 12192000"/>
              <a:gd name="connsiteY249" fmla="*/ 6302033 h 6858000"/>
              <a:gd name="connsiteX250" fmla="*/ 11334583 w 12192000"/>
              <a:gd name="connsiteY250" fmla="*/ 6304112 h 6858000"/>
              <a:gd name="connsiteX251" fmla="*/ 11377770 w 12192000"/>
              <a:gd name="connsiteY251" fmla="*/ 6329053 h 6858000"/>
              <a:gd name="connsiteX252" fmla="*/ 11375714 w 12192000"/>
              <a:gd name="connsiteY252" fmla="*/ 6351917 h 6858000"/>
              <a:gd name="connsiteX253" fmla="*/ 11326357 w 12192000"/>
              <a:gd name="connsiteY253" fmla="*/ 6364388 h 6858000"/>
              <a:gd name="connsiteX254" fmla="*/ 11324300 w 12192000"/>
              <a:gd name="connsiteY254" fmla="*/ 6364388 h 6858000"/>
              <a:gd name="connsiteX255" fmla="*/ 11324300 w 12192000"/>
              <a:gd name="connsiteY255" fmla="*/ 6366465 h 6858000"/>
              <a:gd name="connsiteX256" fmla="*/ 11324300 w 12192000"/>
              <a:gd name="connsiteY256" fmla="*/ 6376858 h 6858000"/>
              <a:gd name="connsiteX257" fmla="*/ 11324300 w 12192000"/>
              <a:gd name="connsiteY257" fmla="*/ 6387250 h 6858000"/>
              <a:gd name="connsiteX258" fmla="*/ 11324300 w 12192000"/>
              <a:gd name="connsiteY258" fmla="*/ 6389329 h 6858000"/>
              <a:gd name="connsiteX259" fmla="*/ 11326357 w 12192000"/>
              <a:gd name="connsiteY259" fmla="*/ 6389329 h 6858000"/>
              <a:gd name="connsiteX260" fmla="*/ 11375714 w 12192000"/>
              <a:gd name="connsiteY260" fmla="*/ 6401800 h 6858000"/>
              <a:gd name="connsiteX261" fmla="*/ 11379827 w 12192000"/>
              <a:gd name="connsiteY261" fmla="*/ 6424662 h 6858000"/>
              <a:gd name="connsiteX262" fmla="*/ 11334583 w 12192000"/>
              <a:gd name="connsiteY262" fmla="*/ 6451682 h 6858000"/>
              <a:gd name="connsiteX263" fmla="*/ 11332527 w 12192000"/>
              <a:gd name="connsiteY263" fmla="*/ 6451682 h 6858000"/>
              <a:gd name="connsiteX264" fmla="*/ 11332527 w 12192000"/>
              <a:gd name="connsiteY264" fmla="*/ 6453761 h 6858000"/>
              <a:gd name="connsiteX265" fmla="*/ 11338696 w 12192000"/>
              <a:gd name="connsiteY265" fmla="*/ 6474546 h 6858000"/>
              <a:gd name="connsiteX266" fmla="*/ 11340753 w 12192000"/>
              <a:gd name="connsiteY266" fmla="*/ 6474546 h 6858000"/>
              <a:gd name="connsiteX267" fmla="*/ 11392166 w 12192000"/>
              <a:gd name="connsiteY267" fmla="*/ 6474546 h 6858000"/>
              <a:gd name="connsiteX268" fmla="*/ 11400392 w 12192000"/>
              <a:gd name="connsiteY268" fmla="*/ 6495329 h 6858000"/>
              <a:gd name="connsiteX269" fmla="*/ 11363375 w 12192000"/>
              <a:gd name="connsiteY269" fmla="*/ 6532742 h 6858000"/>
              <a:gd name="connsiteX270" fmla="*/ 11363375 w 12192000"/>
              <a:gd name="connsiteY270" fmla="*/ 6534820 h 6858000"/>
              <a:gd name="connsiteX271" fmla="*/ 11375714 w 12192000"/>
              <a:gd name="connsiteY271" fmla="*/ 6553526 h 6858000"/>
              <a:gd name="connsiteX272" fmla="*/ 11427127 w 12192000"/>
              <a:gd name="connsiteY272" fmla="*/ 6538978 h 6858000"/>
              <a:gd name="connsiteX273" fmla="*/ 11439467 w 12192000"/>
              <a:gd name="connsiteY273" fmla="*/ 6557684 h 6858000"/>
              <a:gd name="connsiteX274" fmla="*/ 11412731 w 12192000"/>
              <a:gd name="connsiteY274" fmla="*/ 6603410 h 6858000"/>
              <a:gd name="connsiteX275" fmla="*/ 11414788 w 12192000"/>
              <a:gd name="connsiteY275" fmla="*/ 6605487 h 6858000"/>
              <a:gd name="connsiteX276" fmla="*/ 11429184 w 12192000"/>
              <a:gd name="connsiteY276" fmla="*/ 6620037 h 6858000"/>
              <a:gd name="connsiteX277" fmla="*/ 11431240 w 12192000"/>
              <a:gd name="connsiteY277" fmla="*/ 6620037 h 6858000"/>
              <a:gd name="connsiteX278" fmla="*/ 11476484 w 12192000"/>
              <a:gd name="connsiteY278" fmla="*/ 6593017 h 6858000"/>
              <a:gd name="connsiteX279" fmla="*/ 11492937 w 12192000"/>
              <a:gd name="connsiteY279" fmla="*/ 6607566 h 6858000"/>
              <a:gd name="connsiteX280" fmla="*/ 11480598 w 12192000"/>
              <a:gd name="connsiteY280" fmla="*/ 6657449 h 6858000"/>
              <a:gd name="connsiteX281" fmla="*/ 11480598 w 12192000"/>
              <a:gd name="connsiteY281" fmla="*/ 6659528 h 6858000"/>
              <a:gd name="connsiteX282" fmla="*/ 11499106 w 12192000"/>
              <a:gd name="connsiteY282" fmla="*/ 6669919 h 6858000"/>
              <a:gd name="connsiteX283" fmla="*/ 11499106 w 12192000"/>
              <a:gd name="connsiteY283" fmla="*/ 6671998 h 6858000"/>
              <a:gd name="connsiteX284" fmla="*/ 11501163 w 12192000"/>
              <a:gd name="connsiteY284" fmla="*/ 6669919 h 6858000"/>
              <a:gd name="connsiteX285" fmla="*/ 11538180 w 12192000"/>
              <a:gd name="connsiteY285" fmla="*/ 6632508 h 6858000"/>
              <a:gd name="connsiteX286" fmla="*/ 11556689 w 12192000"/>
              <a:gd name="connsiteY286" fmla="*/ 6640822 h 6858000"/>
              <a:gd name="connsiteX287" fmla="*/ 11554632 w 12192000"/>
              <a:gd name="connsiteY287" fmla="*/ 6667842 h 6858000"/>
              <a:gd name="connsiteX288" fmla="*/ 11556689 w 12192000"/>
              <a:gd name="connsiteY288" fmla="*/ 6692783 h 6858000"/>
              <a:gd name="connsiteX289" fmla="*/ 11556689 w 12192000"/>
              <a:gd name="connsiteY289" fmla="*/ 6694861 h 6858000"/>
              <a:gd name="connsiteX290" fmla="*/ 11558746 w 12192000"/>
              <a:gd name="connsiteY290" fmla="*/ 6694861 h 6858000"/>
              <a:gd name="connsiteX291" fmla="*/ 11579311 w 12192000"/>
              <a:gd name="connsiteY291" fmla="*/ 6701096 h 6858000"/>
              <a:gd name="connsiteX292" fmla="*/ 11581367 w 12192000"/>
              <a:gd name="connsiteY292" fmla="*/ 6701096 h 6858000"/>
              <a:gd name="connsiteX293" fmla="*/ 11606046 w 12192000"/>
              <a:gd name="connsiteY293" fmla="*/ 6655371 h 6858000"/>
              <a:gd name="connsiteX294" fmla="*/ 11628668 w 12192000"/>
              <a:gd name="connsiteY294" fmla="*/ 6657449 h 6858000"/>
              <a:gd name="connsiteX295" fmla="*/ 11641007 w 12192000"/>
              <a:gd name="connsiteY295" fmla="*/ 6709410 h 6858000"/>
              <a:gd name="connsiteX296" fmla="*/ 11643063 w 12192000"/>
              <a:gd name="connsiteY296" fmla="*/ 6709410 h 6858000"/>
              <a:gd name="connsiteX297" fmla="*/ 11663629 w 12192000"/>
              <a:gd name="connsiteY297" fmla="*/ 6709410 h 6858000"/>
              <a:gd name="connsiteX298" fmla="*/ 11665686 w 12192000"/>
              <a:gd name="connsiteY298" fmla="*/ 6709410 h 6858000"/>
              <a:gd name="connsiteX299" fmla="*/ 11680082 w 12192000"/>
              <a:gd name="connsiteY299" fmla="*/ 6657449 h 6858000"/>
              <a:gd name="connsiteX300" fmla="*/ 11700647 w 12192000"/>
              <a:gd name="connsiteY300" fmla="*/ 6655371 h 6858000"/>
              <a:gd name="connsiteX301" fmla="*/ 11727382 w 12192000"/>
              <a:gd name="connsiteY301" fmla="*/ 6701096 h 6858000"/>
              <a:gd name="connsiteX302" fmla="*/ 11747947 w 12192000"/>
              <a:gd name="connsiteY302" fmla="*/ 6694861 h 6858000"/>
              <a:gd name="connsiteX303" fmla="*/ 11750004 w 12192000"/>
              <a:gd name="connsiteY303" fmla="*/ 6694861 h 6858000"/>
              <a:gd name="connsiteX304" fmla="*/ 11752060 w 12192000"/>
              <a:gd name="connsiteY304" fmla="*/ 6667842 h 6858000"/>
              <a:gd name="connsiteX305" fmla="*/ 11750004 w 12192000"/>
              <a:gd name="connsiteY305" fmla="*/ 6640822 h 6858000"/>
              <a:gd name="connsiteX306" fmla="*/ 11770569 w 12192000"/>
              <a:gd name="connsiteY306" fmla="*/ 6632508 h 6858000"/>
              <a:gd name="connsiteX307" fmla="*/ 11807586 w 12192000"/>
              <a:gd name="connsiteY307" fmla="*/ 6669919 h 6858000"/>
              <a:gd name="connsiteX308" fmla="*/ 11826095 w 12192000"/>
              <a:gd name="connsiteY308" fmla="*/ 6659528 h 6858000"/>
              <a:gd name="connsiteX309" fmla="*/ 11828152 w 12192000"/>
              <a:gd name="connsiteY309" fmla="*/ 6657449 h 6858000"/>
              <a:gd name="connsiteX310" fmla="*/ 11828152 w 12192000"/>
              <a:gd name="connsiteY310" fmla="*/ 6655371 h 6858000"/>
              <a:gd name="connsiteX311" fmla="*/ 11813756 w 12192000"/>
              <a:gd name="connsiteY311" fmla="*/ 6607566 h 6858000"/>
              <a:gd name="connsiteX312" fmla="*/ 11830208 w 12192000"/>
              <a:gd name="connsiteY312" fmla="*/ 6593017 h 6858000"/>
              <a:gd name="connsiteX313" fmla="*/ 11875452 w 12192000"/>
              <a:gd name="connsiteY313" fmla="*/ 6620037 h 6858000"/>
              <a:gd name="connsiteX314" fmla="*/ 11877509 w 12192000"/>
              <a:gd name="connsiteY314" fmla="*/ 6620037 h 6858000"/>
              <a:gd name="connsiteX315" fmla="*/ 11891905 w 12192000"/>
              <a:gd name="connsiteY315" fmla="*/ 6603410 h 6858000"/>
              <a:gd name="connsiteX316" fmla="*/ 11893961 w 12192000"/>
              <a:gd name="connsiteY316" fmla="*/ 6603410 h 6858000"/>
              <a:gd name="connsiteX317" fmla="*/ 11867226 w 12192000"/>
              <a:gd name="connsiteY317" fmla="*/ 6557684 h 6858000"/>
              <a:gd name="connsiteX318" fmla="*/ 11879565 w 12192000"/>
              <a:gd name="connsiteY318" fmla="*/ 6538978 h 6858000"/>
              <a:gd name="connsiteX319" fmla="*/ 11930979 w 12192000"/>
              <a:gd name="connsiteY319" fmla="*/ 6553526 h 6858000"/>
              <a:gd name="connsiteX320" fmla="*/ 11933035 w 12192000"/>
              <a:gd name="connsiteY320" fmla="*/ 6551448 h 6858000"/>
              <a:gd name="connsiteX321" fmla="*/ 11943318 w 12192000"/>
              <a:gd name="connsiteY321" fmla="*/ 6532742 h 6858000"/>
              <a:gd name="connsiteX322" fmla="*/ 11943318 w 12192000"/>
              <a:gd name="connsiteY322" fmla="*/ 6530664 h 6858000"/>
              <a:gd name="connsiteX323" fmla="*/ 11906300 w 12192000"/>
              <a:gd name="connsiteY323" fmla="*/ 6495329 h 6858000"/>
              <a:gd name="connsiteX324" fmla="*/ 11914526 w 12192000"/>
              <a:gd name="connsiteY324" fmla="*/ 6474546 h 6858000"/>
              <a:gd name="connsiteX325" fmla="*/ 11965940 w 12192000"/>
              <a:gd name="connsiteY325" fmla="*/ 6474546 h 6858000"/>
              <a:gd name="connsiteX326" fmla="*/ 11967996 w 12192000"/>
              <a:gd name="connsiteY326" fmla="*/ 6474546 h 6858000"/>
              <a:gd name="connsiteX327" fmla="*/ 11972109 w 12192000"/>
              <a:gd name="connsiteY327" fmla="*/ 6453761 h 6858000"/>
              <a:gd name="connsiteX328" fmla="*/ 11972109 w 12192000"/>
              <a:gd name="connsiteY328" fmla="*/ 6451682 h 6858000"/>
              <a:gd name="connsiteX329" fmla="*/ 11926866 w 12192000"/>
              <a:gd name="connsiteY329" fmla="*/ 6424662 h 6858000"/>
              <a:gd name="connsiteX330" fmla="*/ 11930979 w 12192000"/>
              <a:gd name="connsiteY330" fmla="*/ 6403878 h 6858000"/>
              <a:gd name="connsiteX331" fmla="*/ 11980336 w 12192000"/>
              <a:gd name="connsiteY331" fmla="*/ 6389329 h 6858000"/>
              <a:gd name="connsiteX332" fmla="*/ 11982392 w 12192000"/>
              <a:gd name="connsiteY332" fmla="*/ 6389329 h 6858000"/>
              <a:gd name="connsiteX333" fmla="*/ 11982392 w 12192000"/>
              <a:gd name="connsiteY333" fmla="*/ 6376858 h 6858000"/>
              <a:gd name="connsiteX334" fmla="*/ 11982392 w 12192000"/>
              <a:gd name="connsiteY334" fmla="*/ 6366465 h 6858000"/>
              <a:gd name="connsiteX335" fmla="*/ 11980336 w 12192000"/>
              <a:gd name="connsiteY335" fmla="*/ 6366465 h 6858000"/>
              <a:gd name="connsiteX336" fmla="*/ 11930979 w 12192000"/>
              <a:gd name="connsiteY336" fmla="*/ 6351917 h 6858000"/>
              <a:gd name="connsiteX337" fmla="*/ 11928922 w 12192000"/>
              <a:gd name="connsiteY337" fmla="*/ 6331132 h 6858000"/>
              <a:gd name="connsiteX338" fmla="*/ 11972109 w 12192000"/>
              <a:gd name="connsiteY338" fmla="*/ 6304112 h 6858000"/>
              <a:gd name="connsiteX339" fmla="*/ 11974166 w 12192000"/>
              <a:gd name="connsiteY339" fmla="*/ 6304112 h 6858000"/>
              <a:gd name="connsiteX340" fmla="*/ 11974166 w 12192000"/>
              <a:gd name="connsiteY340" fmla="*/ 6302033 h 6858000"/>
              <a:gd name="connsiteX341" fmla="*/ 11967996 w 12192000"/>
              <a:gd name="connsiteY341" fmla="*/ 6281249 h 6858000"/>
              <a:gd name="connsiteX342" fmla="*/ 11965940 w 12192000"/>
              <a:gd name="connsiteY342" fmla="*/ 6281249 h 6858000"/>
              <a:gd name="connsiteX343" fmla="*/ 11914526 w 12192000"/>
              <a:gd name="connsiteY343" fmla="*/ 6281249 h 6858000"/>
              <a:gd name="connsiteX344" fmla="*/ 11906300 w 12192000"/>
              <a:gd name="connsiteY344" fmla="*/ 6260465 h 6858000"/>
              <a:gd name="connsiteX345" fmla="*/ 11943318 w 12192000"/>
              <a:gd name="connsiteY345" fmla="*/ 6223053 h 6858000"/>
              <a:gd name="connsiteX346" fmla="*/ 11943318 w 12192000"/>
              <a:gd name="connsiteY346" fmla="*/ 6220974 h 6858000"/>
              <a:gd name="connsiteX347" fmla="*/ 11933035 w 12192000"/>
              <a:gd name="connsiteY347" fmla="*/ 6202268 h 6858000"/>
              <a:gd name="connsiteX348" fmla="*/ 11930979 w 12192000"/>
              <a:gd name="connsiteY348" fmla="*/ 6202268 h 6858000"/>
              <a:gd name="connsiteX349" fmla="*/ 11881622 w 12192000"/>
              <a:gd name="connsiteY349" fmla="*/ 6214739 h 6858000"/>
              <a:gd name="connsiteX350" fmla="*/ 11867226 w 12192000"/>
              <a:gd name="connsiteY350" fmla="*/ 6198111 h 6858000"/>
              <a:gd name="connsiteX351" fmla="*/ 11893961 w 12192000"/>
              <a:gd name="connsiteY351" fmla="*/ 6152385 h 6858000"/>
              <a:gd name="connsiteX352" fmla="*/ 11893961 w 12192000"/>
              <a:gd name="connsiteY352" fmla="*/ 6150307 h 6858000"/>
              <a:gd name="connsiteX353" fmla="*/ 11877509 w 12192000"/>
              <a:gd name="connsiteY353" fmla="*/ 6135757 h 6858000"/>
              <a:gd name="connsiteX354" fmla="*/ 11832265 w 12192000"/>
              <a:gd name="connsiteY354" fmla="*/ 6160699 h 6858000"/>
              <a:gd name="connsiteX355" fmla="*/ 11813756 w 12192000"/>
              <a:gd name="connsiteY355" fmla="*/ 6148228 h 6858000"/>
              <a:gd name="connsiteX356" fmla="*/ 11828152 w 12192000"/>
              <a:gd name="connsiteY356" fmla="*/ 6098345 h 6858000"/>
              <a:gd name="connsiteX357" fmla="*/ 11828152 w 12192000"/>
              <a:gd name="connsiteY357" fmla="*/ 6096267 h 6858000"/>
              <a:gd name="connsiteX358" fmla="*/ 11809643 w 12192000"/>
              <a:gd name="connsiteY358" fmla="*/ 6085875 h 6858000"/>
              <a:gd name="connsiteX359" fmla="*/ 11807586 w 12192000"/>
              <a:gd name="connsiteY359" fmla="*/ 6083796 h 6858000"/>
              <a:gd name="connsiteX360" fmla="*/ 11807586 w 12192000"/>
              <a:gd name="connsiteY360" fmla="*/ 6085875 h 6858000"/>
              <a:gd name="connsiteX361" fmla="*/ 11770569 w 12192000"/>
              <a:gd name="connsiteY361" fmla="*/ 6121208 h 6858000"/>
              <a:gd name="connsiteX362" fmla="*/ 11750004 w 12192000"/>
              <a:gd name="connsiteY362" fmla="*/ 6112895 h 6858000"/>
              <a:gd name="connsiteX363" fmla="*/ 11754116 w 12192000"/>
              <a:gd name="connsiteY363" fmla="*/ 6085875 h 6858000"/>
              <a:gd name="connsiteX364" fmla="*/ 11750004 w 12192000"/>
              <a:gd name="connsiteY364" fmla="*/ 6060933 h 6858000"/>
              <a:gd name="connsiteX365" fmla="*/ 11750004 w 12192000"/>
              <a:gd name="connsiteY365" fmla="*/ 6058855 h 6858000"/>
              <a:gd name="connsiteX366" fmla="*/ 11747947 w 12192000"/>
              <a:gd name="connsiteY366" fmla="*/ 6058855 h 6858000"/>
              <a:gd name="connsiteX367" fmla="*/ 11727382 w 12192000"/>
              <a:gd name="connsiteY367" fmla="*/ 6054698 h 6858000"/>
              <a:gd name="connsiteX368" fmla="*/ 11700647 w 12192000"/>
              <a:gd name="connsiteY368" fmla="*/ 6100424 h 6858000"/>
              <a:gd name="connsiteX369" fmla="*/ 11678025 w 12192000"/>
              <a:gd name="connsiteY369" fmla="*/ 6096267 h 6858000"/>
              <a:gd name="connsiteX370" fmla="*/ 11665686 w 12192000"/>
              <a:gd name="connsiteY370" fmla="*/ 6046384 h 6858000"/>
              <a:gd name="connsiteX371" fmla="*/ 11663629 w 12192000"/>
              <a:gd name="connsiteY371" fmla="*/ 6046384 h 6858000"/>
              <a:gd name="connsiteX372" fmla="*/ 11643063 w 12192000"/>
              <a:gd name="connsiteY372" fmla="*/ 6046384 h 6858000"/>
              <a:gd name="connsiteX373" fmla="*/ 11641007 w 12192000"/>
              <a:gd name="connsiteY373" fmla="*/ 6046384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8106" y="6443815"/>
                </a:moveTo>
                <a:cubicBezTo>
                  <a:pt x="11612187" y="6441731"/>
                  <a:pt x="11614228" y="6441731"/>
                  <a:pt x="11618309" y="6443815"/>
                </a:cubicBezTo>
                <a:cubicBezTo>
                  <a:pt x="11620349" y="6445900"/>
                  <a:pt x="11622390" y="6447984"/>
                  <a:pt x="11622390" y="6452153"/>
                </a:cubicBezTo>
                <a:cubicBezTo>
                  <a:pt x="11628512" y="6554297"/>
                  <a:pt x="11628512" y="6554297"/>
                  <a:pt x="11628512" y="6554297"/>
                </a:cubicBezTo>
                <a:cubicBezTo>
                  <a:pt x="11630552" y="6560550"/>
                  <a:pt x="11628512" y="6562635"/>
                  <a:pt x="11626471" y="6564719"/>
                </a:cubicBezTo>
                <a:cubicBezTo>
                  <a:pt x="11624431" y="6566804"/>
                  <a:pt x="11622390" y="6564719"/>
                  <a:pt x="11620349" y="6564719"/>
                </a:cubicBezTo>
                <a:cubicBezTo>
                  <a:pt x="11575456" y="6554297"/>
                  <a:pt x="11544846" y="6535535"/>
                  <a:pt x="11514237" y="6502183"/>
                </a:cubicBezTo>
                <a:cubicBezTo>
                  <a:pt x="11512196" y="6500099"/>
                  <a:pt x="11510155" y="6498014"/>
                  <a:pt x="11510155" y="6495930"/>
                </a:cubicBezTo>
                <a:cubicBezTo>
                  <a:pt x="11510155" y="6495930"/>
                  <a:pt x="11510155" y="6495930"/>
                  <a:pt x="11510155" y="6493844"/>
                </a:cubicBezTo>
                <a:cubicBezTo>
                  <a:pt x="11510155" y="6491760"/>
                  <a:pt x="11514237" y="6489675"/>
                  <a:pt x="11516277" y="6489675"/>
                </a:cubicBezTo>
                <a:cubicBezTo>
                  <a:pt x="11608106" y="6443815"/>
                  <a:pt x="11608106" y="6443815"/>
                  <a:pt x="11608106" y="6443815"/>
                </a:cubicBezTo>
                <a:close/>
                <a:moveTo>
                  <a:pt x="11690840" y="6441731"/>
                </a:moveTo>
                <a:cubicBezTo>
                  <a:pt x="11694960" y="6441731"/>
                  <a:pt x="11697021" y="6441731"/>
                  <a:pt x="11701142" y="6441731"/>
                </a:cubicBezTo>
                <a:cubicBezTo>
                  <a:pt x="11791801" y="6487497"/>
                  <a:pt x="11791801" y="6487497"/>
                  <a:pt x="11791801" y="6487497"/>
                </a:cubicBezTo>
                <a:cubicBezTo>
                  <a:pt x="11795922" y="6489577"/>
                  <a:pt x="11797982" y="6491657"/>
                  <a:pt x="11800043" y="6493738"/>
                </a:cubicBezTo>
                <a:cubicBezTo>
                  <a:pt x="11800043" y="6495818"/>
                  <a:pt x="11797982" y="6497898"/>
                  <a:pt x="11795922" y="6499978"/>
                </a:cubicBezTo>
                <a:cubicBezTo>
                  <a:pt x="11765016" y="6533262"/>
                  <a:pt x="11732048" y="6551985"/>
                  <a:pt x="11688780" y="6562386"/>
                </a:cubicBezTo>
                <a:cubicBezTo>
                  <a:pt x="11684658" y="6564466"/>
                  <a:pt x="11682598" y="6564466"/>
                  <a:pt x="11680537" y="6562386"/>
                </a:cubicBezTo>
                <a:cubicBezTo>
                  <a:pt x="11678477" y="6560306"/>
                  <a:pt x="11678477" y="6556145"/>
                  <a:pt x="11678477" y="6554065"/>
                </a:cubicBezTo>
                <a:cubicBezTo>
                  <a:pt x="11686719" y="6450052"/>
                  <a:pt x="11686719" y="6450052"/>
                  <a:pt x="11686719" y="6450052"/>
                </a:cubicBezTo>
                <a:cubicBezTo>
                  <a:pt x="11686719" y="6447972"/>
                  <a:pt x="11688780" y="6443811"/>
                  <a:pt x="11690840" y="6441731"/>
                </a:cubicBezTo>
                <a:close/>
                <a:moveTo>
                  <a:pt x="10873105" y="6401988"/>
                </a:moveTo>
                <a:cubicBezTo>
                  <a:pt x="10873105" y="6401988"/>
                  <a:pt x="10873105" y="6401988"/>
                  <a:pt x="10873105" y="6445191"/>
                </a:cubicBezTo>
                <a:cubicBezTo>
                  <a:pt x="10873105" y="6445191"/>
                  <a:pt x="10846037" y="6453420"/>
                  <a:pt x="10825216" y="6453420"/>
                </a:cubicBezTo>
                <a:cubicBezTo>
                  <a:pt x="10808559" y="6453420"/>
                  <a:pt x="10806477" y="6436962"/>
                  <a:pt x="10806477" y="6428733"/>
                </a:cubicBezTo>
                <a:cubicBezTo>
                  <a:pt x="10806477" y="6414332"/>
                  <a:pt x="10814806" y="6406103"/>
                  <a:pt x="10831463" y="6404046"/>
                </a:cubicBezTo>
                <a:close/>
                <a:moveTo>
                  <a:pt x="10523604" y="6331854"/>
                </a:moveTo>
                <a:cubicBezTo>
                  <a:pt x="10552241" y="6331854"/>
                  <a:pt x="10564515" y="6348461"/>
                  <a:pt x="10564515" y="6392053"/>
                </a:cubicBezTo>
                <a:cubicBezTo>
                  <a:pt x="10564515" y="6429417"/>
                  <a:pt x="10558379" y="6452251"/>
                  <a:pt x="10523604" y="6452251"/>
                </a:cubicBezTo>
                <a:cubicBezTo>
                  <a:pt x="10488829" y="6452251"/>
                  <a:pt x="10482692" y="6429417"/>
                  <a:pt x="10482692" y="6392053"/>
                </a:cubicBezTo>
                <a:cubicBezTo>
                  <a:pt x="10482692" y="6348461"/>
                  <a:pt x="10492920" y="6331854"/>
                  <a:pt x="10523604" y="6331854"/>
                </a:cubicBezTo>
                <a:close/>
                <a:moveTo>
                  <a:pt x="11677827" y="6323542"/>
                </a:moveTo>
                <a:cubicBezTo>
                  <a:pt x="11680654" y="6323023"/>
                  <a:pt x="11683737" y="6323542"/>
                  <a:pt x="11686820" y="6324581"/>
                </a:cubicBezTo>
                <a:cubicBezTo>
                  <a:pt x="11703266" y="6337050"/>
                  <a:pt x="11713544" y="6355752"/>
                  <a:pt x="11713544" y="6376532"/>
                </a:cubicBezTo>
                <a:cubicBezTo>
                  <a:pt x="11713544" y="6407703"/>
                  <a:pt x="11686820" y="6434717"/>
                  <a:pt x="11653930" y="6434717"/>
                </a:cubicBezTo>
                <a:cubicBezTo>
                  <a:pt x="11621040" y="6434717"/>
                  <a:pt x="11594316" y="6407703"/>
                  <a:pt x="11594316" y="6376532"/>
                </a:cubicBezTo>
                <a:cubicBezTo>
                  <a:pt x="11594316" y="6355752"/>
                  <a:pt x="11604594" y="6337050"/>
                  <a:pt x="11621040" y="6326660"/>
                </a:cubicBezTo>
                <a:cubicBezTo>
                  <a:pt x="11627207" y="6322503"/>
                  <a:pt x="11633373" y="6322503"/>
                  <a:pt x="11637485" y="6328737"/>
                </a:cubicBezTo>
                <a:cubicBezTo>
                  <a:pt x="11641596" y="6334972"/>
                  <a:pt x="11639541" y="6341205"/>
                  <a:pt x="11635429" y="6345362"/>
                </a:cubicBezTo>
                <a:cubicBezTo>
                  <a:pt x="11625151" y="6351596"/>
                  <a:pt x="11618984" y="6364064"/>
                  <a:pt x="11618984" y="6376532"/>
                </a:cubicBezTo>
                <a:cubicBezTo>
                  <a:pt x="11618984" y="6395235"/>
                  <a:pt x="11635429" y="6411859"/>
                  <a:pt x="11653930" y="6411859"/>
                </a:cubicBezTo>
                <a:cubicBezTo>
                  <a:pt x="11672431" y="6411859"/>
                  <a:pt x="11688876" y="6395235"/>
                  <a:pt x="11688876" y="6376532"/>
                </a:cubicBezTo>
                <a:cubicBezTo>
                  <a:pt x="11688876" y="6364064"/>
                  <a:pt x="11682709" y="6351596"/>
                  <a:pt x="11672431" y="6345362"/>
                </a:cubicBezTo>
                <a:cubicBezTo>
                  <a:pt x="11668320" y="6341205"/>
                  <a:pt x="11666264" y="6334972"/>
                  <a:pt x="11670375" y="6328737"/>
                </a:cubicBezTo>
                <a:cubicBezTo>
                  <a:pt x="11672431" y="6325621"/>
                  <a:pt x="11675001" y="6324062"/>
                  <a:pt x="11677827" y="6323542"/>
                </a:cubicBezTo>
                <a:close/>
                <a:moveTo>
                  <a:pt x="11826761" y="6308476"/>
                </a:moveTo>
                <a:cubicBezTo>
                  <a:pt x="11828828" y="6308476"/>
                  <a:pt x="11830894" y="6312628"/>
                  <a:pt x="11830894" y="6314705"/>
                </a:cubicBezTo>
                <a:cubicBezTo>
                  <a:pt x="11843292" y="6358303"/>
                  <a:pt x="11843292" y="6395673"/>
                  <a:pt x="11830894" y="6439272"/>
                </a:cubicBezTo>
                <a:cubicBezTo>
                  <a:pt x="11828828" y="6443424"/>
                  <a:pt x="11828828" y="6445500"/>
                  <a:pt x="11826761" y="6445500"/>
                </a:cubicBezTo>
                <a:cubicBezTo>
                  <a:pt x="11822628" y="6447576"/>
                  <a:pt x="11820562" y="6445500"/>
                  <a:pt x="11818495" y="6443424"/>
                </a:cubicBezTo>
                <a:cubicBezTo>
                  <a:pt x="11733770" y="6385292"/>
                  <a:pt x="11733770" y="6385292"/>
                  <a:pt x="11733770" y="6385292"/>
                </a:cubicBezTo>
                <a:cubicBezTo>
                  <a:pt x="11729637" y="6383217"/>
                  <a:pt x="11727571" y="6381140"/>
                  <a:pt x="11727571" y="6376988"/>
                </a:cubicBezTo>
                <a:cubicBezTo>
                  <a:pt x="11727571" y="6374912"/>
                  <a:pt x="11729637" y="6370760"/>
                  <a:pt x="11733770" y="6368684"/>
                </a:cubicBezTo>
                <a:cubicBezTo>
                  <a:pt x="11818495" y="6310553"/>
                  <a:pt x="11818495" y="6310553"/>
                  <a:pt x="11818495" y="6310553"/>
                </a:cubicBezTo>
                <a:cubicBezTo>
                  <a:pt x="11820562" y="6308476"/>
                  <a:pt x="11824695" y="6308476"/>
                  <a:pt x="11826761" y="6308476"/>
                </a:cubicBezTo>
                <a:close/>
                <a:moveTo>
                  <a:pt x="11480933" y="6308476"/>
                </a:moveTo>
                <a:cubicBezTo>
                  <a:pt x="11485024" y="6308476"/>
                  <a:pt x="11487070" y="6310553"/>
                  <a:pt x="11489116" y="6312628"/>
                </a:cubicBezTo>
                <a:cubicBezTo>
                  <a:pt x="11572984" y="6368684"/>
                  <a:pt x="11572984" y="6368684"/>
                  <a:pt x="11572984" y="6368684"/>
                </a:cubicBezTo>
                <a:cubicBezTo>
                  <a:pt x="11577075" y="6370760"/>
                  <a:pt x="11579121" y="6374912"/>
                  <a:pt x="11579121" y="6376988"/>
                </a:cubicBezTo>
                <a:cubicBezTo>
                  <a:pt x="11579121" y="6381140"/>
                  <a:pt x="11577075" y="6383217"/>
                  <a:pt x="11572984" y="6385292"/>
                </a:cubicBezTo>
                <a:lnTo>
                  <a:pt x="11489116" y="6443424"/>
                </a:lnTo>
                <a:cubicBezTo>
                  <a:pt x="11485024" y="6445500"/>
                  <a:pt x="11482979" y="6447576"/>
                  <a:pt x="11480933" y="6445500"/>
                </a:cubicBezTo>
                <a:cubicBezTo>
                  <a:pt x="11478888" y="6445500"/>
                  <a:pt x="11476842" y="6443424"/>
                  <a:pt x="11476842" y="6439272"/>
                </a:cubicBezTo>
                <a:cubicBezTo>
                  <a:pt x="11464569" y="6395673"/>
                  <a:pt x="11464569" y="6360379"/>
                  <a:pt x="11476842" y="6314705"/>
                </a:cubicBezTo>
                <a:cubicBezTo>
                  <a:pt x="11476842" y="6312628"/>
                  <a:pt x="11478888" y="6310553"/>
                  <a:pt x="11480933" y="6308476"/>
                </a:cubicBezTo>
                <a:close/>
                <a:moveTo>
                  <a:pt x="11092888" y="6297956"/>
                </a:moveTo>
                <a:cubicBezTo>
                  <a:pt x="11090835" y="6297956"/>
                  <a:pt x="11088782" y="6297956"/>
                  <a:pt x="11086728" y="6300034"/>
                </a:cubicBezTo>
                <a:cubicBezTo>
                  <a:pt x="11084676" y="6302111"/>
                  <a:pt x="11084676" y="6304188"/>
                  <a:pt x="11084676" y="6306264"/>
                </a:cubicBezTo>
                <a:cubicBezTo>
                  <a:pt x="11125737" y="6464115"/>
                  <a:pt x="11125737" y="6464115"/>
                  <a:pt x="11125737" y="6464115"/>
                </a:cubicBezTo>
                <a:cubicBezTo>
                  <a:pt x="11127790" y="6472423"/>
                  <a:pt x="11136003" y="6484884"/>
                  <a:pt x="11150374" y="6484884"/>
                </a:cubicBezTo>
                <a:cubicBezTo>
                  <a:pt x="11158586" y="6484884"/>
                  <a:pt x="11158586" y="6484884"/>
                  <a:pt x="11158586" y="6484884"/>
                </a:cubicBezTo>
                <a:cubicBezTo>
                  <a:pt x="11156533" y="6489038"/>
                  <a:pt x="11156533" y="6491116"/>
                  <a:pt x="11154480" y="6493192"/>
                </a:cubicBezTo>
                <a:cubicBezTo>
                  <a:pt x="11154480" y="6495269"/>
                  <a:pt x="11154480" y="6495269"/>
                  <a:pt x="11154480" y="6495269"/>
                </a:cubicBezTo>
                <a:cubicBezTo>
                  <a:pt x="11152427" y="6501501"/>
                  <a:pt x="11150374" y="6513962"/>
                  <a:pt x="11129843" y="6513962"/>
                </a:cubicBezTo>
                <a:cubicBezTo>
                  <a:pt x="11094941" y="6511885"/>
                  <a:pt x="11094941" y="6511885"/>
                  <a:pt x="11094941" y="6511885"/>
                </a:cubicBezTo>
                <a:cubicBezTo>
                  <a:pt x="11092888" y="6509808"/>
                  <a:pt x="11090835" y="6511885"/>
                  <a:pt x="11088782" y="6513962"/>
                </a:cubicBezTo>
                <a:cubicBezTo>
                  <a:pt x="11086728" y="6513962"/>
                  <a:pt x="11086728" y="6516039"/>
                  <a:pt x="11086728" y="6518116"/>
                </a:cubicBezTo>
                <a:cubicBezTo>
                  <a:pt x="11086728" y="6536809"/>
                  <a:pt x="11086728" y="6536809"/>
                  <a:pt x="11086728" y="6536809"/>
                </a:cubicBezTo>
                <a:cubicBezTo>
                  <a:pt x="11086728" y="6540963"/>
                  <a:pt x="11088782" y="6543040"/>
                  <a:pt x="11092888" y="6543040"/>
                </a:cubicBezTo>
                <a:cubicBezTo>
                  <a:pt x="11103153" y="6547193"/>
                  <a:pt x="11123684" y="6549270"/>
                  <a:pt x="11140108" y="6549270"/>
                </a:cubicBezTo>
                <a:cubicBezTo>
                  <a:pt x="11140108" y="6549270"/>
                  <a:pt x="11140108" y="6549270"/>
                  <a:pt x="11142162" y="6549270"/>
                </a:cubicBezTo>
                <a:cubicBezTo>
                  <a:pt x="11168852" y="6549270"/>
                  <a:pt x="11187329" y="6532655"/>
                  <a:pt x="11195542" y="6497346"/>
                </a:cubicBezTo>
                <a:cubicBezTo>
                  <a:pt x="11205807" y="6457883"/>
                  <a:pt x="11220178" y="6405959"/>
                  <a:pt x="11228391" y="6368574"/>
                </a:cubicBezTo>
                <a:cubicBezTo>
                  <a:pt x="11232497" y="6351958"/>
                  <a:pt x="11236603" y="6337419"/>
                  <a:pt x="11240709" y="6327034"/>
                </a:cubicBezTo>
                <a:cubicBezTo>
                  <a:pt x="11244815" y="6306264"/>
                  <a:pt x="11244815" y="6306264"/>
                  <a:pt x="11244815" y="6306264"/>
                </a:cubicBezTo>
                <a:cubicBezTo>
                  <a:pt x="11244815" y="6304188"/>
                  <a:pt x="11244815" y="6302111"/>
                  <a:pt x="11242762" y="6300034"/>
                </a:cubicBezTo>
                <a:cubicBezTo>
                  <a:pt x="11242762" y="6297956"/>
                  <a:pt x="11240709" y="6297956"/>
                  <a:pt x="11238656" y="6297956"/>
                </a:cubicBezTo>
                <a:cubicBezTo>
                  <a:pt x="11209913" y="6297956"/>
                  <a:pt x="11209913" y="6297956"/>
                  <a:pt x="11209913" y="6297956"/>
                </a:cubicBezTo>
                <a:cubicBezTo>
                  <a:pt x="11207860" y="6297956"/>
                  <a:pt x="11203754" y="6300034"/>
                  <a:pt x="11203754" y="6302111"/>
                </a:cubicBezTo>
                <a:cubicBezTo>
                  <a:pt x="11166798" y="6443345"/>
                  <a:pt x="11166798" y="6443345"/>
                  <a:pt x="11166798" y="6443345"/>
                </a:cubicBezTo>
                <a:cubicBezTo>
                  <a:pt x="11164745" y="6443345"/>
                  <a:pt x="11164745" y="6443345"/>
                  <a:pt x="11164745" y="6443345"/>
                </a:cubicBezTo>
                <a:cubicBezTo>
                  <a:pt x="11125737" y="6302111"/>
                  <a:pt x="11125737" y="6302111"/>
                  <a:pt x="11125737" y="6302111"/>
                </a:cubicBezTo>
                <a:cubicBezTo>
                  <a:pt x="11125737" y="6300034"/>
                  <a:pt x="11123684" y="6297956"/>
                  <a:pt x="11119578" y="6297956"/>
                </a:cubicBezTo>
                <a:cubicBezTo>
                  <a:pt x="11092888" y="6297956"/>
                  <a:pt x="11092888" y="6297956"/>
                  <a:pt x="11092888" y="6297956"/>
                </a:cubicBezTo>
                <a:close/>
                <a:moveTo>
                  <a:pt x="11053116" y="6295619"/>
                </a:moveTo>
                <a:cubicBezTo>
                  <a:pt x="11034705" y="6295619"/>
                  <a:pt x="11016295" y="6308104"/>
                  <a:pt x="11004021" y="6316428"/>
                </a:cubicBezTo>
                <a:cubicBezTo>
                  <a:pt x="11004021" y="6303943"/>
                  <a:pt x="11004021" y="6303943"/>
                  <a:pt x="11004021" y="6303943"/>
                </a:cubicBezTo>
                <a:cubicBezTo>
                  <a:pt x="11004021" y="6299780"/>
                  <a:pt x="11001976" y="6297700"/>
                  <a:pt x="10997885" y="6297700"/>
                </a:cubicBezTo>
                <a:cubicBezTo>
                  <a:pt x="10969246" y="6297700"/>
                  <a:pt x="10969246" y="6297700"/>
                  <a:pt x="10969246" y="6297700"/>
                </a:cubicBezTo>
                <a:cubicBezTo>
                  <a:pt x="10965155" y="6297700"/>
                  <a:pt x="10963110" y="6299780"/>
                  <a:pt x="10963110" y="6303943"/>
                </a:cubicBezTo>
                <a:cubicBezTo>
                  <a:pt x="10963110" y="6478738"/>
                  <a:pt x="10963110" y="6478738"/>
                  <a:pt x="10963110" y="6478738"/>
                </a:cubicBezTo>
                <a:cubicBezTo>
                  <a:pt x="10963110" y="6482900"/>
                  <a:pt x="10965155" y="6484981"/>
                  <a:pt x="10969246" y="6484981"/>
                </a:cubicBezTo>
                <a:cubicBezTo>
                  <a:pt x="10997885" y="6484981"/>
                  <a:pt x="10997885" y="6484981"/>
                  <a:pt x="10997885" y="6484981"/>
                </a:cubicBezTo>
                <a:cubicBezTo>
                  <a:pt x="11001976" y="6484981"/>
                  <a:pt x="11004021" y="6482900"/>
                  <a:pt x="11004021" y="6478738"/>
                </a:cubicBezTo>
                <a:cubicBezTo>
                  <a:pt x="11004021" y="6358046"/>
                  <a:pt x="11004021" y="6358046"/>
                  <a:pt x="11004021" y="6358046"/>
                </a:cubicBezTo>
                <a:cubicBezTo>
                  <a:pt x="11012204" y="6351803"/>
                  <a:pt x="11030614" y="6337237"/>
                  <a:pt x="11055161" y="6335156"/>
                </a:cubicBezTo>
                <a:cubicBezTo>
                  <a:pt x="11059252" y="6335156"/>
                  <a:pt x="11061298" y="6330994"/>
                  <a:pt x="11061298" y="6328913"/>
                </a:cubicBezTo>
                <a:cubicBezTo>
                  <a:pt x="11061298" y="6301862"/>
                  <a:pt x="11061298" y="6301862"/>
                  <a:pt x="11061298" y="6301862"/>
                </a:cubicBezTo>
                <a:cubicBezTo>
                  <a:pt x="11061298" y="6299780"/>
                  <a:pt x="11061298" y="6297700"/>
                  <a:pt x="11059252" y="6297700"/>
                </a:cubicBezTo>
                <a:cubicBezTo>
                  <a:pt x="11057207" y="6295619"/>
                  <a:pt x="11055161" y="6295619"/>
                  <a:pt x="11053116" y="6295619"/>
                </a:cubicBezTo>
                <a:close/>
                <a:moveTo>
                  <a:pt x="10852208" y="6292112"/>
                </a:moveTo>
                <a:cubicBezTo>
                  <a:pt x="10831515" y="6292112"/>
                  <a:pt x="10796337" y="6298350"/>
                  <a:pt x="10781852" y="6300430"/>
                </a:cubicBezTo>
                <a:cubicBezTo>
                  <a:pt x="10777713" y="6300430"/>
                  <a:pt x="10775644" y="6304588"/>
                  <a:pt x="10775644" y="6306668"/>
                </a:cubicBezTo>
                <a:cubicBezTo>
                  <a:pt x="10775644" y="6306668"/>
                  <a:pt x="10775644" y="6306668"/>
                  <a:pt x="10777713" y="6331621"/>
                </a:cubicBezTo>
                <a:cubicBezTo>
                  <a:pt x="10777713" y="6333700"/>
                  <a:pt x="10777713" y="6335780"/>
                  <a:pt x="10779783" y="6335780"/>
                </a:cubicBezTo>
                <a:cubicBezTo>
                  <a:pt x="10781852" y="6337859"/>
                  <a:pt x="10781852" y="6337859"/>
                  <a:pt x="10783921" y="6337859"/>
                </a:cubicBezTo>
                <a:cubicBezTo>
                  <a:pt x="10800475" y="6337859"/>
                  <a:pt x="10829445" y="6333700"/>
                  <a:pt x="10850138" y="6333700"/>
                </a:cubicBezTo>
                <a:cubicBezTo>
                  <a:pt x="10864622" y="6333700"/>
                  <a:pt x="10872900" y="6342018"/>
                  <a:pt x="10872900" y="6356574"/>
                </a:cubicBezTo>
                <a:cubicBezTo>
                  <a:pt x="10872900" y="6356574"/>
                  <a:pt x="10872900" y="6356574"/>
                  <a:pt x="10872900" y="6369050"/>
                </a:cubicBezTo>
                <a:cubicBezTo>
                  <a:pt x="10872900" y="6369050"/>
                  <a:pt x="10872900" y="6369050"/>
                  <a:pt x="10827376" y="6373209"/>
                </a:cubicBezTo>
                <a:cubicBezTo>
                  <a:pt x="10781852" y="6375289"/>
                  <a:pt x="10763228" y="6391924"/>
                  <a:pt x="10763228" y="6429353"/>
                </a:cubicBezTo>
                <a:cubicBezTo>
                  <a:pt x="10763228" y="6468862"/>
                  <a:pt x="10783921" y="6489656"/>
                  <a:pt x="10819099" y="6489656"/>
                </a:cubicBezTo>
                <a:cubicBezTo>
                  <a:pt x="10848069" y="6489656"/>
                  <a:pt x="10879108" y="6477180"/>
                  <a:pt x="10879108" y="6477180"/>
                </a:cubicBezTo>
                <a:cubicBezTo>
                  <a:pt x="10887385" y="6483418"/>
                  <a:pt x="10893593" y="6487577"/>
                  <a:pt x="10908078" y="6489656"/>
                </a:cubicBezTo>
                <a:cubicBezTo>
                  <a:pt x="10910147" y="6489656"/>
                  <a:pt x="10912216" y="6489656"/>
                  <a:pt x="10914286" y="6487577"/>
                </a:cubicBezTo>
                <a:cubicBezTo>
                  <a:pt x="10914286" y="6485497"/>
                  <a:pt x="10916355" y="6483418"/>
                  <a:pt x="10916355" y="6481339"/>
                </a:cubicBezTo>
                <a:cubicBezTo>
                  <a:pt x="10916355" y="6481339"/>
                  <a:pt x="10916355" y="6481339"/>
                  <a:pt x="10916355" y="6356574"/>
                </a:cubicBezTo>
                <a:cubicBezTo>
                  <a:pt x="10916355" y="6312906"/>
                  <a:pt x="10895662" y="6292112"/>
                  <a:pt x="10852208" y="6292112"/>
                </a:cubicBezTo>
                <a:close/>
                <a:moveTo>
                  <a:pt x="10523603" y="6292112"/>
                </a:moveTo>
                <a:cubicBezTo>
                  <a:pt x="10477123" y="6292112"/>
                  <a:pt x="10439442" y="6336333"/>
                  <a:pt x="10439442" y="6390884"/>
                </a:cubicBezTo>
                <a:cubicBezTo>
                  <a:pt x="10439442" y="6445435"/>
                  <a:pt x="10477123" y="6489656"/>
                  <a:pt x="10523603" y="6489656"/>
                </a:cubicBezTo>
                <a:cubicBezTo>
                  <a:pt x="10570084" y="6489656"/>
                  <a:pt x="10607764" y="6445435"/>
                  <a:pt x="10607764" y="6390884"/>
                </a:cubicBezTo>
                <a:cubicBezTo>
                  <a:pt x="10607764" y="6336333"/>
                  <a:pt x="10570084" y="6292112"/>
                  <a:pt x="10523603" y="6292112"/>
                </a:cubicBezTo>
                <a:close/>
                <a:moveTo>
                  <a:pt x="10307649" y="6266396"/>
                </a:moveTo>
                <a:cubicBezTo>
                  <a:pt x="10307649" y="6266396"/>
                  <a:pt x="10307649" y="6266396"/>
                  <a:pt x="10324014" y="6266396"/>
                </a:cubicBezTo>
                <a:cubicBezTo>
                  <a:pt x="10354698" y="6266396"/>
                  <a:pt x="10366971" y="6287313"/>
                  <a:pt x="10366971" y="6306138"/>
                </a:cubicBezTo>
                <a:cubicBezTo>
                  <a:pt x="10366971" y="6329148"/>
                  <a:pt x="10348561" y="6343789"/>
                  <a:pt x="10321968" y="6343789"/>
                </a:cubicBezTo>
                <a:cubicBezTo>
                  <a:pt x="10299467" y="6345881"/>
                  <a:pt x="10285148" y="6343789"/>
                  <a:pt x="10276965" y="6343789"/>
                </a:cubicBezTo>
                <a:cubicBezTo>
                  <a:pt x="10276965" y="6343789"/>
                  <a:pt x="10276965" y="6343789"/>
                  <a:pt x="10276965" y="6268488"/>
                </a:cubicBezTo>
                <a:cubicBezTo>
                  <a:pt x="10281057" y="6266396"/>
                  <a:pt x="10291285" y="6266396"/>
                  <a:pt x="10307649" y="6266396"/>
                </a:cubicBezTo>
                <a:close/>
                <a:moveTo>
                  <a:pt x="10683886" y="6254707"/>
                </a:moveTo>
                <a:cubicBezTo>
                  <a:pt x="10683886" y="6254707"/>
                  <a:pt x="10683886" y="6254707"/>
                  <a:pt x="10655176" y="6260951"/>
                </a:cubicBezTo>
                <a:cubicBezTo>
                  <a:pt x="10651075" y="6263033"/>
                  <a:pt x="10649024" y="6265115"/>
                  <a:pt x="10649024" y="6267195"/>
                </a:cubicBezTo>
                <a:cubicBezTo>
                  <a:pt x="10649024" y="6267195"/>
                  <a:pt x="10649024" y="6267195"/>
                  <a:pt x="10649024" y="6298417"/>
                </a:cubicBezTo>
                <a:cubicBezTo>
                  <a:pt x="10649024" y="6298417"/>
                  <a:pt x="10649024" y="6298417"/>
                  <a:pt x="10632618" y="6298417"/>
                </a:cubicBezTo>
                <a:cubicBezTo>
                  <a:pt x="10628517" y="6298417"/>
                  <a:pt x="10626466" y="6300499"/>
                  <a:pt x="10626466" y="6304662"/>
                </a:cubicBezTo>
                <a:cubicBezTo>
                  <a:pt x="10626466" y="6304662"/>
                  <a:pt x="10626466" y="6304662"/>
                  <a:pt x="10626466" y="6329640"/>
                </a:cubicBezTo>
                <a:cubicBezTo>
                  <a:pt x="10626466" y="6333803"/>
                  <a:pt x="10628517" y="6335884"/>
                  <a:pt x="10632618" y="6335884"/>
                </a:cubicBezTo>
                <a:cubicBezTo>
                  <a:pt x="10632618" y="6335884"/>
                  <a:pt x="10632618" y="6335884"/>
                  <a:pt x="10649024" y="6335884"/>
                </a:cubicBezTo>
                <a:cubicBezTo>
                  <a:pt x="10649024" y="6335884"/>
                  <a:pt x="10649024" y="6335884"/>
                  <a:pt x="10649024" y="6419143"/>
                </a:cubicBezTo>
                <a:cubicBezTo>
                  <a:pt x="10649024" y="6475342"/>
                  <a:pt x="10663379" y="6491994"/>
                  <a:pt x="10704393" y="6491994"/>
                </a:cubicBezTo>
                <a:cubicBezTo>
                  <a:pt x="10714647" y="6491994"/>
                  <a:pt x="10726951" y="6487831"/>
                  <a:pt x="10737204" y="6487831"/>
                </a:cubicBezTo>
                <a:cubicBezTo>
                  <a:pt x="10741306" y="6485750"/>
                  <a:pt x="10743356" y="6483668"/>
                  <a:pt x="10743356" y="6479505"/>
                </a:cubicBezTo>
                <a:cubicBezTo>
                  <a:pt x="10743356" y="6479505"/>
                  <a:pt x="10743356" y="6479505"/>
                  <a:pt x="10741306" y="6456609"/>
                </a:cubicBezTo>
                <a:cubicBezTo>
                  <a:pt x="10741306" y="6452446"/>
                  <a:pt x="10739255" y="6448283"/>
                  <a:pt x="10735153" y="6448283"/>
                </a:cubicBezTo>
                <a:cubicBezTo>
                  <a:pt x="10729001" y="6448283"/>
                  <a:pt x="10718748" y="6450365"/>
                  <a:pt x="10710545" y="6450365"/>
                </a:cubicBezTo>
                <a:cubicBezTo>
                  <a:pt x="10692089" y="6450365"/>
                  <a:pt x="10692089" y="6439958"/>
                  <a:pt x="10692089" y="6412898"/>
                </a:cubicBezTo>
                <a:cubicBezTo>
                  <a:pt x="10692089" y="6412898"/>
                  <a:pt x="10692089" y="6412898"/>
                  <a:pt x="10692089" y="6335884"/>
                </a:cubicBezTo>
                <a:cubicBezTo>
                  <a:pt x="10692089" y="6335884"/>
                  <a:pt x="10692089" y="6335884"/>
                  <a:pt x="10735153" y="6335884"/>
                </a:cubicBezTo>
                <a:cubicBezTo>
                  <a:pt x="10739255" y="6335884"/>
                  <a:pt x="10741306" y="6333803"/>
                  <a:pt x="10741306" y="6329640"/>
                </a:cubicBezTo>
                <a:cubicBezTo>
                  <a:pt x="10741306" y="6329640"/>
                  <a:pt x="10741306" y="6329640"/>
                  <a:pt x="10741306" y="6304662"/>
                </a:cubicBezTo>
                <a:cubicBezTo>
                  <a:pt x="10741306" y="6300499"/>
                  <a:pt x="10739255" y="6298417"/>
                  <a:pt x="10735153" y="6298417"/>
                </a:cubicBezTo>
                <a:cubicBezTo>
                  <a:pt x="10735153" y="6298417"/>
                  <a:pt x="10735153" y="6298417"/>
                  <a:pt x="10692089" y="6298417"/>
                </a:cubicBezTo>
                <a:cubicBezTo>
                  <a:pt x="10692089" y="6298417"/>
                  <a:pt x="10692089" y="6298417"/>
                  <a:pt x="10692089" y="6260951"/>
                </a:cubicBezTo>
                <a:cubicBezTo>
                  <a:pt x="10692089" y="6258870"/>
                  <a:pt x="10690038" y="6256788"/>
                  <a:pt x="10690038" y="6254707"/>
                </a:cubicBezTo>
                <a:cubicBezTo>
                  <a:pt x="10687987" y="6254707"/>
                  <a:pt x="10685936" y="6254707"/>
                  <a:pt x="10683886" y="6254707"/>
                </a:cubicBezTo>
                <a:close/>
                <a:moveTo>
                  <a:pt x="10317982" y="6225485"/>
                </a:moveTo>
                <a:cubicBezTo>
                  <a:pt x="10307672" y="6225485"/>
                  <a:pt x="10276742" y="6225485"/>
                  <a:pt x="10237565" y="6229637"/>
                </a:cubicBezTo>
                <a:cubicBezTo>
                  <a:pt x="10235502" y="6229637"/>
                  <a:pt x="10231378" y="6233789"/>
                  <a:pt x="10231378" y="6237941"/>
                </a:cubicBezTo>
                <a:cubicBezTo>
                  <a:pt x="10231378" y="6237941"/>
                  <a:pt x="10231378" y="6237941"/>
                  <a:pt x="10231378" y="6478753"/>
                </a:cubicBezTo>
                <a:cubicBezTo>
                  <a:pt x="10231378" y="6482905"/>
                  <a:pt x="10235502" y="6484981"/>
                  <a:pt x="10239626" y="6484981"/>
                </a:cubicBezTo>
                <a:cubicBezTo>
                  <a:pt x="10239626" y="6484981"/>
                  <a:pt x="10239626" y="6484981"/>
                  <a:pt x="10268494" y="6484981"/>
                </a:cubicBezTo>
                <a:cubicBezTo>
                  <a:pt x="10272618" y="6484981"/>
                  <a:pt x="10276742" y="6482905"/>
                  <a:pt x="10276742" y="6478753"/>
                </a:cubicBezTo>
                <a:cubicBezTo>
                  <a:pt x="10276742" y="6478753"/>
                  <a:pt x="10276742" y="6478753"/>
                  <a:pt x="10276742" y="6383259"/>
                </a:cubicBezTo>
                <a:cubicBezTo>
                  <a:pt x="10284990" y="6383259"/>
                  <a:pt x="10303548" y="6385334"/>
                  <a:pt x="10326230" y="6385334"/>
                </a:cubicBezTo>
                <a:cubicBezTo>
                  <a:pt x="10326230" y="6385334"/>
                  <a:pt x="10326230" y="6385334"/>
                  <a:pt x="10367470" y="6480828"/>
                </a:cubicBezTo>
                <a:cubicBezTo>
                  <a:pt x="10369532" y="6484981"/>
                  <a:pt x="10371594" y="6484981"/>
                  <a:pt x="10373656" y="6484981"/>
                </a:cubicBezTo>
                <a:cubicBezTo>
                  <a:pt x="10373656" y="6484981"/>
                  <a:pt x="10373656" y="6484981"/>
                  <a:pt x="10406648" y="6484981"/>
                </a:cubicBezTo>
                <a:cubicBezTo>
                  <a:pt x="10410772" y="6484981"/>
                  <a:pt x="10412834" y="6484981"/>
                  <a:pt x="10412834" y="6482905"/>
                </a:cubicBezTo>
                <a:cubicBezTo>
                  <a:pt x="10414896" y="6480828"/>
                  <a:pt x="10414896" y="6478753"/>
                  <a:pt x="10414896" y="6476677"/>
                </a:cubicBezTo>
                <a:lnTo>
                  <a:pt x="10367470" y="6372879"/>
                </a:lnTo>
                <a:cubicBezTo>
                  <a:pt x="10398400" y="6358347"/>
                  <a:pt x="10412834" y="6335511"/>
                  <a:pt x="10412834" y="6304371"/>
                </a:cubicBezTo>
                <a:cubicBezTo>
                  <a:pt x="10412834" y="6269080"/>
                  <a:pt x="10396338" y="6225485"/>
                  <a:pt x="10324168" y="6225485"/>
                </a:cubicBezTo>
                <a:cubicBezTo>
                  <a:pt x="10324168" y="6225485"/>
                  <a:pt x="10322106" y="6225485"/>
                  <a:pt x="10317982" y="6225485"/>
                </a:cubicBezTo>
                <a:close/>
                <a:moveTo>
                  <a:pt x="11680537" y="6192479"/>
                </a:moveTo>
                <a:cubicBezTo>
                  <a:pt x="11682598" y="6190418"/>
                  <a:pt x="11686719" y="6190418"/>
                  <a:pt x="11688780" y="6192479"/>
                </a:cubicBezTo>
                <a:cubicBezTo>
                  <a:pt x="11732048" y="6202780"/>
                  <a:pt x="11765016" y="6221324"/>
                  <a:pt x="11795922" y="6254292"/>
                </a:cubicBezTo>
                <a:cubicBezTo>
                  <a:pt x="11797982" y="6256352"/>
                  <a:pt x="11800043" y="6258412"/>
                  <a:pt x="11800043" y="6260473"/>
                </a:cubicBezTo>
                <a:cubicBezTo>
                  <a:pt x="11797982" y="6264593"/>
                  <a:pt x="11795922" y="6264593"/>
                  <a:pt x="11791801" y="6266654"/>
                </a:cubicBezTo>
                <a:cubicBezTo>
                  <a:pt x="11701142" y="6309923"/>
                  <a:pt x="11701142" y="6309923"/>
                  <a:pt x="11701142" y="6309923"/>
                </a:cubicBezTo>
                <a:cubicBezTo>
                  <a:pt x="11697021" y="6311983"/>
                  <a:pt x="11692900" y="6311983"/>
                  <a:pt x="11690840" y="6311983"/>
                </a:cubicBezTo>
                <a:cubicBezTo>
                  <a:pt x="11688780" y="6309923"/>
                  <a:pt x="11686719" y="6305802"/>
                  <a:pt x="11686719" y="6301681"/>
                </a:cubicBezTo>
                <a:cubicBezTo>
                  <a:pt x="11678477" y="6200720"/>
                  <a:pt x="11678477" y="6200720"/>
                  <a:pt x="11678477" y="6200720"/>
                </a:cubicBezTo>
                <a:cubicBezTo>
                  <a:pt x="11678477" y="6196599"/>
                  <a:pt x="11678477" y="6194539"/>
                  <a:pt x="11680537" y="6192479"/>
                </a:cubicBezTo>
                <a:close/>
                <a:moveTo>
                  <a:pt x="11623202" y="6191708"/>
                </a:moveTo>
                <a:cubicBezTo>
                  <a:pt x="11624747" y="6191451"/>
                  <a:pt x="11626293" y="6191451"/>
                  <a:pt x="11627323" y="6192483"/>
                </a:cubicBezTo>
                <a:cubicBezTo>
                  <a:pt x="11627323" y="6194548"/>
                  <a:pt x="11629383" y="6196613"/>
                  <a:pt x="11629383" y="6202808"/>
                </a:cubicBezTo>
                <a:cubicBezTo>
                  <a:pt x="11621142" y="6303996"/>
                  <a:pt x="11621142" y="6303996"/>
                  <a:pt x="11621142" y="6303996"/>
                </a:cubicBezTo>
                <a:cubicBezTo>
                  <a:pt x="11621142" y="6308126"/>
                  <a:pt x="11619081" y="6310191"/>
                  <a:pt x="11617020" y="6312256"/>
                </a:cubicBezTo>
                <a:cubicBezTo>
                  <a:pt x="11612900" y="6314321"/>
                  <a:pt x="11610839" y="6314321"/>
                  <a:pt x="11606719" y="6312256"/>
                </a:cubicBezTo>
                <a:cubicBezTo>
                  <a:pt x="11516059" y="6266825"/>
                  <a:pt x="11516059" y="6266825"/>
                  <a:pt x="11516059" y="6266825"/>
                </a:cubicBezTo>
                <a:cubicBezTo>
                  <a:pt x="11511939" y="6266825"/>
                  <a:pt x="11509878" y="6264760"/>
                  <a:pt x="11507818" y="6260630"/>
                </a:cubicBezTo>
                <a:cubicBezTo>
                  <a:pt x="11507818" y="6258564"/>
                  <a:pt x="11509878" y="6256500"/>
                  <a:pt x="11511939" y="6254434"/>
                </a:cubicBezTo>
                <a:cubicBezTo>
                  <a:pt x="11542845" y="6221394"/>
                  <a:pt x="11575812" y="6202808"/>
                  <a:pt x="11619081" y="6192483"/>
                </a:cubicBezTo>
                <a:cubicBezTo>
                  <a:pt x="11620111" y="6192483"/>
                  <a:pt x="11621656" y="6191967"/>
                  <a:pt x="11623202" y="6191708"/>
                </a:cubicBezTo>
                <a:close/>
                <a:moveTo>
                  <a:pt x="11654515" y="6156519"/>
                </a:moveTo>
                <a:cubicBezTo>
                  <a:pt x="11534762" y="6156519"/>
                  <a:pt x="11437684" y="6254645"/>
                  <a:pt x="11437684" y="6375689"/>
                </a:cubicBezTo>
                <a:cubicBezTo>
                  <a:pt x="11437684" y="6496732"/>
                  <a:pt x="11534762" y="6594858"/>
                  <a:pt x="11654515" y="6594858"/>
                </a:cubicBezTo>
                <a:cubicBezTo>
                  <a:pt x="11774268" y="6594858"/>
                  <a:pt x="11871347" y="6496732"/>
                  <a:pt x="11871347" y="6375689"/>
                </a:cubicBezTo>
                <a:cubicBezTo>
                  <a:pt x="11871347" y="6254645"/>
                  <a:pt x="11774268" y="6156519"/>
                  <a:pt x="11654515" y="6156519"/>
                </a:cubicBezTo>
                <a:close/>
                <a:moveTo>
                  <a:pt x="11653930" y="6124960"/>
                </a:moveTo>
                <a:cubicBezTo>
                  <a:pt x="11790145" y="6124960"/>
                  <a:pt x="11900569" y="6236692"/>
                  <a:pt x="11900569" y="6374521"/>
                </a:cubicBezTo>
                <a:cubicBezTo>
                  <a:pt x="11900569" y="6512349"/>
                  <a:pt x="11790145" y="6624082"/>
                  <a:pt x="11653930" y="6624082"/>
                </a:cubicBezTo>
                <a:cubicBezTo>
                  <a:pt x="11517716" y="6624082"/>
                  <a:pt x="11407292" y="6512349"/>
                  <a:pt x="11407292" y="6374521"/>
                </a:cubicBezTo>
                <a:cubicBezTo>
                  <a:pt x="11407292" y="6236692"/>
                  <a:pt x="11517716" y="6124960"/>
                  <a:pt x="11653930" y="6124960"/>
                </a:cubicBezTo>
                <a:close/>
                <a:moveTo>
                  <a:pt x="11641007" y="6046384"/>
                </a:moveTo>
                <a:cubicBezTo>
                  <a:pt x="11632781" y="6060933"/>
                  <a:pt x="11628668" y="6079639"/>
                  <a:pt x="11628668" y="6096267"/>
                </a:cubicBezTo>
                <a:cubicBezTo>
                  <a:pt x="11624554" y="6096267"/>
                  <a:pt x="11608102" y="6098345"/>
                  <a:pt x="11606046" y="6100424"/>
                </a:cubicBezTo>
                <a:cubicBezTo>
                  <a:pt x="11599876" y="6081718"/>
                  <a:pt x="11591650" y="6065090"/>
                  <a:pt x="11579311" y="6054698"/>
                </a:cubicBezTo>
                <a:cubicBezTo>
                  <a:pt x="11579311" y="6052619"/>
                  <a:pt x="11579311" y="6052619"/>
                  <a:pt x="11579311" y="6052619"/>
                </a:cubicBezTo>
                <a:cubicBezTo>
                  <a:pt x="11577254" y="6054698"/>
                  <a:pt x="11577254" y="6054698"/>
                  <a:pt x="11577254" y="6054698"/>
                </a:cubicBezTo>
                <a:cubicBezTo>
                  <a:pt x="11571085" y="6054698"/>
                  <a:pt x="11562859" y="6056776"/>
                  <a:pt x="11556689" y="6058855"/>
                </a:cubicBezTo>
                <a:cubicBezTo>
                  <a:pt x="11556689" y="6060933"/>
                  <a:pt x="11556689" y="6060933"/>
                  <a:pt x="11556689" y="6060933"/>
                </a:cubicBezTo>
                <a:cubicBezTo>
                  <a:pt x="11554632" y="6069247"/>
                  <a:pt x="11552576" y="6077561"/>
                  <a:pt x="11552576" y="6085875"/>
                </a:cubicBezTo>
                <a:cubicBezTo>
                  <a:pt x="11552576" y="6096267"/>
                  <a:pt x="11554632" y="6104581"/>
                  <a:pt x="11556689" y="6112895"/>
                </a:cubicBezTo>
                <a:cubicBezTo>
                  <a:pt x="11554632" y="6112895"/>
                  <a:pt x="11538180" y="6121208"/>
                  <a:pt x="11536124" y="6121208"/>
                </a:cubicBezTo>
                <a:cubicBezTo>
                  <a:pt x="11525841" y="6106659"/>
                  <a:pt x="11513502" y="6092110"/>
                  <a:pt x="11499106" y="6085875"/>
                </a:cubicBezTo>
                <a:cubicBezTo>
                  <a:pt x="11499106" y="6083796"/>
                  <a:pt x="11499106" y="6083796"/>
                  <a:pt x="11499106" y="6083796"/>
                </a:cubicBezTo>
                <a:cubicBezTo>
                  <a:pt x="11497050" y="6083796"/>
                  <a:pt x="11497050" y="6083796"/>
                  <a:pt x="11497050" y="6083796"/>
                </a:cubicBezTo>
                <a:cubicBezTo>
                  <a:pt x="11490880" y="6087953"/>
                  <a:pt x="11484710" y="6092110"/>
                  <a:pt x="11478541" y="6096267"/>
                </a:cubicBezTo>
                <a:cubicBezTo>
                  <a:pt x="11478541" y="6096267"/>
                  <a:pt x="11478541" y="6098345"/>
                  <a:pt x="11478541" y="6098345"/>
                </a:cubicBezTo>
                <a:cubicBezTo>
                  <a:pt x="11478541" y="6114973"/>
                  <a:pt x="11482654" y="6131601"/>
                  <a:pt x="11490880" y="6148228"/>
                </a:cubicBezTo>
                <a:cubicBezTo>
                  <a:pt x="11488824" y="6150307"/>
                  <a:pt x="11476484" y="6158621"/>
                  <a:pt x="11474428" y="6160699"/>
                </a:cubicBezTo>
                <a:cubicBezTo>
                  <a:pt x="11462089" y="6148228"/>
                  <a:pt x="11445636" y="6137836"/>
                  <a:pt x="11431240" y="6133679"/>
                </a:cubicBezTo>
                <a:cubicBezTo>
                  <a:pt x="11429184" y="6133679"/>
                  <a:pt x="11429184" y="6133679"/>
                  <a:pt x="11429184" y="6133679"/>
                </a:cubicBezTo>
                <a:cubicBezTo>
                  <a:pt x="11429184" y="6135757"/>
                  <a:pt x="11429184" y="6135757"/>
                  <a:pt x="11429184" y="6135757"/>
                </a:cubicBezTo>
                <a:cubicBezTo>
                  <a:pt x="11423014" y="6137836"/>
                  <a:pt x="11416844" y="6144071"/>
                  <a:pt x="11412731" y="6150307"/>
                </a:cubicBezTo>
                <a:cubicBezTo>
                  <a:pt x="11412731" y="6152385"/>
                  <a:pt x="11412731" y="6152385"/>
                  <a:pt x="11412731" y="6152385"/>
                </a:cubicBezTo>
                <a:cubicBezTo>
                  <a:pt x="11416844" y="6166934"/>
                  <a:pt x="11427127" y="6183562"/>
                  <a:pt x="11439467" y="6198111"/>
                </a:cubicBezTo>
                <a:cubicBezTo>
                  <a:pt x="11437410" y="6198111"/>
                  <a:pt x="11427127" y="6212660"/>
                  <a:pt x="11425070" y="6214739"/>
                </a:cubicBezTo>
                <a:cubicBezTo>
                  <a:pt x="11410675" y="6206425"/>
                  <a:pt x="11392166" y="6202268"/>
                  <a:pt x="11375714" y="6202268"/>
                </a:cubicBezTo>
                <a:cubicBezTo>
                  <a:pt x="11373657" y="6202268"/>
                  <a:pt x="11373657" y="6202268"/>
                  <a:pt x="11373657" y="6202268"/>
                </a:cubicBezTo>
                <a:cubicBezTo>
                  <a:pt x="11369544" y="6206425"/>
                  <a:pt x="11365431" y="6214739"/>
                  <a:pt x="11363375" y="6220974"/>
                </a:cubicBezTo>
                <a:cubicBezTo>
                  <a:pt x="11363375" y="6223053"/>
                  <a:pt x="11363375" y="6223053"/>
                  <a:pt x="11363375" y="6223053"/>
                </a:cubicBezTo>
                <a:cubicBezTo>
                  <a:pt x="11371601" y="6237601"/>
                  <a:pt x="11383940" y="6250072"/>
                  <a:pt x="11400392" y="6260465"/>
                </a:cubicBezTo>
                <a:cubicBezTo>
                  <a:pt x="11398336" y="6262543"/>
                  <a:pt x="11392166" y="6277092"/>
                  <a:pt x="11392166" y="6279171"/>
                </a:cubicBezTo>
                <a:cubicBezTo>
                  <a:pt x="11373657" y="6275014"/>
                  <a:pt x="11355148" y="6275014"/>
                  <a:pt x="11340753" y="6279171"/>
                </a:cubicBezTo>
                <a:cubicBezTo>
                  <a:pt x="11338696" y="6279171"/>
                  <a:pt x="11338696" y="6279171"/>
                  <a:pt x="11338696" y="6279171"/>
                </a:cubicBezTo>
                <a:cubicBezTo>
                  <a:pt x="11338696" y="6281249"/>
                  <a:pt x="11338696" y="6281249"/>
                  <a:pt x="11338696" y="6281249"/>
                </a:cubicBezTo>
                <a:cubicBezTo>
                  <a:pt x="11336640" y="6287485"/>
                  <a:pt x="11334583" y="6295798"/>
                  <a:pt x="11332527" y="6302033"/>
                </a:cubicBezTo>
                <a:cubicBezTo>
                  <a:pt x="11334583" y="6304112"/>
                  <a:pt x="11334583" y="6304112"/>
                  <a:pt x="11334583" y="6304112"/>
                </a:cubicBezTo>
                <a:cubicBezTo>
                  <a:pt x="11344866" y="6314504"/>
                  <a:pt x="11361318" y="6324897"/>
                  <a:pt x="11377770" y="6329053"/>
                </a:cubicBezTo>
                <a:cubicBezTo>
                  <a:pt x="11377770" y="6331132"/>
                  <a:pt x="11375714" y="6349838"/>
                  <a:pt x="11375714" y="6351917"/>
                </a:cubicBezTo>
                <a:cubicBezTo>
                  <a:pt x="11357205" y="6351917"/>
                  <a:pt x="11338696" y="6356073"/>
                  <a:pt x="11326357" y="6364388"/>
                </a:cubicBezTo>
                <a:cubicBezTo>
                  <a:pt x="11324300" y="6364388"/>
                  <a:pt x="11324300" y="6364388"/>
                  <a:pt x="11324300" y="6364388"/>
                </a:cubicBezTo>
                <a:cubicBezTo>
                  <a:pt x="11324300" y="6366465"/>
                  <a:pt x="11324300" y="6366465"/>
                  <a:pt x="11324300" y="6366465"/>
                </a:cubicBezTo>
                <a:cubicBezTo>
                  <a:pt x="11324300" y="6368544"/>
                  <a:pt x="11324300" y="6372701"/>
                  <a:pt x="11324300" y="6376858"/>
                </a:cubicBezTo>
                <a:cubicBezTo>
                  <a:pt x="11324300" y="6381015"/>
                  <a:pt x="11324300" y="6385172"/>
                  <a:pt x="11324300" y="6387250"/>
                </a:cubicBezTo>
                <a:cubicBezTo>
                  <a:pt x="11324300" y="6389329"/>
                  <a:pt x="11324300" y="6389329"/>
                  <a:pt x="11324300" y="6389329"/>
                </a:cubicBezTo>
                <a:cubicBezTo>
                  <a:pt x="11326357" y="6389329"/>
                  <a:pt x="11326357" y="6389329"/>
                  <a:pt x="11326357" y="6389329"/>
                </a:cubicBezTo>
                <a:cubicBezTo>
                  <a:pt x="11338696" y="6397643"/>
                  <a:pt x="11357205" y="6401800"/>
                  <a:pt x="11375714" y="6401800"/>
                </a:cubicBezTo>
                <a:cubicBezTo>
                  <a:pt x="11375714" y="6405956"/>
                  <a:pt x="11377770" y="6422584"/>
                  <a:pt x="11379827" y="6424662"/>
                </a:cubicBezTo>
                <a:cubicBezTo>
                  <a:pt x="11361318" y="6430897"/>
                  <a:pt x="11344866" y="6439211"/>
                  <a:pt x="11334583" y="6451682"/>
                </a:cubicBezTo>
                <a:cubicBezTo>
                  <a:pt x="11332527" y="6451682"/>
                  <a:pt x="11332527" y="6451682"/>
                  <a:pt x="11332527" y="6451682"/>
                </a:cubicBezTo>
                <a:cubicBezTo>
                  <a:pt x="11332527" y="6453761"/>
                  <a:pt x="11332527" y="6453761"/>
                  <a:pt x="11332527" y="6453761"/>
                </a:cubicBezTo>
                <a:cubicBezTo>
                  <a:pt x="11334583" y="6459996"/>
                  <a:pt x="11336640" y="6468310"/>
                  <a:pt x="11338696" y="6474546"/>
                </a:cubicBezTo>
                <a:cubicBezTo>
                  <a:pt x="11340753" y="6474546"/>
                  <a:pt x="11340753" y="6474546"/>
                  <a:pt x="11340753" y="6474546"/>
                </a:cubicBezTo>
                <a:cubicBezTo>
                  <a:pt x="11355148" y="6480781"/>
                  <a:pt x="11375714" y="6478702"/>
                  <a:pt x="11392166" y="6474546"/>
                </a:cubicBezTo>
                <a:cubicBezTo>
                  <a:pt x="11392166" y="6476623"/>
                  <a:pt x="11400392" y="6493252"/>
                  <a:pt x="11400392" y="6495329"/>
                </a:cubicBezTo>
                <a:cubicBezTo>
                  <a:pt x="11385996" y="6503643"/>
                  <a:pt x="11371601" y="6518193"/>
                  <a:pt x="11363375" y="6532742"/>
                </a:cubicBezTo>
                <a:cubicBezTo>
                  <a:pt x="11363375" y="6534820"/>
                  <a:pt x="11363375" y="6534820"/>
                  <a:pt x="11363375" y="6534820"/>
                </a:cubicBezTo>
                <a:cubicBezTo>
                  <a:pt x="11365431" y="6538978"/>
                  <a:pt x="11371601" y="6547291"/>
                  <a:pt x="11375714" y="6553526"/>
                </a:cubicBezTo>
                <a:cubicBezTo>
                  <a:pt x="11392166" y="6553526"/>
                  <a:pt x="11410675" y="6549370"/>
                  <a:pt x="11427127" y="6538978"/>
                </a:cubicBezTo>
                <a:cubicBezTo>
                  <a:pt x="11427127" y="6541055"/>
                  <a:pt x="11437410" y="6555605"/>
                  <a:pt x="11439467" y="6557684"/>
                </a:cubicBezTo>
                <a:cubicBezTo>
                  <a:pt x="11427127" y="6570154"/>
                  <a:pt x="11416844" y="6586781"/>
                  <a:pt x="11412731" y="6603410"/>
                </a:cubicBezTo>
                <a:cubicBezTo>
                  <a:pt x="11414788" y="6605487"/>
                  <a:pt x="11414788" y="6605487"/>
                  <a:pt x="11414788" y="6605487"/>
                </a:cubicBezTo>
                <a:cubicBezTo>
                  <a:pt x="11416844" y="6609645"/>
                  <a:pt x="11425070" y="6615880"/>
                  <a:pt x="11429184" y="6620037"/>
                </a:cubicBezTo>
                <a:cubicBezTo>
                  <a:pt x="11431240" y="6620037"/>
                  <a:pt x="11431240" y="6620037"/>
                  <a:pt x="11431240" y="6620037"/>
                </a:cubicBezTo>
                <a:cubicBezTo>
                  <a:pt x="11445636" y="6615880"/>
                  <a:pt x="11462089" y="6607566"/>
                  <a:pt x="11476484" y="6593017"/>
                </a:cubicBezTo>
                <a:cubicBezTo>
                  <a:pt x="11478541" y="6595096"/>
                  <a:pt x="11490880" y="6605487"/>
                  <a:pt x="11492937" y="6607566"/>
                </a:cubicBezTo>
                <a:cubicBezTo>
                  <a:pt x="11484710" y="6624193"/>
                  <a:pt x="11480598" y="6640822"/>
                  <a:pt x="11480598" y="6657449"/>
                </a:cubicBezTo>
                <a:cubicBezTo>
                  <a:pt x="11480598" y="6657449"/>
                  <a:pt x="11480598" y="6659528"/>
                  <a:pt x="11480598" y="6659528"/>
                </a:cubicBezTo>
                <a:cubicBezTo>
                  <a:pt x="11484710" y="6663684"/>
                  <a:pt x="11492937" y="6667842"/>
                  <a:pt x="11499106" y="6669919"/>
                </a:cubicBezTo>
                <a:cubicBezTo>
                  <a:pt x="11499106" y="6671998"/>
                  <a:pt x="11499106" y="6671998"/>
                  <a:pt x="11499106" y="6671998"/>
                </a:cubicBezTo>
                <a:cubicBezTo>
                  <a:pt x="11501163" y="6669919"/>
                  <a:pt x="11501163" y="6669919"/>
                  <a:pt x="11501163" y="6669919"/>
                </a:cubicBezTo>
                <a:cubicBezTo>
                  <a:pt x="11515558" y="6661606"/>
                  <a:pt x="11527898" y="6649135"/>
                  <a:pt x="11538180" y="6632508"/>
                </a:cubicBezTo>
                <a:cubicBezTo>
                  <a:pt x="11540237" y="6634586"/>
                  <a:pt x="11554632" y="6640822"/>
                  <a:pt x="11556689" y="6640822"/>
                </a:cubicBezTo>
                <a:cubicBezTo>
                  <a:pt x="11554632" y="6649135"/>
                  <a:pt x="11554632" y="6659528"/>
                  <a:pt x="11554632" y="6667842"/>
                </a:cubicBezTo>
                <a:cubicBezTo>
                  <a:pt x="11554632" y="6676155"/>
                  <a:pt x="11554632" y="6686548"/>
                  <a:pt x="11556689" y="6692783"/>
                </a:cubicBezTo>
                <a:cubicBezTo>
                  <a:pt x="11556689" y="6694861"/>
                  <a:pt x="11556689" y="6694861"/>
                  <a:pt x="11556689" y="6694861"/>
                </a:cubicBezTo>
                <a:cubicBezTo>
                  <a:pt x="11558746" y="6694861"/>
                  <a:pt x="11558746" y="6694861"/>
                  <a:pt x="11558746" y="6694861"/>
                </a:cubicBezTo>
                <a:cubicBezTo>
                  <a:pt x="11562859" y="6696940"/>
                  <a:pt x="11573141" y="6699018"/>
                  <a:pt x="11579311" y="6701096"/>
                </a:cubicBezTo>
                <a:cubicBezTo>
                  <a:pt x="11581367" y="6701096"/>
                  <a:pt x="11581367" y="6701096"/>
                  <a:pt x="11581367" y="6701096"/>
                </a:cubicBezTo>
                <a:cubicBezTo>
                  <a:pt x="11591650" y="6688626"/>
                  <a:pt x="11601933" y="6671998"/>
                  <a:pt x="11606046" y="6655371"/>
                </a:cubicBezTo>
                <a:cubicBezTo>
                  <a:pt x="11608102" y="6655371"/>
                  <a:pt x="11626611" y="6657449"/>
                  <a:pt x="11628668" y="6657449"/>
                </a:cubicBezTo>
                <a:cubicBezTo>
                  <a:pt x="11628668" y="6676155"/>
                  <a:pt x="11632781" y="6694861"/>
                  <a:pt x="11641007" y="6709410"/>
                </a:cubicBezTo>
                <a:cubicBezTo>
                  <a:pt x="11643063" y="6709410"/>
                  <a:pt x="11643063" y="6709410"/>
                  <a:pt x="11643063" y="6709410"/>
                </a:cubicBezTo>
                <a:cubicBezTo>
                  <a:pt x="11649233" y="6709410"/>
                  <a:pt x="11659516" y="6709410"/>
                  <a:pt x="11663629" y="6709410"/>
                </a:cubicBezTo>
                <a:cubicBezTo>
                  <a:pt x="11665686" y="6709410"/>
                  <a:pt x="11665686" y="6709410"/>
                  <a:pt x="11665686" y="6709410"/>
                </a:cubicBezTo>
                <a:cubicBezTo>
                  <a:pt x="11673912" y="6694861"/>
                  <a:pt x="11678025" y="6676155"/>
                  <a:pt x="11680082" y="6657449"/>
                </a:cubicBezTo>
                <a:cubicBezTo>
                  <a:pt x="11682138" y="6657449"/>
                  <a:pt x="11698590" y="6655371"/>
                  <a:pt x="11700647" y="6655371"/>
                </a:cubicBezTo>
                <a:cubicBezTo>
                  <a:pt x="11704760" y="6671998"/>
                  <a:pt x="11715042" y="6688626"/>
                  <a:pt x="11727382" y="6701096"/>
                </a:cubicBezTo>
                <a:cubicBezTo>
                  <a:pt x="11733551" y="6699018"/>
                  <a:pt x="11743834" y="6696940"/>
                  <a:pt x="11747947" y="6694861"/>
                </a:cubicBezTo>
                <a:cubicBezTo>
                  <a:pt x="11750004" y="6694861"/>
                  <a:pt x="11750004" y="6694861"/>
                  <a:pt x="11750004" y="6694861"/>
                </a:cubicBezTo>
                <a:cubicBezTo>
                  <a:pt x="11752060" y="6686548"/>
                  <a:pt x="11752060" y="6676155"/>
                  <a:pt x="11752060" y="6667842"/>
                </a:cubicBezTo>
                <a:cubicBezTo>
                  <a:pt x="11752060" y="6659528"/>
                  <a:pt x="11752060" y="6649135"/>
                  <a:pt x="11750004" y="6640822"/>
                </a:cubicBezTo>
                <a:cubicBezTo>
                  <a:pt x="11752060" y="6640822"/>
                  <a:pt x="11768512" y="6634586"/>
                  <a:pt x="11770569" y="6632508"/>
                </a:cubicBezTo>
                <a:cubicBezTo>
                  <a:pt x="11778795" y="6649135"/>
                  <a:pt x="11793191" y="6661606"/>
                  <a:pt x="11807586" y="6669919"/>
                </a:cubicBezTo>
                <a:cubicBezTo>
                  <a:pt x="11813756" y="6667842"/>
                  <a:pt x="11821982" y="6663684"/>
                  <a:pt x="11826095" y="6659528"/>
                </a:cubicBezTo>
                <a:cubicBezTo>
                  <a:pt x="11828152" y="6657449"/>
                  <a:pt x="11828152" y="6657449"/>
                  <a:pt x="11828152" y="6657449"/>
                </a:cubicBezTo>
                <a:cubicBezTo>
                  <a:pt x="11828152" y="6657449"/>
                  <a:pt x="11828152" y="6657449"/>
                  <a:pt x="11828152" y="6655371"/>
                </a:cubicBezTo>
                <a:cubicBezTo>
                  <a:pt x="11828152" y="6640822"/>
                  <a:pt x="11821982" y="6622116"/>
                  <a:pt x="11813756" y="6607566"/>
                </a:cubicBezTo>
                <a:cubicBezTo>
                  <a:pt x="11815812" y="6605487"/>
                  <a:pt x="11828152" y="6595096"/>
                  <a:pt x="11830208" y="6593017"/>
                </a:cubicBezTo>
                <a:cubicBezTo>
                  <a:pt x="11844604" y="6605487"/>
                  <a:pt x="11861056" y="6615880"/>
                  <a:pt x="11875452" y="6620037"/>
                </a:cubicBezTo>
                <a:cubicBezTo>
                  <a:pt x="11877509" y="6620037"/>
                  <a:pt x="11877509" y="6620037"/>
                  <a:pt x="11877509" y="6620037"/>
                </a:cubicBezTo>
                <a:cubicBezTo>
                  <a:pt x="11881622" y="6615880"/>
                  <a:pt x="11889848" y="6609645"/>
                  <a:pt x="11891905" y="6603410"/>
                </a:cubicBezTo>
                <a:cubicBezTo>
                  <a:pt x="11893961" y="6603410"/>
                  <a:pt x="11893961" y="6603410"/>
                  <a:pt x="11893961" y="6603410"/>
                </a:cubicBezTo>
                <a:cubicBezTo>
                  <a:pt x="11889848" y="6586781"/>
                  <a:pt x="11879565" y="6570154"/>
                  <a:pt x="11867226" y="6557684"/>
                </a:cubicBezTo>
                <a:cubicBezTo>
                  <a:pt x="11869283" y="6555605"/>
                  <a:pt x="11879565" y="6541055"/>
                  <a:pt x="11879565" y="6538978"/>
                </a:cubicBezTo>
                <a:cubicBezTo>
                  <a:pt x="11896018" y="6547291"/>
                  <a:pt x="11914526" y="6553526"/>
                  <a:pt x="11930979" y="6553526"/>
                </a:cubicBezTo>
                <a:cubicBezTo>
                  <a:pt x="11933035" y="6551448"/>
                  <a:pt x="11933035" y="6551448"/>
                  <a:pt x="11933035" y="6551448"/>
                </a:cubicBezTo>
                <a:cubicBezTo>
                  <a:pt x="11935092" y="6547291"/>
                  <a:pt x="11941261" y="6538978"/>
                  <a:pt x="11943318" y="6532742"/>
                </a:cubicBezTo>
                <a:cubicBezTo>
                  <a:pt x="11943318" y="6530664"/>
                  <a:pt x="11943318" y="6530664"/>
                  <a:pt x="11943318" y="6530664"/>
                </a:cubicBezTo>
                <a:cubicBezTo>
                  <a:pt x="11935092" y="6518193"/>
                  <a:pt x="11920696" y="6503643"/>
                  <a:pt x="11906300" y="6495329"/>
                </a:cubicBezTo>
                <a:cubicBezTo>
                  <a:pt x="11906300" y="6491173"/>
                  <a:pt x="11914526" y="6476623"/>
                  <a:pt x="11914526" y="6474546"/>
                </a:cubicBezTo>
                <a:cubicBezTo>
                  <a:pt x="11930979" y="6478702"/>
                  <a:pt x="11949488" y="6478702"/>
                  <a:pt x="11965940" y="6474546"/>
                </a:cubicBezTo>
                <a:cubicBezTo>
                  <a:pt x="11967996" y="6474546"/>
                  <a:pt x="11967996" y="6474546"/>
                  <a:pt x="11967996" y="6474546"/>
                </a:cubicBezTo>
                <a:cubicBezTo>
                  <a:pt x="11970053" y="6468310"/>
                  <a:pt x="11972109" y="6459996"/>
                  <a:pt x="11972109" y="6453761"/>
                </a:cubicBezTo>
                <a:cubicBezTo>
                  <a:pt x="11972109" y="6451682"/>
                  <a:pt x="11972109" y="6451682"/>
                  <a:pt x="11972109" y="6451682"/>
                </a:cubicBezTo>
                <a:cubicBezTo>
                  <a:pt x="11961827" y="6439211"/>
                  <a:pt x="11945374" y="6430897"/>
                  <a:pt x="11926866" y="6424662"/>
                </a:cubicBezTo>
                <a:cubicBezTo>
                  <a:pt x="11928922" y="6422584"/>
                  <a:pt x="11930979" y="6405956"/>
                  <a:pt x="11930979" y="6403878"/>
                </a:cubicBezTo>
                <a:cubicBezTo>
                  <a:pt x="11949488" y="6403878"/>
                  <a:pt x="11967996" y="6397643"/>
                  <a:pt x="11980336" y="6389329"/>
                </a:cubicBezTo>
                <a:cubicBezTo>
                  <a:pt x="11982392" y="6389329"/>
                  <a:pt x="11982392" y="6389329"/>
                  <a:pt x="11982392" y="6389329"/>
                </a:cubicBezTo>
                <a:cubicBezTo>
                  <a:pt x="11982392" y="6385172"/>
                  <a:pt x="11982392" y="6381015"/>
                  <a:pt x="11982392" y="6376858"/>
                </a:cubicBezTo>
                <a:cubicBezTo>
                  <a:pt x="11982392" y="6374779"/>
                  <a:pt x="11982392" y="6370623"/>
                  <a:pt x="11982392" y="6366465"/>
                </a:cubicBezTo>
                <a:cubicBezTo>
                  <a:pt x="11980336" y="6366465"/>
                  <a:pt x="11980336" y="6366465"/>
                  <a:pt x="11980336" y="6366465"/>
                </a:cubicBezTo>
                <a:cubicBezTo>
                  <a:pt x="11967996" y="6358152"/>
                  <a:pt x="11949488" y="6351917"/>
                  <a:pt x="11930979" y="6351917"/>
                </a:cubicBezTo>
                <a:cubicBezTo>
                  <a:pt x="11930979" y="6349838"/>
                  <a:pt x="11928922" y="6333211"/>
                  <a:pt x="11928922" y="6331132"/>
                </a:cubicBezTo>
                <a:cubicBezTo>
                  <a:pt x="11945374" y="6324897"/>
                  <a:pt x="11961827" y="6316583"/>
                  <a:pt x="11972109" y="6304112"/>
                </a:cubicBezTo>
                <a:cubicBezTo>
                  <a:pt x="11974166" y="6304112"/>
                  <a:pt x="11974166" y="6304112"/>
                  <a:pt x="11974166" y="6304112"/>
                </a:cubicBezTo>
                <a:cubicBezTo>
                  <a:pt x="11974166" y="6302033"/>
                  <a:pt x="11974166" y="6302033"/>
                  <a:pt x="11974166" y="6302033"/>
                </a:cubicBezTo>
                <a:cubicBezTo>
                  <a:pt x="11972109" y="6295798"/>
                  <a:pt x="11970053" y="6287485"/>
                  <a:pt x="11967996" y="6281249"/>
                </a:cubicBezTo>
                <a:cubicBezTo>
                  <a:pt x="11965940" y="6281249"/>
                  <a:pt x="11965940" y="6281249"/>
                  <a:pt x="11965940" y="6281249"/>
                </a:cubicBezTo>
                <a:cubicBezTo>
                  <a:pt x="11951544" y="6275014"/>
                  <a:pt x="11933035" y="6277092"/>
                  <a:pt x="11914526" y="6281249"/>
                </a:cubicBezTo>
                <a:cubicBezTo>
                  <a:pt x="11914526" y="6279171"/>
                  <a:pt x="11908357" y="6262543"/>
                  <a:pt x="11906300" y="6260465"/>
                </a:cubicBezTo>
                <a:cubicBezTo>
                  <a:pt x="11922753" y="6252151"/>
                  <a:pt x="11935092" y="6237601"/>
                  <a:pt x="11943318" y="6223053"/>
                </a:cubicBezTo>
                <a:cubicBezTo>
                  <a:pt x="11943318" y="6220974"/>
                  <a:pt x="11943318" y="6220974"/>
                  <a:pt x="11943318" y="6220974"/>
                </a:cubicBezTo>
                <a:cubicBezTo>
                  <a:pt x="11941261" y="6216817"/>
                  <a:pt x="11937148" y="6208503"/>
                  <a:pt x="11933035" y="6202268"/>
                </a:cubicBezTo>
                <a:cubicBezTo>
                  <a:pt x="11930979" y="6202268"/>
                  <a:pt x="11930979" y="6202268"/>
                  <a:pt x="11930979" y="6202268"/>
                </a:cubicBezTo>
                <a:cubicBezTo>
                  <a:pt x="11914526" y="6202268"/>
                  <a:pt x="11896018" y="6206425"/>
                  <a:pt x="11881622" y="6214739"/>
                </a:cubicBezTo>
                <a:cubicBezTo>
                  <a:pt x="11879565" y="6214739"/>
                  <a:pt x="11869283" y="6200189"/>
                  <a:pt x="11867226" y="6198111"/>
                </a:cubicBezTo>
                <a:cubicBezTo>
                  <a:pt x="11879565" y="6185640"/>
                  <a:pt x="11889848" y="6169013"/>
                  <a:pt x="11893961" y="6152385"/>
                </a:cubicBezTo>
                <a:cubicBezTo>
                  <a:pt x="11893961" y="6150307"/>
                  <a:pt x="11893961" y="6150307"/>
                  <a:pt x="11893961" y="6150307"/>
                </a:cubicBezTo>
                <a:cubicBezTo>
                  <a:pt x="11889848" y="6146150"/>
                  <a:pt x="11883679" y="6139914"/>
                  <a:pt x="11877509" y="6135757"/>
                </a:cubicBezTo>
                <a:cubicBezTo>
                  <a:pt x="11861056" y="6139914"/>
                  <a:pt x="11844604" y="6148228"/>
                  <a:pt x="11832265" y="6160699"/>
                </a:cubicBezTo>
                <a:cubicBezTo>
                  <a:pt x="11830208" y="6160699"/>
                  <a:pt x="11815812" y="6150307"/>
                  <a:pt x="11813756" y="6148228"/>
                </a:cubicBezTo>
                <a:cubicBezTo>
                  <a:pt x="11824038" y="6131601"/>
                  <a:pt x="11828152" y="6114973"/>
                  <a:pt x="11828152" y="6098345"/>
                </a:cubicBezTo>
                <a:cubicBezTo>
                  <a:pt x="11828152" y="6098345"/>
                  <a:pt x="11828152" y="6096267"/>
                  <a:pt x="11828152" y="6096267"/>
                </a:cubicBezTo>
                <a:cubicBezTo>
                  <a:pt x="11821982" y="6092110"/>
                  <a:pt x="11813756" y="6087953"/>
                  <a:pt x="11809643" y="6085875"/>
                </a:cubicBezTo>
                <a:cubicBezTo>
                  <a:pt x="11807586" y="6083796"/>
                  <a:pt x="11807586" y="6083796"/>
                  <a:pt x="11807586" y="6083796"/>
                </a:cubicBezTo>
                <a:cubicBezTo>
                  <a:pt x="11807586" y="6085875"/>
                  <a:pt x="11807586" y="6085875"/>
                  <a:pt x="11807586" y="6085875"/>
                </a:cubicBezTo>
                <a:cubicBezTo>
                  <a:pt x="11793191" y="6092110"/>
                  <a:pt x="11780851" y="6106659"/>
                  <a:pt x="11770569" y="6121208"/>
                </a:cubicBezTo>
                <a:cubicBezTo>
                  <a:pt x="11768512" y="6121208"/>
                  <a:pt x="11752060" y="6114973"/>
                  <a:pt x="11750004" y="6112895"/>
                </a:cubicBezTo>
                <a:cubicBezTo>
                  <a:pt x="11752060" y="6104581"/>
                  <a:pt x="11754116" y="6096267"/>
                  <a:pt x="11754116" y="6085875"/>
                </a:cubicBezTo>
                <a:cubicBezTo>
                  <a:pt x="11754116" y="6077561"/>
                  <a:pt x="11752060" y="6069247"/>
                  <a:pt x="11750004" y="6060933"/>
                </a:cubicBezTo>
                <a:cubicBezTo>
                  <a:pt x="11750004" y="6058855"/>
                  <a:pt x="11750004" y="6058855"/>
                  <a:pt x="11750004" y="6058855"/>
                </a:cubicBezTo>
                <a:cubicBezTo>
                  <a:pt x="11747947" y="6058855"/>
                  <a:pt x="11747947" y="6058855"/>
                  <a:pt x="11747947" y="6058855"/>
                </a:cubicBezTo>
                <a:cubicBezTo>
                  <a:pt x="11743834" y="6056776"/>
                  <a:pt x="11735608" y="6054698"/>
                  <a:pt x="11727382" y="6054698"/>
                </a:cubicBezTo>
                <a:cubicBezTo>
                  <a:pt x="11715042" y="6065090"/>
                  <a:pt x="11704760" y="6081718"/>
                  <a:pt x="11700647" y="6100424"/>
                </a:cubicBezTo>
                <a:cubicBezTo>
                  <a:pt x="11698590" y="6098345"/>
                  <a:pt x="11682138" y="6096267"/>
                  <a:pt x="11678025" y="6096267"/>
                </a:cubicBezTo>
                <a:cubicBezTo>
                  <a:pt x="11678025" y="6079639"/>
                  <a:pt x="11673912" y="6060933"/>
                  <a:pt x="11665686" y="6046384"/>
                </a:cubicBezTo>
                <a:cubicBezTo>
                  <a:pt x="11663629" y="6046384"/>
                  <a:pt x="11663629" y="6046384"/>
                  <a:pt x="11663629" y="6046384"/>
                </a:cubicBezTo>
                <a:cubicBezTo>
                  <a:pt x="11657460" y="6044305"/>
                  <a:pt x="11649233" y="6044305"/>
                  <a:pt x="11643063" y="6046384"/>
                </a:cubicBezTo>
                <a:cubicBezTo>
                  <a:pt x="11641007" y="6046384"/>
                  <a:pt x="11641007" y="6046384"/>
                  <a:pt x="11641007" y="6046384"/>
                </a:cubicBezTo>
                <a:close/>
                <a:moveTo>
                  <a:pt x="0" y="0"/>
                </a:moveTo>
                <a:lnTo>
                  <a:pt x="12192000" y="0"/>
                </a:lnTo>
                <a:lnTo>
                  <a:pt x="12192000" y="6858000"/>
                </a:lnTo>
                <a:lnTo>
                  <a:pt x="4539049" y="6858000"/>
                </a:lnTo>
                <a:lnTo>
                  <a:pt x="0" y="6858000"/>
                </a:lnTo>
                <a:lnTo>
                  <a:pt x="0" y="6273113"/>
                </a:lnTo>
                <a:close/>
              </a:path>
            </a:pathLst>
          </a:custGeom>
          <a:solidFill>
            <a:srgbClr val="48595D">
              <a:alpha val="70000"/>
            </a:srgbClr>
          </a:solidFill>
        </p:spPr>
        <p:txBody>
          <a:bodyPr tIns="0" bIns="1371600" anchor="b">
            <a:noAutofit/>
          </a:bodyPr>
          <a:lstStyle>
            <a:lvl1pPr marL="342892" indent="0" algn="l">
              <a:buNone/>
              <a:defRPr sz="4950" b="1" cap="all" baseline="0">
                <a:solidFill>
                  <a:schemeClr val="bg1"/>
                </a:solidFill>
                <a:latin typeface="+mj-lt"/>
              </a:defRPr>
            </a:lvl1pPr>
            <a:lvl2pPr marL="0" indent="0" algn="ctr">
              <a:buNone/>
              <a:defRPr sz="1500">
                <a:solidFill>
                  <a:schemeClr val="bg1"/>
                </a:solidFill>
              </a:defRPr>
            </a:lvl2pPr>
            <a:lvl3pPr>
              <a:defRPr sz="1350"/>
            </a:lvl3pPr>
            <a:lvl4pPr>
              <a:defRPr sz="1200"/>
            </a:lvl4pPr>
            <a:lvl5pPr>
              <a:defRPr sz="1200"/>
            </a:lvl5pPr>
          </a:lstStyle>
          <a:p>
            <a:pPr lvl="0"/>
            <a:r>
              <a:rPr lang="en-US"/>
              <a:t>Click to edit Master text styles</a:t>
            </a:r>
          </a:p>
        </p:txBody>
      </p:sp>
      <p:sp>
        <p:nvSpPr>
          <p:cNvPr id="4" name="Slide Number Placeholder 5">
            <a:extLst>
              <a:ext uri="{FF2B5EF4-FFF2-40B4-BE49-F238E27FC236}">
                <a16:creationId xmlns:a16="http://schemas.microsoft.com/office/drawing/2014/main" id="{08C804EA-BC5C-428A-A944-741E0EA0B1B3}"/>
              </a:ext>
            </a:extLst>
          </p:cNvPr>
          <p:cNvSpPr>
            <a:spLocks noGrp="1"/>
          </p:cNvSpPr>
          <p:nvPr>
            <p:ph type="sldNum" sz="quarter" idx="16"/>
          </p:nvPr>
        </p:nvSpPr>
        <p:spPr>
          <a:xfrm>
            <a:off x="8737601" y="87313"/>
            <a:ext cx="317500" cy="273050"/>
          </a:xfrm>
        </p:spPr>
        <p:txBody>
          <a:bodyPr/>
          <a:lstStyle>
            <a:lvl1pPr>
              <a:defRPr lang="en-US">
                <a:solidFill>
                  <a:schemeClr val="bg1"/>
                </a:solidFill>
              </a:defRPr>
            </a:lvl1pPr>
          </a:lstStyle>
          <a:p>
            <a:pPr>
              <a:defRPr/>
            </a:pPr>
            <a:fld id="{55A1D616-F7B4-4442-9BF4-21054BFC73F1}" type="slidenum">
              <a:rPr/>
              <a:pPr>
                <a:defRPr/>
              </a:pPr>
              <a:t>‹#›</a:t>
            </a:fld>
            <a:endParaRPr dirty="0"/>
          </a:p>
        </p:txBody>
      </p:sp>
    </p:spTree>
    <p:extLst>
      <p:ext uri="{BB962C8B-B14F-4D97-AF65-F5344CB8AC3E}">
        <p14:creationId xmlns:p14="http://schemas.microsoft.com/office/powerpoint/2010/main" val="1481322657"/>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CC2E5A9-50DE-47FA-9F95-F39CE005343F}"/>
              </a:ext>
            </a:extLst>
          </p:cNvPr>
          <p:cNvSpPr/>
          <p:nvPr userDrawn="1"/>
        </p:nvSpPr>
        <p:spPr>
          <a:xfrm>
            <a:off x="0" y="1"/>
            <a:ext cx="9144000" cy="3782785"/>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205740" anchor="b"/>
          <a:lstStyle/>
          <a:p>
            <a:pPr>
              <a:defRPr/>
            </a:pPr>
            <a:r>
              <a:rPr lang="en-US" sz="1800" dirty="0">
                <a:solidFill>
                  <a:schemeClr val="lt1">
                    <a:alpha val="0"/>
                  </a:schemeClr>
                </a:solidFill>
              </a:rPr>
              <a:t>z</a:t>
            </a:r>
          </a:p>
        </p:txBody>
      </p:sp>
      <p:sp>
        <p:nvSpPr>
          <p:cNvPr id="6" name="Rectangle 5">
            <a:extLst>
              <a:ext uri="{FF2B5EF4-FFF2-40B4-BE49-F238E27FC236}">
                <a16:creationId xmlns:a16="http://schemas.microsoft.com/office/drawing/2014/main" id="{1F613B93-D284-4928-AA86-1EB061BAA07C}"/>
              </a:ext>
            </a:extLst>
          </p:cNvPr>
          <p:cNvSpPr/>
          <p:nvPr userDrawn="1"/>
        </p:nvSpPr>
        <p:spPr>
          <a:xfrm>
            <a:off x="0" y="3783014"/>
            <a:ext cx="9144000" cy="1360487"/>
          </a:xfrm>
          <a:prstGeom prst="rect">
            <a:avLst/>
          </a:pr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solidFill>
                <a:schemeClr val="bg1"/>
              </a:solidFill>
            </a:endParaRPr>
          </a:p>
        </p:txBody>
      </p:sp>
      <p:sp>
        <p:nvSpPr>
          <p:cNvPr id="7" name="TextBox 6" hidden="1">
            <a:extLst>
              <a:ext uri="{FF2B5EF4-FFF2-40B4-BE49-F238E27FC236}">
                <a16:creationId xmlns:a16="http://schemas.microsoft.com/office/drawing/2014/main" id="{A57310CF-450A-4D86-B375-347E95B7EF0E}"/>
              </a:ext>
            </a:extLst>
          </p:cNvPr>
          <p:cNvSpPr txBox="1"/>
          <p:nvPr userDrawn="1"/>
        </p:nvSpPr>
        <p:spPr>
          <a:xfrm>
            <a:off x="0" y="5005389"/>
            <a:ext cx="6858000" cy="161583"/>
          </a:xfrm>
          <a:prstGeom prst="rect">
            <a:avLst/>
          </a:prstGeom>
          <a:noFill/>
        </p:spPr>
        <p:txBody>
          <a:bodyPr>
            <a:spAutoFit/>
          </a:bodyPr>
          <a:lstStyle/>
          <a:p>
            <a:pPr>
              <a:defRPr/>
            </a:pPr>
            <a:r>
              <a:rPr lang="en-US" sz="450" dirty="0">
                <a:solidFill>
                  <a:schemeClr val="bg2">
                    <a:lumMod val="75000"/>
                  </a:schemeClr>
                </a:solidFill>
              </a:rPr>
              <a:t>© 2019 Rotary International. Internal Use Only. Not For Distribution. Private and Confidential.</a:t>
            </a:r>
          </a:p>
        </p:txBody>
      </p:sp>
      <p:pic>
        <p:nvPicPr>
          <p:cNvPr id="8" name="Picture 30">
            <a:extLst>
              <a:ext uri="{FF2B5EF4-FFF2-40B4-BE49-F238E27FC236}">
                <a16:creationId xmlns:a16="http://schemas.microsoft.com/office/drawing/2014/main" id="{88DB7F14-C23E-4704-9E52-11FEA938D0E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545389" y="4408488"/>
            <a:ext cx="1404937"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Picture Placeholder 25"/>
          <p:cNvSpPr>
            <a:spLocks noGrp="1"/>
          </p:cNvSpPr>
          <p:nvPr>
            <p:ph type="pic" sz="quarter" idx="13"/>
          </p:nvPr>
        </p:nvSpPr>
        <p:spPr>
          <a:xfrm>
            <a:off x="0" y="1"/>
            <a:ext cx="9144000" cy="3782785"/>
          </a:xfrm>
          <a:prstGeom prst="rect">
            <a:avLst/>
          </a:prstGeom>
        </p:spPr>
        <p:txBody>
          <a:bodyPr rtlCol="0">
            <a:noAutofit/>
          </a:bodyPr>
          <a:lstStyle/>
          <a:p>
            <a:pPr lvl="0"/>
            <a:endParaRPr lang="en-US" noProof="0" dirty="0"/>
          </a:p>
        </p:txBody>
      </p:sp>
      <p:sp>
        <p:nvSpPr>
          <p:cNvPr id="13" name="Text Placeholder 11"/>
          <p:cNvSpPr>
            <a:spLocks noGrp="1"/>
          </p:cNvSpPr>
          <p:nvPr>
            <p:ph type="body" sz="quarter" idx="14"/>
          </p:nvPr>
        </p:nvSpPr>
        <p:spPr>
          <a:xfrm>
            <a:off x="222251" y="3973285"/>
            <a:ext cx="7299779" cy="476250"/>
          </a:xfrm>
        </p:spPr>
        <p:txBody>
          <a:bodyPr/>
          <a:lstStyle>
            <a:lvl1pPr marL="0" indent="0" algn="l">
              <a:buNone/>
              <a:defRPr sz="3300" b="1" cap="all" baseline="0">
                <a:solidFill>
                  <a:srgbClr val="01B0E3"/>
                </a:solidFill>
                <a:latin typeface="+mj-lt"/>
              </a:defRPr>
            </a:lvl1pPr>
            <a:lvl2pPr marL="0" indent="0" algn="ctr">
              <a:buNone/>
              <a:defRPr sz="1500">
                <a:solidFill>
                  <a:schemeClr val="bg1"/>
                </a:solidFill>
              </a:defRPr>
            </a:lvl2pPr>
            <a:lvl3pPr>
              <a:defRPr sz="1350"/>
            </a:lvl3pPr>
            <a:lvl4pPr>
              <a:defRPr sz="1200"/>
            </a:lvl4pPr>
            <a:lvl5pPr>
              <a:defRPr sz="1200"/>
            </a:lvl5pPr>
          </a:lstStyle>
          <a:p>
            <a:pPr lvl="0"/>
            <a:r>
              <a:rPr lang="en-US"/>
              <a:t>Click to edit Master text styles</a:t>
            </a:r>
          </a:p>
        </p:txBody>
      </p:sp>
      <p:sp>
        <p:nvSpPr>
          <p:cNvPr id="3" name="Subtitle 2"/>
          <p:cNvSpPr>
            <a:spLocks noGrp="1"/>
          </p:cNvSpPr>
          <p:nvPr>
            <p:ph type="subTitle" idx="1"/>
          </p:nvPr>
        </p:nvSpPr>
        <p:spPr>
          <a:xfrm>
            <a:off x="222251" y="4532086"/>
            <a:ext cx="7299779" cy="349250"/>
          </a:xfrm>
        </p:spPr>
        <p:txBody>
          <a:bodyPr>
            <a:noAutofit/>
          </a:bodyPr>
          <a:lstStyle>
            <a:lvl1pPr marL="0" indent="0" algn="l">
              <a:buNone/>
              <a:defRPr sz="2100" b="1">
                <a:solidFill>
                  <a:schemeClr val="bg1"/>
                </a:solidFill>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endParaRPr lang="en-US" dirty="0"/>
          </a:p>
        </p:txBody>
      </p:sp>
      <p:sp>
        <p:nvSpPr>
          <p:cNvPr id="9" name="Slide Number Placeholder 5">
            <a:extLst>
              <a:ext uri="{FF2B5EF4-FFF2-40B4-BE49-F238E27FC236}">
                <a16:creationId xmlns:a16="http://schemas.microsoft.com/office/drawing/2014/main" id="{7E9BD1DF-C428-4AFE-B2E9-AA791DA49993}"/>
              </a:ext>
            </a:extLst>
          </p:cNvPr>
          <p:cNvSpPr>
            <a:spLocks noGrp="1"/>
          </p:cNvSpPr>
          <p:nvPr>
            <p:ph type="sldNum" sz="quarter" idx="15"/>
          </p:nvPr>
        </p:nvSpPr>
        <p:spPr>
          <a:xfrm>
            <a:off x="8737601" y="87313"/>
            <a:ext cx="317500" cy="273050"/>
          </a:xfrm>
        </p:spPr>
        <p:txBody>
          <a:bodyPr/>
          <a:lstStyle>
            <a:lvl1pPr>
              <a:defRPr lang="en-US">
                <a:solidFill>
                  <a:schemeClr val="bg1"/>
                </a:solidFill>
              </a:defRPr>
            </a:lvl1pPr>
          </a:lstStyle>
          <a:p>
            <a:pPr>
              <a:defRPr/>
            </a:pPr>
            <a:fld id="{E3C55970-54B7-440D-A99C-CD1E65FD1B59}" type="slidenum">
              <a:rPr/>
              <a:pPr>
                <a:defRPr/>
              </a:pPr>
              <a:t>‹#›</a:t>
            </a:fld>
            <a:endParaRPr dirty="0"/>
          </a:p>
        </p:txBody>
      </p:sp>
    </p:spTree>
    <p:extLst>
      <p:ext uri="{BB962C8B-B14F-4D97-AF65-F5344CB8AC3E}">
        <p14:creationId xmlns:p14="http://schemas.microsoft.com/office/powerpoint/2010/main" val="321914190"/>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D5B94ED-3D5F-4E15-9995-1A57F4B0F195}"/>
              </a:ext>
            </a:extLst>
          </p:cNvPr>
          <p:cNvSpPr/>
          <p:nvPr userDrawn="1"/>
        </p:nvSpPr>
        <p:spPr>
          <a:xfrm>
            <a:off x="0" y="1"/>
            <a:ext cx="9144000" cy="3782785"/>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205740" anchor="b"/>
          <a:lstStyle/>
          <a:p>
            <a:pPr>
              <a:defRPr/>
            </a:pPr>
            <a:r>
              <a:rPr lang="en-US" sz="1800" dirty="0">
                <a:solidFill>
                  <a:schemeClr val="lt1">
                    <a:alpha val="0"/>
                  </a:schemeClr>
                </a:solidFill>
              </a:rPr>
              <a:t>z</a:t>
            </a:r>
          </a:p>
        </p:txBody>
      </p:sp>
      <p:sp>
        <p:nvSpPr>
          <p:cNvPr id="6" name="Rectangle 5">
            <a:extLst>
              <a:ext uri="{FF2B5EF4-FFF2-40B4-BE49-F238E27FC236}">
                <a16:creationId xmlns:a16="http://schemas.microsoft.com/office/drawing/2014/main" id="{E0CBF49F-90AF-450B-B706-4EA62EF66475}"/>
              </a:ext>
            </a:extLst>
          </p:cNvPr>
          <p:cNvSpPr/>
          <p:nvPr userDrawn="1"/>
        </p:nvSpPr>
        <p:spPr>
          <a:xfrm>
            <a:off x="0" y="3783014"/>
            <a:ext cx="9144000" cy="1360487"/>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solidFill>
                <a:schemeClr val="bg1"/>
              </a:solidFill>
            </a:endParaRPr>
          </a:p>
        </p:txBody>
      </p:sp>
      <p:sp>
        <p:nvSpPr>
          <p:cNvPr id="7" name="TextBox 6" hidden="1">
            <a:extLst>
              <a:ext uri="{FF2B5EF4-FFF2-40B4-BE49-F238E27FC236}">
                <a16:creationId xmlns:a16="http://schemas.microsoft.com/office/drawing/2014/main" id="{9C756E9A-EB8A-47E6-93A4-BB8BDB80F217}"/>
              </a:ext>
            </a:extLst>
          </p:cNvPr>
          <p:cNvSpPr txBox="1"/>
          <p:nvPr userDrawn="1"/>
        </p:nvSpPr>
        <p:spPr>
          <a:xfrm>
            <a:off x="0" y="5005389"/>
            <a:ext cx="6858000" cy="161583"/>
          </a:xfrm>
          <a:prstGeom prst="rect">
            <a:avLst/>
          </a:prstGeom>
          <a:noFill/>
        </p:spPr>
        <p:txBody>
          <a:bodyPr>
            <a:spAutoFit/>
          </a:bodyPr>
          <a:lstStyle/>
          <a:p>
            <a:pPr>
              <a:defRPr/>
            </a:pPr>
            <a:r>
              <a:rPr lang="en-US" sz="450" dirty="0">
                <a:solidFill>
                  <a:schemeClr val="bg1">
                    <a:lumMod val="50000"/>
                  </a:schemeClr>
                </a:solidFill>
              </a:rPr>
              <a:t>© 2019 Rotary International. Internal Use Only. Not For Distribution. Private and Confidential.</a:t>
            </a:r>
          </a:p>
        </p:txBody>
      </p:sp>
      <p:pic>
        <p:nvPicPr>
          <p:cNvPr id="8" name="Picture 30">
            <a:extLst>
              <a:ext uri="{FF2B5EF4-FFF2-40B4-BE49-F238E27FC236}">
                <a16:creationId xmlns:a16="http://schemas.microsoft.com/office/drawing/2014/main" id="{B8417701-B711-458A-B380-BFE63B296A0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545389" y="4408488"/>
            <a:ext cx="1404937"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Picture Placeholder 25"/>
          <p:cNvSpPr>
            <a:spLocks noGrp="1"/>
          </p:cNvSpPr>
          <p:nvPr>
            <p:ph type="pic" sz="quarter" idx="13"/>
          </p:nvPr>
        </p:nvSpPr>
        <p:spPr>
          <a:xfrm>
            <a:off x="0" y="1"/>
            <a:ext cx="9144000" cy="3782785"/>
          </a:xfrm>
          <a:prstGeom prst="rect">
            <a:avLst/>
          </a:prstGeom>
        </p:spPr>
        <p:txBody>
          <a:bodyPr rtlCol="0">
            <a:noAutofit/>
          </a:bodyPr>
          <a:lstStyle/>
          <a:p>
            <a:pPr lvl="0"/>
            <a:endParaRPr lang="en-US" noProof="0" dirty="0"/>
          </a:p>
        </p:txBody>
      </p:sp>
      <p:sp>
        <p:nvSpPr>
          <p:cNvPr id="13" name="Text Placeholder 11"/>
          <p:cNvSpPr>
            <a:spLocks noGrp="1"/>
          </p:cNvSpPr>
          <p:nvPr>
            <p:ph type="body" sz="quarter" idx="14"/>
          </p:nvPr>
        </p:nvSpPr>
        <p:spPr>
          <a:xfrm>
            <a:off x="222251" y="3973285"/>
            <a:ext cx="7299779" cy="476250"/>
          </a:xfrm>
        </p:spPr>
        <p:txBody>
          <a:bodyPr/>
          <a:lstStyle>
            <a:lvl1pPr marL="0" indent="0" algn="l">
              <a:buNone/>
              <a:defRPr sz="3300" b="1" cap="all" baseline="0">
                <a:solidFill>
                  <a:schemeClr val="bg1"/>
                </a:solidFill>
                <a:latin typeface="+mj-lt"/>
              </a:defRPr>
            </a:lvl1pPr>
            <a:lvl2pPr marL="0" indent="0" algn="ctr">
              <a:buNone/>
              <a:defRPr sz="1500">
                <a:solidFill>
                  <a:schemeClr val="bg1"/>
                </a:solidFill>
              </a:defRPr>
            </a:lvl2pPr>
            <a:lvl3pPr>
              <a:defRPr sz="1350"/>
            </a:lvl3pPr>
            <a:lvl4pPr>
              <a:defRPr sz="1200"/>
            </a:lvl4pPr>
            <a:lvl5pPr>
              <a:defRPr sz="1200"/>
            </a:lvl5pPr>
          </a:lstStyle>
          <a:p>
            <a:pPr lvl="0"/>
            <a:r>
              <a:rPr lang="en-US"/>
              <a:t>Click to edit Master text styles</a:t>
            </a:r>
          </a:p>
        </p:txBody>
      </p:sp>
      <p:sp>
        <p:nvSpPr>
          <p:cNvPr id="3" name="Subtitle 2"/>
          <p:cNvSpPr>
            <a:spLocks noGrp="1"/>
          </p:cNvSpPr>
          <p:nvPr>
            <p:ph type="subTitle" idx="1"/>
          </p:nvPr>
        </p:nvSpPr>
        <p:spPr>
          <a:xfrm>
            <a:off x="222251" y="4532086"/>
            <a:ext cx="7299779" cy="349250"/>
          </a:xfrm>
        </p:spPr>
        <p:txBody>
          <a:bodyPr>
            <a:noAutofit/>
          </a:bodyPr>
          <a:lstStyle>
            <a:lvl1pPr marL="0" indent="0" algn="l">
              <a:buNone/>
              <a:defRPr sz="2100" b="1">
                <a:solidFill>
                  <a:srgbClr val="333333"/>
                </a:solidFill>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endParaRPr lang="en-US" dirty="0"/>
          </a:p>
        </p:txBody>
      </p:sp>
      <p:sp>
        <p:nvSpPr>
          <p:cNvPr id="9" name="Slide Number Placeholder 5">
            <a:extLst>
              <a:ext uri="{FF2B5EF4-FFF2-40B4-BE49-F238E27FC236}">
                <a16:creationId xmlns:a16="http://schemas.microsoft.com/office/drawing/2014/main" id="{645537AE-8EC2-4AA8-87A5-C9D46AA62F6E}"/>
              </a:ext>
            </a:extLst>
          </p:cNvPr>
          <p:cNvSpPr>
            <a:spLocks noGrp="1"/>
          </p:cNvSpPr>
          <p:nvPr>
            <p:ph type="sldNum" sz="quarter" idx="15"/>
          </p:nvPr>
        </p:nvSpPr>
        <p:spPr>
          <a:xfrm>
            <a:off x="8737601" y="87313"/>
            <a:ext cx="317500" cy="273050"/>
          </a:xfrm>
        </p:spPr>
        <p:txBody>
          <a:bodyPr/>
          <a:lstStyle>
            <a:lvl1pPr>
              <a:defRPr lang="en-US">
                <a:solidFill>
                  <a:schemeClr val="bg1"/>
                </a:solidFill>
              </a:defRPr>
            </a:lvl1pPr>
          </a:lstStyle>
          <a:p>
            <a:pPr>
              <a:defRPr/>
            </a:pPr>
            <a:fld id="{9958DA37-AF60-4180-8C92-FBA223C076FE}" type="slidenum">
              <a:rPr/>
              <a:pPr>
                <a:defRPr/>
              </a:pPr>
              <a:t>‹#›</a:t>
            </a:fld>
            <a:endParaRPr dirty="0"/>
          </a:p>
        </p:txBody>
      </p:sp>
    </p:spTree>
    <p:extLst>
      <p:ext uri="{BB962C8B-B14F-4D97-AF65-F5344CB8AC3E}">
        <p14:creationId xmlns:p14="http://schemas.microsoft.com/office/powerpoint/2010/main" val="3696239039"/>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2B48522-5180-41B5-8980-8E547AC1A982}"/>
              </a:ext>
            </a:extLst>
          </p:cNvPr>
          <p:cNvSpPr/>
          <p:nvPr userDrawn="1"/>
        </p:nvSpPr>
        <p:spPr>
          <a:xfrm>
            <a:off x="0" y="0"/>
            <a:ext cx="9144000" cy="5143500"/>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p>
        </p:txBody>
      </p:sp>
      <p:sp>
        <p:nvSpPr>
          <p:cNvPr id="3" name="TextBox 2" hidden="1">
            <a:extLst>
              <a:ext uri="{FF2B5EF4-FFF2-40B4-BE49-F238E27FC236}">
                <a16:creationId xmlns:a16="http://schemas.microsoft.com/office/drawing/2014/main" id="{27C21CFF-DADA-4AD0-BFF4-B8C23DF7CB66}"/>
              </a:ext>
            </a:extLst>
          </p:cNvPr>
          <p:cNvSpPr txBox="1"/>
          <p:nvPr userDrawn="1"/>
        </p:nvSpPr>
        <p:spPr>
          <a:xfrm>
            <a:off x="0" y="5005389"/>
            <a:ext cx="6858000" cy="161583"/>
          </a:xfrm>
          <a:prstGeom prst="rect">
            <a:avLst/>
          </a:prstGeom>
          <a:noFill/>
        </p:spPr>
        <p:txBody>
          <a:bodyPr>
            <a:spAutoFit/>
          </a:bodyPr>
          <a:lstStyle/>
          <a:p>
            <a:pPr>
              <a:defRPr/>
            </a:pPr>
            <a:r>
              <a:rPr lang="en-US" sz="450" dirty="0">
                <a:solidFill>
                  <a:schemeClr val="bg2">
                    <a:lumMod val="50000"/>
                  </a:schemeClr>
                </a:solidFill>
              </a:rPr>
              <a:t>© 2019 Rotary International. Internal Use Only. Not For Distribution. Private and Confidential.</a:t>
            </a:r>
          </a:p>
        </p:txBody>
      </p:sp>
      <p:sp>
        <p:nvSpPr>
          <p:cNvPr id="4" name="Slide Number Placeholder 5">
            <a:extLst>
              <a:ext uri="{FF2B5EF4-FFF2-40B4-BE49-F238E27FC236}">
                <a16:creationId xmlns:a16="http://schemas.microsoft.com/office/drawing/2014/main" id="{71CD1596-5569-459F-971D-08CFEBA49471}"/>
              </a:ext>
            </a:extLst>
          </p:cNvPr>
          <p:cNvSpPr>
            <a:spLocks noGrp="1"/>
          </p:cNvSpPr>
          <p:nvPr>
            <p:ph type="sldNum" sz="quarter" idx="10"/>
          </p:nvPr>
        </p:nvSpPr>
        <p:spPr>
          <a:xfrm>
            <a:off x="8737601" y="87313"/>
            <a:ext cx="317500" cy="273050"/>
          </a:xfrm>
        </p:spPr>
        <p:txBody>
          <a:bodyPr/>
          <a:lstStyle>
            <a:lvl1pPr>
              <a:defRPr lang="en-US">
                <a:solidFill>
                  <a:schemeClr val="bg1"/>
                </a:solidFill>
              </a:defRPr>
            </a:lvl1pPr>
          </a:lstStyle>
          <a:p>
            <a:pPr>
              <a:defRPr/>
            </a:pPr>
            <a:fld id="{8B4871A5-BA7D-4BB1-AC7A-2569B1FE8935}" type="slidenum">
              <a:rPr/>
              <a:pPr>
                <a:defRPr/>
              </a:pPr>
              <a:t>‹#›</a:t>
            </a:fld>
            <a:endParaRPr dirty="0"/>
          </a:p>
        </p:txBody>
      </p:sp>
    </p:spTree>
    <p:extLst>
      <p:ext uri="{BB962C8B-B14F-4D97-AF65-F5344CB8AC3E}">
        <p14:creationId xmlns:p14="http://schemas.microsoft.com/office/powerpoint/2010/main" val="1338137295"/>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3641F9B-5CC9-456E-BA8F-998563B0E7E4}"/>
              </a:ext>
            </a:extLst>
          </p:cNvPr>
          <p:cNvSpPr/>
          <p:nvPr userDrawn="1"/>
        </p:nvSpPr>
        <p:spPr>
          <a:xfrm>
            <a:off x="0" y="0"/>
            <a:ext cx="9144000" cy="5143500"/>
          </a:xfrm>
          <a:prstGeom prst="rect">
            <a:avLst/>
          </a:pr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solidFill>
                <a:schemeClr val="bg1"/>
              </a:solidFill>
            </a:endParaRPr>
          </a:p>
        </p:txBody>
      </p:sp>
      <p:sp>
        <p:nvSpPr>
          <p:cNvPr id="3" name="TextBox 2" hidden="1">
            <a:extLst>
              <a:ext uri="{FF2B5EF4-FFF2-40B4-BE49-F238E27FC236}">
                <a16:creationId xmlns:a16="http://schemas.microsoft.com/office/drawing/2014/main" id="{6E3D0531-1897-4189-B1DD-6D2EA66ECE2D}"/>
              </a:ext>
            </a:extLst>
          </p:cNvPr>
          <p:cNvSpPr txBox="1"/>
          <p:nvPr userDrawn="1"/>
        </p:nvSpPr>
        <p:spPr>
          <a:xfrm>
            <a:off x="0" y="5005389"/>
            <a:ext cx="6858000" cy="161583"/>
          </a:xfrm>
          <a:prstGeom prst="rect">
            <a:avLst/>
          </a:prstGeom>
          <a:noFill/>
        </p:spPr>
        <p:txBody>
          <a:bodyPr>
            <a:spAutoFit/>
          </a:bodyPr>
          <a:lstStyle/>
          <a:p>
            <a:pPr>
              <a:defRPr/>
            </a:pPr>
            <a:r>
              <a:rPr lang="en-US" sz="450" dirty="0">
                <a:solidFill>
                  <a:schemeClr val="bg2">
                    <a:lumMod val="75000"/>
                  </a:schemeClr>
                </a:solidFill>
              </a:rPr>
              <a:t>© 2019 Rotary International. Internal Use Only. Not For Distribution. Private and Confidential.</a:t>
            </a:r>
          </a:p>
        </p:txBody>
      </p:sp>
      <p:sp>
        <p:nvSpPr>
          <p:cNvPr id="4" name="Slide Number Placeholder 5">
            <a:extLst>
              <a:ext uri="{FF2B5EF4-FFF2-40B4-BE49-F238E27FC236}">
                <a16:creationId xmlns:a16="http://schemas.microsoft.com/office/drawing/2014/main" id="{A2F4E4E1-4D23-4CCA-A26B-CCBE383A738A}"/>
              </a:ext>
            </a:extLst>
          </p:cNvPr>
          <p:cNvSpPr>
            <a:spLocks noGrp="1"/>
          </p:cNvSpPr>
          <p:nvPr>
            <p:ph type="sldNum" sz="quarter" idx="10"/>
          </p:nvPr>
        </p:nvSpPr>
        <p:spPr>
          <a:xfrm>
            <a:off x="8737601" y="87313"/>
            <a:ext cx="317500" cy="273050"/>
          </a:xfrm>
        </p:spPr>
        <p:txBody>
          <a:bodyPr/>
          <a:lstStyle>
            <a:lvl1pPr>
              <a:defRPr lang="en-US">
                <a:solidFill>
                  <a:schemeClr val="bg1"/>
                </a:solidFill>
              </a:defRPr>
            </a:lvl1pPr>
          </a:lstStyle>
          <a:p>
            <a:pPr>
              <a:defRPr/>
            </a:pPr>
            <a:fld id="{2DAC852F-CB7C-418F-A274-C76442E60B7C}" type="slidenum">
              <a:rPr/>
              <a:pPr>
                <a:defRPr/>
              </a:pPr>
              <a:t>‹#›</a:t>
            </a:fld>
            <a:endParaRPr dirty="0"/>
          </a:p>
        </p:txBody>
      </p:sp>
    </p:spTree>
    <p:extLst>
      <p:ext uri="{BB962C8B-B14F-4D97-AF65-F5344CB8AC3E}">
        <p14:creationId xmlns:p14="http://schemas.microsoft.com/office/powerpoint/2010/main" val="1802485772"/>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5DC61FE-21D2-4B96-89ED-51F33604E931}"/>
              </a:ext>
            </a:extLst>
          </p:cNvPr>
          <p:cNvSpPr/>
          <p:nvPr userDrawn="1"/>
        </p:nvSpPr>
        <p:spPr>
          <a:xfrm flipV="1">
            <a:off x="0" y="0"/>
            <a:ext cx="9144000" cy="1155700"/>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p>
        </p:txBody>
      </p:sp>
      <p:sp>
        <p:nvSpPr>
          <p:cNvPr id="5" name="TextBox 4" hidden="1">
            <a:extLst>
              <a:ext uri="{FF2B5EF4-FFF2-40B4-BE49-F238E27FC236}">
                <a16:creationId xmlns:a16="http://schemas.microsoft.com/office/drawing/2014/main" id="{B7BDE804-DFD3-4E2A-B514-2C4DC452BF25}"/>
              </a:ext>
            </a:extLst>
          </p:cNvPr>
          <p:cNvSpPr txBox="1"/>
          <p:nvPr userDrawn="1"/>
        </p:nvSpPr>
        <p:spPr>
          <a:xfrm>
            <a:off x="0" y="5005389"/>
            <a:ext cx="6858000" cy="161583"/>
          </a:xfrm>
          <a:prstGeom prst="rect">
            <a:avLst/>
          </a:prstGeom>
          <a:noFill/>
        </p:spPr>
        <p:txBody>
          <a:bodyPr>
            <a:spAutoFit/>
          </a:bodyPr>
          <a:lstStyle/>
          <a:p>
            <a:pPr>
              <a:defRPr/>
            </a:pPr>
            <a:r>
              <a:rPr lang="en-US" sz="450" dirty="0">
                <a:solidFill>
                  <a:schemeClr val="bg2">
                    <a:lumMod val="75000"/>
                  </a:schemeClr>
                </a:solidFill>
              </a:rPr>
              <a:t>© 2019 Rotary International. Internal Use Only. Not For Distribution. Private and Confidential.</a:t>
            </a:r>
          </a:p>
        </p:txBody>
      </p:sp>
      <p:sp>
        <p:nvSpPr>
          <p:cNvPr id="2" name="Title 1"/>
          <p:cNvSpPr>
            <a:spLocks noGrp="1"/>
          </p:cNvSpPr>
          <p:nvPr>
            <p:ph type="title"/>
          </p:nvPr>
        </p:nvSpPr>
        <p:spPr>
          <a:xfrm>
            <a:off x="285750" y="1"/>
            <a:ext cx="8629650" cy="1155032"/>
          </a:xfrm>
        </p:spPr>
        <p:txBody>
          <a:bodyPr tIns="0" bIns="91440" anchor="b"/>
          <a:lstStyle>
            <a:lvl1pPr>
              <a:defRPr cap="all" baseline="0">
                <a:solidFill>
                  <a:schemeClr val="bg1"/>
                </a:solidFill>
              </a:defRPr>
            </a:lvl1pPr>
          </a:lstStyle>
          <a:p>
            <a:r>
              <a:rPr lang="en-US" dirty="0"/>
              <a:t>Click to edit Master title style</a:t>
            </a:r>
          </a:p>
        </p:txBody>
      </p:sp>
      <p:sp>
        <p:nvSpPr>
          <p:cNvPr id="10" name="Content Placeholder 2"/>
          <p:cNvSpPr>
            <a:spLocks noGrp="1"/>
          </p:cNvSpPr>
          <p:nvPr>
            <p:ph idx="1"/>
          </p:nvPr>
        </p:nvSpPr>
        <p:spPr>
          <a:xfrm>
            <a:off x="285751" y="1606550"/>
            <a:ext cx="8629649" cy="3026172"/>
          </a:xfrm>
        </p:spPr>
        <p:txBody>
          <a:bodyPr/>
          <a:lstStyle>
            <a:lvl1pPr>
              <a:defRPr sz="1800">
                <a:solidFill>
                  <a:srgbClr val="333333"/>
                </a:solidFill>
              </a:defRPr>
            </a:lvl1pPr>
            <a:lvl2pPr marL="342892" indent="-171446">
              <a:defRPr sz="1500">
                <a:solidFill>
                  <a:srgbClr val="333333"/>
                </a:solidFill>
              </a:defRPr>
            </a:lvl2pPr>
            <a:lvl3pPr marL="514337" indent="-171446">
              <a:defRPr sz="1350">
                <a:solidFill>
                  <a:srgbClr val="333333"/>
                </a:solidFill>
              </a:defRPr>
            </a:lvl3pPr>
            <a:lvl4pPr marL="685783" indent="-171446">
              <a:defRPr sz="1200">
                <a:solidFill>
                  <a:srgbClr val="333333"/>
                </a:solidFill>
              </a:defRPr>
            </a:lvl4pPr>
            <a:lvl5pPr marL="857228" indent="-171446">
              <a:defRPr sz="1200">
                <a:solidFill>
                  <a:srgbClr val="33333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428D2F93-A19F-4AAE-BF23-71D568848EE6}"/>
              </a:ext>
            </a:extLst>
          </p:cNvPr>
          <p:cNvSpPr>
            <a:spLocks noGrp="1"/>
          </p:cNvSpPr>
          <p:nvPr>
            <p:ph type="sldNum" sz="quarter" idx="10"/>
          </p:nvPr>
        </p:nvSpPr>
        <p:spPr>
          <a:xfrm>
            <a:off x="8737601" y="87313"/>
            <a:ext cx="317500" cy="273050"/>
          </a:xfrm>
        </p:spPr>
        <p:txBody>
          <a:bodyPr/>
          <a:lstStyle>
            <a:lvl1pPr>
              <a:defRPr lang="en-US">
                <a:solidFill>
                  <a:schemeClr val="tx1"/>
                </a:solidFill>
              </a:defRPr>
            </a:lvl1pPr>
          </a:lstStyle>
          <a:p>
            <a:pPr>
              <a:defRPr/>
            </a:pPr>
            <a:fld id="{D7317E26-0DFE-4B71-8150-46F0C80281FC}" type="slidenum">
              <a:rPr/>
              <a:pPr>
                <a:defRPr/>
              </a:pPr>
              <a:t>‹#›</a:t>
            </a:fld>
            <a:endParaRPr dirty="0"/>
          </a:p>
        </p:txBody>
      </p:sp>
    </p:spTree>
    <p:extLst>
      <p:ext uri="{BB962C8B-B14F-4D97-AF65-F5344CB8AC3E}">
        <p14:creationId xmlns:p14="http://schemas.microsoft.com/office/powerpoint/2010/main" val="3836051355"/>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0451284-9C9A-4B41-87E0-74AB3C100D5D}"/>
              </a:ext>
            </a:extLst>
          </p:cNvPr>
          <p:cNvSpPr/>
          <p:nvPr userDrawn="1"/>
        </p:nvSpPr>
        <p:spPr>
          <a:xfrm flipV="1">
            <a:off x="0" y="0"/>
            <a:ext cx="9144000" cy="1155700"/>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p>
        </p:txBody>
      </p:sp>
      <p:sp>
        <p:nvSpPr>
          <p:cNvPr id="6" name="TextBox 5" hidden="1">
            <a:extLst>
              <a:ext uri="{FF2B5EF4-FFF2-40B4-BE49-F238E27FC236}">
                <a16:creationId xmlns:a16="http://schemas.microsoft.com/office/drawing/2014/main" id="{F1E18178-B3A5-4A48-8A8C-483A96774416}"/>
              </a:ext>
            </a:extLst>
          </p:cNvPr>
          <p:cNvSpPr txBox="1"/>
          <p:nvPr userDrawn="1"/>
        </p:nvSpPr>
        <p:spPr>
          <a:xfrm>
            <a:off x="0" y="5005389"/>
            <a:ext cx="6858000" cy="161583"/>
          </a:xfrm>
          <a:prstGeom prst="rect">
            <a:avLst/>
          </a:prstGeom>
          <a:noFill/>
        </p:spPr>
        <p:txBody>
          <a:bodyPr>
            <a:spAutoFit/>
          </a:bodyPr>
          <a:lstStyle/>
          <a:p>
            <a:pPr>
              <a:defRPr/>
            </a:pPr>
            <a:r>
              <a:rPr lang="en-US" sz="450" dirty="0">
                <a:solidFill>
                  <a:schemeClr val="bg2">
                    <a:lumMod val="75000"/>
                  </a:schemeClr>
                </a:solidFill>
              </a:rPr>
              <a:t>© 2019 Rotary International. Internal Use Only. Not For Distribution. Private and Confidential.</a:t>
            </a:r>
          </a:p>
        </p:txBody>
      </p:sp>
      <p:sp>
        <p:nvSpPr>
          <p:cNvPr id="2" name="Title 1"/>
          <p:cNvSpPr>
            <a:spLocks noGrp="1"/>
          </p:cNvSpPr>
          <p:nvPr>
            <p:ph type="title"/>
          </p:nvPr>
        </p:nvSpPr>
        <p:spPr>
          <a:xfrm>
            <a:off x="285750" y="1"/>
            <a:ext cx="8629650" cy="1155032"/>
          </a:xfrm>
        </p:spPr>
        <p:txBody>
          <a:bodyPr tIns="0" bIns="91440" anchor="b"/>
          <a:lstStyle>
            <a:lvl1pPr>
              <a:defRPr cap="all" baseline="0">
                <a:solidFill>
                  <a:schemeClr val="bg1"/>
                </a:solidFill>
              </a:defRPr>
            </a:lvl1pPr>
          </a:lstStyle>
          <a:p>
            <a:r>
              <a:rPr lang="en-US" dirty="0"/>
              <a:t>Click to edit Master title style</a:t>
            </a:r>
          </a:p>
        </p:txBody>
      </p:sp>
      <p:sp>
        <p:nvSpPr>
          <p:cNvPr id="10" name="Content Placeholder 2"/>
          <p:cNvSpPr>
            <a:spLocks noGrp="1"/>
          </p:cNvSpPr>
          <p:nvPr>
            <p:ph idx="1"/>
          </p:nvPr>
        </p:nvSpPr>
        <p:spPr>
          <a:xfrm>
            <a:off x="285751" y="1827609"/>
            <a:ext cx="8629649" cy="2877742"/>
          </a:xfrm>
        </p:spPr>
        <p:txBody>
          <a:bodyPr/>
          <a:lstStyle>
            <a:lvl1pPr>
              <a:defRPr sz="1800">
                <a:solidFill>
                  <a:srgbClr val="333333"/>
                </a:solidFill>
              </a:defRPr>
            </a:lvl1pPr>
            <a:lvl2pPr marL="342892" indent="-171446">
              <a:defRPr sz="1500">
                <a:solidFill>
                  <a:srgbClr val="333333"/>
                </a:solidFill>
              </a:defRPr>
            </a:lvl2pPr>
            <a:lvl3pPr marL="514337" indent="-171446">
              <a:defRPr sz="1350">
                <a:solidFill>
                  <a:srgbClr val="333333"/>
                </a:solidFill>
              </a:defRPr>
            </a:lvl3pPr>
            <a:lvl4pPr marL="685783" indent="-171446">
              <a:defRPr sz="1200">
                <a:solidFill>
                  <a:srgbClr val="333333"/>
                </a:solidFill>
              </a:defRPr>
            </a:lvl4pPr>
            <a:lvl5pPr marL="857228" indent="-171446">
              <a:defRPr sz="1200">
                <a:solidFill>
                  <a:srgbClr val="33333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Subtitle 2"/>
          <p:cNvSpPr>
            <a:spLocks noGrp="1"/>
          </p:cNvSpPr>
          <p:nvPr>
            <p:ph type="subTitle" idx="13"/>
          </p:nvPr>
        </p:nvSpPr>
        <p:spPr>
          <a:xfrm>
            <a:off x="285751" y="1347101"/>
            <a:ext cx="8629649" cy="461459"/>
          </a:xfrm>
        </p:spPr>
        <p:txBody>
          <a:bodyPr/>
          <a:lstStyle>
            <a:lvl1pPr marL="0" indent="0" algn="l">
              <a:buNone/>
              <a:defRPr sz="1800" b="1" cap="all" baseline="0">
                <a:solidFill>
                  <a:srgbClr val="333333"/>
                </a:solidFill>
                <a:latin typeface="+mj-lt"/>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dirty="0"/>
              <a:t>Click to edit Master subtitle style</a:t>
            </a:r>
          </a:p>
        </p:txBody>
      </p:sp>
      <p:sp>
        <p:nvSpPr>
          <p:cNvPr id="7" name="Slide Number Placeholder 5">
            <a:extLst>
              <a:ext uri="{FF2B5EF4-FFF2-40B4-BE49-F238E27FC236}">
                <a16:creationId xmlns:a16="http://schemas.microsoft.com/office/drawing/2014/main" id="{D554CAD9-2A0F-4528-8DDE-1EED534E4688}"/>
              </a:ext>
            </a:extLst>
          </p:cNvPr>
          <p:cNvSpPr>
            <a:spLocks noGrp="1"/>
          </p:cNvSpPr>
          <p:nvPr>
            <p:ph type="sldNum" sz="quarter" idx="14"/>
          </p:nvPr>
        </p:nvSpPr>
        <p:spPr>
          <a:xfrm>
            <a:off x="8737601" y="87313"/>
            <a:ext cx="317500" cy="273050"/>
          </a:xfrm>
        </p:spPr>
        <p:txBody>
          <a:bodyPr/>
          <a:lstStyle>
            <a:lvl1pPr>
              <a:defRPr lang="en-US">
                <a:solidFill>
                  <a:schemeClr val="tx1"/>
                </a:solidFill>
              </a:defRPr>
            </a:lvl1pPr>
          </a:lstStyle>
          <a:p>
            <a:pPr>
              <a:defRPr/>
            </a:pPr>
            <a:fld id="{45A2F8E0-BC72-41C7-A316-AE11D1A37B4A}" type="slidenum">
              <a:rPr/>
              <a:pPr>
                <a:defRPr/>
              </a:pPr>
              <a:t>‹#›</a:t>
            </a:fld>
            <a:endParaRPr dirty="0"/>
          </a:p>
        </p:txBody>
      </p:sp>
    </p:spTree>
    <p:extLst>
      <p:ext uri="{BB962C8B-B14F-4D97-AF65-F5344CB8AC3E}">
        <p14:creationId xmlns:p14="http://schemas.microsoft.com/office/powerpoint/2010/main" val="2705842816"/>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04A73C3-F4A6-4F2D-AA2F-E5A235161761}"/>
              </a:ext>
            </a:extLst>
          </p:cNvPr>
          <p:cNvSpPr/>
          <p:nvPr userDrawn="1"/>
        </p:nvSpPr>
        <p:spPr>
          <a:xfrm>
            <a:off x="0" y="1155700"/>
            <a:ext cx="9144000" cy="3987800"/>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p>
        </p:txBody>
      </p:sp>
      <p:sp>
        <p:nvSpPr>
          <p:cNvPr id="4" name="TextBox 3" hidden="1">
            <a:extLst>
              <a:ext uri="{FF2B5EF4-FFF2-40B4-BE49-F238E27FC236}">
                <a16:creationId xmlns:a16="http://schemas.microsoft.com/office/drawing/2014/main" id="{CAE4ADB2-0DD9-411A-984A-E9AE5E8A592F}"/>
              </a:ext>
            </a:extLst>
          </p:cNvPr>
          <p:cNvSpPr txBox="1"/>
          <p:nvPr userDrawn="1"/>
        </p:nvSpPr>
        <p:spPr>
          <a:xfrm>
            <a:off x="0" y="5005389"/>
            <a:ext cx="6858000" cy="161583"/>
          </a:xfrm>
          <a:prstGeom prst="rect">
            <a:avLst/>
          </a:prstGeom>
          <a:noFill/>
        </p:spPr>
        <p:txBody>
          <a:bodyPr>
            <a:spAutoFit/>
          </a:bodyPr>
          <a:lstStyle/>
          <a:p>
            <a:pPr>
              <a:defRPr/>
            </a:pPr>
            <a:r>
              <a:rPr lang="en-US" sz="450" dirty="0">
                <a:solidFill>
                  <a:schemeClr val="bg2">
                    <a:lumMod val="50000"/>
                  </a:schemeClr>
                </a:solidFill>
              </a:rPr>
              <a:t>© 2019 Rotary International. Internal Use Only. Not For Distribution. Private and Confidential.</a:t>
            </a:r>
          </a:p>
        </p:txBody>
      </p:sp>
      <p:sp>
        <p:nvSpPr>
          <p:cNvPr id="5" name="Slide Number Placeholder 5">
            <a:extLst>
              <a:ext uri="{FF2B5EF4-FFF2-40B4-BE49-F238E27FC236}">
                <a16:creationId xmlns:a16="http://schemas.microsoft.com/office/drawing/2014/main" id="{241356E7-7325-4C22-9206-ED3F5EE78546}"/>
              </a:ext>
            </a:extLst>
          </p:cNvPr>
          <p:cNvSpPr txBox="1">
            <a:spLocks/>
          </p:cNvSpPr>
          <p:nvPr userDrawn="1"/>
        </p:nvSpPr>
        <p:spPr>
          <a:xfrm>
            <a:off x="8737601" y="87313"/>
            <a:ext cx="317500" cy="273050"/>
          </a:xfrm>
          <a:prstGeom prst="rect">
            <a:avLst/>
          </a:prstGeom>
        </p:spPr>
        <p:txBody>
          <a:bodyPr lIns="68580" tIns="34290" rIns="68580" bIns="34290" anchor="ctr"/>
          <a:lstStyle>
            <a:defPPr>
              <a:defRPr lang="en-US"/>
            </a:defPPr>
            <a:lvl1pPr marL="0" algn="r" defTabSz="914400" rtl="0" eaLnBrk="1" latinLnBrk="0" hangingPunct="1">
              <a:defRPr lang="en-US" sz="1200" kern="1200" smtClean="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A476DF64-CAA0-49EA-868D-4CE0E33B1B82}" type="slidenum">
              <a:rPr sz="900">
                <a:solidFill>
                  <a:schemeClr val="tx1"/>
                </a:solidFill>
              </a:rPr>
              <a:pPr>
                <a:defRPr/>
              </a:pPr>
              <a:t>‹#›</a:t>
            </a:fld>
            <a:endParaRPr sz="900" dirty="0">
              <a:solidFill>
                <a:schemeClr val="tx1"/>
              </a:solidFill>
            </a:endParaRPr>
          </a:p>
        </p:txBody>
      </p:sp>
      <p:sp>
        <p:nvSpPr>
          <p:cNvPr id="8" name="Title 1"/>
          <p:cNvSpPr>
            <a:spLocks noGrp="1"/>
          </p:cNvSpPr>
          <p:nvPr>
            <p:ph type="title"/>
          </p:nvPr>
        </p:nvSpPr>
        <p:spPr>
          <a:xfrm>
            <a:off x="285750" y="1"/>
            <a:ext cx="8629650" cy="1155032"/>
          </a:xfrm>
        </p:spPr>
        <p:txBody>
          <a:bodyPr tIns="0" bIns="91440" anchor="b"/>
          <a:lstStyle>
            <a:lvl1pPr>
              <a:defRPr cap="all" baseline="0">
                <a:solidFill>
                  <a:srgbClr val="48595D"/>
                </a:solidFill>
              </a:defRPr>
            </a:lvl1pPr>
          </a:lstStyle>
          <a:p>
            <a:r>
              <a:rPr lang="en-US" dirty="0"/>
              <a:t>Click to edit Master title style</a:t>
            </a:r>
          </a:p>
        </p:txBody>
      </p:sp>
      <p:sp>
        <p:nvSpPr>
          <p:cNvPr id="6" name="Slide Number Placeholder 5">
            <a:extLst>
              <a:ext uri="{FF2B5EF4-FFF2-40B4-BE49-F238E27FC236}">
                <a16:creationId xmlns:a16="http://schemas.microsoft.com/office/drawing/2014/main" id="{EBBC39A4-B90B-4855-95EE-260890077BB2}"/>
              </a:ext>
            </a:extLst>
          </p:cNvPr>
          <p:cNvSpPr>
            <a:spLocks noGrp="1"/>
          </p:cNvSpPr>
          <p:nvPr>
            <p:ph type="sldNum" sz="quarter" idx="10"/>
          </p:nvPr>
        </p:nvSpPr>
        <p:spPr>
          <a:xfrm>
            <a:off x="8737601" y="4767264"/>
            <a:ext cx="317500" cy="274637"/>
          </a:xfrm>
        </p:spPr>
        <p:txBody>
          <a:bodyPr/>
          <a:lstStyle>
            <a:lvl1pPr>
              <a:defRPr/>
            </a:lvl1pPr>
          </a:lstStyle>
          <a:p>
            <a:pPr>
              <a:defRPr/>
            </a:pPr>
            <a:fld id="{6B20B30E-3835-45C4-B57B-2DEBC43BAC36}" type="slidenum">
              <a:rPr lang="en-US"/>
              <a:pPr>
                <a:defRPr/>
              </a:pPr>
              <a:t>‹#›</a:t>
            </a:fld>
            <a:endParaRPr lang="en-US" dirty="0"/>
          </a:p>
        </p:txBody>
      </p:sp>
    </p:spTree>
    <p:extLst>
      <p:ext uri="{BB962C8B-B14F-4D97-AF65-F5344CB8AC3E}">
        <p14:creationId xmlns:p14="http://schemas.microsoft.com/office/powerpoint/2010/main" val="975667072"/>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12_Title and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8B86DF2-CF15-4E62-B2AB-978AEC9DD63E}"/>
              </a:ext>
            </a:extLst>
          </p:cNvPr>
          <p:cNvSpPr/>
          <p:nvPr userDrawn="1"/>
        </p:nvSpPr>
        <p:spPr>
          <a:xfrm>
            <a:off x="0" y="0"/>
            <a:ext cx="9144000" cy="1155700"/>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p>
        </p:txBody>
      </p:sp>
      <p:sp>
        <p:nvSpPr>
          <p:cNvPr id="4" name="TextBox 3" hidden="1">
            <a:extLst>
              <a:ext uri="{FF2B5EF4-FFF2-40B4-BE49-F238E27FC236}">
                <a16:creationId xmlns:a16="http://schemas.microsoft.com/office/drawing/2014/main" id="{3CA8E549-2039-480A-A3CC-BB2FC42C418C}"/>
              </a:ext>
            </a:extLst>
          </p:cNvPr>
          <p:cNvSpPr txBox="1"/>
          <p:nvPr userDrawn="1"/>
        </p:nvSpPr>
        <p:spPr>
          <a:xfrm>
            <a:off x="0" y="5005389"/>
            <a:ext cx="6858000" cy="161583"/>
          </a:xfrm>
          <a:prstGeom prst="rect">
            <a:avLst/>
          </a:prstGeom>
          <a:noFill/>
        </p:spPr>
        <p:txBody>
          <a:bodyPr>
            <a:spAutoFit/>
          </a:bodyPr>
          <a:lstStyle/>
          <a:p>
            <a:pPr>
              <a:defRPr/>
            </a:pPr>
            <a:r>
              <a:rPr lang="en-US" sz="450" dirty="0">
                <a:solidFill>
                  <a:schemeClr val="bg2">
                    <a:lumMod val="75000"/>
                  </a:schemeClr>
                </a:solidFill>
              </a:rPr>
              <a:t>© 2019 Rotary International. Internal Use Only. Not For Distribution. Private and Confidential.</a:t>
            </a:r>
          </a:p>
        </p:txBody>
      </p:sp>
      <p:sp>
        <p:nvSpPr>
          <p:cNvPr id="5" name="Title 1"/>
          <p:cNvSpPr>
            <a:spLocks noGrp="1"/>
          </p:cNvSpPr>
          <p:nvPr>
            <p:ph type="title"/>
          </p:nvPr>
        </p:nvSpPr>
        <p:spPr>
          <a:xfrm>
            <a:off x="285750" y="1"/>
            <a:ext cx="8629650" cy="1155032"/>
          </a:xfrm>
        </p:spPr>
        <p:txBody>
          <a:bodyPr tIns="0" bIns="91440" anchor="b"/>
          <a:lstStyle>
            <a:lvl1pPr>
              <a:defRPr cap="all" baseline="0">
                <a:solidFill>
                  <a:schemeClr val="bg1"/>
                </a:solidFill>
              </a:defRPr>
            </a:lvl1pPr>
          </a:lstStyle>
          <a:p>
            <a:r>
              <a:rPr lang="en-US" dirty="0"/>
              <a:t>Click to edit Master title style</a:t>
            </a:r>
          </a:p>
        </p:txBody>
      </p:sp>
      <p:sp>
        <p:nvSpPr>
          <p:cNvPr id="6" name="Slide Number Placeholder 5">
            <a:extLst>
              <a:ext uri="{FF2B5EF4-FFF2-40B4-BE49-F238E27FC236}">
                <a16:creationId xmlns:a16="http://schemas.microsoft.com/office/drawing/2014/main" id="{8749A5A0-9C0F-4EA5-9295-B4A44A42617B}"/>
              </a:ext>
            </a:extLst>
          </p:cNvPr>
          <p:cNvSpPr>
            <a:spLocks noGrp="1"/>
          </p:cNvSpPr>
          <p:nvPr>
            <p:ph type="sldNum" sz="quarter" idx="10"/>
          </p:nvPr>
        </p:nvSpPr>
        <p:spPr>
          <a:xfrm>
            <a:off x="8737601" y="87313"/>
            <a:ext cx="317500" cy="273050"/>
          </a:xfrm>
        </p:spPr>
        <p:txBody>
          <a:bodyPr/>
          <a:lstStyle>
            <a:lvl1pPr>
              <a:defRPr lang="en-US">
                <a:solidFill>
                  <a:schemeClr val="tx1"/>
                </a:solidFill>
              </a:defRPr>
            </a:lvl1pPr>
          </a:lstStyle>
          <a:p>
            <a:pPr>
              <a:defRPr/>
            </a:pPr>
            <a:fld id="{BEA57917-CF1C-4885-A606-8E0B6B11DB80}" type="slidenum">
              <a:rPr/>
              <a:pPr>
                <a:defRPr/>
              </a:pPr>
              <a:t>‹#›</a:t>
            </a:fld>
            <a:endParaRPr dirty="0"/>
          </a:p>
        </p:txBody>
      </p:sp>
    </p:spTree>
    <p:extLst>
      <p:ext uri="{BB962C8B-B14F-4D97-AF65-F5344CB8AC3E}">
        <p14:creationId xmlns:p14="http://schemas.microsoft.com/office/powerpoint/2010/main" val="3759956015"/>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E02E0EF-A1DE-4A5F-A31A-91776F782F3E}"/>
              </a:ext>
            </a:extLst>
          </p:cNvPr>
          <p:cNvSpPr/>
          <p:nvPr userDrawn="1"/>
        </p:nvSpPr>
        <p:spPr>
          <a:xfrm>
            <a:off x="0" y="0"/>
            <a:ext cx="4572000" cy="5143500"/>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p>
        </p:txBody>
      </p:sp>
      <p:sp>
        <p:nvSpPr>
          <p:cNvPr id="6" name="TextBox 5" hidden="1">
            <a:extLst>
              <a:ext uri="{FF2B5EF4-FFF2-40B4-BE49-F238E27FC236}">
                <a16:creationId xmlns:a16="http://schemas.microsoft.com/office/drawing/2014/main" id="{2A01C66D-4A98-403A-B13B-E8CA6B273F9A}"/>
              </a:ext>
            </a:extLst>
          </p:cNvPr>
          <p:cNvSpPr txBox="1"/>
          <p:nvPr userDrawn="1"/>
        </p:nvSpPr>
        <p:spPr>
          <a:xfrm>
            <a:off x="0" y="5005389"/>
            <a:ext cx="6858000" cy="161583"/>
          </a:xfrm>
          <a:prstGeom prst="rect">
            <a:avLst/>
          </a:prstGeom>
          <a:noFill/>
        </p:spPr>
        <p:txBody>
          <a:bodyPr>
            <a:spAutoFit/>
          </a:bodyPr>
          <a:lstStyle/>
          <a:p>
            <a:pPr>
              <a:defRPr/>
            </a:pPr>
            <a:r>
              <a:rPr lang="en-US" sz="450" dirty="0">
                <a:solidFill>
                  <a:schemeClr val="bg2">
                    <a:lumMod val="50000"/>
                  </a:schemeClr>
                </a:solidFill>
              </a:rPr>
              <a:t>© 2019 Rotary International. Internal Use Only. Not For Distribution. Private and Confidential.</a:t>
            </a:r>
          </a:p>
        </p:txBody>
      </p:sp>
      <p:sp>
        <p:nvSpPr>
          <p:cNvPr id="12" name="Text Placeholder 11"/>
          <p:cNvSpPr>
            <a:spLocks noGrp="1"/>
          </p:cNvSpPr>
          <p:nvPr>
            <p:ph type="body" sz="quarter" idx="12"/>
          </p:nvPr>
        </p:nvSpPr>
        <p:spPr>
          <a:xfrm>
            <a:off x="4762500" y="1606154"/>
            <a:ext cx="4152900" cy="2356247"/>
          </a:xfrm>
        </p:spPr>
        <p:txBody>
          <a:bodyPr/>
          <a:lstStyle>
            <a:lvl1pPr marL="0" indent="0">
              <a:buNone/>
              <a:defRPr sz="1650"/>
            </a:lvl1pPr>
            <a:lvl2pPr marL="171446" indent="-127394">
              <a:lnSpc>
                <a:spcPct val="100000"/>
              </a:lnSpc>
              <a:spcBef>
                <a:spcPts val="900"/>
              </a:spcBef>
              <a:spcAft>
                <a:spcPts val="900"/>
              </a:spcAft>
              <a:defRPr sz="1350"/>
            </a:lvl2pPr>
            <a:lvl3pPr>
              <a:defRPr sz="1350"/>
            </a:lvl3pPr>
            <a:lvl4pPr>
              <a:defRPr sz="1200"/>
            </a:lvl4pPr>
            <a:lvl5pPr>
              <a:defRPr sz="1200"/>
            </a:lvl5pPr>
          </a:lstStyle>
          <a:p>
            <a:pPr lvl="0"/>
            <a:r>
              <a:rPr lang="en-US" dirty="0"/>
              <a:t>Click to edit Master text styles</a:t>
            </a:r>
          </a:p>
          <a:p>
            <a:pPr lvl="1"/>
            <a:r>
              <a:rPr lang="en-US" dirty="0"/>
              <a:t>Second level</a:t>
            </a:r>
          </a:p>
        </p:txBody>
      </p:sp>
      <p:sp>
        <p:nvSpPr>
          <p:cNvPr id="21" name="Text Placeholder 11"/>
          <p:cNvSpPr>
            <a:spLocks noGrp="1"/>
          </p:cNvSpPr>
          <p:nvPr>
            <p:ph type="body" sz="quarter" idx="14"/>
          </p:nvPr>
        </p:nvSpPr>
        <p:spPr>
          <a:xfrm>
            <a:off x="419100" y="1606154"/>
            <a:ext cx="3733800" cy="851297"/>
          </a:xfr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3300" b="1" cap="all" baseline="0">
                <a:solidFill>
                  <a:schemeClr val="bg1"/>
                </a:solidFill>
                <a:latin typeface="+mj-lt"/>
              </a:defRPr>
            </a:lvl1pPr>
            <a:lvl2pPr marL="0" indent="0">
              <a:buNone/>
              <a:defRPr sz="1500">
                <a:solidFill>
                  <a:schemeClr val="bg1"/>
                </a:solidFill>
              </a:defRPr>
            </a:lvl2pPr>
            <a:lvl3pPr>
              <a:defRPr sz="1350"/>
            </a:lvl3pPr>
            <a:lvl4pPr>
              <a:defRPr sz="1200"/>
            </a:lvl4pPr>
            <a:lvl5pPr>
              <a:defRPr sz="1200"/>
            </a:lvl5pPr>
          </a:lstStyle>
          <a:p>
            <a:pPr lvl="0"/>
            <a:r>
              <a:rPr lang="en-US"/>
              <a:t>Click to edit Master text styles</a:t>
            </a:r>
          </a:p>
        </p:txBody>
      </p:sp>
      <p:sp>
        <p:nvSpPr>
          <p:cNvPr id="22" name="Subtitle 2"/>
          <p:cNvSpPr>
            <a:spLocks noGrp="1"/>
          </p:cNvSpPr>
          <p:nvPr>
            <p:ph type="subTitle" idx="1"/>
          </p:nvPr>
        </p:nvSpPr>
        <p:spPr>
          <a:xfrm>
            <a:off x="415927" y="2537725"/>
            <a:ext cx="3740150" cy="1481823"/>
          </a:xfrm>
        </p:spPr>
        <p:txBody>
          <a:bodyPr/>
          <a:lstStyle>
            <a:lvl1pPr marL="0" indent="0" algn="l">
              <a:buNone/>
              <a:defRPr sz="1650">
                <a:solidFill>
                  <a:schemeClr val="bg1"/>
                </a:solidFill>
                <a:latin typeface="+mj-lt"/>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dirty="0"/>
              <a:t>Click to edit Master subtitle style</a:t>
            </a:r>
          </a:p>
        </p:txBody>
      </p:sp>
      <p:sp>
        <p:nvSpPr>
          <p:cNvPr id="7" name="Slide Number Placeholder 5">
            <a:extLst>
              <a:ext uri="{FF2B5EF4-FFF2-40B4-BE49-F238E27FC236}">
                <a16:creationId xmlns:a16="http://schemas.microsoft.com/office/drawing/2014/main" id="{AF9FF049-0D22-4BCD-8442-E2C74629778F}"/>
              </a:ext>
            </a:extLst>
          </p:cNvPr>
          <p:cNvSpPr>
            <a:spLocks noGrp="1"/>
          </p:cNvSpPr>
          <p:nvPr>
            <p:ph type="sldNum" sz="quarter" idx="15"/>
          </p:nvPr>
        </p:nvSpPr>
        <p:spPr>
          <a:xfrm>
            <a:off x="8737601" y="87313"/>
            <a:ext cx="317500" cy="273050"/>
          </a:xfrm>
        </p:spPr>
        <p:txBody>
          <a:bodyPr/>
          <a:lstStyle>
            <a:lvl1pPr>
              <a:defRPr lang="en-US">
                <a:solidFill>
                  <a:schemeClr val="tx1"/>
                </a:solidFill>
              </a:defRPr>
            </a:lvl1pPr>
          </a:lstStyle>
          <a:p>
            <a:pPr>
              <a:defRPr/>
            </a:pPr>
            <a:fld id="{84CB3092-D47D-42E3-9AFA-BD77203A67A5}" type="slidenum">
              <a:rPr/>
              <a:pPr>
                <a:defRPr/>
              </a:pPr>
              <a:t>‹#›</a:t>
            </a:fld>
            <a:endParaRPr dirty="0"/>
          </a:p>
        </p:txBody>
      </p:sp>
    </p:spTree>
    <p:extLst>
      <p:ext uri="{BB962C8B-B14F-4D97-AF65-F5344CB8AC3E}">
        <p14:creationId xmlns:p14="http://schemas.microsoft.com/office/powerpoint/2010/main" val="609723380"/>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4E60E88-9EEE-4091-9A3D-88853D533CC8}"/>
              </a:ext>
            </a:extLst>
          </p:cNvPr>
          <p:cNvSpPr/>
          <p:nvPr userDrawn="1"/>
        </p:nvSpPr>
        <p:spPr>
          <a:xfrm>
            <a:off x="4572000" y="0"/>
            <a:ext cx="4572000" cy="5143500"/>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p>
        </p:txBody>
      </p:sp>
      <p:sp>
        <p:nvSpPr>
          <p:cNvPr id="6" name="TextBox 5" hidden="1">
            <a:extLst>
              <a:ext uri="{FF2B5EF4-FFF2-40B4-BE49-F238E27FC236}">
                <a16:creationId xmlns:a16="http://schemas.microsoft.com/office/drawing/2014/main" id="{6337BEA0-381F-48FF-9CBE-4473A668FDF0}"/>
              </a:ext>
            </a:extLst>
          </p:cNvPr>
          <p:cNvSpPr txBox="1"/>
          <p:nvPr userDrawn="1"/>
        </p:nvSpPr>
        <p:spPr>
          <a:xfrm>
            <a:off x="0" y="5005389"/>
            <a:ext cx="6858000" cy="161583"/>
          </a:xfrm>
          <a:prstGeom prst="rect">
            <a:avLst/>
          </a:prstGeom>
          <a:noFill/>
        </p:spPr>
        <p:txBody>
          <a:bodyPr>
            <a:spAutoFit/>
          </a:bodyPr>
          <a:lstStyle/>
          <a:p>
            <a:pPr>
              <a:defRPr/>
            </a:pPr>
            <a:r>
              <a:rPr lang="en-US" sz="450" dirty="0">
                <a:solidFill>
                  <a:schemeClr val="bg2">
                    <a:lumMod val="75000"/>
                  </a:schemeClr>
                </a:solidFill>
              </a:rPr>
              <a:t>© 2019 Rotary International. Internal Use Only. Not For Distribution. Private and Confidential.</a:t>
            </a:r>
          </a:p>
        </p:txBody>
      </p:sp>
      <p:sp>
        <p:nvSpPr>
          <p:cNvPr id="3" name="Picture Placeholder 2"/>
          <p:cNvSpPr>
            <a:spLocks noGrp="1"/>
          </p:cNvSpPr>
          <p:nvPr>
            <p:ph type="pic" sz="quarter" idx="15"/>
          </p:nvPr>
        </p:nvSpPr>
        <p:spPr>
          <a:xfrm>
            <a:off x="4889899" y="298847"/>
            <a:ext cx="3949303" cy="4514850"/>
          </a:xfrm>
        </p:spPr>
        <p:txBody>
          <a:bodyPr rtlCol="0">
            <a:normAutofit/>
          </a:bodyPr>
          <a:lstStyle/>
          <a:p>
            <a:pPr lvl="0"/>
            <a:endParaRPr lang="en-US" noProof="0" dirty="0"/>
          </a:p>
        </p:txBody>
      </p:sp>
      <p:sp>
        <p:nvSpPr>
          <p:cNvPr id="10" name="Text Placeholder 11"/>
          <p:cNvSpPr>
            <a:spLocks noGrp="1"/>
          </p:cNvSpPr>
          <p:nvPr>
            <p:ph type="body" sz="quarter" idx="14"/>
          </p:nvPr>
        </p:nvSpPr>
        <p:spPr>
          <a:xfrm>
            <a:off x="419100" y="1606154"/>
            <a:ext cx="3733800" cy="851297"/>
          </a:xfrm>
          <a:ln w="25400">
            <a:gradFill flip="none" rotWithShape="1">
              <a:gsLst>
                <a:gs pos="100000">
                  <a:srgbClr val="333333"/>
                </a:gs>
                <a:gs pos="97000">
                  <a:schemeClr val="bg1">
                    <a:alpha val="0"/>
                  </a:schemeClr>
                </a:gs>
              </a:gsLst>
              <a:lin ang="5400000" scaled="1"/>
              <a:tileRect/>
            </a:gradFill>
          </a:ln>
        </p:spPr>
        <p:txBody>
          <a:bodyPr anchor="b">
            <a:noAutofit/>
          </a:bodyPr>
          <a:lstStyle>
            <a:lvl1pPr marL="0" indent="0">
              <a:buNone/>
              <a:defRPr sz="3300" b="1" cap="all" baseline="0">
                <a:solidFill>
                  <a:srgbClr val="333333"/>
                </a:solidFill>
                <a:latin typeface="+mj-lt"/>
              </a:defRPr>
            </a:lvl1pPr>
            <a:lvl2pPr marL="0" indent="0">
              <a:buNone/>
              <a:defRPr sz="1500">
                <a:solidFill>
                  <a:schemeClr val="bg1"/>
                </a:solidFill>
              </a:defRPr>
            </a:lvl2pPr>
            <a:lvl3pPr>
              <a:defRPr sz="1350"/>
            </a:lvl3pPr>
            <a:lvl4pPr>
              <a:defRPr sz="1200"/>
            </a:lvl4pPr>
            <a:lvl5pPr>
              <a:defRPr sz="1200"/>
            </a:lvl5pPr>
          </a:lstStyle>
          <a:p>
            <a:pPr lvl="0"/>
            <a:r>
              <a:rPr lang="en-US"/>
              <a:t>Click to edit Master text styles</a:t>
            </a:r>
          </a:p>
        </p:txBody>
      </p:sp>
      <p:sp>
        <p:nvSpPr>
          <p:cNvPr id="11" name="Subtitle 2"/>
          <p:cNvSpPr>
            <a:spLocks noGrp="1"/>
          </p:cNvSpPr>
          <p:nvPr>
            <p:ph type="subTitle" idx="1"/>
          </p:nvPr>
        </p:nvSpPr>
        <p:spPr>
          <a:xfrm>
            <a:off x="415927" y="2537725"/>
            <a:ext cx="3740150" cy="1481823"/>
          </a:xfrm>
        </p:spPr>
        <p:txBody>
          <a:bodyPr/>
          <a:lstStyle>
            <a:lvl1pPr marL="0" indent="0" algn="l">
              <a:buNone/>
              <a:defRPr sz="1650">
                <a:solidFill>
                  <a:srgbClr val="333333"/>
                </a:solidFill>
                <a:latin typeface="+mj-lt"/>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p>
        </p:txBody>
      </p:sp>
      <p:sp>
        <p:nvSpPr>
          <p:cNvPr id="7" name="Slide Number Placeholder 5">
            <a:extLst>
              <a:ext uri="{FF2B5EF4-FFF2-40B4-BE49-F238E27FC236}">
                <a16:creationId xmlns:a16="http://schemas.microsoft.com/office/drawing/2014/main" id="{63FE70A7-5B8F-4900-9508-E541B2E8F4B8}"/>
              </a:ext>
            </a:extLst>
          </p:cNvPr>
          <p:cNvSpPr>
            <a:spLocks noGrp="1"/>
          </p:cNvSpPr>
          <p:nvPr>
            <p:ph type="sldNum" sz="quarter" idx="16"/>
          </p:nvPr>
        </p:nvSpPr>
        <p:spPr>
          <a:xfrm>
            <a:off x="8737601" y="87313"/>
            <a:ext cx="317500" cy="273050"/>
          </a:xfrm>
        </p:spPr>
        <p:txBody>
          <a:bodyPr/>
          <a:lstStyle>
            <a:lvl1pPr>
              <a:defRPr>
                <a:solidFill>
                  <a:schemeClr val="bg1"/>
                </a:solidFill>
              </a:defRPr>
            </a:lvl1pPr>
          </a:lstStyle>
          <a:p>
            <a:pPr>
              <a:defRPr/>
            </a:pPr>
            <a:fld id="{57F21E5C-E0D2-4165-AE14-C0BEB8E69865}" type="slidenum">
              <a:rPr lang="en-US"/>
              <a:pPr>
                <a:defRPr/>
              </a:pPr>
              <a:t>‹#›</a:t>
            </a:fld>
            <a:endParaRPr lang="en-US" dirty="0"/>
          </a:p>
        </p:txBody>
      </p:sp>
    </p:spTree>
    <p:extLst>
      <p:ext uri="{BB962C8B-B14F-4D97-AF65-F5344CB8AC3E}">
        <p14:creationId xmlns:p14="http://schemas.microsoft.com/office/powerpoint/2010/main" val="1282542108"/>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9" name="Picture Placeholder 8"/>
          <p:cNvSpPr>
            <a:spLocks noGrp="1"/>
          </p:cNvSpPr>
          <p:nvPr>
            <p:ph type="pic" sz="quarter" idx="13"/>
          </p:nvPr>
        </p:nvSpPr>
        <p:spPr>
          <a:xfrm>
            <a:off x="1" y="0"/>
            <a:ext cx="4572001" cy="5143500"/>
          </a:xfrm>
          <a:custGeom>
            <a:avLst/>
            <a:gdLst>
              <a:gd name="connsiteX0" fmla="*/ 1 w 6096001"/>
              <a:gd name="connsiteY0" fmla="*/ 0 h 6858000"/>
              <a:gd name="connsiteX1" fmla="*/ 6096001 w 6096001"/>
              <a:gd name="connsiteY1" fmla="*/ 0 h 6858000"/>
              <a:gd name="connsiteX2" fmla="*/ 6096001 w 6096001"/>
              <a:gd name="connsiteY2" fmla="*/ 6858000 h 6858000"/>
              <a:gd name="connsiteX3" fmla="*/ 4539049 w 6096001"/>
              <a:gd name="connsiteY3" fmla="*/ 6858000 h 6858000"/>
              <a:gd name="connsiteX4" fmla="*/ 1 w 6096001"/>
              <a:gd name="connsiteY4" fmla="*/ 6858000 h 6858000"/>
              <a:gd name="connsiteX5" fmla="*/ 0 w 6096001"/>
              <a:gd name="connsiteY5" fmla="*/ 6858000 h 6858000"/>
              <a:gd name="connsiteX6" fmla="*/ 0 w 6096001"/>
              <a:gd name="connsiteY6" fmla="*/ 6273113 h 6858000"/>
              <a:gd name="connsiteX7" fmla="*/ 1 w 6096001"/>
              <a:gd name="connsiteY7"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1" h="6858000">
                <a:moveTo>
                  <a:pt x="1" y="0"/>
                </a:moveTo>
                <a:lnTo>
                  <a:pt x="6096001" y="0"/>
                </a:lnTo>
                <a:lnTo>
                  <a:pt x="6096001" y="6858000"/>
                </a:lnTo>
                <a:lnTo>
                  <a:pt x="4539049" y="6858000"/>
                </a:lnTo>
                <a:lnTo>
                  <a:pt x="1" y="6858000"/>
                </a:lnTo>
                <a:lnTo>
                  <a:pt x="0" y="6858000"/>
                </a:lnTo>
                <a:lnTo>
                  <a:pt x="0" y="6273113"/>
                </a:lnTo>
                <a:lnTo>
                  <a:pt x="1" y="6273113"/>
                </a:lnTo>
                <a:close/>
              </a:path>
            </a:pathLst>
          </a:custGeom>
        </p:spPr>
        <p:txBody>
          <a:bodyPr rtlCol="0">
            <a:noAutofit/>
          </a:bodyPr>
          <a:lstStyle/>
          <a:p>
            <a:pPr lvl="0"/>
            <a:endParaRPr lang="en-US" noProof="0" dirty="0"/>
          </a:p>
        </p:txBody>
      </p:sp>
      <p:sp>
        <p:nvSpPr>
          <p:cNvPr id="19" name="Text Placeholder 18"/>
          <p:cNvSpPr>
            <a:spLocks noGrp="1"/>
          </p:cNvSpPr>
          <p:nvPr>
            <p:ph type="body" sz="quarter" idx="16"/>
          </p:nvPr>
        </p:nvSpPr>
        <p:spPr>
          <a:xfrm>
            <a:off x="4572001" y="0"/>
            <a:ext cx="4572000" cy="5143500"/>
          </a:xfrm>
          <a:solidFill>
            <a:srgbClr val="48595D"/>
          </a:solidFill>
        </p:spPr>
        <p:txBody>
          <a:bodyPr anchor="b"/>
          <a:lstStyle>
            <a:lvl1pPr marL="0" indent="0" algn="r">
              <a:buNone/>
              <a:defRPr>
                <a:solidFill>
                  <a:schemeClr val="tx1">
                    <a:alpha val="0"/>
                  </a:schemeClr>
                </a:solidFill>
              </a:defRPr>
            </a:lvl1pPr>
          </a:lstStyle>
          <a:p>
            <a:pPr lvl="0"/>
            <a:r>
              <a:rPr lang="en-US"/>
              <a:t>Click to edit Master text styles</a:t>
            </a:r>
          </a:p>
        </p:txBody>
      </p:sp>
      <p:sp>
        <p:nvSpPr>
          <p:cNvPr id="7" name="Text Placeholder 11"/>
          <p:cNvSpPr>
            <a:spLocks noGrp="1"/>
          </p:cNvSpPr>
          <p:nvPr>
            <p:ph type="body" sz="quarter" idx="14"/>
          </p:nvPr>
        </p:nvSpPr>
        <p:spPr>
          <a:xfrm>
            <a:off x="5159828" y="1606154"/>
            <a:ext cx="3733800" cy="851297"/>
          </a:xfr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3300" b="1" cap="all" baseline="0">
                <a:solidFill>
                  <a:schemeClr val="bg1"/>
                </a:solidFill>
                <a:latin typeface="+mj-lt"/>
              </a:defRPr>
            </a:lvl1pPr>
            <a:lvl2pPr marL="0" indent="0">
              <a:buNone/>
              <a:defRPr sz="1500">
                <a:solidFill>
                  <a:schemeClr val="bg1"/>
                </a:solidFill>
              </a:defRPr>
            </a:lvl2pPr>
            <a:lvl3pPr>
              <a:defRPr sz="1350"/>
            </a:lvl3pPr>
            <a:lvl4pPr>
              <a:defRPr sz="1200"/>
            </a:lvl4pPr>
            <a:lvl5pPr>
              <a:defRPr sz="1200"/>
            </a:lvl5pPr>
          </a:lstStyle>
          <a:p>
            <a:pPr lvl="0"/>
            <a:r>
              <a:rPr lang="en-US"/>
              <a:t>Click to edit Master text styles</a:t>
            </a:r>
          </a:p>
        </p:txBody>
      </p:sp>
      <p:sp>
        <p:nvSpPr>
          <p:cNvPr id="20" name="Subtitle 2"/>
          <p:cNvSpPr>
            <a:spLocks noGrp="1"/>
          </p:cNvSpPr>
          <p:nvPr>
            <p:ph type="subTitle" idx="1"/>
          </p:nvPr>
        </p:nvSpPr>
        <p:spPr>
          <a:xfrm>
            <a:off x="5153479" y="2537725"/>
            <a:ext cx="3740150" cy="1481823"/>
          </a:xfrm>
        </p:spPr>
        <p:txBody>
          <a:bodyPr/>
          <a:lstStyle>
            <a:lvl1pPr marL="0" indent="0" algn="l">
              <a:buNone/>
              <a:defRPr sz="1650">
                <a:solidFill>
                  <a:schemeClr val="bg1"/>
                </a:solidFill>
                <a:latin typeface="+mj-lt"/>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endParaRPr lang="en-US" dirty="0"/>
          </a:p>
        </p:txBody>
      </p:sp>
      <p:sp>
        <p:nvSpPr>
          <p:cNvPr id="6" name="Slide Number Placeholder 5">
            <a:extLst>
              <a:ext uri="{FF2B5EF4-FFF2-40B4-BE49-F238E27FC236}">
                <a16:creationId xmlns:a16="http://schemas.microsoft.com/office/drawing/2014/main" id="{EA9A2C92-0C17-406B-AB61-21BDEA90C605}"/>
              </a:ext>
            </a:extLst>
          </p:cNvPr>
          <p:cNvSpPr>
            <a:spLocks noGrp="1"/>
          </p:cNvSpPr>
          <p:nvPr>
            <p:ph type="sldNum" sz="quarter" idx="17"/>
          </p:nvPr>
        </p:nvSpPr>
        <p:spPr>
          <a:xfrm>
            <a:off x="8737601" y="87313"/>
            <a:ext cx="317500" cy="273050"/>
          </a:xfrm>
        </p:spPr>
        <p:txBody>
          <a:bodyPr/>
          <a:lstStyle>
            <a:lvl1pPr>
              <a:defRPr>
                <a:solidFill>
                  <a:schemeClr val="bg1"/>
                </a:solidFill>
              </a:defRPr>
            </a:lvl1pPr>
          </a:lstStyle>
          <a:p>
            <a:pPr>
              <a:defRPr/>
            </a:pPr>
            <a:fld id="{FFB86F37-ADE2-4F67-BD84-6EE311C75EFF}" type="slidenum">
              <a:rPr lang="en-US"/>
              <a:pPr>
                <a:defRPr/>
              </a:pPr>
              <a:t>‹#›</a:t>
            </a:fld>
            <a:endParaRPr lang="en-US" dirty="0"/>
          </a:p>
        </p:txBody>
      </p:sp>
    </p:spTree>
    <p:extLst>
      <p:ext uri="{BB962C8B-B14F-4D97-AF65-F5344CB8AC3E}">
        <p14:creationId xmlns:p14="http://schemas.microsoft.com/office/powerpoint/2010/main" val="2504291243"/>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14_Title and Content">
    <p:spTree>
      <p:nvGrpSpPr>
        <p:cNvPr id="1" name=""/>
        <p:cNvGrpSpPr/>
        <p:nvPr/>
      </p:nvGrpSpPr>
      <p:grpSpPr>
        <a:xfrm>
          <a:off x="0" y="0"/>
          <a:ext cx="0" cy="0"/>
          <a:chOff x="0" y="0"/>
          <a:chExt cx="0" cy="0"/>
        </a:xfrm>
      </p:grpSpPr>
      <p:sp>
        <p:nvSpPr>
          <p:cNvPr id="9" name="Picture Placeholder 8"/>
          <p:cNvSpPr>
            <a:spLocks noGrp="1"/>
          </p:cNvSpPr>
          <p:nvPr>
            <p:ph type="pic" sz="quarter" idx="13"/>
          </p:nvPr>
        </p:nvSpPr>
        <p:spPr>
          <a:xfrm>
            <a:off x="1" y="0"/>
            <a:ext cx="4572001" cy="5143500"/>
          </a:xfrm>
          <a:custGeom>
            <a:avLst/>
            <a:gdLst>
              <a:gd name="connsiteX0" fmla="*/ 1 w 6096001"/>
              <a:gd name="connsiteY0" fmla="*/ 0 h 6858000"/>
              <a:gd name="connsiteX1" fmla="*/ 6096001 w 6096001"/>
              <a:gd name="connsiteY1" fmla="*/ 0 h 6858000"/>
              <a:gd name="connsiteX2" fmla="*/ 6096001 w 6096001"/>
              <a:gd name="connsiteY2" fmla="*/ 6858000 h 6858000"/>
              <a:gd name="connsiteX3" fmla="*/ 4539049 w 6096001"/>
              <a:gd name="connsiteY3" fmla="*/ 6858000 h 6858000"/>
              <a:gd name="connsiteX4" fmla="*/ 1 w 6096001"/>
              <a:gd name="connsiteY4" fmla="*/ 6858000 h 6858000"/>
              <a:gd name="connsiteX5" fmla="*/ 0 w 6096001"/>
              <a:gd name="connsiteY5" fmla="*/ 6858000 h 6858000"/>
              <a:gd name="connsiteX6" fmla="*/ 0 w 6096001"/>
              <a:gd name="connsiteY6" fmla="*/ 6273113 h 6858000"/>
              <a:gd name="connsiteX7" fmla="*/ 1 w 6096001"/>
              <a:gd name="connsiteY7"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1" h="6858000">
                <a:moveTo>
                  <a:pt x="1" y="0"/>
                </a:moveTo>
                <a:lnTo>
                  <a:pt x="6096001" y="0"/>
                </a:lnTo>
                <a:lnTo>
                  <a:pt x="6096001" y="6858000"/>
                </a:lnTo>
                <a:lnTo>
                  <a:pt x="4539049" y="6858000"/>
                </a:lnTo>
                <a:lnTo>
                  <a:pt x="1" y="6858000"/>
                </a:lnTo>
                <a:lnTo>
                  <a:pt x="0" y="6858000"/>
                </a:lnTo>
                <a:lnTo>
                  <a:pt x="0" y="6273113"/>
                </a:lnTo>
                <a:lnTo>
                  <a:pt x="1" y="6273113"/>
                </a:lnTo>
                <a:close/>
              </a:path>
            </a:pathLst>
          </a:custGeom>
        </p:spPr>
        <p:txBody>
          <a:bodyPr rtlCol="0">
            <a:noAutofit/>
          </a:bodyPr>
          <a:lstStyle/>
          <a:p>
            <a:pPr lvl="0"/>
            <a:endParaRPr lang="en-US" noProof="0" dirty="0"/>
          </a:p>
        </p:txBody>
      </p:sp>
      <p:sp>
        <p:nvSpPr>
          <p:cNvPr id="19" name="Text Placeholder 18"/>
          <p:cNvSpPr>
            <a:spLocks noGrp="1"/>
          </p:cNvSpPr>
          <p:nvPr>
            <p:ph type="body" sz="quarter" idx="16"/>
          </p:nvPr>
        </p:nvSpPr>
        <p:spPr>
          <a:xfrm>
            <a:off x="4572001" y="0"/>
            <a:ext cx="4572000" cy="5143500"/>
          </a:xfrm>
          <a:solidFill>
            <a:srgbClr val="00B4E6"/>
          </a:solidFill>
        </p:spPr>
        <p:txBody>
          <a:bodyPr anchor="b"/>
          <a:lstStyle>
            <a:lvl1pPr marL="0" indent="0" algn="r">
              <a:buNone/>
              <a:defRPr>
                <a:solidFill>
                  <a:schemeClr val="tx1">
                    <a:alpha val="0"/>
                  </a:schemeClr>
                </a:solidFill>
              </a:defRPr>
            </a:lvl1pPr>
          </a:lstStyle>
          <a:p>
            <a:pPr lvl="0"/>
            <a:r>
              <a:rPr lang="en-US"/>
              <a:t>Click to edit Master text styles</a:t>
            </a:r>
          </a:p>
        </p:txBody>
      </p:sp>
      <p:sp>
        <p:nvSpPr>
          <p:cNvPr id="7" name="Text Placeholder 11"/>
          <p:cNvSpPr>
            <a:spLocks noGrp="1"/>
          </p:cNvSpPr>
          <p:nvPr>
            <p:ph type="body" sz="quarter" idx="14"/>
          </p:nvPr>
        </p:nvSpPr>
        <p:spPr>
          <a:xfrm>
            <a:off x="5159828" y="1606154"/>
            <a:ext cx="3733800" cy="851297"/>
          </a:xfr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3300" b="1" cap="all" baseline="0">
                <a:solidFill>
                  <a:schemeClr val="bg1"/>
                </a:solidFill>
                <a:latin typeface="+mj-lt"/>
              </a:defRPr>
            </a:lvl1pPr>
            <a:lvl2pPr marL="0" indent="0">
              <a:buNone/>
              <a:defRPr sz="1500">
                <a:solidFill>
                  <a:schemeClr val="bg1"/>
                </a:solidFill>
              </a:defRPr>
            </a:lvl2pPr>
            <a:lvl3pPr>
              <a:defRPr sz="1350"/>
            </a:lvl3pPr>
            <a:lvl4pPr>
              <a:defRPr sz="1200"/>
            </a:lvl4pPr>
            <a:lvl5pPr>
              <a:defRPr sz="1200"/>
            </a:lvl5pPr>
          </a:lstStyle>
          <a:p>
            <a:pPr lvl="0"/>
            <a:r>
              <a:rPr lang="en-US"/>
              <a:t>Click to edit Master text styles</a:t>
            </a:r>
          </a:p>
        </p:txBody>
      </p:sp>
      <p:sp>
        <p:nvSpPr>
          <p:cNvPr id="20" name="Subtitle 2"/>
          <p:cNvSpPr>
            <a:spLocks noGrp="1"/>
          </p:cNvSpPr>
          <p:nvPr>
            <p:ph type="subTitle" idx="1"/>
          </p:nvPr>
        </p:nvSpPr>
        <p:spPr>
          <a:xfrm>
            <a:off x="5153479" y="2537725"/>
            <a:ext cx="3740150" cy="1481823"/>
          </a:xfrm>
        </p:spPr>
        <p:txBody>
          <a:bodyPr/>
          <a:lstStyle>
            <a:lvl1pPr marL="0" indent="0" algn="l">
              <a:buNone/>
              <a:defRPr sz="1650">
                <a:solidFill>
                  <a:schemeClr val="bg1"/>
                </a:solidFill>
                <a:latin typeface="+mj-lt"/>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endParaRPr lang="en-US" dirty="0"/>
          </a:p>
        </p:txBody>
      </p:sp>
      <p:sp>
        <p:nvSpPr>
          <p:cNvPr id="6" name="Slide Number Placeholder 5">
            <a:extLst>
              <a:ext uri="{FF2B5EF4-FFF2-40B4-BE49-F238E27FC236}">
                <a16:creationId xmlns:a16="http://schemas.microsoft.com/office/drawing/2014/main" id="{5937BC3B-AD7F-4857-99F5-4D3F32EDD179}"/>
              </a:ext>
            </a:extLst>
          </p:cNvPr>
          <p:cNvSpPr>
            <a:spLocks noGrp="1"/>
          </p:cNvSpPr>
          <p:nvPr>
            <p:ph type="sldNum" sz="quarter" idx="17"/>
          </p:nvPr>
        </p:nvSpPr>
        <p:spPr>
          <a:xfrm>
            <a:off x="8737601" y="87313"/>
            <a:ext cx="317500" cy="273050"/>
          </a:xfrm>
        </p:spPr>
        <p:txBody>
          <a:bodyPr/>
          <a:lstStyle>
            <a:lvl1pPr>
              <a:defRPr>
                <a:solidFill>
                  <a:schemeClr val="bg1"/>
                </a:solidFill>
              </a:defRPr>
            </a:lvl1pPr>
          </a:lstStyle>
          <a:p>
            <a:pPr>
              <a:defRPr/>
            </a:pPr>
            <a:fld id="{91FAA235-80AC-4433-9CDE-C518690A25B3}" type="slidenum">
              <a:rPr lang="en-US"/>
              <a:pPr>
                <a:defRPr/>
              </a:pPr>
              <a:t>‹#›</a:t>
            </a:fld>
            <a:endParaRPr lang="en-US" dirty="0"/>
          </a:p>
        </p:txBody>
      </p:sp>
    </p:spTree>
    <p:extLst>
      <p:ext uri="{BB962C8B-B14F-4D97-AF65-F5344CB8AC3E}">
        <p14:creationId xmlns:p14="http://schemas.microsoft.com/office/powerpoint/2010/main" val="1972747591"/>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9F28D087-E654-43AE-AB79-820F93BB16E8}"/>
              </a:ext>
            </a:extLst>
          </p:cNvPr>
          <p:cNvSpPr/>
          <p:nvPr userDrawn="1"/>
        </p:nvSpPr>
        <p:spPr>
          <a:xfrm>
            <a:off x="0" y="1155700"/>
            <a:ext cx="9144000" cy="3987800"/>
          </a:xfrm>
          <a:custGeom>
            <a:avLst/>
            <a:gdLst>
              <a:gd name="connsiteX0" fmla="*/ 0 w 12192000"/>
              <a:gd name="connsiteY0" fmla="*/ 0 h 5317958"/>
              <a:gd name="connsiteX1" fmla="*/ 12192000 w 12192000"/>
              <a:gd name="connsiteY1" fmla="*/ 0 h 5317958"/>
              <a:gd name="connsiteX2" fmla="*/ 12192000 w 12192000"/>
              <a:gd name="connsiteY2" fmla="*/ 5317958 h 5317958"/>
              <a:gd name="connsiteX3" fmla="*/ 4539049 w 12192000"/>
              <a:gd name="connsiteY3" fmla="*/ 5317958 h 5317958"/>
              <a:gd name="connsiteX4" fmla="*/ 0 w 12192000"/>
              <a:gd name="connsiteY4" fmla="*/ 5317958 h 5317958"/>
              <a:gd name="connsiteX5" fmla="*/ 0 w 12192000"/>
              <a:gd name="connsiteY5" fmla="*/ 4733071 h 5317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5317958">
                <a:moveTo>
                  <a:pt x="0" y="0"/>
                </a:moveTo>
                <a:lnTo>
                  <a:pt x="12192000" y="0"/>
                </a:lnTo>
                <a:lnTo>
                  <a:pt x="12192000" y="5317958"/>
                </a:lnTo>
                <a:lnTo>
                  <a:pt x="4539049" y="5317958"/>
                </a:lnTo>
                <a:lnTo>
                  <a:pt x="0" y="5317958"/>
                </a:lnTo>
                <a:lnTo>
                  <a:pt x="0" y="4733071"/>
                </a:lnTo>
                <a:close/>
              </a:path>
            </a:pathLst>
          </a:cu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solidFill>
                <a:schemeClr val="bg1"/>
              </a:solidFill>
            </a:endParaRPr>
          </a:p>
        </p:txBody>
      </p:sp>
      <p:sp>
        <p:nvSpPr>
          <p:cNvPr id="5" name="TextBox 4" hidden="1">
            <a:extLst>
              <a:ext uri="{FF2B5EF4-FFF2-40B4-BE49-F238E27FC236}">
                <a16:creationId xmlns:a16="http://schemas.microsoft.com/office/drawing/2014/main" id="{0D889615-E516-4D5E-B675-B3645F483B16}"/>
              </a:ext>
            </a:extLst>
          </p:cNvPr>
          <p:cNvSpPr txBox="1"/>
          <p:nvPr userDrawn="1"/>
        </p:nvSpPr>
        <p:spPr>
          <a:xfrm>
            <a:off x="0" y="5005389"/>
            <a:ext cx="6858000" cy="161583"/>
          </a:xfrm>
          <a:prstGeom prst="rect">
            <a:avLst/>
          </a:prstGeom>
          <a:noFill/>
        </p:spPr>
        <p:txBody>
          <a:bodyPr>
            <a:spAutoFit/>
          </a:bodyPr>
          <a:lstStyle/>
          <a:p>
            <a:pPr>
              <a:defRPr/>
            </a:pPr>
            <a:r>
              <a:rPr lang="en-US" sz="450" dirty="0">
                <a:solidFill>
                  <a:schemeClr val="bg2">
                    <a:lumMod val="75000"/>
                  </a:schemeClr>
                </a:solidFill>
              </a:rPr>
              <a:t>© 2019 Rotary International. Internal Use Only. Not For Distribution. Private and Confidential.</a:t>
            </a:r>
          </a:p>
        </p:txBody>
      </p:sp>
      <p:sp>
        <p:nvSpPr>
          <p:cNvPr id="6" name="Rectangle 5" hidden="1">
            <a:extLst>
              <a:ext uri="{FF2B5EF4-FFF2-40B4-BE49-F238E27FC236}">
                <a16:creationId xmlns:a16="http://schemas.microsoft.com/office/drawing/2014/main" id="{EA98FE75-4631-4FC9-AE56-6262C37C1475}"/>
              </a:ext>
            </a:extLst>
          </p:cNvPr>
          <p:cNvSpPr/>
          <p:nvPr userDrawn="1"/>
        </p:nvSpPr>
        <p:spPr>
          <a:xfrm>
            <a:off x="0" y="4705350"/>
            <a:ext cx="3403600" cy="4381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p>
        </p:txBody>
      </p:sp>
      <p:sp>
        <p:nvSpPr>
          <p:cNvPr id="3" name="Content Placeholder 2"/>
          <p:cNvSpPr>
            <a:spLocks noGrp="1"/>
          </p:cNvSpPr>
          <p:nvPr>
            <p:ph idx="1"/>
          </p:nvPr>
        </p:nvSpPr>
        <p:spPr>
          <a:xfrm>
            <a:off x="285751" y="1606550"/>
            <a:ext cx="8629649" cy="3026172"/>
          </a:xfrm>
        </p:spPr>
        <p:txBody>
          <a:bodyPr/>
          <a:lstStyle>
            <a:lvl1pPr>
              <a:defRPr sz="1800">
                <a:solidFill>
                  <a:schemeClr val="bg1"/>
                </a:solidFill>
              </a:defRPr>
            </a:lvl1pPr>
            <a:lvl2pPr marL="342892" indent="-171446">
              <a:defRPr sz="1500">
                <a:solidFill>
                  <a:schemeClr val="bg1"/>
                </a:solidFill>
              </a:defRPr>
            </a:lvl2pPr>
            <a:lvl3pPr marL="514337" indent="-171446">
              <a:defRPr sz="1350">
                <a:solidFill>
                  <a:schemeClr val="bg1"/>
                </a:solidFill>
              </a:defRPr>
            </a:lvl3pPr>
            <a:lvl4pPr marL="685783" indent="-171446">
              <a:defRPr sz="1200">
                <a:solidFill>
                  <a:schemeClr val="bg1"/>
                </a:solidFill>
              </a:defRPr>
            </a:lvl4pPr>
            <a:lvl5pPr marL="857228" indent="-171446">
              <a:defRPr sz="12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itle 1"/>
          <p:cNvSpPr>
            <a:spLocks noGrp="1"/>
          </p:cNvSpPr>
          <p:nvPr>
            <p:ph type="title"/>
          </p:nvPr>
        </p:nvSpPr>
        <p:spPr>
          <a:xfrm>
            <a:off x="285750" y="1"/>
            <a:ext cx="8629650" cy="1155032"/>
          </a:xfrm>
        </p:spPr>
        <p:txBody>
          <a:bodyPr tIns="0" bIns="91440" anchor="b"/>
          <a:lstStyle>
            <a:lvl1pPr>
              <a:defRPr cap="all" baseline="0">
                <a:solidFill>
                  <a:srgbClr val="48595D"/>
                </a:solidFill>
              </a:defRPr>
            </a:lvl1pPr>
          </a:lstStyle>
          <a:p>
            <a:r>
              <a:rPr lang="en-US" dirty="0"/>
              <a:t>Click to edit Master title style</a:t>
            </a:r>
          </a:p>
        </p:txBody>
      </p:sp>
      <p:sp>
        <p:nvSpPr>
          <p:cNvPr id="7" name="Slide Number Placeholder 5">
            <a:extLst>
              <a:ext uri="{FF2B5EF4-FFF2-40B4-BE49-F238E27FC236}">
                <a16:creationId xmlns:a16="http://schemas.microsoft.com/office/drawing/2014/main" id="{DBA4F686-46BB-40E4-94FF-43AE7390866C}"/>
              </a:ext>
            </a:extLst>
          </p:cNvPr>
          <p:cNvSpPr>
            <a:spLocks noGrp="1"/>
          </p:cNvSpPr>
          <p:nvPr>
            <p:ph type="sldNum" sz="quarter" idx="10"/>
          </p:nvPr>
        </p:nvSpPr>
        <p:spPr>
          <a:xfrm>
            <a:off x="8737601" y="87313"/>
            <a:ext cx="317500" cy="273050"/>
          </a:xfrm>
        </p:spPr>
        <p:txBody>
          <a:bodyPr/>
          <a:lstStyle>
            <a:lvl1pPr>
              <a:defRPr lang="en-US">
                <a:solidFill>
                  <a:schemeClr val="tx1"/>
                </a:solidFill>
              </a:defRPr>
            </a:lvl1pPr>
          </a:lstStyle>
          <a:p>
            <a:pPr>
              <a:defRPr/>
            </a:pPr>
            <a:fld id="{2D66257A-1339-4B53-8666-96B8B036F60A}" type="slidenum">
              <a:rPr/>
              <a:pPr>
                <a:defRPr/>
              </a:pPr>
              <a:t>‹#›</a:t>
            </a:fld>
            <a:endParaRPr dirty="0"/>
          </a:p>
        </p:txBody>
      </p:sp>
    </p:spTree>
    <p:extLst>
      <p:ext uri="{BB962C8B-B14F-4D97-AF65-F5344CB8AC3E}">
        <p14:creationId xmlns:p14="http://schemas.microsoft.com/office/powerpoint/2010/main" val="4255786097"/>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5731771-5261-4F2E-B2FF-9F72115AF9E6}"/>
              </a:ext>
            </a:extLst>
          </p:cNvPr>
          <p:cNvSpPr/>
          <p:nvPr userDrawn="1"/>
        </p:nvSpPr>
        <p:spPr>
          <a:xfrm>
            <a:off x="0" y="0"/>
            <a:ext cx="9144000" cy="5143500"/>
          </a:xfrm>
          <a:prstGeom prst="rect">
            <a:avLst/>
          </a:pr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solidFill>
                <a:schemeClr val="bg1"/>
              </a:solidFill>
            </a:endParaRPr>
          </a:p>
        </p:txBody>
      </p:sp>
      <p:sp>
        <p:nvSpPr>
          <p:cNvPr id="6" name="TextBox 5" hidden="1">
            <a:extLst>
              <a:ext uri="{FF2B5EF4-FFF2-40B4-BE49-F238E27FC236}">
                <a16:creationId xmlns:a16="http://schemas.microsoft.com/office/drawing/2014/main" id="{052F9F3F-873E-48F6-B8DB-08EC4D93F506}"/>
              </a:ext>
            </a:extLst>
          </p:cNvPr>
          <p:cNvSpPr txBox="1"/>
          <p:nvPr userDrawn="1"/>
        </p:nvSpPr>
        <p:spPr>
          <a:xfrm>
            <a:off x="0" y="5005389"/>
            <a:ext cx="6858000" cy="161583"/>
          </a:xfrm>
          <a:prstGeom prst="rect">
            <a:avLst/>
          </a:prstGeom>
          <a:noFill/>
        </p:spPr>
        <p:txBody>
          <a:bodyPr>
            <a:spAutoFit/>
          </a:bodyPr>
          <a:lstStyle/>
          <a:p>
            <a:pPr>
              <a:defRPr/>
            </a:pPr>
            <a:r>
              <a:rPr lang="en-US" sz="450" dirty="0">
                <a:solidFill>
                  <a:schemeClr val="bg2">
                    <a:lumMod val="75000"/>
                  </a:schemeClr>
                </a:solidFill>
              </a:rPr>
              <a:t>© 2019 Rotary International. Internal Use Only. Not For Distribution. Private and Confidential.</a:t>
            </a:r>
          </a:p>
        </p:txBody>
      </p:sp>
      <p:sp>
        <p:nvSpPr>
          <p:cNvPr id="3" name="Content Placeholder 2"/>
          <p:cNvSpPr>
            <a:spLocks noGrp="1"/>
          </p:cNvSpPr>
          <p:nvPr>
            <p:ph idx="1"/>
          </p:nvPr>
        </p:nvSpPr>
        <p:spPr>
          <a:xfrm>
            <a:off x="285751" y="1606550"/>
            <a:ext cx="8629649" cy="3026172"/>
          </a:xfrm>
        </p:spPr>
        <p:txBody>
          <a:bodyPr/>
          <a:lstStyle>
            <a:lvl1pPr>
              <a:defRPr sz="1800">
                <a:solidFill>
                  <a:schemeClr val="bg1"/>
                </a:solidFill>
              </a:defRPr>
            </a:lvl1pPr>
            <a:lvl2pPr marL="342892" indent="-171446">
              <a:defRPr sz="1500">
                <a:solidFill>
                  <a:schemeClr val="bg1"/>
                </a:solidFill>
              </a:defRPr>
            </a:lvl2pPr>
            <a:lvl3pPr marL="514337" indent="-171446">
              <a:defRPr sz="1350">
                <a:solidFill>
                  <a:schemeClr val="bg1"/>
                </a:solidFill>
              </a:defRPr>
            </a:lvl3pPr>
            <a:lvl4pPr marL="685783" indent="-171446">
              <a:defRPr sz="1200">
                <a:solidFill>
                  <a:schemeClr val="bg1"/>
                </a:solidFill>
              </a:defRPr>
            </a:lvl4pPr>
            <a:lvl5pPr marL="857228" indent="-171446">
              <a:defRPr sz="12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itle 1"/>
          <p:cNvSpPr>
            <a:spLocks noGrp="1"/>
          </p:cNvSpPr>
          <p:nvPr>
            <p:ph type="title"/>
          </p:nvPr>
        </p:nvSpPr>
        <p:spPr>
          <a:xfrm>
            <a:off x="0" y="2"/>
            <a:ext cx="9144000" cy="704849"/>
          </a:xfrm>
          <a:noFill/>
        </p:spPr>
        <p:txBody>
          <a:bodyPr tIns="274320" bIns="91440" anchor="t">
            <a:normAutofit/>
          </a:bodyPr>
          <a:lstStyle>
            <a:lvl1pPr marL="298840" indent="0">
              <a:defRPr sz="3300" cap="all" baseline="0">
                <a:solidFill>
                  <a:srgbClr val="01B4E7"/>
                </a:solidFill>
              </a:defRPr>
            </a:lvl1pPr>
          </a:lstStyle>
          <a:p>
            <a:r>
              <a:rPr lang="en-US"/>
              <a:t>Click to edit Master title style</a:t>
            </a:r>
            <a:endParaRPr lang="en-US" dirty="0"/>
          </a:p>
        </p:txBody>
      </p:sp>
      <p:sp>
        <p:nvSpPr>
          <p:cNvPr id="10" name="Subtitle 2"/>
          <p:cNvSpPr>
            <a:spLocks noGrp="1"/>
          </p:cNvSpPr>
          <p:nvPr>
            <p:ph type="subTitle" idx="13"/>
          </p:nvPr>
        </p:nvSpPr>
        <p:spPr>
          <a:xfrm>
            <a:off x="285750" y="759673"/>
            <a:ext cx="8524421" cy="450002"/>
          </a:xfrm>
        </p:spPr>
        <p:txBody>
          <a:bodyPr/>
          <a:lstStyle>
            <a:lvl1pPr marL="0" indent="0" algn="l">
              <a:buNone/>
              <a:defRPr sz="2100">
                <a:solidFill>
                  <a:schemeClr val="bg1"/>
                </a:solidFill>
                <a:latin typeface="+mj-lt"/>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p>
        </p:txBody>
      </p:sp>
      <p:sp>
        <p:nvSpPr>
          <p:cNvPr id="7" name="Slide Number Placeholder 5">
            <a:extLst>
              <a:ext uri="{FF2B5EF4-FFF2-40B4-BE49-F238E27FC236}">
                <a16:creationId xmlns:a16="http://schemas.microsoft.com/office/drawing/2014/main" id="{37A4798A-9107-4749-93F9-47FD0E289348}"/>
              </a:ext>
            </a:extLst>
          </p:cNvPr>
          <p:cNvSpPr>
            <a:spLocks noGrp="1"/>
          </p:cNvSpPr>
          <p:nvPr>
            <p:ph type="sldNum" sz="quarter" idx="14"/>
          </p:nvPr>
        </p:nvSpPr>
        <p:spPr>
          <a:xfrm>
            <a:off x="8737601" y="87313"/>
            <a:ext cx="317500" cy="273050"/>
          </a:xfrm>
        </p:spPr>
        <p:txBody>
          <a:bodyPr/>
          <a:lstStyle>
            <a:lvl1pPr>
              <a:defRPr>
                <a:solidFill>
                  <a:schemeClr val="bg1"/>
                </a:solidFill>
              </a:defRPr>
            </a:lvl1pPr>
          </a:lstStyle>
          <a:p>
            <a:pPr>
              <a:defRPr/>
            </a:pPr>
            <a:fld id="{7ADC24CD-C3C4-4E1A-9946-4A5BFBE481E5}" type="slidenum">
              <a:rPr lang="en-US"/>
              <a:pPr>
                <a:defRPr/>
              </a:pPr>
              <a:t>‹#›</a:t>
            </a:fld>
            <a:endParaRPr lang="en-US" dirty="0"/>
          </a:p>
        </p:txBody>
      </p:sp>
    </p:spTree>
    <p:extLst>
      <p:ext uri="{BB962C8B-B14F-4D97-AF65-F5344CB8AC3E}">
        <p14:creationId xmlns:p14="http://schemas.microsoft.com/office/powerpoint/2010/main" val="1026536932"/>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50166DA-8013-4CF4-B98B-B99B6EAF929C}"/>
              </a:ext>
            </a:extLst>
          </p:cNvPr>
          <p:cNvSpPr/>
          <p:nvPr userDrawn="1"/>
        </p:nvSpPr>
        <p:spPr>
          <a:xfrm>
            <a:off x="0" y="1801814"/>
            <a:ext cx="9144000" cy="3341687"/>
          </a:xfrm>
          <a:prstGeom prst="rect">
            <a:avLst/>
          </a:pr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solidFill>
                <a:schemeClr val="bg1"/>
              </a:solidFill>
            </a:endParaRPr>
          </a:p>
        </p:txBody>
      </p:sp>
      <p:sp>
        <p:nvSpPr>
          <p:cNvPr id="7" name="TextBox 6" hidden="1">
            <a:extLst>
              <a:ext uri="{FF2B5EF4-FFF2-40B4-BE49-F238E27FC236}">
                <a16:creationId xmlns:a16="http://schemas.microsoft.com/office/drawing/2014/main" id="{16218B9B-70CE-45E4-89B1-0CD60A16E02F}"/>
              </a:ext>
            </a:extLst>
          </p:cNvPr>
          <p:cNvSpPr txBox="1"/>
          <p:nvPr userDrawn="1"/>
        </p:nvSpPr>
        <p:spPr>
          <a:xfrm>
            <a:off x="0" y="5005389"/>
            <a:ext cx="6858000" cy="161583"/>
          </a:xfrm>
          <a:prstGeom prst="rect">
            <a:avLst/>
          </a:prstGeom>
          <a:noFill/>
        </p:spPr>
        <p:txBody>
          <a:bodyPr>
            <a:spAutoFit/>
          </a:bodyPr>
          <a:lstStyle/>
          <a:p>
            <a:pPr>
              <a:defRPr/>
            </a:pPr>
            <a:r>
              <a:rPr lang="en-US" sz="450" dirty="0">
                <a:solidFill>
                  <a:schemeClr val="bg2">
                    <a:lumMod val="75000"/>
                  </a:schemeClr>
                </a:solidFill>
              </a:rPr>
              <a:t>© 2019 Rotary International. Internal Use Only. Not For Distribution. Private and Confidential.</a:t>
            </a:r>
          </a:p>
        </p:txBody>
      </p:sp>
      <p:sp>
        <p:nvSpPr>
          <p:cNvPr id="5" name="Picture Placeholder 4"/>
          <p:cNvSpPr>
            <a:spLocks noGrp="1"/>
          </p:cNvSpPr>
          <p:nvPr>
            <p:ph type="pic" sz="quarter" idx="13"/>
          </p:nvPr>
        </p:nvSpPr>
        <p:spPr>
          <a:xfrm>
            <a:off x="1" y="2"/>
            <a:ext cx="9144000" cy="1802501"/>
          </a:xfrm>
        </p:spPr>
        <p:txBody>
          <a:bodyPr rtlCol="0">
            <a:normAutofit/>
          </a:bodyPr>
          <a:lstStyle/>
          <a:p>
            <a:pPr lvl="0"/>
            <a:endParaRPr lang="en-US" noProof="0" dirty="0"/>
          </a:p>
        </p:txBody>
      </p:sp>
      <p:sp>
        <p:nvSpPr>
          <p:cNvPr id="3" name="Content Placeholder 2"/>
          <p:cNvSpPr>
            <a:spLocks noGrp="1"/>
          </p:cNvSpPr>
          <p:nvPr>
            <p:ph idx="1"/>
          </p:nvPr>
        </p:nvSpPr>
        <p:spPr>
          <a:xfrm>
            <a:off x="285751" y="2000741"/>
            <a:ext cx="8629649" cy="2830221"/>
          </a:xfrm>
        </p:spPr>
        <p:txBody>
          <a:bodyPr/>
          <a:lstStyle>
            <a:lvl1pPr>
              <a:defRPr sz="1800">
                <a:solidFill>
                  <a:schemeClr val="bg1"/>
                </a:solidFill>
              </a:defRPr>
            </a:lvl1pPr>
            <a:lvl2pPr marL="342892" indent="-171446">
              <a:defRPr sz="1500">
                <a:solidFill>
                  <a:schemeClr val="bg1"/>
                </a:solidFill>
              </a:defRPr>
            </a:lvl2pPr>
            <a:lvl3pPr marL="514337" indent="-171446">
              <a:defRPr sz="1350">
                <a:solidFill>
                  <a:schemeClr val="bg1"/>
                </a:solidFill>
              </a:defRPr>
            </a:lvl3pPr>
            <a:lvl4pPr marL="685783" indent="-171446">
              <a:defRPr sz="1200">
                <a:solidFill>
                  <a:schemeClr val="bg1"/>
                </a:solidFill>
              </a:defRPr>
            </a:lvl4pPr>
            <a:lvl5pPr marL="857228" indent="-171446">
              <a:defRPr sz="12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4"/>
          </p:nvPr>
        </p:nvSpPr>
        <p:spPr>
          <a:xfrm>
            <a:off x="0" y="1"/>
            <a:ext cx="9144000" cy="1814303"/>
          </a:xfrm>
          <a:solidFill>
            <a:srgbClr val="48595D">
              <a:alpha val="70000"/>
            </a:srgbClr>
          </a:solidFill>
        </p:spPr>
        <p:txBody>
          <a:bodyPr lIns="822960" tIns="457200"/>
          <a:lstStyle>
            <a:lvl1pPr marL="0" indent="0">
              <a:buNone/>
              <a:defRPr sz="3300" b="1">
                <a:solidFill>
                  <a:schemeClr val="bg1"/>
                </a:solidFill>
                <a:latin typeface="+mj-lt"/>
              </a:defRPr>
            </a:lvl1pPr>
          </a:lstStyle>
          <a:p>
            <a:pPr lvl="0"/>
            <a:r>
              <a:rPr lang="en-US" dirty="0"/>
              <a:t>Click to edit Master text styles</a:t>
            </a:r>
          </a:p>
        </p:txBody>
      </p:sp>
      <p:sp>
        <p:nvSpPr>
          <p:cNvPr id="8" name="Slide Number Placeholder 5">
            <a:extLst>
              <a:ext uri="{FF2B5EF4-FFF2-40B4-BE49-F238E27FC236}">
                <a16:creationId xmlns:a16="http://schemas.microsoft.com/office/drawing/2014/main" id="{5A196CBE-7723-4DFC-A026-D7C5585BEBED}"/>
              </a:ext>
            </a:extLst>
          </p:cNvPr>
          <p:cNvSpPr>
            <a:spLocks noGrp="1"/>
          </p:cNvSpPr>
          <p:nvPr>
            <p:ph type="sldNum" sz="quarter" idx="15"/>
          </p:nvPr>
        </p:nvSpPr>
        <p:spPr>
          <a:xfrm>
            <a:off x="8737601" y="87313"/>
            <a:ext cx="317500" cy="273050"/>
          </a:xfrm>
        </p:spPr>
        <p:txBody>
          <a:bodyPr/>
          <a:lstStyle>
            <a:lvl1pPr>
              <a:defRPr>
                <a:solidFill>
                  <a:schemeClr val="bg1"/>
                </a:solidFill>
              </a:defRPr>
            </a:lvl1pPr>
          </a:lstStyle>
          <a:p>
            <a:pPr>
              <a:defRPr/>
            </a:pPr>
            <a:fld id="{0A8BB567-3F36-4859-85A7-F5BE1E204A2E}" type="slidenum">
              <a:rPr lang="en-US"/>
              <a:pPr>
                <a:defRPr/>
              </a:pPr>
              <a:t>‹#›</a:t>
            </a:fld>
            <a:endParaRPr lang="en-US" dirty="0"/>
          </a:p>
        </p:txBody>
      </p:sp>
    </p:spTree>
    <p:extLst>
      <p:ext uri="{BB962C8B-B14F-4D97-AF65-F5344CB8AC3E}">
        <p14:creationId xmlns:p14="http://schemas.microsoft.com/office/powerpoint/2010/main" val="2812266902"/>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15" name="Picture Placeholder 14"/>
          <p:cNvSpPr>
            <a:spLocks noGrp="1"/>
          </p:cNvSpPr>
          <p:nvPr>
            <p:ph type="pic" sz="quarter" idx="13"/>
          </p:nvPr>
        </p:nvSpPr>
        <p:spPr>
          <a:xfrm>
            <a:off x="0" y="0"/>
            <a:ext cx="9144000" cy="5143500"/>
          </a:xfrm>
          <a:custGeom>
            <a:avLst/>
            <a:gdLst>
              <a:gd name="connsiteX0" fmla="*/ 11603402 w 12192000"/>
              <a:gd name="connsiteY0" fmla="*/ 6440005 h 6858000"/>
              <a:gd name="connsiteX1" fmla="*/ 11613605 w 12192000"/>
              <a:gd name="connsiteY1" fmla="*/ 6440005 h 6858000"/>
              <a:gd name="connsiteX2" fmla="*/ 11617686 w 12192000"/>
              <a:gd name="connsiteY2" fmla="*/ 6448343 h 6858000"/>
              <a:gd name="connsiteX3" fmla="*/ 11623808 w 12192000"/>
              <a:gd name="connsiteY3" fmla="*/ 6550487 h 6858000"/>
              <a:gd name="connsiteX4" fmla="*/ 11621767 w 12192000"/>
              <a:gd name="connsiteY4" fmla="*/ 6560909 h 6858000"/>
              <a:gd name="connsiteX5" fmla="*/ 11615645 w 12192000"/>
              <a:gd name="connsiteY5" fmla="*/ 6560909 h 6858000"/>
              <a:gd name="connsiteX6" fmla="*/ 11509533 w 12192000"/>
              <a:gd name="connsiteY6" fmla="*/ 6498373 h 6858000"/>
              <a:gd name="connsiteX7" fmla="*/ 11505451 w 12192000"/>
              <a:gd name="connsiteY7" fmla="*/ 6492120 h 6858000"/>
              <a:gd name="connsiteX8" fmla="*/ 11505451 w 12192000"/>
              <a:gd name="connsiteY8" fmla="*/ 6490034 h 6858000"/>
              <a:gd name="connsiteX9" fmla="*/ 11511573 w 12192000"/>
              <a:gd name="connsiteY9" fmla="*/ 6485865 h 6858000"/>
              <a:gd name="connsiteX10" fmla="*/ 11603402 w 12192000"/>
              <a:gd name="connsiteY10" fmla="*/ 6440005 h 6858000"/>
              <a:gd name="connsiteX11" fmla="*/ 11686136 w 12192000"/>
              <a:gd name="connsiteY11" fmla="*/ 6437921 h 6858000"/>
              <a:gd name="connsiteX12" fmla="*/ 11696438 w 12192000"/>
              <a:gd name="connsiteY12" fmla="*/ 6437921 h 6858000"/>
              <a:gd name="connsiteX13" fmla="*/ 11787097 w 12192000"/>
              <a:gd name="connsiteY13" fmla="*/ 6483687 h 6858000"/>
              <a:gd name="connsiteX14" fmla="*/ 11795339 w 12192000"/>
              <a:gd name="connsiteY14" fmla="*/ 6489928 h 6858000"/>
              <a:gd name="connsiteX15" fmla="*/ 11791218 w 12192000"/>
              <a:gd name="connsiteY15" fmla="*/ 6496168 h 6858000"/>
              <a:gd name="connsiteX16" fmla="*/ 11684076 w 12192000"/>
              <a:gd name="connsiteY16" fmla="*/ 6558576 h 6858000"/>
              <a:gd name="connsiteX17" fmla="*/ 11675833 w 12192000"/>
              <a:gd name="connsiteY17" fmla="*/ 6558576 h 6858000"/>
              <a:gd name="connsiteX18" fmla="*/ 11673773 w 12192000"/>
              <a:gd name="connsiteY18" fmla="*/ 6550255 h 6858000"/>
              <a:gd name="connsiteX19" fmla="*/ 11682015 w 12192000"/>
              <a:gd name="connsiteY19" fmla="*/ 6446242 h 6858000"/>
              <a:gd name="connsiteX20" fmla="*/ 11686136 w 12192000"/>
              <a:gd name="connsiteY20" fmla="*/ 6437921 h 6858000"/>
              <a:gd name="connsiteX21" fmla="*/ 10868401 w 12192000"/>
              <a:gd name="connsiteY21" fmla="*/ 6398178 h 6858000"/>
              <a:gd name="connsiteX22" fmla="*/ 10868401 w 12192000"/>
              <a:gd name="connsiteY22" fmla="*/ 6441381 h 6858000"/>
              <a:gd name="connsiteX23" fmla="*/ 10820512 w 12192000"/>
              <a:gd name="connsiteY23" fmla="*/ 6449610 h 6858000"/>
              <a:gd name="connsiteX24" fmla="*/ 10801773 w 12192000"/>
              <a:gd name="connsiteY24" fmla="*/ 6424923 h 6858000"/>
              <a:gd name="connsiteX25" fmla="*/ 10826759 w 12192000"/>
              <a:gd name="connsiteY25" fmla="*/ 6400236 h 6858000"/>
              <a:gd name="connsiteX26" fmla="*/ 10518900 w 12192000"/>
              <a:gd name="connsiteY26" fmla="*/ 6328044 h 6858000"/>
              <a:gd name="connsiteX27" fmla="*/ 10559811 w 12192000"/>
              <a:gd name="connsiteY27" fmla="*/ 6388243 h 6858000"/>
              <a:gd name="connsiteX28" fmla="*/ 10518900 w 12192000"/>
              <a:gd name="connsiteY28" fmla="*/ 6448441 h 6858000"/>
              <a:gd name="connsiteX29" fmla="*/ 10477988 w 12192000"/>
              <a:gd name="connsiteY29" fmla="*/ 6388243 h 6858000"/>
              <a:gd name="connsiteX30" fmla="*/ 10518900 w 12192000"/>
              <a:gd name="connsiteY30" fmla="*/ 6328044 h 6858000"/>
              <a:gd name="connsiteX31" fmla="*/ 11673123 w 12192000"/>
              <a:gd name="connsiteY31" fmla="*/ 6319732 h 6858000"/>
              <a:gd name="connsiteX32" fmla="*/ 11682116 w 12192000"/>
              <a:gd name="connsiteY32" fmla="*/ 6320771 h 6858000"/>
              <a:gd name="connsiteX33" fmla="*/ 11708840 w 12192000"/>
              <a:gd name="connsiteY33" fmla="*/ 6372722 h 6858000"/>
              <a:gd name="connsiteX34" fmla="*/ 11649226 w 12192000"/>
              <a:gd name="connsiteY34" fmla="*/ 6430907 h 6858000"/>
              <a:gd name="connsiteX35" fmla="*/ 11589612 w 12192000"/>
              <a:gd name="connsiteY35" fmla="*/ 6372722 h 6858000"/>
              <a:gd name="connsiteX36" fmla="*/ 11616336 w 12192000"/>
              <a:gd name="connsiteY36" fmla="*/ 6322850 h 6858000"/>
              <a:gd name="connsiteX37" fmla="*/ 11632781 w 12192000"/>
              <a:gd name="connsiteY37" fmla="*/ 6324927 h 6858000"/>
              <a:gd name="connsiteX38" fmla="*/ 11630725 w 12192000"/>
              <a:gd name="connsiteY38" fmla="*/ 6341552 h 6858000"/>
              <a:gd name="connsiteX39" fmla="*/ 11614280 w 12192000"/>
              <a:gd name="connsiteY39" fmla="*/ 6372722 h 6858000"/>
              <a:gd name="connsiteX40" fmla="*/ 11649226 w 12192000"/>
              <a:gd name="connsiteY40" fmla="*/ 6408049 h 6858000"/>
              <a:gd name="connsiteX41" fmla="*/ 11684172 w 12192000"/>
              <a:gd name="connsiteY41" fmla="*/ 6372722 h 6858000"/>
              <a:gd name="connsiteX42" fmla="*/ 11667727 w 12192000"/>
              <a:gd name="connsiteY42" fmla="*/ 6341552 h 6858000"/>
              <a:gd name="connsiteX43" fmla="*/ 11665671 w 12192000"/>
              <a:gd name="connsiteY43" fmla="*/ 6324927 h 6858000"/>
              <a:gd name="connsiteX44" fmla="*/ 11673123 w 12192000"/>
              <a:gd name="connsiteY44" fmla="*/ 6319732 h 6858000"/>
              <a:gd name="connsiteX45" fmla="*/ 11822057 w 12192000"/>
              <a:gd name="connsiteY45" fmla="*/ 6304666 h 6858000"/>
              <a:gd name="connsiteX46" fmla="*/ 11826190 w 12192000"/>
              <a:gd name="connsiteY46" fmla="*/ 6310895 h 6858000"/>
              <a:gd name="connsiteX47" fmla="*/ 11826190 w 12192000"/>
              <a:gd name="connsiteY47" fmla="*/ 6435462 h 6858000"/>
              <a:gd name="connsiteX48" fmla="*/ 11822057 w 12192000"/>
              <a:gd name="connsiteY48" fmla="*/ 6441690 h 6858000"/>
              <a:gd name="connsiteX49" fmla="*/ 11813791 w 12192000"/>
              <a:gd name="connsiteY49" fmla="*/ 6439614 h 6858000"/>
              <a:gd name="connsiteX50" fmla="*/ 11729066 w 12192000"/>
              <a:gd name="connsiteY50" fmla="*/ 6381482 h 6858000"/>
              <a:gd name="connsiteX51" fmla="*/ 11722867 w 12192000"/>
              <a:gd name="connsiteY51" fmla="*/ 6373178 h 6858000"/>
              <a:gd name="connsiteX52" fmla="*/ 11729066 w 12192000"/>
              <a:gd name="connsiteY52" fmla="*/ 6364874 h 6858000"/>
              <a:gd name="connsiteX53" fmla="*/ 11813791 w 12192000"/>
              <a:gd name="connsiteY53" fmla="*/ 6306743 h 6858000"/>
              <a:gd name="connsiteX54" fmla="*/ 11822057 w 12192000"/>
              <a:gd name="connsiteY54" fmla="*/ 6304666 h 6858000"/>
              <a:gd name="connsiteX55" fmla="*/ 11476229 w 12192000"/>
              <a:gd name="connsiteY55" fmla="*/ 6304666 h 6858000"/>
              <a:gd name="connsiteX56" fmla="*/ 11484412 w 12192000"/>
              <a:gd name="connsiteY56" fmla="*/ 6308818 h 6858000"/>
              <a:gd name="connsiteX57" fmla="*/ 11568280 w 12192000"/>
              <a:gd name="connsiteY57" fmla="*/ 6364874 h 6858000"/>
              <a:gd name="connsiteX58" fmla="*/ 11574417 w 12192000"/>
              <a:gd name="connsiteY58" fmla="*/ 6373178 h 6858000"/>
              <a:gd name="connsiteX59" fmla="*/ 11568280 w 12192000"/>
              <a:gd name="connsiteY59" fmla="*/ 6381482 h 6858000"/>
              <a:gd name="connsiteX60" fmla="*/ 11484412 w 12192000"/>
              <a:gd name="connsiteY60" fmla="*/ 6439614 h 6858000"/>
              <a:gd name="connsiteX61" fmla="*/ 11476229 w 12192000"/>
              <a:gd name="connsiteY61" fmla="*/ 6441690 h 6858000"/>
              <a:gd name="connsiteX62" fmla="*/ 11472138 w 12192000"/>
              <a:gd name="connsiteY62" fmla="*/ 6435462 h 6858000"/>
              <a:gd name="connsiteX63" fmla="*/ 11472138 w 12192000"/>
              <a:gd name="connsiteY63" fmla="*/ 6310895 h 6858000"/>
              <a:gd name="connsiteX64" fmla="*/ 11476229 w 12192000"/>
              <a:gd name="connsiteY64" fmla="*/ 6304666 h 6858000"/>
              <a:gd name="connsiteX65" fmla="*/ 11088184 w 12192000"/>
              <a:gd name="connsiteY65" fmla="*/ 6294146 h 6858000"/>
              <a:gd name="connsiteX66" fmla="*/ 11082024 w 12192000"/>
              <a:gd name="connsiteY66" fmla="*/ 6296224 h 6858000"/>
              <a:gd name="connsiteX67" fmla="*/ 11079972 w 12192000"/>
              <a:gd name="connsiteY67" fmla="*/ 6302454 h 6858000"/>
              <a:gd name="connsiteX68" fmla="*/ 11121033 w 12192000"/>
              <a:gd name="connsiteY68" fmla="*/ 6460305 h 6858000"/>
              <a:gd name="connsiteX69" fmla="*/ 11145670 w 12192000"/>
              <a:gd name="connsiteY69" fmla="*/ 6481074 h 6858000"/>
              <a:gd name="connsiteX70" fmla="*/ 11153882 w 12192000"/>
              <a:gd name="connsiteY70" fmla="*/ 6481074 h 6858000"/>
              <a:gd name="connsiteX71" fmla="*/ 11149776 w 12192000"/>
              <a:gd name="connsiteY71" fmla="*/ 6489382 h 6858000"/>
              <a:gd name="connsiteX72" fmla="*/ 11149776 w 12192000"/>
              <a:gd name="connsiteY72" fmla="*/ 6491459 h 6858000"/>
              <a:gd name="connsiteX73" fmla="*/ 11125139 w 12192000"/>
              <a:gd name="connsiteY73" fmla="*/ 6510152 h 6858000"/>
              <a:gd name="connsiteX74" fmla="*/ 11090237 w 12192000"/>
              <a:gd name="connsiteY74" fmla="*/ 6508075 h 6858000"/>
              <a:gd name="connsiteX75" fmla="*/ 11084078 w 12192000"/>
              <a:gd name="connsiteY75" fmla="*/ 6510152 h 6858000"/>
              <a:gd name="connsiteX76" fmla="*/ 11082024 w 12192000"/>
              <a:gd name="connsiteY76" fmla="*/ 6514306 h 6858000"/>
              <a:gd name="connsiteX77" fmla="*/ 11082024 w 12192000"/>
              <a:gd name="connsiteY77" fmla="*/ 6532999 h 6858000"/>
              <a:gd name="connsiteX78" fmla="*/ 11088184 w 12192000"/>
              <a:gd name="connsiteY78" fmla="*/ 6539230 h 6858000"/>
              <a:gd name="connsiteX79" fmla="*/ 11135404 w 12192000"/>
              <a:gd name="connsiteY79" fmla="*/ 6545460 h 6858000"/>
              <a:gd name="connsiteX80" fmla="*/ 11137458 w 12192000"/>
              <a:gd name="connsiteY80" fmla="*/ 6545460 h 6858000"/>
              <a:gd name="connsiteX81" fmla="*/ 11190838 w 12192000"/>
              <a:gd name="connsiteY81" fmla="*/ 6493536 h 6858000"/>
              <a:gd name="connsiteX82" fmla="*/ 11223687 w 12192000"/>
              <a:gd name="connsiteY82" fmla="*/ 6364764 h 6858000"/>
              <a:gd name="connsiteX83" fmla="*/ 11236005 w 12192000"/>
              <a:gd name="connsiteY83" fmla="*/ 6323224 h 6858000"/>
              <a:gd name="connsiteX84" fmla="*/ 11240111 w 12192000"/>
              <a:gd name="connsiteY84" fmla="*/ 6302454 h 6858000"/>
              <a:gd name="connsiteX85" fmla="*/ 11238058 w 12192000"/>
              <a:gd name="connsiteY85" fmla="*/ 6296224 h 6858000"/>
              <a:gd name="connsiteX86" fmla="*/ 11233952 w 12192000"/>
              <a:gd name="connsiteY86" fmla="*/ 6294146 h 6858000"/>
              <a:gd name="connsiteX87" fmla="*/ 11205209 w 12192000"/>
              <a:gd name="connsiteY87" fmla="*/ 6294146 h 6858000"/>
              <a:gd name="connsiteX88" fmla="*/ 11199050 w 12192000"/>
              <a:gd name="connsiteY88" fmla="*/ 6298301 h 6858000"/>
              <a:gd name="connsiteX89" fmla="*/ 11162094 w 12192000"/>
              <a:gd name="connsiteY89" fmla="*/ 6439535 h 6858000"/>
              <a:gd name="connsiteX90" fmla="*/ 11160041 w 12192000"/>
              <a:gd name="connsiteY90" fmla="*/ 6439535 h 6858000"/>
              <a:gd name="connsiteX91" fmla="*/ 11121033 w 12192000"/>
              <a:gd name="connsiteY91" fmla="*/ 6298301 h 6858000"/>
              <a:gd name="connsiteX92" fmla="*/ 11114874 w 12192000"/>
              <a:gd name="connsiteY92" fmla="*/ 6294146 h 6858000"/>
              <a:gd name="connsiteX93" fmla="*/ 11088184 w 12192000"/>
              <a:gd name="connsiteY93" fmla="*/ 6294146 h 6858000"/>
              <a:gd name="connsiteX94" fmla="*/ 11048412 w 12192000"/>
              <a:gd name="connsiteY94" fmla="*/ 6291809 h 6858000"/>
              <a:gd name="connsiteX95" fmla="*/ 10999317 w 12192000"/>
              <a:gd name="connsiteY95" fmla="*/ 6312618 h 6858000"/>
              <a:gd name="connsiteX96" fmla="*/ 10999317 w 12192000"/>
              <a:gd name="connsiteY96" fmla="*/ 6300133 h 6858000"/>
              <a:gd name="connsiteX97" fmla="*/ 10993181 w 12192000"/>
              <a:gd name="connsiteY97" fmla="*/ 6293890 h 6858000"/>
              <a:gd name="connsiteX98" fmla="*/ 10964542 w 12192000"/>
              <a:gd name="connsiteY98" fmla="*/ 6293890 h 6858000"/>
              <a:gd name="connsiteX99" fmla="*/ 10958406 w 12192000"/>
              <a:gd name="connsiteY99" fmla="*/ 6300133 h 6858000"/>
              <a:gd name="connsiteX100" fmla="*/ 10958406 w 12192000"/>
              <a:gd name="connsiteY100" fmla="*/ 6474928 h 6858000"/>
              <a:gd name="connsiteX101" fmla="*/ 10964542 w 12192000"/>
              <a:gd name="connsiteY101" fmla="*/ 6481171 h 6858000"/>
              <a:gd name="connsiteX102" fmla="*/ 10993181 w 12192000"/>
              <a:gd name="connsiteY102" fmla="*/ 6481171 h 6858000"/>
              <a:gd name="connsiteX103" fmla="*/ 10999317 w 12192000"/>
              <a:gd name="connsiteY103" fmla="*/ 6474928 h 6858000"/>
              <a:gd name="connsiteX104" fmla="*/ 10999317 w 12192000"/>
              <a:gd name="connsiteY104" fmla="*/ 6354236 h 6858000"/>
              <a:gd name="connsiteX105" fmla="*/ 11050457 w 12192000"/>
              <a:gd name="connsiteY105" fmla="*/ 6331346 h 6858000"/>
              <a:gd name="connsiteX106" fmla="*/ 11056594 w 12192000"/>
              <a:gd name="connsiteY106" fmla="*/ 6325103 h 6858000"/>
              <a:gd name="connsiteX107" fmla="*/ 11056594 w 12192000"/>
              <a:gd name="connsiteY107" fmla="*/ 6298052 h 6858000"/>
              <a:gd name="connsiteX108" fmla="*/ 11054548 w 12192000"/>
              <a:gd name="connsiteY108" fmla="*/ 6293890 h 6858000"/>
              <a:gd name="connsiteX109" fmla="*/ 11048412 w 12192000"/>
              <a:gd name="connsiteY109" fmla="*/ 6291809 h 6858000"/>
              <a:gd name="connsiteX110" fmla="*/ 10847504 w 12192000"/>
              <a:gd name="connsiteY110" fmla="*/ 6288302 h 6858000"/>
              <a:gd name="connsiteX111" fmla="*/ 10777148 w 12192000"/>
              <a:gd name="connsiteY111" fmla="*/ 6296620 h 6858000"/>
              <a:gd name="connsiteX112" fmla="*/ 10770940 w 12192000"/>
              <a:gd name="connsiteY112" fmla="*/ 6302858 h 6858000"/>
              <a:gd name="connsiteX113" fmla="*/ 10773009 w 12192000"/>
              <a:gd name="connsiteY113" fmla="*/ 6327811 h 6858000"/>
              <a:gd name="connsiteX114" fmla="*/ 10775079 w 12192000"/>
              <a:gd name="connsiteY114" fmla="*/ 6331970 h 6858000"/>
              <a:gd name="connsiteX115" fmla="*/ 10779217 w 12192000"/>
              <a:gd name="connsiteY115" fmla="*/ 6334049 h 6858000"/>
              <a:gd name="connsiteX116" fmla="*/ 10845434 w 12192000"/>
              <a:gd name="connsiteY116" fmla="*/ 6329890 h 6858000"/>
              <a:gd name="connsiteX117" fmla="*/ 10868196 w 12192000"/>
              <a:gd name="connsiteY117" fmla="*/ 6352764 h 6858000"/>
              <a:gd name="connsiteX118" fmla="*/ 10868196 w 12192000"/>
              <a:gd name="connsiteY118" fmla="*/ 6365240 h 6858000"/>
              <a:gd name="connsiteX119" fmla="*/ 10822672 w 12192000"/>
              <a:gd name="connsiteY119" fmla="*/ 6369399 h 6858000"/>
              <a:gd name="connsiteX120" fmla="*/ 10758524 w 12192000"/>
              <a:gd name="connsiteY120" fmla="*/ 6425543 h 6858000"/>
              <a:gd name="connsiteX121" fmla="*/ 10814395 w 12192000"/>
              <a:gd name="connsiteY121" fmla="*/ 6485846 h 6858000"/>
              <a:gd name="connsiteX122" fmla="*/ 10874404 w 12192000"/>
              <a:gd name="connsiteY122" fmla="*/ 6473370 h 6858000"/>
              <a:gd name="connsiteX123" fmla="*/ 10903374 w 12192000"/>
              <a:gd name="connsiteY123" fmla="*/ 6485846 h 6858000"/>
              <a:gd name="connsiteX124" fmla="*/ 10909582 w 12192000"/>
              <a:gd name="connsiteY124" fmla="*/ 6483767 h 6858000"/>
              <a:gd name="connsiteX125" fmla="*/ 10911651 w 12192000"/>
              <a:gd name="connsiteY125" fmla="*/ 6477529 h 6858000"/>
              <a:gd name="connsiteX126" fmla="*/ 10911651 w 12192000"/>
              <a:gd name="connsiteY126" fmla="*/ 6352764 h 6858000"/>
              <a:gd name="connsiteX127" fmla="*/ 10847504 w 12192000"/>
              <a:gd name="connsiteY127" fmla="*/ 6288302 h 6858000"/>
              <a:gd name="connsiteX128" fmla="*/ 10518899 w 12192000"/>
              <a:gd name="connsiteY128" fmla="*/ 6288302 h 6858000"/>
              <a:gd name="connsiteX129" fmla="*/ 10434738 w 12192000"/>
              <a:gd name="connsiteY129" fmla="*/ 6387074 h 6858000"/>
              <a:gd name="connsiteX130" fmla="*/ 10518899 w 12192000"/>
              <a:gd name="connsiteY130" fmla="*/ 6485846 h 6858000"/>
              <a:gd name="connsiteX131" fmla="*/ 10603060 w 12192000"/>
              <a:gd name="connsiteY131" fmla="*/ 6387074 h 6858000"/>
              <a:gd name="connsiteX132" fmla="*/ 10518899 w 12192000"/>
              <a:gd name="connsiteY132" fmla="*/ 6288302 h 6858000"/>
              <a:gd name="connsiteX133" fmla="*/ 10302945 w 12192000"/>
              <a:gd name="connsiteY133" fmla="*/ 6262586 h 6858000"/>
              <a:gd name="connsiteX134" fmla="*/ 10319310 w 12192000"/>
              <a:gd name="connsiteY134" fmla="*/ 6262586 h 6858000"/>
              <a:gd name="connsiteX135" fmla="*/ 10362267 w 12192000"/>
              <a:gd name="connsiteY135" fmla="*/ 6302328 h 6858000"/>
              <a:gd name="connsiteX136" fmla="*/ 10317264 w 12192000"/>
              <a:gd name="connsiteY136" fmla="*/ 6339979 h 6858000"/>
              <a:gd name="connsiteX137" fmla="*/ 10272261 w 12192000"/>
              <a:gd name="connsiteY137" fmla="*/ 6339979 h 6858000"/>
              <a:gd name="connsiteX138" fmla="*/ 10272261 w 12192000"/>
              <a:gd name="connsiteY138" fmla="*/ 6264678 h 6858000"/>
              <a:gd name="connsiteX139" fmla="*/ 10302945 w 12192000"/>
              <a:gd name="connsiteY139" fmla="*/ 6262586 h 6858000"/>
              <a:gd name="connsiteX140" fmla="*/ 10679182 w 12192000"/>
              <a:gd name="connsiteY140" fmla="*/ 6250897 h 6858000"/>
              <a:gd name="connsiteX141" fmla="*/ 10650472 w 12192000"/>
              <a:gd name="connsiteY141" fmla="*/ 6257141 h 6858000"/>
              <a:gd name="connsiteX142" fmla="*/ 10644320 w 12192000"/>
              <a:gd name="connsiteY142" fmla="*/ 6263385 h 6858000"/>
              <a:gd name="connsiteX143" fmla="*/ 10644320 w 12192000"/>
              <a:gd name="connsiteY143" fmla="*/ 6294607 h 6858000"/>
              <a:gd name="connsiteX144" fmla="*/ 10627914 w 12192000"/>
              <a:gd name="connsiteY144" fmla="*/ 6294607 h 6858000"/>
              <a:gd name="connsiteX145" fmla="*/ 10621762 w 12192000"/>
              <a:gd name="connsiteY145" fmla="*/ 6300852 h 6858000"/>
              <a:gd name="connsiteX146" fmla="*/ 10621762 w 12192000"/>
              <a:gd name="connsiteY146" fmla="*/ 6325830 h 6858000"/>
              <a:gd name="connsiteX147" fmla="*/ 10627914 w 12192000"/>
              <a:gd name="connsiteY147" fmla="*/ 6332074 h 6858000"/>
              <a:gd name="connsiteX148" fmla="*/ 10644320 w 12192000"/>
              <a:gd name="connsiteY148" fmla="*/ 6332074 h 6858000"/>
              <a:gd name="connsiteX149" fmla="*/ 10644320 w 12192000"/>
              <a:gd name="connsiteY149" fmla="*/ 6415333 h 6858000"/>
              <a:gd name="connsiteX150" fmla="*/ 10699689 w 12192000"/>
              <a:gd name="connsiteY150" fmla="*/ 6488184 h 6858000"/>
              <a:gd name="connsiteX151" fmla="*/ 10732500 w 12192000"/>
              <a:gd name="connsiteY151" fmla="*/ 6484021 h 6858000"/>
              <a:gd name="connsiteX152" fmla="*/ 10738652 w 12192000"/>
              <a:gd name="connsiteY152" fmla="*/ 6475695 h 6858000"/>
              <a:gd name="connsiteX153" fmla="*/ 10736602 w 12192000"/>
              <a:gd name="connsiteY153" fmla="*/ 6452799 h 6858000"/>
              <a:gd name="connsiteX154" fmla="*/ 10730449 w 12192000"/>
              <a:gd name="connsiteY154" fmla="*/ 6444473 h 6858000"/>
              <a:gd name="connsiteX155" fmla="*/ 10705841 w 12192000"/>
              <a:gd name="connsiteY155" fmla="*/ 6446555 h 6858000"/>
              <a:gd name="connsiteX156" fmla="*/ 10687385 w 12192000"/>
              <a:gd name="connsiteY156" fmla="*/ 6409088 h 6858000"/>
              <a:gd name="connsiteX157" fmla="*/ 10687385 w 12192000"/>
              <a:gd name="connsiteY157" fmla="*/ 6332074 h 6858000"/>
              <a:gd name="connsiteX158" fmla="*/ 10730449 w 12192000"/>
              <a:gd name="connsiteY158" fmla="*/ 6332074 h 6858000"/>
              <a:gd name="connsiteX159" fmla="*/ 10736602 w 12192000"/>
              <a:gd name="connsiteY159" fmla="*/ 6325830 h 6858000"/>
              <a:gd name="connsiteX160" fmla="*/ 10736602 w 12192000"/>
              <a:gd name="connsiteY160" fmla="*/ 6300852 h 6858000"/>
              <a:gd name="connsiteX161" fmla="*/ 10730449 w 12192000"/>
              <a:gd name="connsiteY161" fmla="*/ 6294607 h 6858000"/>
              <a:gd name="connsiteX162" fmla="*/ 10687385 w 12192000"/>
              <a:gd name="connsiteY162" fmla="*/ 6294607 h 6858000"/>
              <a:gd name="connsiteX163" fmla="*/ 10687385 w 12192000"/>
              <a:gd name="connsiteY163" fmla="*/ 6257141 h 6858000"/>
              <a:gd name="connsiteX164" fmla="*/ 10685334 w 12192000"/>
              <a:gd name="connsiteY164" fmla="*/ 6250897 h 6858000"/>
              <a:gd name="connsiteX165" fmla="*/ 10679182 w 12192000"/>
              <a:gd name="connsiteY165" fmla="*/ 6250897 h 6858000"/>
              <a:gd name="connsiteX166" fmla="*/ 10313278 w 12192000"/>
              <a:gd name="connsiteY166" fmla="*/ 6221675 h 6858000"/>
              <a:gd name="connsiteX167" fmla="*/ 10232861 w 12192000"/>
              <a:gd name="connsiteY167" fmla="*/ 6225827 h 6858000"/>
              <a:gd name="connsiteX168" fmla="*/ 10226674 w 12192000"/>
              <a:gd name="connsiteY168" fmla="*/ 6234131 h 6858000"/>
              <a:gd name="connsiteX169" fmla="*/ 10226674 w 12192000"/>
              <a:gd name="connsiteY169" fmla="*/ 6474943 h 6858000"/>
              <a:gd name="connsiteX170" fmla="*/ 10234922 w 12192000"/>
              <a:gd name="connsiteY170" fmla="*/ 6481171 h 6858000"/>
              <a:gd name="connsiteX171" fmla="*/ 10263790 w 12192000"/>
              <a:gd name="connsiteY171" fmla="*/ 6481171 h 6858000"/>
              <a:gd name="connsiteX172" fmla="*/ 10272038 w 12192000"/>
              <a:gd name="connsiteY172" fmla="*/ 6474943 h 6858000"/>
              <a:gd name="connsiteX173" fmla="*/ 10272038 w 12192000"/>
              <a:gd name="connsiteY173" fmla="*/ 6379449 h 6858000"/>
              <a:gd name="connsiteX174" fmla="*/ 10321526 w 12192000"/>
              <a:gd name="connsiteY174" fmla="*/ 6381524 h 6858000"/>
              <a:gd name="connsiteX175" fmla="*/ 10362766 w 12192000"/>
              <a:gd name="connsiteY175" fmla="*/ 6477018 h 6858000"/>
              <a:gd name="connsiteX176" fmla="*/ 10368952 w 12192000"/>
              <a:gd name="connsiteY176" fmla="*/ 6481171 h 6858000"/>
              <a:gd name="connsiteX177" fmla="*/ 10401944 w 12192000"/>
              <a:gd name="connsiteY177" fmla="*/ 6481171 h 6858000"/>
              <a:gd name="connsiteX178" fmla="*/ 10408130 w 12192000"/>
              <a:gd name="connsiteY178" fmla="*/ 6479095 h 6858000"/>
              <a:gd name="connsiteX179" fmla="*/ 10410192 w 12192000"/>
              <a:gd name="connsiteY179" fmla="*/ 6472867 h 6858000"/>
              <a:gd name="connsiteX180" fmla="*/ 10362766 w 12192000"/>
              <a:gd name="connsiteY180" fmla="*/ 6369069 h 6858000"/>
              <a:gd name="connsiteX181" fmla="*/ 10408130 w 12192000"/>
              <a:gd name="connsiteY181" fmla="*/ 6300561 h 6858000"/>
              <a:gd name="connsiteX182" fmla="*/ 10319464 w 12192000"/>
              <a:gd name="connsiteY182" fmla="*/ 6221675 h 6858000"/>
              <a:gd name="connsiteX183" fmla="*/ 10313278 w 12192000"/>
              <a:gd name="connsiteY183" fmla="*/ 6221675 h 6858000"/>
              <a:gd name="connsiteX184" fmla="*/ 11675833 w 12192000"/>
              <a:gd name="connsiteY184" fmla="*/ 6188669 h 6858000"/>
              <a:gd name="connsiteX185" fmla="*/ 11684076 w 12192000"/>
              <a:gd name="connsiteY185" fmla="*/ 6188669 h 6858000"/>
              <a:gd name="connsiteX186" fmla="*/ 11791218 w 12192000"/>
              <a:gd name="connsiteY186" fmla="*/ 6250482 h 6858000"/>
              <a:gd name="connsiteX187" fmla="*/ 11795339 w 12192000"/>
              <a:gd name="connsiteY187" fmla="*/ 6256663 h 6858000"/>
              <a:gd name="connsiteX188" fmla="*/ 11787097 w 12192000"/>
              <a:gd name="connsiteY188" fmla="*/ 6262844 h 6858000"/>
              <a:gd name="connsiteX189" fmla="*/ 11696438 w 12192000"/>
              <a:gd name="connsiteY189" fmla="*/ 6306113 h 6858000"/>
              <a:gd name="connsiteX190" fmla="*/ 11686136 w 12192000"/>
              <a:gd name="connsiteY190" fmla="*/ 6308173 h 6858000"/>
              <a:gd name="connsiteX191" fmla="*/ 11682015 w 12192000"/>
              <a:gd name="connsiteY191" fmla="*/ 6297871 h 6858000"/>
              <a:gd name="connsiteX192" fmla="*/ 11673773 w 12192000"/>
              <a:gd name="connsiteY192" fmla="*/ 6196910 h 6858000"/>
              <a:gd name="connsiteX193" fmla="*/ 11675833 w 12192000"/>
              <a:gd name="connsiteY193" fmla="*/ 6188669 h 6858000"/>
              <a:gd name="connsiteX194" fmla="*/ 11618498 w 12192000"/>
              <a:gd name="connsiteY194" fmla="*/ 6187898 h 6858000"/>
              <a:gd name="connsiteX195" fmla="*/ 11622619 w 12192000"/>
              <a:gd name="connsiteY195" fmla="*/ 6188673 h 6858000"/>
              <a:gd name="connsiteX196" fmla="*/ 11624679 w 12192000"/>
              <a:gd name="connsiteY196" fmla="*/ 6198998 h 6858000"/>
              <a:gd name="connsiteX197" fmla="*/ 11616438 w 12192000"/>
              <a:gd name="connsiteY197" fmla="*/ 6300186 h 6858000"/>
              <a:gd name="connsiteX198" fmla="*/ 11612316 w 12192000"/>
              <a:gd name="connsiteY198" fmla="*/ 6308446 h 6858000"/>
              <a:gd name="connsiteX199" fmla="*/ 11602015 w 12192000"/>
              <a:gd name="connsiteY199" fmla="*/ 6308446 h 6858000"/>
              <a:gd name="connsiteX200" fmla="*/ 11511355 w 12192000"/>
              <a:gd name="connsiteY200" fmla="*/ 6263015 h 6858000"/>
              <a:gd name="connsiteX201" fmla="*/ 11503114 w 12192000"/>
              <a:gd name="connsiteY201" fmla="*/ 6256820 h 6858000"/>
              <a:gd name="connsiteX202" fmla="*/ 11507235 w 12192000"/>
              <a:gd name="connsiteY202" fmla="*/ 6250624 h 6858000"/>
              <a:gd name="connsiteX203" fmla="*/ 11614377 w 12192000"/>
              <a:gd name="connsiteY203" fmla="*/ 6188673 h 6858000"/>
              <a:gd name="connsiteX204" fmla="*/ 11618498 w 12192000"/>
              <a:gd name="connsiteY204" fmla="*/ 6187898 h 6858000"/>
              <a:gd name="connsiteX205" fmla="*/ 11649811 w 12192000"/>
              <a:gd name="connsiteY205" fmla="*/ 6152709 h 6858000"/>
              <a:gd name="connsiteX206" fmla="*/ 11432980 w 12192000"/>
              <a:gd name="connsiteY206" fmla="*/ 6371879 h 6858000"/>
              <a:gd name="connsiteX207" fmla="*/ 11649811 w 12192000"/>
              <a:gd name="connsiteY207" fmla="*/ 6591048 h 6858000"/>
              <a:gd name="connsiteX208" fmla="*/ 11866643 w 12192000"/>
              <a:gd name="connsiteY208" fmla="*/ 6371879 h 6858000"/>
              <a:gd name="connsiteX209" fmla="*/ 11649811 w 12192000"/>
              <a:gd name="connsiteY209" fmla="*/ 6152709 h 6858000"/>
              <a:gd name="connsiteX210" fmla="*/ 11649226 w 12192000"/>
              <a:gd name="connsiteY210" fmla="*/ 6121150 h 6858000"/>
              <a:gd name="connsiteX211" fmla="*/ 11895865 w 12192000"/>
              <a:gd name="connsiteY211" fmla="*/ 6370711 h 6858000"/>
              <a:gd name="connsiteX212" fmla="*/ 11649226 w 12192000"/>
              <a:gd name="connsiteY212" fmla="*/ 6620272 h 6858000"/>
              <a:gd name="connsiteX213" fmla="*/ 11402588 w 12192000"/>
              <a:gd name="connsiteY213" fmla="*/ 6370711 h 6858000"/>
              <a:gd name="connsiteX214" fmla="*/ 11649226 w 12192000"/>
              <a:gd name="connsiteY214" fmla="*/ 6121150 h 6858000"/>
              <a:gd name="connsiteX215" fmla="*/ 11636303 w 12192000"/>
              <a:gd name="connsiteY215" fmla="*/ 6042574 h 6858000"/>
              <a:gd name="connsiteX216" fmla="*/ 11623964 w 12192000"/>
              <a:gd name="connsiteY216" fmla="*/ 6092457 h 6858000"/>
              <a:gd name="connsiteX217" fmla="*/ 11601342 w 12192000"/>
              <a:gd name="connsiteY217" fmla="*/ 6096614 h 6858000"/>
              <a:gd name="connsiteX218" fmla="*/ 11574607 w 12192000"/>
              <a:gd name="connsiteY218" fmla="*/ 6050888 h 6858000"/>
              <a:gd name="connsiteX219" fmla="*/ 11574607 w 12192000"/>
              <a:gd name="connsiteY219" fmla="*/ 6048809 h 6858000"/>
              <a:gd name="connsiteX220" fmla="*/ 11572550 w 12192000"/>
              <a:gd name="connsiteY220" fmla="*/ 6050888 h 6858000"/>
              <a:gd name="connsiteX221" fmla="*/ 11551985 w 12192000"/>
              <a:gd name="connsiteY221" fmla="*/ 6055045 h 6858000"/>
              <a:gd name="connsiteX222" fmla="*/ 11551985 w 12192000"/>
              <a:gd name="connsiteY222" fmla="*/ 6057123 h 6858000"/>
              <a:gd name="connsiteX223" fmla="*/ 11547872 w 12192000"/>
              <a:gd name="connsiteY223" fmla="*/ 6082065 h 6858000"/>
              <a:gd name="connsiteX224" fmla="*/ 11551985 w 12192000"/>
              <a:gd name="connsiteY224" fmla="*/ 6109085 h 6858000"/>
              <a:gd name="connsiteX225" fmla="*/ 11531420 w 12192000"/>
              <a:gd name="connsiteY225" fmla="*/ 6117398 h 6858000"/>
              <a:gd name="connsiteX226" fmla="*/ 11494402 w 12192000"/>
              <a:gd name="connsiteY226" fmla="*/ 6082065 h 6858000"/>
              <a:gd name="connsiteX227" fmla="*/ 11494402 w 12192000"/>
              <a:gd name="connsiteY227" fmla="*/ 6079986 h 6858000"/>
              <a:gd name="connsiteX228" fmla="*/ 11492346 w 12192000"/>
              <a:gd name="connsiteY228" fmla="*/ 6079986 h 6858000"/>
              <a:gd name="connsiteX229" fmla="*/ 11473837 w 12192000"/>
              <a:gd name="connsiteY229" fmla="*/ 6092457 h 6858000"/>
              <a:gd name="connsiteX230" fmla="*/ 11473837 w 12192000"/>
              <a:gd name="connsiteY230" fmla="*/ 6094535 h 6858000"/>
              <a:gd name="connsiteX231" fmla="*/ 11486176 w 12192000"/>
              <a:gd name="connsiteY231" fmla="*/ 6144418 h 6858000"/>
              <a:gd name="connsiteX232" fmla="*/ 11469724 w 12192000"/>
              <a:gd name="connsiteY232" fmla="*/ 6156889 h 6858000"/>
              <a:gd name="connsiteX233" fmla="*/ 11426536 w 12192000"/>
              <a:gd name="connsiteY233" fmla="*/ 6129869 h 6858000"/>
              <a:gd name="connsiteX234" fmla="*/ 11424480 w 12192000"/>
              <a:gd name="connsiteY234" fmla="*/ 6129869 h 6858000"/>
              <a:gd name="connsiteX235" fmla="*/ 11424480 w 12192000"/>
              <a:gd name="connsiteY235" fmla="*/ 6131947 h 6858000"/>
              <a:gd name="connsiteX236" fmla="*/ 11408027 w 12192000"/>
              <a:gd name="connsiteY236" fmla="*/ 6146497 h 6858000"/>
              <a:gd name="connsiteX237" fmla="*/ 11408027 w 12192000"/>
              <a:gd name="connsiteY237" fmla="*/ 6148575 h 6858000"/>
              <a:gd name="connsiteX238" fmla="*/ 11434763 w 12192000"/>
              <a:gd name="connsiteY238" fmla="*/ 6194301 h 6858000"/>
              <a:gd name="connsiteX239" fmla="*/ 11420366 w 12192000"/>
              <a:gd name="connsiteY239" fmla="*/ 6210929 h 6858000"/>
              <a:gd name="connsiteX240" fmla="*/ 11371010 w 12192000"/>
              <a:gd name="connsiteY240" fmla="*/ 6198458 h 6858000"/>
              <a:gd name="connsiteX241" fmla="*/ 11368953 w 12192000"/>
              <a:gd name="connsiteY241" fmla="*/ 6198458 h 6858000"/>
              <a:gd name="connsiteX242" fmla="*/ 11358671 w 12192000"/>
              <a:gd name="connsiteY242" fmla="*/ 6217164 h 6858000"/>
              <a:gd name="connsiteX243" fmla="*/ 11358671 w 12192000"/>
              <a:gd name="connsiteY243" fmla="*/ 6219243 h 6858000"/>
              <a:gd name="connsiteX244" fmla="*/ 11395688 w 12192000"/>
              <a:gd name="connsiteY244" fmla="*/ 6256655 h 6858000"/>
              <a:gd name="connsiteX245" fmla="*/ 11387462 w 12192000"/>
              <a:gd name="connsiteY245" fmla="*/ 6275361 h 6858000"/>
              <a:gd name="connsiteX246" fmla="*/ 11336049 w 12192000"/>
              <a:gd name="connsiteY246" fmla="*/ 6275361 h 6858000"/>
              <a:gd name="connsiteX247" fmla="*/ 11333992 w 12192000"/>
              <a:gd name="connsiteY247" fmla="*/ 6275361 h 6858000"/>
              <a:gd name="connsiteX248" fmla="*/ 11333992 w 12192000"/>
              <a:gd name="connsiteY248" fmla="*/ 6277439 h 6858000"/>
              <a:gd name="connsiteX249" fmla="*/ 11327823 w 12192000"/>
              <a:gd name="connsiteY249" fmla="*/ 6298223 h 6858000"/>
              <a:gd name="connsiteX250" fmla="*/ 11329879 w 12192000"/>
              <a:gd name="connsiteY250" fmla="*/ 6300302 h 6858000"/>
              <a:gd name="connsiteX251" fmla="*/ 11373066 w 12192000"/>
              <a:gd name="connsiteY251" fmla="*/ 6325243 h 6858000"/>
              <a:gd name="connsiteX252" fmla="*/ 11371010 w 12192000"/>
              <a:gd name="connsiteY252" fmla="*/ 6348107 h 6858000"/>
              <a:gd name="connsiteX253" fmla="*/ 11321653 w 12192000"/>
              <a:gd name="connsiteY253" fmla="*/ 6360578 h 6858000"/>
              <a:gd name="connsiteX254" fmla="*/ 11319596 w 12192000"/>
              <a:gd name="connsiteY254" fmla="*/ 6360578 h 6858000"/>
              <a:gd name="connsiteX255" fmla="*/ 11319596 w 12192000"/>
              <a:gd name="connsiteY255" fmla="*/ 6362655 h 6858000"/>
              <a:gd name="connsiteX256" fmla="*/ 11319596 w 12192000"/>
              <a:gd name="connsiteY256" fmla="*/ 6373048 h 6858000"/>
              <a:gd name="connsiteX257" fmla="*/ 11319596 w 12192000"/>
              <a:gd name="connsiteY257" fmla="*/ 6383440 h 6858000"/>
              <a:gd name="connsiteX258" fmla="*/ 11319596 w 12192000"/>
              <a:gd name="connsiteY258" fmla="*/ 6385519 h 6858000"/>
              <a:gd name="connsiteX259" fmla="*/ 11321653 w 12192000"/>
              <a:gd name="connsiteY259" fmla="*/ 6385519 h 6858000"/>
              <a:gd name="connsiteX260" fmla="*/ 11371010 w 12192000"/>
              <a:gd name="connsiteY260" fmla="*/ 6397990 h 6858000"/>
              <a:gd name="connsiteX261" fmla="*/ 11375123 w 12192000"/>
              <a:gd name="connsiteY261" fmla="*/ 6420852 h 6858000"/>
              <a:gd name="connsiteX262" fmla="*/ 11329879 w 12192000"/>
              <a:gd name="connsiteY262" fmla="*/ 6447872 h 6858000"/>
              <a:gd name="connsiteX263" fmla="*/ 11327823 w 12192000"/>
              <a:gd name="connsiteY263" fmla="*/ 6447872 h 6858000"/>
              <a:gd name="connsiteX264" fmla="*/ 11327823 w 12192000"/>
              <a:gd name="connsiteY264" fmla="*/ 6449951 h 6858000"/>
              <a:gd name="connsiteX265" fmla="*/ 11333992 w 12192000"/>
              <a:gd name="connsiteY265" fmla="*/ 6470736 h 6858000"/>
              <a:gd name="connsiteX266" fmla="*/ 11336049 w 12192000"/>
              <a:gd name="connsiteY266" fmla="*/ 6470736 h 6858000"/>
              <a:gd name="connsiteX267" fmla="*/ 11387462 w 12192000"/>
              <a:gd name="connsiteY267" fmla="*/ 6470736 h 6858000"/>
              <a:gd name="connsiteX268" fmla="*/ 11395688 w 12192000"/>
              <a:gd name="connsiteY268" fmla="*/ 6491519 h 6858000"/>
              <a:gd name="connsiteX269" fmla="*/ 11358671 w 12192000"/>
              <a:gd name="connsiteY269" fmla="*/ 6528932 h 6858000"/>
              <a:gd name="connsiteX270" fmla="*/ 11358671 w 12192000"/>
              <a:gd name="connsiteY270" fmla="*/ 6531010 h 6858000"/>
              <a:gd name="connsiteX271" fmla="*/ 11371010 w 12192000"/>
              <a:gd name="connsiteY271" fmla="*/ 6549716 h 6858000"/>
              <a:gd name="connsiteX272" fmla="*/ 11422423 w 12192000"/>
              <a:gd name="connsiteY272" fmla="*/ 6535168 h 6858000"/>
              <a:gd name="connsiteX273" fmla="*/ 11434763 w 12192000"/>
              <a:gd name="connsiteY273" fmla="*/ 6553874 h 6858000"/>
              <a:gd name="connsiteX274" fmla="*/ 11408027 w 12192000"/>
              <a:gd name="connsiteY274" fmla="*/ 6599600 h 6858000"/>
              <a:gd name="connsiteX275" fmla="*/ 11410084 w 12192000"/>
              <a:gd name="connsiteY275" fmla="*/ 6601677 h 6858000"/>
              <a:gd name="connsiteX276" fmla="*/ 11424480 w 12192000"/>
              <a:gd name="connsiteY276" fmla="*/ 6616227 h 6858000"/>
              <a:gd name="connsiteX277" fmla="*/ 11426536 w 12192000"/>
              <a:gd name="connsiteY277" fmla="*/ 6616227 h 6858000"/>
              <a:gd name="connsiteX278" fmla="*/ 11471780 w 12192000"/>
              <a:gd name="connsiteY278" fmla="*/ 6589207 h 6858000"/>
              <a:gd name="connsiteX279" fmla="*/ 11488233 w 12192000"/>
              <a:gd name="connsiteY279" fmla="*/ 6603756 h 6858000"/>
              <a:gd name="connsiteX280" fmla="*/ 11475894 w 12192000"/>
              <a:gd name="connsiteY280" fmla="*/ 6653639 h 6858000"/>
              <a:gd name="connsiteX281" fmla="*/ 11475894 w 12192000"/>
              <a:gd name="connsiteY281" fmla="*/ 6655718 h 6858000"/>
              <a:gd name="connsiteX282" fmla="*/ 11494402 w 12192000"/>
              <a:gd name="connsiteY282" fmla="*/ 6666109 h 6858000"/>
              <a:gd name="connsiteX283" fmla="*/ 11494402 w 12192000"/>
              <a:gd name="connsiteY283" fmla="*/ 6668188 h 6858000"/>
              <a:gd name="connsiteX284" fmla="*/ 11496459 w 12192000"/>
              <a:gd name="connsiteY284" fmla="*/ 6666109 h 6858000"/>
              <a:gd name="connsiteX285" fmla="*/ 11533476 w 12192000"/>
              <a:gd name="connsiteY285" fmla="*/ 6628698 h 6858000"/>
              <a:gd name="connsiteX286" fmla="*/ 11551985 w 12192000"/>
              <a:gd name="connsiteY286" fmla="*/ 6637012 h 6858000"/>
              <a:gd name="connsiteX287" fmla="*/ 11549928 w 12192000"/>
              <a:gd name="connsiteY287" fmla="*/ 6664032 h 6858000"/>
              <a:gd name="connsiteX288" fmla="*/ 11551985 w 12192000"/>
              <a:gd name="connsiteY288" fmla="*/ 6688973 h 6858000"/>
              <a:gd name="connsiteX289" fmla="*/ 11551985 w 12192000"/>
              <a:gd name="connsiteY289" fmla="*/ 6691051 h 6858000"/>
              <a:gd name="connsiteX290" fmla="*/ 11554042 w 12192000"/>
              <a:gd name="connsiteY290" fmla="*/ 6691051 h 6858000"/>
              <a:gd name="connsiteX291" fmla="*/ 11574607 w 12192000"/>
              <a:gd name="connsiteY291" fmla="*/ 6697286 h 6858000"/>
              <a:gd name="connsiteX292" fmla="*/ 11576663 w 12192000"/>
              <a:gd name="connsiteY292" fmla="*/ 6697286 h 6858000"/>
              <a:gd name="connsiteX293" fmla="*/ 11601342 w 12192000"/>
              <a:gd name="connsiteY293" fmla="*/ 6651561 h 6858000"/>
              <a:gd name="connsiteX294" fmla="*/ 11623964 w 12192000"/>
              <a:gd name="connsiteY294" fmla="*/ 6653639 h 6858000"/>
              <a:gd name="connsiteX295" fmla="*/ 11636303 w 12192000"/>
              <a:gd name="connsiteY295" fmla="*/ 6705600 h 6858000"/>
              <a:gd name="connsiteX296" fmla="*/ 11638359 w 12192000"/>
              <a:gd name="connsiteY296" fmla="*/ 6705600 h 6858000"/>
              <a:gd name="connsiteX297" fmla="*/ 11658925 w 12192000"/>
              <a:gd name="connsiteY297" fmla="*/ 6705600 h 6858000"/>
              <a:gd name="connsiteX298" fmla="*/ 11660982 w 12192000"/>
              <a:gd name="connsiteY298" fmla="*/ 6705600 h 6858000"/>
              <a:gd name="connsiteX299" fmla="*/ 11675378 w 12192000"/>
              <a:gd name="connsiteY299" fmla="*/ 6653639 h 6858000"/>
              <a:gd name="connsiteX300" fmla="*/ 11695943 w 12192000"/>
              <a:gd name="connsiteY300" fmla="*/ 6651561 h 6858000"/>
              <a:gd name="connsiteX301" fmla="*/ 11722678 w 12192000"/>
              <a:gd name="connsiteY301" fmla="*/ 6697286 h 6858000"/>
              <a:gd name="connsiteX302" fmla="*/ 11743243 w 12192000"/>
              <a:gd name="connsiteY302" fmla="*/ 6691051 h 6858000"/>
              <a:gd name="connsiteX303" fmla="*/ 11745300 w 12192000"/>
              <a:gd name="connsiteY303" fmla="*/ 6691051 h 6858000"/>
              <a:gd name="connsiteX304" fmla="*/ 11747356 w 12192000"/>
              <a:gd name="connsiteY304" fmla="*/ 6664032 h 6858000"/>
              <a:gd name="connsiteX305" fmla="*/ 11745300 w 12192000"/>
              <a:gd name="connsiteY305" fmla="*/ 6637012 h 6858000"/>
              <a:gd name="connsiteX306" fmla="*/ 11765865 w 12192000"/>
              <a:gd name="connsiteY306" fmla="*/ 6628698 h 6858000"/>
              <a:gd name="connsiteX307" fmla="*/ 11802882 w 12192000"/>
              <a:gd name="connsiteY307" fmla="*/ 6666109 h 6858000"/>
              <a:gd name="connsiteX308" fmla="*/ 11821391 w 12192000"/>
              <a:gd name="connsiteY308" fmla="*/ 6655718 h 6858000"/>
              <a:gd name="connsiteX309" fmla="*/ 11823448 w 12192000"/>
              <a:gd name="connsiteY309" fmla="*/ 6653639 h 6858000"/>
              <a:gd name="connsiteX310" fmla="*/ 11823448 w 12192000"/>
              <a:gd name="connsiteY310" fmla="*/ 6651561 h 6858000"/>
              <a:gd name="connsiteX311" fmla="*/ 11809052 w 12192000"/>
              <a:gd name="connsiteY311" fmla="*/ 6603756 h 6858000"/>
              <a:gd name="connsiteX312" fmla="*/ 11825504 w 12192000"/>
              <a:gd name="connsiteY312" fmla="*/ 6589207 h 6858000"/>
              <a:gd name="connsiteX313" fmla="*/ 11870748 w 12192000"/>
              <a:gd name="connsiteY313" fmla="*/ 6616227 h 6858000"/>
              <a:gd name="connsiteX314" fmla="*/ 11872805 w 12192000"/>
              <a:gd name="connsiteY314" fmla="*/ 6616227 h 6858000"/>
              <a:gd name="connsiteX315" fmla="*/ 11887201 w 12192000"/>
              <a:gd name="connsiteY315" fmla="*/ 6599600 h 6858000"/>
              <a:gd name="connsiteX316" fmla="*/ 11889257 w 12192000"/>
              <a:gd name="connsiteY316" fmla="*/ 6599600 h 6858000"/>
              <a:gd name="connsiteX317" fmla="*/ 11862522 w 12192000"/>
              <a:gd name="connsiteY317" fmla="*/ 6553874 h 6858000"/>
              <a:gd name="connsiteX318" fmla="*/ 11874861 w 12192000"/>
              <a:gd name="connsiteY318" fmla="*/ 6535168 h 6858000"/>
              <a:gd name="connsiteX319" fmla="*/ 11926275 w 12192000"/>
              <a:gd name="connsiteY319" fmla="*/ 6549716 h 6858000"/>
              <a:gd name="connsiteX320" fmla="*/ 11928331 w 12192000"/>
              <a:gd name="connsiteY320" fmla="*/ 6547638 h 6858000"/>
              <a:gd name="connsiteX321" fmla="*/ 11938614 w 12192000"/>
              <a:gd name="connsiteY321" fmla="*/ 6528932 h 6858000"/>
              <a:gd name="connsiteX322" fmla="*/ 11938614 w 12192000"/>
              <a:gd name="connsiteY322" fmla="*/ 6526854 h 6858000"/>
              <a:gd name="connsiteX323" fmla="*/ 11901596 w 12192000"/>
              <a:gd name="connsiteY323" fmla="*/ 6491519 h 6858000"/>
              <a:gd name="connsiteX324" fmla="*/ 11909822 w 12192000"/>
              <a:gd name="connsiteY324" fmla="*/ 6470736 h 6858000"/>
              <a:gd name="connsiteX325" fmla="*/ 11961236 w 12192000"/>
              <a:gd name="connsiteY325" fmla="*/ 6470736 h 6858000"/>
              <a:gd name="connsiteX326" fmla="*/ 11963292 w 12192000"/>
              <a:gd name="connsiteY326" fmla="*/ 6470736 h 6858000"/>
              <a:gd name="connsiteX327" fmla="*/ 11967405 w 12192000"/>
              <a:gd name="connsiteY327" fmla="*/ 6449951 h 6858000"/>
              <a:gd name="connsiteX328" fmla="*/ 11967405 w 12192000"/>
              <a:gd name="connsiteY328" fmla="*/ 6447872 h 6858000"/>
              <a:gd name="connsiteX329" fmla="*/ 11922162 w 12192000"/>
              <a:gd name="connsiteY329" fmla="*/ 6420852 h 6858000"/>
              <a:gd name="connsiteX330" fmla="*/ 11926275 w 12192000"/>
              <a:gd name="connsiteY330" fmla="*/ 6400068 h 6858000"/>
              <a:gd name="connsiteX331" fmla="*/ 11975632 w 12192000"/>
              <a:gd name="connsiteY331" fmla="*/ 6385519 h 6858000"/>
              <a:gd name="connsiteX332" fmla="*/ 11977688 w 12192000"/>
              <a:gd name="connsiteY332" fmla="*/ 6385519 h 6858000"/>
              <a:gd name="connsiteX333" fmla="*/ 11977688 w 12192000"/>
              <a:gd name="connsiteY333" fmla="*/ 6373048 h 6858000"/>
              <a:gd name="connsiteX334" fmla="*/ 11977688 w 12192000"/>
              <a:gd name="connsiteY334" fmla="*/ 6362655 h 6858000"/>
              <a:gd name="connsiteX335" fmla="*/ 11975632 w 12192000"/>
              <a:gd name="connsiteY335" fmla="*/ 6362655 h 6858000"/>
              <a:gd name="connsiteX336" fmla="*/ 11926275 w 12192000"/>
              <a:gd name="connsiteY336" fmla="*/ 6348107 h 6858000"/>
              <a:gd name="connsiteX337" fmla="*/ 11924218 w 12192000"/>
              <a:gd name="connsiteY337" fmla="*/ 6327322 h 6858000"/>
              <a:gd name="connsiteX338" fmla="*/ 11967405 w 12192000"/>
              <a:gd name="connsiteY338" fmla="*/ 6300302 h 6858000"/>
              <a:gd name="connsiteX339" fmla="*/ 11969462 w 12192000"/>
              <a:gd name="connsiteY339" fmla="*/ 6300302 h 6858000"/>
              <a:gd name="connsiteX340" fmla="*/ 11969462 w 12192000"/>
              <a:gd name="connsiteY340" fmla="*/ 6298223 h 6858000"/>
              <a:gd name="connsiteX341" fmla="*/ 11963292 w 12192000"/>
              <a:gd name="connsiteY341" fmla="*/ 6277439 h 6858000"/>
              <a:gd name="connsiteX342" fmla="*/ 11961236 w 12192000"/>
              <a:gd name="connsiteY342" fmla="*/ 6277439 h 6858000"/>
              <a:gd name="connsiteX343" fmla="*/ 11909822 w 12192000"/>
              <a:gd name="connsiteY343" fmla="*/ 6277439 h 6858000"/>
              <a:gd name="connsiteX344" fmla="*/ 11901596 w 12192000"/>
              <a:gd name="connsiteY344" fmla="*/ 6256655 h 6858000"/>
              <a:gd name="connsiteX345" fmla="*/ 11938614 w 12192000"/>
              <a:gd name="connsiteY345" fmla="*/ 6219243 h 6858000"/>
              <a:gd name="connsiteX346" fmla="*/ 11938614 w 12192000"/>
              <a:gd name="connsiteY346" fmla="*/ 6217164 h 6858000"/>
              <a:gd name="connsiteX347" fmla="*/ 11928331 w 12192000"/>
              <a:gd name="connsiteY347" fmla="*/ 6198458 h 6858000"/>
              <a:gd name="connsiteX348" fmla="*/ 11926275 w 12192000"/>
              <a:gd name="connsiteY348" fmla="*/ 6198458 h 6858000"/>
              <a:gd name="connsiteX349" fmla="*/ 11876918 w 12192000"/>
              <a:gd name="connsiteY349" fmla="*/ 6210929 h 6858000"/>
              <a:gd name="connsiteX350" fmla="*/ 11862522 w 12192000"/>
              <a:gd name="connsiteY350" fmla="*/ 6194301 h 6858000"/>
              <a:gd name="connsiteX351" fmla="*/ 11889257 w 12192000"/>
              <a:gd name="connsiteY351" fmla="*/ 6148575 h 6858000"/>
              <a:gd name="connsiteX352" fmla="*/ 11889257 w 12192000"/>
              <a:gd name="connsiteY352" fmla="*/ 6146497 h 6858000"/>
              <a:gd name="connsiteX353" fmla="*/ 11872805 w 12192000"/>
              <a:gd name="connsiteY353" fmla="*/ 6131947 h 6858000"/>
              <a:gd name="connsiteX354" fmla="*/ 11827561 w 12192000"/>
              <a:gd name="connsiteY354" fmla="*/ 6156889 h 6858000"/>
              <a:gd name="connsiteX355" fmla="*/ 11809052 w 12192000"/>
              <a:gd name="connsiteY355" fmla="*/ 6144418 h 6858000"/>
              <a:gd name="connsiteX356" fmla="*/ 11823448 w 12192000"/>
              <a:gd name="connsiteY356" fmla="*/ 6094535 h 6858000"/>
              <a:gd name="connsiteX357" fmla="*/ 11823448 w 12192000"/>
              <a:gd name="connsiteY357" fmla="*/ 6092457 h 6858000"/>
              <a:gd name="connsiteX358" fmla="*/ 11804939 w 12192000"/>
              <a:gd name="connsiteY358" fmla="*/ 6082065 h 6858000"/>
              <a:gd name="connsiteX359" fmla="*/ 11802882 w 12192000"/>
              <a:gd name="connsiteY359" fmla="*/ 6079986 h 6858000"/>
              <a:gd name="connsiteX360" fmla="*/ 11802882 w 12192000"/>
              <a:gd name="connsiteY360" fmla="*/ 6082065 h 6858000"/>
              <a:gd name="connsiteX361" fmla="*/ 11765865 w 12192000"/>
              <a:gd name="connsiteY361" fmla="*/ 6117398 h 6858000"/>
              <a:gd name="connsiteX362" fmla="*/ 11745300 w 12192000"/>
              <a:gd name="connsiteY362" fmla="*/ 6109085 h 6858000"/>
              <a:gd name="connsiteX363" fmla="*/ 11749412 w 12192000"/>
              <a:gd name="connsiteY363" fmla="*/ 6082065 h 6858000"/>
              <a:gd name="connsiteX364" fmla="*/ 11745300 w 12192000"/>
              <a:gd name="connsiteY364" fmla="*/ 6057123 h 6858000"/>
              <a:gd name="connsiteX365" fmla="*/ 11745300 w 12192000"/>
              <a:gd name="connsiteY365" fmla="*/ 6055045 h 6858000"/>
              <a:gd name="connsiteX366" fmla="*/ 11743243 w 12192000"/>
              <a:gd name="connsiteY366" fmla="*/ 6055045 h 6858000"/>
              <a:gd name="connsiteX367" fmla="*/ 11722678 w 12192000"/>
              <a:gd name="connsiteY367" fmla="*/ 6050888 h 6858000"/>
              <a:gd name="connsiteX368" fmla="*/ 11695943 w 12192000"/>
              <a:gd name="connsiteY368" fmla="*/ 6096614 h 6858000"/>
              <a:gd name="connsiteX369" fmla="*/ 11673321 w 12192000"/>
              <a:gd name="connsiteY369" fmla="*/ 6092457 h 6858000"/>
              <a:gd name="connsiteX370" fmla="*/ 11660982 w 12192000"/>
              <a:gd name="connsiteY370" fmla="*/ 6042574 h 6858000"/>
              <a:gd name="connsiteX371" fmla="*/ 11658925 w 12192000"/>
              <a:gd name="connsiteY371" fmla="*/ 6042574 h 6858000"/>
              <a:gd name="connsiteX372" fmla="*/ 11638359 w 12192000"/>
              <a:gd name="connsiteY372" fmla="*/ 6042574 h 6858000"/>
              <a:gd name="connsiteX373" fmla="*/ 11636303 w 12192000"/>
              <a:gd name="connsiteY373" fmla="*/ 6042574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0005"/>
                </a:moveTo>
                <a:cubicBezTo>
                  <a:pt x="11607483" y="6437921"/>
                  <a:pt x="11609524" y="6437921"/>
                  <a:pt x="11613605" y="6440005"/>
                </a:cubicBezTo>
                <a:cubicBezTo>
                  <a:pt x="11615645" y="6442090"/>
                  <a:pt x="11617686" y="6444174"/>
                  <a:pt x="11617686" y="6448343"/>
                </a:cubicBezTo>
                <a:cubicBezTo>
                  <a:pt x="11623808" y="6550487"/>
                  <a:pt x="11623808" y="6550487"/>
                  <a:pt x="11623808" y="6550487"/>
                </a:cubicBezTo>
                <a:cubicBezTo>
                  <a:pt x="11625848" y="6556740"/>
                  <a:pt x="11623808" y="6558825"/>
                  <a:pt x="11621767" y="6560909"/>
                </a:cubicBezTo>
                <a:cubicBezTo>
                  <a:pt x="11619727" y="6562994"/>
                  <a:pt x="11617686" y="6560909"/>
                  <a:pt x="11615645" y="6560909"/>
                </a:cubicBezTo>
                <a:cubicBezTo>
                  <a:pt x="11570752" y="6550487"/>
                  <a:pt x="11540142" y="6531725"/>
                  <a:pt x="11509533" y="6498373"/>
                </a:cubicBezTo>
                <a:cubicBezTo>
                  <a:pt x="11507492" y="6496289"/>
                  <a:pt x="11505451" y="6494204"/>
                  <a:pt x="11505451" y="6492120"/>
                </a:cubicBezTo>
                <a:cubicBezTo>
                  <a:pt x="11505451" y="6492120"/>
                  <a:pt x="11505451" y="6492120"/>
                  <a:pt x="11505451" y="6490034"/>
                </a:cubicBezTo>
                <a:cubicBezTo>
                  <a:pt x="11505451" y="6487950"/>
                  <a:pt x="11509533" y="6485865"/>
                  <a:pt x="11511573" y="6485865"/>
                </a:cubicBezTo>
                <a:cubicBezTo>
                  <a:pt x="11603402" y="6440005"/>
                  <a:pt x="11603402" y="6440005"/>
                  <a:pt x="11603402" y="6440005"/>
                </a:cubicBezTo>
                <a:close/>
                <a:moveTo>
                  <a:pt x="11686136" y="6437921"/>
                </a:moveTo>
                <a:cubicBezTo>
                  <a:pt x="11690256" y="6437921"/>
                  <a:pt x="11692317" y="6437921"/>
                  <a:pt x="11696438" y="6437921"/>
                </a:cubicBezTo>
                <a:cubicBezTo>
                  <a:pt x="11787097" y="6483687"/>
                  <a:pt x="11787097" y="6483687"/>
                  <a:pt x="11787097" y="6483687"/>
                </a:cubicBezTo>
                <a:cubicBezTo>
                  <a:pt x="11791218" y="6485767"/>
                  <a:pt x="11793278" y="6487847"/>
                  <a:pt x="11795339" y="6489928"/>
                </a:cubicBezTo>
                <a:cubicBezTo>
                  <a:pt x="11795339" y="6492008"/>
                  <a:pt x="11793278" y="6494088"/>
                  <a:pt x="11791218" y="6496168"/>
                </a:cubicBezTo>
                <a:cubicBezTo>
                  <a:pt x="11760312" y="6529452"/>
                  <a:pt x="11727344" y="6548175"/>
                  <a:pt x="11684076" y="6558576"/>
                </a:cubicBezTo>
                <a:cubicBezTo>
                  <a:pt x="11679954" y="6560656"/>
                  <a:pt x="11677894" y="6560656"/>
                  <a:pt x="11675833" y="6558576"/>
                </a:cubicBezTo>
                <a:cubicBezTo>
                  <a:pt x="11673773" y="6556496"/>
                  <a:pt x="11673773" y="6552335"/>
                  <a:pt x="11673773" y="6550255"/>
                </a:cubicBezTo>
                <a:cubicBezTo>
                  <a:pt x="11682015" y="6446242"/>
                  <a:pt x="11682015" y="6446242"/>
                  <a:pt x="11682015" y="6446242"/>
                </a:cubicBezTo>
                <a:cubicBezTo>
                  <a:pt x="11682015" y="6444162"/>
                  <a:pt x="11684076" y="6440001"/>
                  <a:pt x="11686136" y="6437921"/>
                </a:cubicBezTo>
                <a:close/>
                <a:moveTo>
                  <a:pt x="10868401" y="6398178"/>
                </a:moveTo>
                <a:cubicBezTo>
                  <a:pt x="10868401" y="6398178"/>
                  <a:pt x="10868401" y="6398178"/>
                  <a:pt x="10868401" y="6441381"/>
                </a:cubicBezTo>
                <a:cubicBezTo>
                  <a:pt x="10868401" y="6441381"/>
                  <a:pt x="10841333" y="6449610"/>
                  <a:pt x="10820512" y="6449610"/>
                </a:cubicBezTo>
                <a:cubicBezTo>
                  <a:pt x="10803855" y="6449610"/>
                  <a:pt x="10801773" y="6433152"/>
                  <a:pt x="10801773" y="6424923"/>
                </a:cubicBezTo>
                <a:cubicBezTo>
                  <a:pt x="10801773" y="6410522"/>
                  <a:pt x="10810102" y="6402293"/>
                  <a:pt x="10826759" y="6400236"/>
                </a:cubicBezTo>
                <a:close/>
                <a:moveTo>
                  <a:pt x="10518900" y="6328044"/>
                </a:moveTo>
                <a:cubicBezTo>
                  <a:pt x="10547537" y="6328044"/>
                  <a:pt x="10559811" y="6344651"/>
                  <a:pt x="10559811" y="6388243"/>
                </a:cubicBezTo>
                <a:cubicBezTo>
                  <a:pt x="10559811" y="6425607"/>
                  <a:pt x="10553675" y="6448441"/>
                  <a:pt x="10518900" y="6448441"/>
                </a:cubicBezTo>
                <a:cubicBezTo>
                  <a:pt x="10484125" y="6448441"/>
                  <a:pt x="10477988" y="6425607"/>
                  <a:pt x="10477988" y="6388243"/>
                </a:cubicBezTo>
                <a:cubicBezTo>
                  <a:pt x="10477988" y="6344651"/>
                  <a:pt x="10488216" y="6328044"/>
                  <a:pt x="10518900" y="6328044"/>
                </a:cubicBezTo>
                <a:close/>
                <a:moveTo>
                  <a:pt x="11673123" y="6319732"/>
                </a:moveTo>
                <a:cubicBezTo>
                  <a:pt x="11675950" y="6319213"/>
                  <a:pt x="11679033" y="6319732"/>
                  <a:pt x="11682116" y="6320771"/>
                </a:cubicBezTo>
                <a:cubicBezTo>
                  <a:pt x="11698562" y="6333240"/>
                  <a:pt x="11708840" y="6351942"/>
                  <a:pt x="11708840" y="6372722"/>
                </a:cubicBezTo>
                <a:cubicBezTo>
                  <a:pt x="11708840" y="6403893"/>
                  <a:pt x="11682116" y="6430907"/>
                  <a:pt x="11649226" y="6430907"/>
                </a:cubicBezTo>
                <a:cubicBezTo>
                  <a:pt x="11616336" y="6430907"/>
                  <a:pt x="11589612" y="6403893"/>
                  <a:pt x="11589612" y="6372722"/>
                </a:cubicBezTo>
                <a:cubicBezTo>
                  <a:pt x="11589612" y="6351942"/>
                  <a:pt x="11599890" y="6333240"/>
                  <a:pt x="11616336" y="6322850"/>
                </a:cubicBezTo>
                <a:cubicBezTo>
                  <a:pt x="11622503" y="6318693"/>
                  <a:pt x="11628669" y="6318693"/>
                  <a:pt x="11632781" y="6324927"/>
                </a:cubicBezTo>
                <a:cubicBezTo>
                  <a:pt x="11636892" y="6331162"/>
                  <a:pt x="11634837" y="6337395"/>
                  <a:pt x="11630725" y="6341552"/>
                </a:cubicBezTo>
                <a:cubicBezTo>
                  <a:pt x="11620447" y="6347786"/>
                  <a:pt x="11614280" y="6360254"/>
                  <a:pt x="11614280" y="6372722"/>
                </a:cubicBezTo>
                <a:cubicBezTo>
                  <a:pt x="11614280" y="6391425"/>
                  <a:pt x="11630725" y="6408049"/>
                  <a:pt x="11649226" y="6408049"/>
                </a:cubicBezTo>
                <a:cubicBezTo>
                  <a:pt x="11667727" y="6408049"/>
                  <a:pt x="11684172" y="6391425"/>
                  <a:pt x="11684172" y="6372722"/>
                </a:cubicBezTo>
                <a:cubicBezTo>
                  <a:pt x="11684172" y="6360254"/>
                  <a:pt x="11678005" y="6347786"/>
                  <a:pt x="11667727" y="6341552"/>
                </a:cubicBezTo>
                <a:cubicBezTo>
                  <a:pt x="11663616" y="6337395"/>
                  <a:pt x="11661560" y="6331162"/>
                  <a:pt x="11665671" y="6324927"/>
                </a:cubicBezTo>
                <a:cubicBezTo>
                  <a:pt x="11667727" y="6321811"/>
                  <a:pt x="11670297" y="6320252"/>
                  <a:pt x="11673123" y="6319732"/>
                </a:cubicBezTo>
                <a:close/>
                <a:moveTo>
                  <a:pt x="11822057" y="6304666"/>
                </a:moveTo>
                <a:cubicBezTo>
                  <a:pt x="11824124" y="6304666"/>
                  <a:pt x="11826190" y="6308818"/>
                  <a:pt x="11826190" y="6310895"/>
                </a:cubicBezTo>
                <a:cubicBezTo>
                  <a:pt x="11838588" y="6354493"/>
                  <a:pt x="11838588" y="6391863"/>
                  <a:pt x="11826190" y="6435462"/>
                </a:cubicBezTo>
                <a:cubicBezTo>
                  <a:pt x="11824124" y="6439614"/>
                  <a:pt x="11824124" y="6441690"/>
                  <a:pt x="11822057" y="6441690"/>
                </a:cubicBezTo>
                <a:cubicBezTo>
                  <a:pt x="11817924" y="6443766"/>
                  <a:pt x="11815858" y="6441690"/>
                  <a:pt x="11813791" y="6439614"/>
                </a:cubicBezTo>
                <a:cubicBezTo>
                  <a:pt x="11729066" y="6381482"/>
                  <a:pt x="11729066" y="6381482"/>
                  <a:pt x="11729066" y="6381482"/>
                </a:cubicBezTo>
                <a:cubicBezTo>
                  <a:pt x="11724933" y="6379407"/>
                  <a:pt x="11722867" y="6377330"/>
                  <a:pt x="11722867" y="6373178"/>
                </a:cubicBezTo>
                <a:cubicBezTo>
                  <a:pt x="11722867" y="6371102"/>
                  <a:pt x="11724933" y="6366950"/>
                  <a:pt x="11729066" y="6364874"/>
                </a:cubicBezTo>
                <a:cubicBezTo>
                  <a:pt x="11813791" y="6306743"/>
                  <a:pt x="11813791" y="6306743"/>
                  <a:pt x="11813791" y="6306743"/>
                </a:cubicBezTo>
                <a:cubicBezTo>
                  <a:pt x="11815858" y="6304666"/>
                  <a:pt x="11819991" y="6304666"/>
                  <a:pt x="11822057" y="6304666"/>
                </a:cubicBezTo>
                <a:close/>
                <a:moveTo>
                  <a:pt x="11476229" y="6304666"/>
                </a:moveTo>
                <a:cubicBezTo>
                  <a:pt x="11480320" y="6304666"/>
                  <a:pt x="11482366" y="6306743"/>
                  <a:pt x="11484412" y="6308818"/>
                </a:cubicBezTo>
                <a:cubicBezTo>
                  <a:pt x="11568280" y="6364874"/>
                  <a:pt x="11568280" y="6364874"/>
                  <a:pt x="11568280" y="6364874"/>
                </a:cubicBezTo>
                <a:cubicBezTo>
                  <a:pt x="11572371" y="6366950"/>
                  <a:pt x="11574417" y="6371102"/>
                  <a:pt x="11574417" y="6373178"/>
                </a:cubicBezTo>
                <a:cubicBezTo>
                  <a:pt x="11574417" y="6377330"/>
                  <a:pt x="11572371" y="6379407"/>
                  <a:pt x="11568280" y="6381482"/>
                </a:cubicBezTo>
                <a:lnTo>
                  <a:pt x="11484412" y="6439614"/>
                </a:lnTo>
                <a:cubicBezTo>
                  <a:pt x="11480320" y="6441690"/>
                  <a:pt x="11478275" y="6443766"/>
                  <a:pt x="11476229" y="6441690"/>
                </a:cubicBezTo>
                <a:cubicBezTo>
                  <a:pt x="11474184" y="6441690"/>
                  <a:pt x="11472138" y="6439614"/>
                  <a:pt x="11472138" y="6435462"/>
                </a:cubicBezTo>
                <a:cubicBezTo>
                  <a:pt x="11459865" y="6391863"/>
                  <a:pt x="11459865" y="6356569"/>
                  <a:pt x="11472138" y="6310895"/>
                </a:cubicBezTo>
                <a:cubicBezTo>
                  <a:pt x="11472138" y="6308818"/>
                  <a:pt x="11474184" y="6306743"/>
                  <a:pt x="11476229" y="6304666"/>
                </a:cubicBezTo>
                <a:close/>
                <a:moveTo>
                  <a:pt x="11088184" y="6294146"/>
                </a:moveTo>
                <a:cubicBezTo>
                  <a:pt x="11086131" y="6294146"/>
                  <a:pt x="11084078" y="6294146"/>
                  <a:pt x="11082024" y="6296224"/>
                </a:cubicBezTo>
                <a:cubicBezTo>
                  <a:pt x="11079972" y="6298301"/>
                  <a:pt x="11079972" y="6300378"/>
                  <a:pt x="11079972" y="6302454"/>
                </a:cubicBezTo>
                <a:cubicBezTo>
                  <a:pt x="11121033" y="6460305"/>
                  <a:pt x="11121033" y="6460305"/>
                  <a:pt x="11121033" y="6460305"/>
                </a:cubicBezTo>
                <a:cubicBezTo>
                  <a:pt x="11123086" y="6468613"/>
                  <a:pt x="11131299" y="6481074"/>
                  <a:pt x="11145670" y="6481074"/>
                </a:cubicBezTo>
                <a:cubicBezTo>
                  <a:pt x="11153882" y="6481074"/>
                  <a:pt x="11153882" y="6481074"/>
                  <a:pt x="11153882" y="6481074"/>
                </a:cubicBezTo>
                <a:cubicBezTo>
                  <a:pt x="11151829" y="6485228"/>
                  <a:pt x="11151829" y="6487306"/>
                  <a:pt x="11149776" y="6489382"/>
                </a:cubicBezTo>
                <a:cubicBezTo>
                  <a:pt x="11149776" y="6491459"/>
                  <a:pt x="11149776" y="6491459"/>
                  <a:pt x="11149776" y="6491459"/>
                </a:cubicBezTo>
                <a:cubicBezTo>
                  <a:pt x="11147723" y="6497691"/>
                  <a:pt x="11145670" y="6510152"/>
                  <a:pt x="11125139" y="6510152"/>
                </a:cubicBezTo>
                <a:cubicBezTo>
                  <a:pt x="11090237" y="6508075"/>
                  <a:pt x="11090237" y="6508075"/>
                  <a:pt x="11090237" y="6508075"/>
                </a:cubicBezTo>
                <a:cubicBezTo>
                  <a:pt x="11088184" y="6505998"/>
                  <a:pt x="11086131" y="6508075"/>
                  <a:pt x="11084078" y="6510152"/>
                </a:cubicBezTo>
                <a:cubicBezTo>
                  <a:pt x="11082024" y="6510152"/>
                  <a:pt x="11082024" y="6512229"/>
                  <a:pt x="11082024" y="6514306"/>
                </a:cubicBezTo>
                <a:cubicBezTo>
                  <a:pt x="11082024" y="6532999"/>
                  <a:pt x="11082024" y="6532999"/>
                  <a:pt x="11082024" y="6532999"/>
                </a:cubicBezTo>
                <a:cubicBezTo>
                  <a:pt x="11082024" y="6537153"/>
                  <a:pt x="11084078" y="6539230"/>
                  <a:pt x="11088184" y="6539230"/>
                </a:cubicBezTo>
                <a:cubicBezTo>
                  <a:pt x="11098449" y="6543383"/>
                  <a:pt x="11118980" y="6545460"/>
                  <a:pt x="11135404" y="6545460"/>
                </a:cubicBezTo>
                <a:cubicBezTo>
                  <a:pt x="11135404" y="6545460"/>
                  <a:pt x="11135404" y="6545460"/>
                  <a:pt x="11137458" y="6545460"/>
                </a:cubicBezTo>
                <a:cubicBezTo>
                  <a:pt x="11164148" y="6545460"/>
                  <a:pt x="11182625" y="6528845"/>
                  <a:pt x="11190838" y="6493536"/>
                </a:cubicBezTo>
                <a:cubicBezTo>
                  <a:pt x="11201103" y="6454073"/>
                  <a:pt x="11215474" y="6402149"/>
                  <a:pt x="11223687" y="6364764"/>
                </a:cubicBezTo>
                <a:cubicBezTo>
                  <a:pt x="11227793" y="6348148"/>
                  <a:pt x="11231899" y="6333609"/>
                  <a:pt x="11236005" y="6323224"/>
                </a:cubicBezTo>
                <a:cubicBezTo>
                  <a:pt x="11240111" y="6302454"/>
                  <a:pt x="11240111" y="6302454"/>
                  <a:pt x="11240111" y="6302454"/>
                </a:cubicBezTo>
                <a:cubicBezTo>
                  <a:pt x="11240111" y="6300378"/>
                  <a:pt x="11240111" y="6298301"/>
                  <a:pt x="11238058" y="6296224"/>
                </a:cubicBezTo>
                <a:cubicBezTo>
                  <a:pt x="11238058" y="6294146"/>
                  <a:pt x="11236005" y="6294146"/>
                  <a:pt x="11233952" y="6294146"/>
                </a:cubicBezTo>
                <a:cubicBezTo>
                  <a:pt x="11205209" y="6294146"/>
                  <a:pt x="11205209" y="6294146"/>
                  <a:pt x="11205209" y="6294146"/>
                </a:cubicBezTo>
                <a:cubicBezTo>
                  <a:pt x="11203156" y="6294146"/>
                  <a:pt x="11199050" y="6296224"/>
                  <a:pt x="11199050" y="6298301"/>
                </a:cubicBezTo>
                <a:cubicBezTo>
                  <a:pt x="11162094" y="6439535"/>
                  <a:pt x="11162094" y="6439535"/>
                  <a:pt x="11162094" y="6439535"/>
                </a:cubicBezTo>
                <a:cubicBezTo>
                  <a:pt x="11160041" y="6439535"/>
                  <a:pt x="11160041" y="6439535"/>
                  <a:pt x="11160041" y="6439535"/>
                </a:cubicBezTo>
                <a:cubicBezTo>
                  <a:pt x="11121033" y="6298301"/>
                  <a:pt x="11121033" y="6298301"/>
                  <a:pt x="11121033" y="6298301"/>
                </a:cubicBezTo>
                <a:cubicBezTo>
                  <a:pt x="11121033" y="6296224"/>
                  <a:pt x="11118980" y="6294146"/>
                  <a:pt x="11114874" y="6294146"/>
                </a:cubicBezTo>
                <a:cubicBezTo>
                  <a:pt x="11088184" y="6294146"/>
                  <a:pt x="11088184" y="6294146"/>
                  <a:pt x="11088184" y="6294146"/>
                </a:cubicBezTo>
                <a:close/>
                <a:moveTo>
                  <a:pt x="11048412" y="6291809"/>
                </a:moveTo>
                <a:cubicBezTo>
                  <a:pt x="11030001" y="6291809"/>
                  <a:pt x="11011591" y="6304294"/>
                  <a:pt x="10999317" y="6312618"/>
                </a:cubicBezTo>
                <a:cubicBezTo>
                  <a:pt x="10999317" y="6300133"/>
                  <a:pt x="10999317" y="6300133"/>
                  <a:pt x="10999317" y="6300133"/>
                </a:cubicBezTo>
                <a:cubicBezTo>
                  <a:pt x="10999317" y="6295970"/>
                  <a:pt x="10997272" y="6293890"/>
                  <a:pt x="10993181" y="6293890"/>
                </a:cubicBezTo>
                <a:cubicBezTo>
                  <a:pt x="10964542" y="6293890"/>
                  <a:pt x="10964542" y="6293890"/>
                  <a:pt x="10964542" y="6293890"/>
                </a:cubicBezTo>
                <a:cubicBezTo>
                  <a:pt x="10960451" y="6293890"/>
                  <a:pt x="10958406" y="6295970"/>
                  <a:pt x="10958406" y="6300133"/>
                </a:cubicBezTo>
                <a:cubicBezTo>
                  <a:pt x="10958406" y="6474928"/>
                  <a:pt x="10958406" y="6474928"/>
                  <a:pt x="10958406" y="6474928"/>
                </a:cubicBezTo>
                <a:cubicBezTo>
                  <a:pt x="10958406" y="6479090"/>
                  <a:pt x="10960451" y="6481171"/>
                  <a:pt x="10964542" y="6481171"/>
                </a:cubicBezTo>
                <a:cubicBezTo>
                  <a:pt x="10993181" y="6481171"/>
                  <a:pt x="10993181" y="6481171"/>
                  <a:pt x="10993181" y="6481171"/>
                </a:cubicBezTo>
                <a:cubicBezTo>
                  <a:pt x="10997272" y="6481171"/>
                  <a:pt x="10999317" y="6479090"/>
                  <a:pt x="10999317" y="6474928"/>
                </a:cubicBezTo>
                <a:cubicBezTo>
                  <a:pt x="10999317" y="6354236"/>
                  <a:pt x="10999317" y="6354236"/>
                  <a:pt x="10999317" y="6354236"/>
                </a:cubicBezTo>
                <a:cubicBezTo>
                  <a:pt x="11007500" y="6347993"/>
                  <a:pt x="11025910" y="6333427"/>
                  <a:pt x="11050457" y="6331346"/>
                </a:cubicBezTo>
                <a:cubicBezTo>
                  <a:pt x="11054548" y="6331346"/>
                  <a:pt x="11056594" y="6327184"/>
                  <a:pt x="11056594" y="6325103"/>
                </a:cubicBezTo>
                <a:cubicBezTo>
                  <a:pt x="11056594" y="6298052"/>
                  <a:pt x="11056594" y="6298052"/>
                  <a:pt x="11056594" y="6298052"/>
                </a:cubicBezTo>
                <a:cubicBezTo>
                  <a:pt x="11056594" y="6295970"/>
                  <a:pt x="11056594" y="6293890"/>
                  <a:pt x="11054548" y="6293890"/>
                </a:cubicBezTo>
                <a:cubicBezTo>
                  <a:pt x="11052503" y="6291809"/>
                  <a:pt x="11050457" y="6291809"/>
                  <a:pt x="11048412" y="6291809"/>
                </a:cubicBezTo>
                <a:close/>
                <a:moveTo>
                  <a:pt x="10847504" y="6288302"/>
                </a:moveTo>
                <a:cubicBezTo>
                  <a:pt x="10826811" y="6288302"/>
                  <a:pt x="10791633" y="6294540"/>
                  <a:pt x="10777148" y="6296620"/>
                </a:cubicBezTo>
                <a:cubicBezTo>
                  <a:pt x="10773009" y="6296620"/>
                  <a:pt x="10770940" y="6300778"/>
                  <a:pt x="10770940" y="6302858"/>
                </a:cubicBezTo>
                <a:cubicBezTo>
                  <a:pt x="10770940" y="6302858"/>
                  <a:pt x="10770940" y="6302858"/>
                  <a:pt x="10773009" y="6327811"/>
                </a:cubicBezTo>
                <a:cubicBezTo>
                  <a:pt x="10773009" y="6329890"/>
                  <a:pt x="10773009" y="6331970"/>
                  <a:pt x="10775079" y="6331970"/>
                </a:cubicBezTo>
                <a:cubicBezTo>
                  <a:pt x="10777148" y="6334049"/>
                  <a:pt x="10777148" y="6334049"/>
                  <a:pt x="10779217" y="6334049"/>
                </a:cubicBezTo>
                <a:cubicBezTo>
                  <a:pt x="10795771" y="6334049"/>
                  <a:pt x="10824741" y="6329890"/>
                  <a:pt x="10845434" y="6329890"/>
                </a:cubicBezTo>
                <a:cubicBezTo>
                  <a:pt x="10859918" y="6329890"/>
                  <a:pt x="10868196" y="6338208"/>
                  <a:pt x="10868196" y="6352764"/>
                </a:cubicBezTo>
                <a:cubicBezTo>
                  <a:pt x="10868196" y="6352764"/>
                  <a:pt x="10868196" y="6352764"/>
                  <a:pt x="10868196" y="6365240"/>
                </a:cubicBezTo>
                <a:cubicBezTo>
                  <a:pt x="10868196" y="6365240"/>
                  <a:pt x="10868196" y="6365240"/>
                  <a:pt x="10822672" y="6369399"/>
                </a:cubicBezTo>
                <a:cubicBezTo>
                  <a:pt x="10777148" y="6371479"/>
                  <a:pt x="10758524" y="6388114"/>
                  <a:pt x="10758524" y="6425543"/>
                </a:cubicBezTo>
                <a:cubicBezTo>
                  <a:pt x="10758524" y="6465052"/>
                  <a:pt x="10779217" y="6485846"/>
                  <a:pt x="10814395" y="6485846"/>
                </a:cubicBezTo>
                <a:cubicBezTo>
                  <a:pt x="10843365" y="6485846"/>
                  <a:pt x="10874404" y="6473370"/>
                  <a:pt x="10874404" y="6473370"/>
                </a:cubicBezTo>
                <a:cubicBezTo>
                  <a:pt x="10882681" y="6479608"/>
                  <a:pt x="10888889" y="6483767"/>
                  <a:pt x="10903374" y="6485846"/>
                </a:cubicBezTo>
                <a:cubicBezTo>
                  <a:pt x="10905443" y="6485846"/>
                  <a:pt x="10907512" y="6485846"/>
                  <a:pt x="10909582" y="6483767"/>
                </a:cubicBezTo>
                <a:cubicBezTo>
                  <a:pt x="10909582" y="6481687"/>
                  <a:pt x="10911651" y="6479608"/>
                  <a:pt x="10911651" y="6477529"/>
                </a:cubicBezTo>
                <a:cubicBezTo>
                  <a:pt x="10911651" y="6477529"/>
                  <a:pt x="10911651" y="6477529"/>
                  <a:pt x="10911651" y="6352764"/>
                </a:cubicBezTo>
                <a:cubicBezTo>
                  <a:pt x="10911651" y="6309096"/>
                  <a:pt x="10890958" y="6288302"/>
                  <a:pt x="10847504" y="6288302"/>
                </a:cubicBezTo>
                <a:close/>
                <a:moveTo>
                  <a:pt x="10518899" y="6288302"/>
                </a:moveTo>
                <a:cubicBezTo>
                  <a:pt x="10472419" y="6288302"/>
                  <a:pt x="10434738" y="6332523"/>
                  <a:pt x="10434738" y="6387074"/>
                </a:cubicBezTo>
                <a:cubicBezTo>
                  <a:pt x="10434738" y="6441625"/>
                  <a:pt x="10472419" y="6485846"/>
                  <a:pt x="10518899" y="6485846"/>
                </a:cubicBezTo>
                <a:cubicBezTo>
                  <a:pt x="10565380" y="6485846"/>
                  <a:pt x="10603060" y="6441625"/>
                  <a:pt x="10603060" y="6387074"/>
                </a:cubicBezTo>
                <a:cubicBezTo>
                  <a:pt x="10603060" y="6332523"/>
                  <a:pt x="10565380" y="6288302"/>
                  <a:pt x="10518899" y="6288302"/>
                </a:cubicBezTo>
                <a:close/>
                <a:moveTo>
                  <a:pt x="10302945" y="6262586"/>
                </a:moveTo>
                <a:cubicBezTo>
                  <a:pt x="10302945" y="6262586"/>
                  <a:pt x="10302945" y="6262586"/>
                  <a:pt x="10319310" y="6262586"/>
                </a:cubicBezTo>
                <a:cubicBezTo>
                  <a:pt x="10349994" y="6262586"/>
                  <a:pt x="10362267" y="6283503"/>
                  <a:pt x="10362267" y="6302328"/>
                </a:cubicBezTo>
                <a:cubicBezTo>
                  <a:pt x="10362267" y="6325338"/>
                  <a:pt x="10343857" y="6339979"/>
                  <a:pt x="10317264" y="6339979"/>
                </a:cubicBezTo>
                <a:cubicBezTo>
                  <a:pt x="10294763" y="6342071"/>
                  <a:pt x="10280444" y="6339979"/>
                  <a:pt x="10272261" y="6339979"/>
                </a:cubicBezTo>
                <a:cubicBezTo>
                  <a:pt x="10272261" y="6339979"/>
                  <a:pt x="10272261" y="6339979"/>
                  <a:pt x="10272261" y="6264678"/>
                </a:cubicBezTo>
                <a:cubicBezTo>
                  <a:pt x="10276353" y="6262586"/>
                  <a:pt x="10286581" y="6262586"/>
                  <a:pt x="10302945" y="6262586"/>
                </a:cubicBezTo>
                <a:close/>
                <a:moveTo>
                  <a:pt x="10679182" y="6250897"/>
                </a:moveTo>
                <a:cubicBezTo>
                  <a:pt x="10679182" y="6250897"/>
                  <a:pt x="10679182" y="6250897"/>
                  <a:pt x="10650472" y="6257141"/>
                </a:cubicBezTo>
                <a:cubicBezTo>
                  <a:pt x="10646371" y="6259223"/>
                  <a:pt x="10644320" y="6261305"/>
                  <a:pt x="10644320" y="6263385"/>
                </a:cubicBezTo>
                <a:cubicBezTo>
                  <a:pt x="10644320" y="6263385"/>
                  <a:pt x="10644320" y="6263385"/>
                  <a:pt x="10644320" y="6294607"/>
                </a:cubicBezTo>
                <a:cubicBezTo>
                  <a:pt x="10644320" y="6294607"/>
                  <a:pt x="10644320" y="6294607"/>
                  <a:pt x="10627914" y="6294607"/>
                </a:cubicBezTo>
                <a:cubicBezTo>
                  <a:pt x="10623813" y="6294607"/>
                  <a:pt x="10621762" y="6296689"/>
                  <a:pt x="10621762" y="6300852"/>
                </a:cubicBezTo>
                <a:cubicBezTo>
                  <a:pt x="10621762" y="6300852"/>
                  <a:pt x="10621762" y="6300852"/>
                  <a:pt x="10621762" y="6325830"/>
                </a:cubicBezTo>
                <a:cubicBezTo>
                  <a:pt x="10621762" y="6329993"/>
                  <a:pt x="10623813" y="6332074"/>
                  <a:pt x="10627914" y="6332074"/>
                </a:cubicBezTo>
                <a:cubicBezTo>
                  <a:pt x="10627914" y="6332074"/>
                  <a:pt x="10627914" y="6332074"/>
                  <a:pt x="10644320" y="6332074"/>
                </a:cubicBezTo>
                <a:cubicBezTo>
                  <a:pt x="10644320" y="6332074"/>
                  <a:pt x="10644320" y="6332074"/>
                  <a:pt x="10644320" y="6415333"/>
                </a:cubicBezTo>
                <a:cubicBezTo>
                  <a:pt x="10644320" y="6471532"/>
                  <a:pt x="10658675" y="6488184"/>
                  <a:pt x="10699689" y="6488184"/>
                </a:cubicBezTo>
                <a:cubicBezTo>
                  <a:pt x="10709943" y="6488184"/>
                  <a:pt x="10722247" y="6484021"/>
                  <a:pt x="10732500" y="6484021"/>
                </a:cubicBezTo>
                <a:cubicBezTo>
                  <a:pt x="10736602" y="6481940"/>
                  <a:pt x="10738652" y="6479858"/>
                  <a:pt x="10738652" y="6475695"/>
                </a:cubicBezTo>
                <a:cubicBezTo>
                  <a:pt x="10738652" y="6475695"/>
                  <a:pt x="10738652" y="6475695"/>
                  <a:pt x="10736602" y="6452799"/>
                </a:cubicBezTo>
                <a:cubicBezTo>
                  <a:pt x="10736602" y="6448636"/>
                  <a:pt x="10734551" y="6444473"/>
                  <a:pt x="10730449" y="6444473"/>
                </a:cubicBezTo>
                <a:cubicBezTo>
                  <a:pt x="10724297" y="6444473"/>
                  <a:pt x="10714044" y="6446555"/>
                  <a:pt x="10705841" y="6446555"/>
                </a:cubicBezTo>
                <a:cubicBezTo>
                  <a:pt x="10687385" y="6446555"/>
                  <a:pt x="10687385" y="6436148"/>
                  <a:pt x="10687385" y="6409088"/>
                </a:cubicBezTo>
                <a:cubicBezTo>
                  <a:pt x="10687385" y="6409088"/>
                  <a:pt x="10687385" y="6409088"/>
                  <a:pt x="10687385" y="6332074"/>
                </a:cubicBezTo>
                <a:cubicBezTo>
                  <a:pt x="10687385" y="6332074"/>
                  <a:pt x="10687385" y="6332074"/>
                  <a:pt x="10730449" y="6332074"/>
                </a:cubicBezTo>
                <a:cubicBezTo>
                  <a:pt x="10734551" y="6332074"/>
                  <a:pt x="10736602" y="6329993"/>
                  <a:pt x="10736602" y="6325830"/>
                </a:cubicBezTo>
                <a:cubicBezTo>
                  <a:pt x="10736602" y="6325830"/>
                  <a:pt x="10736602" y="6325830"/>
                  <a:pt x="10736602" y="6300852"/>
                </a:cubicBezTo>
                <a:cubicBezTo>
                  <a:pt x="10736602" y="6296689"/>
                  <a:pt x="10734551" y="6294607"/>
                  <a:pt x="10730449" y="6294607"/>
                </a:cubicBezTo>
                <a:cubicBezTo>
                  <a:pt x="10730449" y="6294607"/>
                  <a:pt x="10730449" y="6294607"/>
                  <a:pt x="10687385" y="6294607"/>
                </a:cubicBezTo>
                <a:cubicBezTo>
                  <a:pt x="10687385" y="6294607"/>
                  <a:pt x="10687385" y="6294607"/>
                  <a:pt x="10687385" y="6257141"/>
                </a:cubicBezTo>
                <a:cubicBezTo>
                  <a:pt x="10687385" y="6255060"/>
                  <a:pt x="10685334" y="6252978"/>
                  <a:pt x="10685334" y="6250897"/>
                </a:cubicBezTo>
                <a:cubicBezTo>
                  <a:pt x="10683283" y="6250897"/>
                  <a:pt x="10681232" y="6250897"/>
                  <a:pt x="10679182" y="6250897"/>
                </a:cubicBezTo>
                <a:close/>
                <a:moveTo>
                  <a:pt x="10313278" y="6221675"/>
                </a:moveTo>
                <a:cubicBezTo>
                  <a:pt x="10302968" y="6221675"/>
                  <a:pt x="10272038" y="6221675"/>
                  <a:pt x="10232861" y="6225827"/>
                </a:cubicBezTo>
                <a:cubicBezTo>
                  <a:pt x="10230798" y="6225827"/>
                  <a:pt x="10226674" y="6229979"/>
                  <a:pt x="10226674" y="6234131"/>
                </a:cubicBezTo>
                <a:cubicBezTo>
                  <a:pt x="10226674" y="6234131"/>
                  <a:pt x="10226674" y="6234131"/>
                  <a:pt x="10226674" y="6474943"/>
                </a:cubicBezTo>
                <a:cubicBezTo>
                  <a:pt x="10226674" y="6479095"/>
                  <a:pt x="10230798" y="6481171"/>
                  <a:pt x="10234922" y="6481171"/>
                </a:cubicBezTo>
                <a:cubicBezTo>
                  <a:pt x="10234922" y="6481171"/>
                  <a:pt x="10234922" y="6481171"/>
                  <a:pt x="10263790" y="6481171"/>
                </a:cubicBezTo>
                <a:cubicBezTo>
                  <a:pt x="10267914" y="6481171"/>
                  <a:pt x="10272038" y="6479095"/>
                  <a:pt x="10272038" y="6474943"/>
                </a:cubicBezTo>
                <a:cubicBezTo>
                  <a:pt x="10272038" y="6474943"/>
                  <a:pt x="10272038" y="6474943"/>
                  <a:pt x="10272038" y="6379449"/>
                </a:cubicBezTo>
                <a:cubicBezTo>
                  <a:pt x="10280286" y="6379449"/>
                  <a:pt x="10298844" y="6381524"/>
                  <a:pt x="10321526" y="6381524"/>
                </a:cubicBezTo>
                <a:cubicBezTo>
                  <a:pt x="10321526" y="6381524"/>
                  <a:pt x="10321526" y="6381524"/>
                  <a:pt x="10362766" y="6477018"/>
                </a:cubicBezTo>
                <a:cubicBezTo>
                  <a:pt x="10364828" y="6481171"/>
                  <a:pt x="10366890" y="6481171"/>
                  <a:pt x="10368952" y="6481171"/>
                </a:cubicBezTo>
                <a:cubicBezTo>
                  <a:pt x="10368952" y="6481171"/>
                  <a:pt x="10368952" y="6481171"/>
                  <a:pt x="10401944" y="6481171"/>
                </a:cubicBezTo>
                <a:cubicBezTo>
                  <a:pt x="10406068" y="6481171"/>
                  <a:pt x="10408130" y="6481171"/>
                  <a:pt x="10408130" y="6479095"/>
                </a:cubicBezTo>
                <a:cubicBezTo>
                  <a:pt x="10410192" y="6477018"/>
                  <a:pt x="10410192" y="6474943"/>
                  <a:pt x="10410192" y="6472867"/>
                </a:cubicBezTo>
                <a:lnTo>
                  <a:pt x="10362766" y="6369069"/>
                </a:lnTo>
                <a:cubicBezTo>
                  <a:pt x="10393696" y="6354537"/>
                  <a:pt x="10408130" y="6331701"/>
                  <a:pt x="10408130" y="6300561"/>
                </a:cubicBezTo>
                <a:cubicBezTo>
                  <a:pt x="10408130" y="6265270"/>
                  <a:pt x="10391634" y="6221675"/>
                  <a:pt x="10319464" y="6221675"/>
                </a:cubicBezTo>
                <a:cubicBezTo>
                  <a:pt x="10319464" y="6221675"/>
                  <a:pt x="10317402" y="6221675"/>
                  <a:pt x="10313278" y="6221675"/>
                </a:cubicBezTo>
                <a:close/>
                <a:moveTo>
                  <a:pt x="11675833" y="6188669"/>
                </a:moveTo>
                <a:cubicBezTo>
                  <a:pt x="11677894" y="6186608"/>
                  <a:pt x="11682015" y="6186608"/>
                  <a:pt x="11684076" y="6188669"/>
                </a:cubicBezTo>
                <a:cubicBezTo>
                  <a:pt x="11727344" y="6198970"/>
                  <a:pt x="11760312" y="6217514"/>
                  <a:pt x="11791218" y="6250482"/>
                </a:cubicBezTo>
                <a:cubicBezTo>
                  <a:pt x="11793278" y="6252542"/>
                  <a:pt x="11795339" y="6254602"/>
                  <a:pt x="11795339" y="6256663"/>
                </a:cubicBezTo>
                <a:cubicBezTo>
                  <a:pt x="11793278" y="6260783"/>
                  <a:pt x="11791218" y="6260783"/>
                  <a:pt x="11787097" y="6262844"/>
                </a:cubicBezTo>
                <a:cubicBezTo>
                  <a:pt x="11696438" y="6306113"/>
                  <a:pt x="11696438" y="6306113"/>
                  <a:pt x="11696438" y="6306113"/>
                </a:cubicBezTo>
                <a:cubicBezTo>
                  <a:pt x="11692317" y="6308173"/>
                  <a:pt x="11688196" y="6308173"/>
                  <a:pt x="11686136" y="6308173"/>
                </a:cubicBezTo>
                <a:cubicBezTo>
                  <a:pt x="11684076" y="6306113"/>
                  <a:pt x="11682015" y="6301992"/>
                  <a:pt x="11682015" y="6297871"/>
                </a:cubicBezTo>
                <a:cubicBezTo>
                  <a:pt x="11673773" y="6196910"/>
                  <a:pt x="11673773" y="6196910"/>
                  <a:pt x="11673773" y="6196910"/>
                </a:cubicBezTo>
                <a:cubicBezTo>
                  <a:pt x="11673773" y="6192789"/>
                  <a:pt x="11673773" y="6190729"/>
                  <a:pt x="11675833" y="6188669"/>
                </a:cubicBezTo>
                <a:close/>
                <a:moveTo>
                  <a:pt x="11618498" y="6187898"/>
                </a:moveTo>
                <a:cubicBezTo>
                  <a:pt x="11620043" y="6187641"/>
                  <a:pt x="11621589" y="6187641"/>
                  <a:pt x="11622619" y="6188673"/>
                </a:cubicBezTo>
                <a:cubicBezTo>
                  <a:pt x="11622619" y="6190738"/>
                  <a:pt x="11624679" y="6192803"/>
                  <a:pt x="11624679" y="6198998"/>
                </a:cubicBezTo>
                <a:cubicBezTo>
                  <a:pt x="11616438" y="6300186"/>
                  <a:pt x="11616438" y="6300186"/>
                  <a:pt x="11616438" y="6300186"/>
                </a:cubicBezTo>
                <a:cubicBezTo>
                  <a:pt x="11616438" y="6304316"/>
                  <a:pt x="11614377" y="6306381"/>
                  <a:pt x="11612316" y="6308446"/>
                </a:cubicBezTo>
                <a:cubicBezTo>
                  <a:pt x="11608196" y="6310511"/>
                  <a:pt x="11606135" y="6310511"/>
                  <a:pt x="11602015" y="6308446"/>
                </a:cubicBezTo>
                <a:cubicBezTo>
                  <a:pt x="11511355" y="6263015"/>
                  <a:pt x="11511355" y="6263015"/>
                  <a:pt x="11511355" y="6263015"/>
                </a:cubicBezTo>
                <a:cubicBezTo>
                  <a:pt x="11507235" y="6263015"/>
                  <a:pt x="11505174" y="6260950"/>
                  <a:pt x="11503114" y="6256820"/>
                </a:cubicBezTo>
                <a:cubicBezTo>
                  <a:pt x="11503114" y="6254754"/>
                  <a:pt x="11505174" y="6252690"/>
                  <a:pt x="11507235" y="6250624"/>
                </a:cubicBezTo>
                <a:cubicBezTo>
                  <a:pt x="11538141" y="6217584"/>
                  <a:pt x="11571108" y="6198998"/>
                  <a:pt x="11614377" y="6188673"/>
                </a:cubicBezTo>
                <a:cubicBezTo>
                  <a:pt x="11615407" y="6188673"/>
                  <a:pt x="11616952" y="6188157"/>
                  <a:pt x="11618498" y="6187898"/>
                </a:cubicBezTo>
                <a:close/>
                <a:moveTo>
                  <a:pt x="11649811" y="6152709"/>
                </a:moveTo>
                <a:cubicBezTo>
                  <a:pt x="11530058" y="6152709"/>
                  <a:pt x="11432980" y="6250835"/>
                  <a:pt x="11432980" y="6371879"/>
                </a:cubicBezTo>
                <a:cubicBezTo>
                  <a:pt x="11432980" y="6492922"/>
                  <a:pt x="11530058" y="6591048"/>
                  <a:pt x="11649811" y="6591048"/>
                </a:cubicBezTo>
                <a:cubicBezTo>
                  <a:pt x="11769564" y="6591048"/>
                  <a:pt x="11866643" y="6492922"/>
                  <a:pt x="11866643" y="6371879"/>
                </a:cubicBezTo>
                <a:cubicBezTo>
                  <a:pt x="11866643" y="6250835"/>
                  <a:pt x="11769564" y="6152709"/>
                  <a:pt x="11649811" y="6152709"/>
                </a:cubicBezTo>
                <a:close/>
                <a:moveTo>
                  <a:pt x="11649226" y="6121150"/>
                </a:moveTo>
                <a:cubicBezTo>
                  <a:pt x="11785441" y="6121150"/>
                  <a:pt x="11895865" y="6232882"/>
                  <a:pt x="11895865" y="6370711"/>
                </a:cubicBezTo>
                <a:cubicBezTo>
                  <a:pt x="11895865" y="6508539"/>
                  <a:pt x="11785441" y="6620272"/>
                  <a:pt x="11649226" y="6620272"/>
                </a:cubicBezTo>
                <a:cubicBezTo>
                  <a:pt x="11513012" y="6620272"/>
                  <a:pt x="11402588" y="6508539"/>
                  <a:pt x="11402588" y="6370711"/>
                </a:cubicBezTo>
                <a:cubicBezTo>
                  <a:pt x="11402588" y="6232882"/>
                  <a:pt x="11513012" y="6121150"/>
                  <a:pt x="11649226" y="6121150"/>
                </a:cubicBezTo>
                <a:close/>
                <a:moveTo>
                  <a:pt x="11636303" y="6042574"/>
                </a:moveTo>
                <a:cubicBezTo>
                  <a:pt x="11628077" y="6057123"/>
                  <a:pt x="11623964" y="6075829"/>
                  <a:pt x="11623964" y="6092457"/>
                </a:cubicBezTo>
                <a:cubicBezTo>
                  <a:pt x="11619850" y="6092457"/>
                  <a:pt x="11603398" y="6094535"/>
                  <a:pt x="11601342" y="6096614"/>
                </a:cubicBezTo>
                <a:cubicBezTo>
                  <a:pt x="11595172" y="6077908"/>
                  <a:pt x="11586946" y="6061280"/>
                  <a:pt x="11574607" y="6050888"/>
                </a:cubicBezTo>
                <a:cubicBezTo>
                  <a:pt x="11574607" y="6048809"/>
                  <a:pt x="11574607" y="6048809"/>
                  <a:pt x="11574607" y="6048809"/>
                </a:cubicBezTo>
                <a:cubicBezTo>
                  <a:pt x="11572550" y="6050888"/>
                  <a:pt x="11572550" y="6050888"/>
                  <a:pt x="11572550" y="6050888"/>
                </a:cubicBezTo>
                <a:cubicBezTo>
                  <a:pt x="11566381" y="6050888"/>
                  <a:pt x="11558155" y="6052966"/>
                  <a:pt x="11551985" y="6055045"/>
                </a:cubicBezTo>
                <a:cubicBezTo>
                  <a:pt x="11551985" y="6057123"/>
                  <a:pt x="11551985" y="6057123"/>
                  <a:pt x="11551985" y="6057123"/>
                </a:cubicBezTo>
                <a:cubicBezTo>
                  <a:pt x="11549928" y="6065437"/>
                  <a:pt x="11547872" y="6073751"/>
                  <a:pt x="11547872" y="6082065"/>
                </a:cubicBezTo>
                <a:cubicBezTo>
                  <a:pt x="11547872" y="6092457"/>
                  <a:pt x="11549928" y="6100771"/>
                  <a:pt x="11551985" y="6109085"/>
                </a:cubicBezTo>
                <a:cubicBezTo>
                  <a:pt x="11549928" y="6109085"/>
                  <a:pt x="11533476" y="6117398"/>
                  <a:pt x="11531420" y="6117398"/>
                </a:cubicBezTo>
                <a:cubicBezTo>
                  <a:pt x="11521137" y="6102849"/>
                  <a:pt x="11508798" y="6088300"/>
                  <a:pt x="11494402" y="6082065"/>
                </a:cubicBezTo>
                <a:cubicBezTo>
                  <a:pt x="11494402" y="6079986"/>
                  <a:pt x="11494402" y="6079986"/>
                  <a:pt x="11494402" y="6079986"/>
                </a:cubicBezTo>
                <a:cubicBezTo>
                  <a:pt x="11492346" y="6079986"/>
                  <a:pt x="11492346" y="6079986"/>
                  <a:pt x="11492346" y="6079986"/>
                </a:cubicBezTo>
                <a:cubicBezTo>
                  <a:pt x="11486176" y="6084143"/>
                  <a:pt x="11480006" y="6088300"/>
                  <a:pt x="11473837" y="6092457"/>
                </a:cubicBezTo>
                <a:cubicBezTo>
                  <a:pt x="11473837" y="6092457"/>
                  <a:pt x="11473837" y="6094535"/>
                  <a:pt x="11473837" y="6094535"/>
                </a:cubicBezTo>
                <a:cubicBezTo>
                  <a:pt x="11473837" y="6111163"/>
                  <a:pt x="11477950" y="6127791"/>
                  <a:pt x="11486176" y="6144418"/>
                </a:cubicBezTo>
                <a:cubicBezTo>
                  <a:pt x="11484120" y="6146497"/>
                  <a:pt x="11471780" y="6154811"/>
                  <a:pt x="11469724" y="6156889"/>
                </a:cubicBezTo>
                <a:cubicBezTo>
                  <a:pt x="11457385" y="6144418"/>
                  <a:pt x="11440932" y="6134026"/>
                  <a:pt x="11426536" y="6129869"/>
                </a:cubicBezTo>
                <a:cubicBezTo>
                  <a:pt x="11424480" y="6129869"/>
                  <a:pt x="11424480" y="6129869"/>
                  <a:pt x="11424480" y="6129869"/>
                </a:cubicBezTo>
                <a:cubicBezTo>
                  <a:pt x="11424480" y="6131947"/>
                  <a:pt x="11424480" y="6131947"/>
                  <a:pt x="11424480" y="6131947"/>
                </a:cubicBezTo>
                <a:cubicBezTo>
                  <a:pt x="11418310" y="6134026"/>
                  <a:pt x="11412140" y="6140261"/>
                  <a:pt x="11408027" y="6146497"/>
                </a:cubicBezTo>
                <a:cubicBezTo>
                  <a:pt x="11408027" y="6148575"/>
                  <a:pt x="11408027" y="6148575"/>
                  <a:pt x="11408027" y="6148575"/>
                </a:cubicBezTo>
                <a:cubicBezTo>
                  <a:pt x="11412140" y="6163124"/>
                  <a:pt x="11422423" y="6179752"/>
                  <a:pt x="11434763" y="6194301"/>
                </a:cubicBezTo>
                <a:cubicBezTo>
                  <a:pt x="11432706" y="6194301"/>
                  <a:pt x="11422423" y="6208850"/>
                  <a:pt x="11420366" y="6210929"/>
                </a:cubicBezTo>
                <a:cubicBezTo>
                  <a:pt x="11405971" y="6202615"/>
                  <a:pt x="11387462" y="6198458"/>
                  <a:pt x="11371010" y="6198458"/>
                </a:cubicBezTo>
                <a:cubicBezTo>
                  <a:pt x="11368953" y="6198458"/>
                  <a:pt x="11368953" y="6198458"/>
                  <a:pt x="11368953" y="6198458"/>
                </a:cubicBezTo>
                <a:cubicBezTo>
                  <a:pt x="11364840" y="6202615"/>
                  <a:pt x="11360727" y="6210929"/>
                  <a:pt x="11358671" y="6217164"/>
                </a:cubicBezTo>
                <a:cubicBezTo>
                  <a:pt x="11358671" y="6219243"/>
                  <a:pt x="11358671" y="6219243"/>
                  <a:pt x="11358671" y="6219243"/>
                </a:cubicBezTo>
                <a:cubicBezTo>
                  <a:pt x="11366897" y="6233791"/>
                  <a:pt x="11379236" y="6246262"/>
                  <a:pt x="11395688" y="6256655"/>
                </a:cubicBezTo>
                <a:cubicBezTo>
                  <a:pt x="11393632" y="6258733"/>
                  <a:pt x="11387462" y="6273282"/>
                  <a:pt x="11387462" y="6275361"/>
                </a:cubicBezTo>
                <a:cubicBezTo>
                  <a:pt x="11368953" y="6271204"/>
                  <a:pt x="11350444" y="6271204"/>
                  <a:pt x="11336049" y="6275361"/>
                </a:cubicBezTo>
                <a:cubicBezTo>
                  <a:pt x="11333992" y="6275361"/>
                  <a:pt x="11333992" y="6275361"/>
                  <a:pt x="11333992" y="6275361"/>
                </a:cubicBezTo>
                <a:cubicBezTo>
                  <a:pt x="11333992" y="6277439"/>
                  <a:pt x="11333992" y="6277439"/>
                  <a:pt x="11333992" y="6277439"/>
                </a:cubicBezTo>
                <a:cubicBezTo>
                  <a:pt x="11331936" y="6283675"/>
                  <a:pt x="11329879" y="6291988"/>
                  <a:pt x="11327823" y="6298223"/>
                </a:cubicBezTo>
                <a:cubicBezTo>
                  <a:pt x="11329879" y="6300302"/>
                  <a:pt x="11329879" y="6300302"/>
                  <a:pt x="11329879" y="6300302"/>
                </a:cubicBezTo>
                <a:cubicBezTo>
                  <a:pt x="11340162" y="6310694"/>
                  <a:pt x="11356614" y="6321087"/>
                  <a:pt x="11373066" y="6325243"/>
                </a:cubicBezTo>
                <a:cubicBezTo>
                  <a:pt x="11373066" y="6327322"/>
                  <a:pt x="11371010" y="6346028"/>
                  <a:pt x="11371010" y="6348107"/>
                </a:cubicBezTo>
                <a:cubicBezTo>
                  <a:pt x="11352501" y="6348107"/>
                  <a:pt x="11333992" y="6352263"/>
                  <a:pt x="11321653" y="6360578"/>
                </a:cubicBezTo>
                <a:cubicBezTo>
                  <a:pt x="11319596" y="6360578"/>
                  <a:pt x="11319596" y="6360578"/>
                  <a:pt x="11319596" y="6360578"/>
                </a:cubicBezTo>
                <a:cubicBezTo>
                  <a:pt x="11319596" y="6362655"/>
                  <a:pt x="11319596" y="6362655"/>
                  <a:pt x="11319596" y="6362655"/>
                </a:cubicBezTo>
                <a:cubicBezTo>
                  <a:pt x="11319596" y="6364734"/>
                  <a:pt x="11319596" y="6368891"/>
                  <a:pt x="11319596" y="6373048"/>
                </a:cubicBezTo>
                <a:cubicBezTo>
                  <a:pt x="11319596" y="6377205"/>
                  <a:pt x="11319596" y="6381362"/>
                  <a:pt x="11319596" y="6383440"/>
                </a:cubicBezTo>
                <a:cubicBezTo>
                  <a:pt x="11319596" y="6385519"/>
                  <a:pt x="11319596" y="6385519"/>
                  <a:pt x="11319596" y="6385519"/>
                </a:cubicBezTo>
                <a:cubicBezTo>
                  <a:pt x="11321653" y="6385519"/>
                  <a:pt x="11321653" y="6385519"/>
                  <a:pt x="11321653" y="6385519"/>
                </a:cubicBezTo>
                <a:cubicBezTo>
                  <a:pt x="11333992" y="6393833"/>
                  <a:pt x="11352501" y="6397990"/>
                  <a:pt x="11371010" y="6397990"/>
                </a:cubicBezTo>
                <a:cubicBezTo>
                  <a:pt x="11371010" y="6402146"/>
                  <a:pt x="11373066" y="6418774"/>
                  <a:pt x="11375123" y="6420852"/>
                </a:cubicBezTo>
                <a:cubicBezTo>
                  <a:pt x="11356614" y="6427087"/>
                  <a:pt x="11340162" y="6435401"/>
                  <a:pt x="11329879" y="6447872"/>
                </a:cubicBezTo>
                <a:cubicBezTo>
                  <a:pt x="11327823" y="6447872"/>
                  <a:pt x="11327823" y="6447872"/>
                  <a:pt x="11327823" y="6447872"/>
                </a:cubicBezTo>
                <a:cubicBezTo>
                  <a:pt x="11327823" y="6449951"/>
                  <a:pt x="11327823" y="6449951"/>
                  <a:pt x="11327823" y="6449951"/>
                </a:cubicBezTo>
                <a:cubicBezTo>
                  <a:pt x="11329879" y="6456186"/>
                  <a:pt x="11331936" y="6464500"/>
                  <a:pt x="11333992" y="6470736"/>
                </a:cubicBezTo>
                <a:cubicBezTo>
                  <a:pt x="11336049" y="6470736"/>
                  <a:pt x="11336049" y="6470736"/>
                  <a:pt x="11336049" y="6470736"/>
                </a:cubicBezTo>
                <a:cubicBezTo>
                  <a:pt x="11350444" y="6476971"/>
                  <a:pt x="11371010" y="6474892"/>
                  <a:pt x="11387462" y="6470736"/>
                </a:cubicBezTo>
                <a:cubicBezTo>
                  <a:pt x="11387462" y="6472813"/>
                  <a:pt x="11395688" y="6489442"/>
                  <a:pt x="11395688" y="6491519"/>
                </a:cubicBezTo>
                <a:cubicBezTo>
                  <a:pt x="11381292" y="6499833"/>
                  <a:pt x="11366897" y="6514383"/>
                  <a:pt x="11358671" y="6528932"/>
                </a:cubicBezTo>
                <a:cubicBezTo>
                  <a:pt x="11358671" y="6531010"/>
                  <a:pt x="11358671" y="6531010"/>
                  <a:pt x="11358671" y="6531010"/>
                </a:cubicBezTo>
                <a:cubicBezTo>
                  <a:pt x="11360727" y="6535168"/>
                  <a:pt x="11366897" y="6543481"/>
                  <a:pt x="11371010" y="6549716"/>
                </a:cubicBezTo>
                <a:cubicBezTo>
                  <a:pt x="11387462" y="6549716"/>
                  <a:pt x="11405971" y="6545560"/>
                  <a:pt x="11422423" y="6535168"/>
                </a:cubicBezTo>
                <a:cubicBezTo>
                  <a:pt x="11422423" y="6537245"/>
                  <a:pt x="11432706" y="6551795"/>
                  <a:pt x="11434763" y="6553874"/>
                </a:cubicBezTo>
                <a:cubicBezTo>
                  <a:pt x="11422423" y="6566344"/>
                  <a:pt x="11412140" y="6582971"/>
                  <a:pt x="11408027" y="6599600"/>
                </a:cubicBezTo>
                <a:cubicBezTo>
                  <a:pt x="11410084" y="6601677"/>
                  <a:pt x="11410084" y="6601677"/>
                  <a:pt x="11410084" y="6601677"/>
                </a:cubicBezTo>
                <a:cubicBezTo>
                  <a:pt x="11412140" y="6605835"/>
                  <a:pt x="11420366" y="6612070"/>
                  <a:pt x="11424480" y="6616227"/>
                </a:cubicBezTo>
                <a:cubicBezTo>
                  <a:pt x="11426536" y="6616227"/>
                  <a:pt x="11426536" y="6616227"/>
                  <a:pt x="11426536" y="6616227"/>
                </a:cubicBezTo>
                <a:cubicBezTo>
                  <a:pt x="11440932" y="6612070"/>
                  <a:pt x="11457385" y="6603756"/>
                  <a:pt x="11471780" y="6589207"/>
                </a:cubicBezTo>
                <a:cubicBezTo>
                  <a:pt x="11473837" y="6591286"/>
                  <a:pt x="11486176" y="6601677"/>
                  <a:pt x="11488233" y="6603756"/>
                </a:cubicBezTo>
                <a:cubicBezTo>
                  <a:pt x="11480006" y="6620383"/>
                  <a:pt x="11475894" y="6637012"/>
                  <a:pt x="11475894" y="6653639"/>
                </a:cubicBezTo>
                <a:cubicBezTo>
                  <a:pt x="11475894" y="6653639"/>
                  <a:pt x="11475894" y="6655718"/>
                  <a:pt x="11475894" y="6655718"/>
                </a:cubicBezTo>
                <a:cubicBezTo>
                  <a:pt x="11480006" y="6659874"/>
                  <a:pt x="11488233" y="6664032"/>
                  <a:pt x="11494402" y="6666109"/>
                </a:cubicBezTo>
                <a:cubicBezTo>
                  <a:pt x="11494402" y="6668188"/>
                  <a:pt x="11494402" y="6668188"/>
                  <a:pt x="11494402" y="6668188"/>
                </a:cubicBezTo>
                <a:cubicBezTo>
                  <a:pt x="11496459" y="6666109"/>
                  <a:pt x="11496459" y="6666109"/>
                  <a:pt x="11496459" y="6666109"/>
                </a:cubicBezTo>
                <a:cubicBezTo>
                  <a:pt x="11510854" y="6657796"/>
                  <a:pt x="11523194" y="6645325"/>
                  <a:pt x="11533476" y="6628698"/>
                </a:cubicBezTo>
                <a:cubicBezTo>
                  <a:pt x="11535533" y="6630776"/>
                  <a:pt x="11549928" y="6637012"/>
                  <a:pt x="11551985" y="6637012"/>
                </a:cubicBezTo>
                <a:cubicBezTo>
                  <a:pt x="11549928" y="6645325"/>
                  <a:pt x="11549928" y="6655718"/>
                  <a:pt x="11549928" y="6664032"/>
                </a:cubicBezTo>
                <a:cubicBezTo>
                  <a:pt x="11549928" y="6672345"/>
                  <a:pt x="11549928" y="6682738"/>
                  <a:pt x="11551985" y="6688973"/>
                </a:cubicBezTo>
                <a:cubicBezTo>
                  <a:pt x="11551985" y="6691051"/>
                  <a:pt x="11551985" y="6691051"/>
                  <a:pt x="11551985" y="6691051"/>
                </a:cubicBezTo>
                <a:cubicBezTo>
                  <a:pt x="11554042" y="6691051"/>
                  <a:pt x="11554042" y="6691051"/>
                  <a:pt x="11554042" y="6691051"/>
                </a:cubicBezTo>
                <a:cubicBezTo>
                  <a:pt x="11558155" y="6693130"/>
                  <a:pt x="11568437" y="6695208"/>
                  <a:pt x="11574607" y="6697286"/>
                </a:cubicBezTo>
                <a:cubicBezTo>
                  <a:pt x="11576663" y="6697286"/>
                  <a:pt x="11576663" y="6697286"/>
                  <a:pt x="11576663" y="6697286"/>
                </a:cubicBezTo>
                <a:cubicBezTo>
                  <a:pt x="11586946" y="6684816"/>
                  <a:pt x="11597229" y="6668188"/>
                  <a:pt x="11601342" y="6651561"/>
                </a:cubicBezTo>
                <a:cubicBezTo>
                  <a:pt x="11603398" y="6651561"/>
                  <a:pt x="11621907" y="6653639"/>
                  <a:pt x="11623964" y="6653639"/>
                </a:cubicBezTo>
                <a:cubicBezTo>
                  <a:pt x="11623964" y="6672345"/>
                  <a:pt x="11628077" y="6691051"/>
                  <a:pt x="11636303" y="6705600"/>
                </a:cubicBezTo>
                <a:cubicBezTo>
                  <a:pt x="11638359" y="6705600"/>
                  <a:pt x="11638359" y="6705600"/>
                  <a:pt x="11638359" y="6705600"/>
                </a:cubicBezTo>
                <a:cubicBezTo>
                  <a:pt x="11644529" y="6705600"/>
                  <a:pt x="11654812" y="6705600"/>
                  <a:pt x="11658925" y="6705600"/>
                </a:cubicBezTo>
                <a:cubicBezTo>
                  <a:pt x="11660982" y="6705600"/>
                  <a:pt x="11660982" y="6705600"/>
                  <a:pt x="11660982" y="6705600"/>
                </a:cubicBezTo>
                <a:cubicBezTo>
                  <a:pt x="11669208" y="6691051"/>
                  <a:pt x="11673321" y="6672345"/>
                  <a:pt x="11675378" y="6653639"/>
                </a:cubicBezTo>
                <a:cubicBezTo>
                  <a:pt x="11677434" y="6653639"/>
                  <a:pt x="11693886" y="6651561"/>
                  <a:pt x="11695943" y="6651561"/>
                </a:cubicBezTo>
                <a:cubicBezTo>
                  <a:pt x="11700056" y="6668188"/>
                  <a:pt x="11710338" y="6684816"/>
                  <a:pt x="11722678" y="6697286"/>
                </a:cubicBezTo>
                <a:cubicBezTo>
                  <a:pt x="11728847" y="6695208"/>
                  <a:pt x="11739130" y="6693130"/>
                  <a:pt x="11743243" y="6691051"/>
                </a:cubicBezTo>
                <a:cubicBezTo>
                  <a:pt x="11745300" y="6691051"/>
                  <a:pt x="11745300" y="6691051"/>
                  <a:pt x="11745300" y="6691051"/>
                </a:cubicBezTo>
                <a:cubicBezTo>
                  <a:pt x="11747356" y="6682738"/>
                  <a:pt x="11747356" y="6672345"/>
                  <a:pt x="11747356" y="6664032"/>
                </a:cubicBezTo>
                <a:cubicBezTo>
                  <a:pt x="11747356" y="6655718"/>
                  <a:pt x="11747356" y="6645325"/>
                  <a:pt x="11745300" y="6637012"/>
                </a:cubicBezTo>
                <a:cubicBezTo>
                  <a:pt x="11747356" y="6637012"/>
                  <a:pt x="11763808" y="6630776"/>
                  <a:pt x="11765865" y="6628698"/>
                </a:cubicBezTo>
                <a:cubicBezTo>
                  <a:pt x="11774091" y="6645325"/>
                  <a:pt x="11788487" y="6657796"/>
                  <a:pt x="11802882" y="6666109"/>
                </a:cubicBezTo>
                <a:cubicBezTo>
                  <a:pt x="11809052" y="6664032"/>
                  <a:pt x="11817278" y="6659874"/>
                  <a:pt x="11821391" y="6655718"/>
                </a:cubicBezTo>
                <a:cubicBezTo>
                  <a:pt x="11823448" y="6653639"/>
                  <a:pt x="11823448" y="6653639"/>
                  <a:pt x="11823448" y="6653639"/>
                </a:cubicBezTo>
                <a:cubicBezTo>
                  <a:pt x="11823448" y="6653639"/>
                  <a:pt x="11823448" y="6653639"/>
                  <a:pt x="11823448" y="6651561"/>
                </a:cubicBezTo>
                <a:cubicBezTo>
                  <a:pt x="11823448" y="6637012"/>
                  <a:pt x="11817278" y="6618306"/>
                  <a:pt x="11809052" y="6603756"/>
                </a:cubicBezTo>
                <a:cubicBezTo>
                  <a:pt x="11811108" y="6601677"/>
                  <a:pt x="11823448" y="6591286"/>
                  <a:pt x="11825504" y="6589207"/>
                </a:cubicBezTo>
                <a:cubicBezTo>
                  <a:pt x="11839900" y="6601677"/>
                  <a:pt x="11856352" y="6612070"/>
                  <a:pt x="11870748" y="6616227"/>
                </a:cubicBezTo>
                <a:cubicBezTo>
                  <a:pt x="11872805" y="6616227"/>
                  <a:pt x="11872805" y="6616227"/>
                  <a:pt x="11872805" y="6616227"/>
                </a:cubicBezTo>
                <a:cubicBezTo>
                  <a:pt x="11876918" y="6612070"/>
                  <a:pt x="11885144" y="6605835"/>
                  <a:pt x="11887201" y="6599600"/>
                </a:cubicBezTo>
                <a:cubicBezTo>
                  <a:pt x="11889257" y="6599600"/>
                  <a:pt x="11889257" y="6599600"/>
                  <a:pt x="11889257" y="6599600"/>
                </a:cubicBezTo>
                <a:cubicBezTo>
                  <a:pt x="11885144" y="6582971"/>
                  <a:pt x="11874861" y="6566344"/>
                  <a:pt x="11862522" y="6553874"/>
                </a:cubicBezTo>
                <a:cubicBezTo>
                  <a:pt x="11864579" y="6551795"/>
                  <a:pt x="11874861" y="6537245"/>
                  <a:pt x="11874861" y="6535168"/>
                </a:cubicBezTo>
                <a:cubicBezTo>
                  <a:pt x="11891314" y="6543481"/>
                  <a:pt x="11909822" y="6549716"/>
                  <a:pt x="11926275" y="6549716"/>
                </a:cubicBezTo>
                <a:cubicBezTo>
                  <a:pt x="11928331" y="6547638"/>
                  <a:pt x="11928331" y="6547638"/>
                  <a:pt x="11928331" y="6547638"/>
                </a:cubicBezTo>
                <a:cubicBezTo>
                  <a:pt x="11930388" y="6543481"/>
                  <a:pt x="11936557" y="6535168"/>
                  <a:pt x="11938614" y="6528932"/>
                </a:cubicBezTo>
                <a:cubicBezTo>
                  <a:pt x="11938614" y="6526854"/>
                  <a:pt x="11938614" y="6526854"/>
                  <a:pt x="11938614" y="6526854"/>
                </a:cubicBezTo>
                <a:cubicBezTo>
                  <a:pt x="11930388" y="6514383"/>
                  <a:pt x="11915992" y="6499833"/>
                  <a:pt x="11901596" y="6491519"/>
                </a:cubicBezTo>
                <a:cubicBezTo>
                  <a:pt x="11901596" y="6487363"/>
                  <a:pt x="11909822" y="6472813"/>
                  <a:pt x="11909822" y="6470736"/>
                </a:cubicBezTo>
                <a:cubicBezTo>
                  <a:pt x="11926275" y="6474892"/>
                  <a:pt x="11944784" y="6474892"/>
                  <a:pt x="11961236" y="6470736"/>
                </a:cubicBezTo>
                <a:cubicBezTo>
                  <a:pt x="11963292" y="6470736"/>
                  <a:pt x="11963292" y="6470736"/>
                  <a:pt x="11963292" y="6470736"/>
                </a:cubicBezTo>
                <a:cubicBezTo>
                  <a:pt x="11965349" y="6464500"/>
                  <a:pt x="11967405" y="6456186"/>
                  <a:pt x="11967405" y="6449951"/>
                </a:cubicBezTo>
                <a:cubicBezTo>
                  <a:pt x="11967405" y="6447872"/>
                  <a:pt x="11967405" y="6447872"/>
                  <a:pt x="11967405" y="6447872"/>
                </a:cubicBezTo>
                <a:cubicBezTo>
                  <a:pt x="11957123" y="6435401"/>
                  <a:pt x="11940670" y="6427087"/>
                  <a:pt x="11922162" y="6420852"/>
                </a:cubicBezTo>
                <a:cubicBezTo>
                  <a:pt x="11924218" y="6418774"/>
                  <a:pt x="11926275" y="6402146"/>
                  <a:pt x="11926275" y="6400068"/>
                </a:cubicBezTo>
                <a:cubicBezTo>
                  <a:pt x="11944784" y="6400068"/>
                  <a:pt x="11963292" y="6393833"/>
                  <a:pt x="11975632" y="6385519"/>
                </a:cubicBezTo>
                <a:cubicBezTo>
                  <a:pt x="11977688" y="6385519"/>
                  <a:pt x="11977688" y="6385519"/>
                  <a:pt x="11977688" y="6385519"/>
                </a:cubicBezTo>
                <a:cubicBezTo>
                  <a:pt x="11977688" y="6381362"/>
                  <a:pt x="11977688" y="6377205"/>
                  <a:pt x="11977688" y="6373048"/>
                </a:cubicBezTo>
                <a:cubicBezTo>
                  <a:pt x="11977688" y="6370969"/>
                  <a:pt x="11977688" y="6366813"/>
                  <a:pt x="11977688" y="6362655"/>
                </a:cubicBezTo>
                <a:cubicBezTo>
                  <a:pt x="11975632" y="6362655"/>
                  <a:pt x="11975632" y="6362655"/>
                  <a:pt x="11975632" y="6362655"/>
                </a:cubicBezTo>
                <a:cubicBezTo>
                  <a:pt x="11963292" y="6354342"/>
                  <a:pt x="11944784" y="6348107"/>
                  <a:pt x="11926275" y="6348107"/>
                </a:cubicBezTo>
                <a:cubicBezTo>
                  <a:pt x="11926275" y="6346028"/>
                  <a:pt x="11924218" y="6329401"/>
                  <a:pt x="11924218" y="6327322"/>
                </a:cubicBezTo>
                <a:cubicBezTo>
                  <a:pt x="11940670" y="6321087"/>
                  <a:pt x="11957123" y="6312773"/>
                  <a:pt x="11967405" y="6300302"/>
                </a:cubicBezTo>
                <a:cubicBezTo>
                  <a:pt x="11969462" y="6300302"/>
                  <a:pt x="11969462" y="6300302"/>
                  <a:pt x="11969462" y="6300302"/>
                </a:cubicBezTo>
                <a:cubicBezTo>
                  <a:pt x="11969462" y="6298223"/>
                  <a:pt x="11969462" y="6298223"/>
                  <a:pt x="11969462" y="6298223"/>
                </a:cubicBezTo>
                <a:cubicBezTo>
                  <a:pt x="11967405" y="6291988"/>
                  <a:pt x="11965349" y="6283675"/>
                  <a:pt x="11963292" y="6277439"/>
                </a:cubicBezTo>
                <a:cubicBezTo>
                  <a:pt x="11961236" y="6277439"/>
                  <a:pt x="11961236" y="6277439"/>
                  <a:pt x="11961236" y="6277439"/>
                </a:cubicBezTo>
                <a:cubicBezTo>
                  <a:pt x="11946840" y="6271204"/>
                  <a:pt x="11928331" y="6273282"/>
                  <a:pt x="11909822" y="6277439"/>
                </a:cubicBezTo>
                <a:cubicBezTo>
                  <a:pt x="11909822" y="6275361"/>
                  <a:pt x="11903653" y="6258733"/>
                  <a:pt x="11901596" y="6256655"/>
                </a:cubicBezTo>
                <a:cubicBezTo>
                  <a:pt x="11918049" y="6248341"/>
                  <a:pt x="11930388" y="6233791"/>
                  <a:pt x="11938614" y="6219243"/>
                </a:cubicBezTo>
                <a:cubicBezTo>
                  <a:pt x="11938614" y="6217164"/>
                  <a:pt x="11938614" y="6217164"/>
                  <a:pt x="11938614" y="6217164"/>
                </a:cubicBezTo>
                <a:cubicBezTo>
                  <a:pt x="11936557" y="6213007"/>
                  <a:pt x="11932444" y="6204693"/>
                  <a:pt x="11928331" y="6198458"/>
                </a:cubicBezTo>
                <a:cubicBezTo>
                  <a:pt x="11926275" y="6198458"/>
                  <a:pt x="11926275" y="6198458"/>
                  <a:pt x="11926275" y="6198458"/>
                </a:cubicBezTo>
                <a:cubicBezTo>
                  <a:pt x="11909822" y="6198458"/>
                  <a:pt x="11891314" y="6202615"/>
                  <a:pt x="11876918" y="6210929"/>
                </a:cubicBezTo>
                <a:cubicBezTo>
                  <a:pt x="11874861" y="6210929"/>
                  <a:pt x="11864579" y="6196379"/>
                  <a:pt x="11862522" y="6194301"/>
                </a:cubicBezTo>
                <a:cubicBezTo>
                  <a:pt x="11874861" y="6181830"/>
                  <a:pt x="11885144" y="6165203"/>
                  <a:pt x="11889257" y="6148575"/>
                </a:cubicBezTo>
                <a:cubicBezTo>
                  <a:pt x="11889257" y="6146497"/>
                  <a:pt x="11889257" y="6146497"/>
                  <a:pt x="11889257" y="6146497"/>
                </a:cubicBezTo>
                <a:cubicBezTo>
                  <a:pt x="11885144" y="6142340"/>
                  <a:pt x="11878975" y="6136104"/>
                  <a:pt x="11872805" y="6131947"/>
                </a:cubicBezTo>
                <a:cubicBezTo>
                  <a:pt x="11856352" y="6136104"/>
                  <a:pt x="11839900" y="6144418"/>
                  <a:pt x="11827561" y="6156889"/>
                </a:cubicBezTo>
                <a:cubicBezTo>
                  <a:pt x="11825504" y="6156889"/>
                  <a:pt x="11811108" y="6146497"/>
                  <a:pt x="11809052" y="6144418"/>
                </a:cubicBezTo>
                <a:cubicBezTo>
                  <a:pt x="11819334" y="6127791"/>
                  <a:pt x="11823448" y="6111163"/>
                  <a:pt x="11823448" y="6094535"/>
                </a:cubicBezTo>
                <a:cubicBezTo>
                  <a:pt x="11823448" y="6094535"/>
                  <a:pt x="11823448" y="6092457"/>
                  <a:pt x="11823448" y="6092457"/>
                </a:cubicBezTo>
                <a:cubicBezTo>
                  <a:pt x="11817278" y="6088300"/>
                  <a:pt x="11809052" y="6084143"/>
                  <a:pt x="11804939" y="6082065"/>
                </a:cubicBezTo>
                <a:cubicBezTo>
                  <a:pt x="11802882" y="6079986"/>
                  <a:pt x="11802882" y="6079986"/>
                  <a:pt x="11802882" y="6079986"/>
                </a:cubicBezTo>
                <a:cubicBezTo>
                  <a:pt x="11802882" y="6082065"/>
                  <a:pt x="11802882" y="6082065"/>
                  <a:pt x="11802882" y="6082065"/>
                </a:cubicBezTo>
                <a:cubicBezTo>
                  <a:pt x="11788487" y="6088300"/>
                  <a:pt x="11776147" y="6102849"/>
                  <a:pt x="11765865" y="6117398"/>
                </a:cubicBezTo>
                <a:cubicBezTo>
                  <a:pt x="11763808" y="6117398"/>
                  <a:pt x="11747356" y="6111163"/>
                  <a:pt x="11745300" y="6109085"/>
                </a:cubicBezTo>
                <a:cubicBezTo>
                  <a:pt x="11747356" y="6100771"/>
                  <a:pt x="11749412" y="6092457"/>
                  <a:pt x="11749412" y="6082065"/>
                </a:cubicBezTo>
                <a:cubicBezTo>
                  <a:pt x="11749412" y="6073751"/>
                  <a:pt x="11747356" y="6065437"/>
                  <a:pt x="11745300" y="6057123"/>
                </a:cubicBezTo>
                <a:cubicBezTo>
                  <a:pt x="11745300" y="6055045"/>
                  <a:pt x="11745300" y="6055045"/>
                  <a:pt x="11745300" y="6055045"/>
                </a:cubicBezTo>
                <a:cubicBezTo>
                  <a:pt x="11743243" y="6055045"/>
                  <a:pt x="11743243" y="6055045"/>
                  <a:pt x="11743243" y="6055045"/>
                </a:cubicBezTo>
                <a:cubicBezTo>
                  <a:pt x="11739130" y="6052966"/>
                  <a:pt x="11730904" y="6050888"/>
                  <a:pt x="11722678" y="6050888"/>
                </a:cubicBezTo>
                <a:cubicBezTo>
                  <a:pt x="11710338" y="6061280"/>
                  <a:pt x="11700056" y="6077908"/>
                  <a:pt x="11695943" y="6096614"/>
                </a:cubicBezTo>
                <a:cubicBezTo>
                  <a:pt x="11693886" y="6094535"/>
                  <a:pt x="11677434" y="6092457"/>
                  <a:pt x="11673321" y="6092457"/>
                </a:cubicBezTo>
                <a:cubicBezTo>
                  <a:pt x="11673321" y="6075829"/>
                  <a:pt x="11669208" y="6057123"/>
                  <a:pt x="11660982" y="6042574"/>
                </a:cubicBezTo>
                <a:cubicBezTo>
                  <a:pt x="11658925" y="6042574"/>
                  <a:pt x="11658925" y="6042574"/>
                  <a:pt x="11658925" y="6042574"/>
                </a:cubicBezTo>
                <a:cubicBezTo>
                  <a:pt x="11652756" y="6040495"/>
                  <a:pt x="11644529" y="6040495"/>
                  <a:pt x="11638359" y="6042574"/>
                </a:cubicBezTo>
                <a:cubicBezTo>
                  <a:pt x="11636303" y="6042574"/>
                  <a:pt x="11636303" y="6042574"/>
                  <a:pt x="11636303" y="6042574"/>
                </a:cubicBezTo>
                <a:close/>
                <a:moveTo>
                  <a:pt x="0" y="0"/>
                </a:moveTo>
                <a:lnTo>
                  <a:pt x="12192000" y="0"/>
                </a:lnTo>
                <a:lnTo>
                  <a:pt x="12192000" y="6858000"/>
                </a:lnTo>
                <a:lnTo>
                  <a:pt x="4539049" y="6858000"/>
                </a:lnTo>
                <a:lnTo>
                  <a:pt x="0" y="6858000"/>
                </a:lnTo>
                <a:lnTo>
                  <a:pt x="0" y="6273113"/>
                </a:lnTo>
                <a:close/>
              </a:path>
            </a:pathLst>
          </a:custGeom>
        </p:spPr>
        <p:txBody>
          <a:bodyPr rtlCol="0">
            <a:noAutofit/>
          </a:bodyPr>
          <a:lstStyle/>
          <a:p>
            <a:pPr lvl="0"/>
            <a:endParaRPr lang="en-US" noProof="0" dirty="0"/>
          </a:p>
        </p:txBody>
      </p:sp>
      <p:sp>
        <p:nvSpPr>
          <p:cNvPr id="11" name="Text Placeholder 10"/>
          <p:cNvSpPr>
            <a:spLocks noGrp="1"/>
          </p:cNvSpPr>
          <p:nvPr>
            <p:ph type="body" sz="quarter" idx="16"/>
          </p:nvPr>
        </p:nvSpPr>
        <p:spPr>
          <a:xfrm>
            <a:off x="0" y="0"/>
            <a:ext cx="9144000" cy="5143500"/>
          </a:xfrm>
          <a:custGeom>
            <a:avLst/>
            <a:gdLst>
              <a:gd name="connsiteX0" fmla="*/ 11603402 w 12192000"/>
              <a:gd name="connsiteY0" fmla="*/ 6448102 h 6858000"/>
              <a:gd name="connsiteX1" fmla="*/ 11613605 w 12192000"/>
              <a:gd name="connsiteY1" fmla="*/ 6448102 h 6858000"/>
              <a:gd name="connsiteX2" fmla="*/ 11617686 w 12192000"/>
              <a:gd name="connsiteY2" fmla="*/ 6456440 h 6858000"/>
              <a:gd name="connsiteX3" fmla="*/ 11623808 w 12192000"/>
              <a:gd name="connsiteY3" fmla="*/ 6558584 h 6858000"/>
              <a:gd name="connsiteX4" fmla="*/ 11621767 w 12192000"/>
              <a:gd name="connsiteY4" fmla="*/ 6569006 h 6858000"/>
              <a:gd name="connsiteX5" fmla="*/ 11615645 w 12192000"/>
              <a:gd name="connsiteY5" fmla="*/ 6569006 h 6858000"/>
              <a:gd name="connsiteX6" fmla="*/ 11509533 w 12192000"/>
              <a:gd name="connsiteY6" fmla="*/ 6506470 h 6858000"/>
              <a:gd name="connsiteX7" fmla="*/ 11505451 w 12192000"/>
              <a:gd name="connsiteY7" fmla="*/ 6500217 h 6858000"/>
              <a:gd name="connsiteX8" fmla="*/ 11505451 w 12192000"/>
              <a:gd name="connsiteY8" fmla="*/ 6498131 h 6858000"/>
              <a:gd name="connsiteX9" fmla="*/ 11511573 w 12192000"/>
              <a:gd name="connsiteY9" fmla="*/ 6493962 h 6858000"/>
              <a:gd name="connsiteX10" fmla="*/ 11603402 w 12192000"/>
              <a:gd name="connsiteY10" fmla="*/ 6448102 h 6858000"/>
              <a:gd name="connsiteX11" fmla="*/ 11686136 w 12192000"/>
              <a:gd name="connsiteY11" fmla="*/ 6446018 h 6858000"/>
              <a:gd name="connsiteX12" fmla="*/ 11696438 w 12192000"/>
              <a:gd name="connsiteY12" fmla="*/ 6446018 h 6858000"/>
              <a:gd name="connsiteX13" fmla="*/ 11787097 w 12192000"/>
              <a:gd name="connsiteY13" fmla="*/ 6491784 h 6858000"/>
              <a:gd name="connsiteX14" fmla="*/ 11795339 w 12192000"/>
              <a:gd name="connsiteY14" fmla="*/ 6498025 h 6858000"/>
              <a:gd name="connsiteX15" fmla="*/ 11791218 w 12192000"/>
              <a:gd name="connsiteY15" fmla="*/ 6504265 h 6858000"/>
              <a:gd name="connsiteX16" fmla="*/ 11684076 w 12192000"/>
              <a:gd name="connsiteY16" fmla="*/ 6566673 h 6858000"/>
              <a:gd name="connsiteX17" fmla="*/ 11675833 w 12192000"/>
              <a:gd name="connsiteY17" fmla="*/ 6566673 h 6858000"/>
              <a:gd name="connsiteX18" fmla="*/ 11673773 w 12192000"/>
              <a:gd name="connsiteY18" fmla="*/ 6558352 h 6858000"/>
              <a:gd name="connsiteX19" fmla="*/ 11682015 w 12192000"/>
              <a:gd name="connsiteY19" fmla="*/ 6454339 h 6858000"/>
              <a:gd name="connsiteX20" fmla="*/ 11686136 w 12192000"/>
              <a:gd name="connsiteY20" fmla="*/ 6446018 h 6858000"/>
              <a:gd name="connsiteX21" fmla="*/ 10868401 w 12192000"/>
              <a:gd name="connsiteY21" fmla="*/ 6406275 h 6858000"/>
              <a:gd name="connsiteX22" fmla="*/ 10868401 w 12192000"/>
              <a:gd name="connsiteY22" fmla="*/ 6449478 h 6858000"/>
              <a:gd name="connsiteX23" fmla="*/ 10820512 w 12192000"/>
              <a:gd name="connsiteY23" fmla="*/ 6457707 h 6858000"/>
              <a:gd name="connsiteX24" fmla="*/ 10801773 w 12192000"/>
              <a:gd name="connsiteY24" fmla="*/ 6433020 h 6858000"/>
              <a:gd name="connsiteX25" fmla="*/ 10826759 w 12192000"/>
              <a:gd name="connsiteY25" fmla="*/ 6408333 h 6858000"/>
              <a:gd name="connsiteX26" fmla="*/ 10518900 w 12192000"/>
              <a:gd name="connsiteY26" fmla="*/ 6336141 h 6858000"/>
              <a:gd name="connsiteX27" fmla="*/ 10559811 w 12192000"/>
              <a:gd name="connsiteY27" fmla="*/ 6396340 h 6858000"/>
              <a:gd name="connsiteX28" fmla="*/ 10518900 w 12192000"/>
              <a:gd name="connsiteY28" fmla="*/ 6456538 h 6858000"/>
              <a:gd name="connsiteX29" fmla="*/ 10477988 w 12192000"/>
              <a:gd name="connsiteY29" fmla="*/ 6396340 h 6858000"/>
              <a:gd name="connsiteX30" fmla="*/ 10518900 w 12192000"/>
              <a:gd name="connsiteY30" fmla="*/ 6336141 h 6858000"/>
              <a:gd name="connsiteX31" fmla="*/ 11673123 w 12192000"/>
              <a:gd name="connsiteY31" fmla="*/ 6327829 h 6858000"/>
              <a:gd name="connsiteX32" fmla="*/ 11682116 w 12192000"/>
              <a:gd name="connsiteY32" fmla="*/ 6328868 h 6858000"/>
              <a:gd name="connsiteX33" fmla="*/ 11708840 w 12192000"/>
              <a:gd name="connsiteY33" fmla="*/ 6380819 h 6858000"/>
              <a:gd name="connsiteX34" fmla="*/ 11649226 w 12192000"/>
              <a:gd name="connsiteY34" fmla="*/ 6439004 h 6858000"/>
              <a:gd name="connsiteX35" fmla="*/ 11589612 w 12192000"/>
              <a:gd name="connsiteY35" fmla="*/ 6380819 h 6858000"/>
              <a:gd name="connsiteX36" fmla="*/ 11616336 w 12192000"/>
              <a:gd name="connsiteY36" fmla="*/ 6330947 h 6858000"/>
              <a:gd name="connsiteX37" fmla="*/ 11632781 w 12192000"/>
              <a:gd name="connsiteY37" fmla="*/ 6333024 h 6858000"/>
              <a:gd name="connsiteX38" fmla="*/ 11630725 w 12192000"/>
              <a:gd name="connsiteY38" fmla="*/ 6349649 h 6858000"/>
              <a:gd name="connsiteX39" fmla="*/ 11614280 w 12192000"/>
              <a:gd name="connsiteY39" fmla="*/ 6380819 h 6858000"/>
              <a:gd name="connsiteX40" fmla="*/ 11649226 w 12192000"/>
              <a:gd name="connsiteY40" fmla="*/ 6416146 h 6858000"/>
              <a:gd name="connsiteX41" fmla="*/ 11684172 w 12192000"/>
              <a:gd name="connsiteY41" fmla="*/ 6380819 h 6858000"/>
              <a:gd name="connsiteX42" fmla="*/ 11667727 w 12192000"/>
              <a:gd name="connsiteY42" fmla="*/ 6349649 h 6858000"/>
              <a:gd name="connsiteX43" fmla="*/ 11665671 w 12192000"/>
              <a:gd name="connsiteY43" fmla="*/ 6333024 h 6858000"/>
              <a:gd name="connsiteX44" fmla="*/ 11673123 w 12192000"/>
              <a:gd name="connsiteY44" fmla="*/ 6327829 h 6858000"/>
              <a:gd name="connsiteX45" fmla="*/ 11822057 w 12192000"/>
              <a:gd name="connsiteY45" fmla="*/ 6312763 h 6858000"/>
              <a:gd name="connsiteX46" fmla="*/ 11826190 w 12192000"/>
              <a:gd name="connsiteY46" fmla="*/ 6318992 h 6858000"/>
              <a:gd name="connsiteX47" fmla="*/ 11826190 w 12192000"/>
              <a:gd name="connsiteY47" fmla="*/ 6443559 h 6858000"/>
              <a:gd name="connsiteX48" fmla="*/ 11822057 w 12192000"/>
              <a:gd name="connsiteY48" fmla="*/ 6449787 h 6858000"/>
              <a:gd name="connsiteX49" fmla="*/ 11813791 w 12192000"/>
              <a:gd name="connsiteY49" fmla="*/ 6447711 h 6858000"/>
              <a:gd name="connsiteX50" fmla="*/ 11729066 w 12192000"/>
              <a:gd name="connsiteY50" fmla="*/ 6389579 h 6858000"/>
              <a:gd name="connsiteX51" fmla="*/ 11722867 w 12192000"/>
              <a:gd name="connsiteY51" fmla="*/ 6381275 h 6858000"/>
              <a:gd name="connsiteX52" fmla="*/ 11729066 w 12192000"/>
              <a:gd name="connsiteY52" fmla="*/ 6372971 h 6858000"/>
              <a:gd name="connsiteX53" fmla="*/ 11813791 w 12192000"/>
              <a:gd name="connsiteY53" fmla="*/ 6314840 h 6858000"/>
              <a:gd name="connsiteX54" fmla="*/ 11822057 w 12192000"/>
              <a:gd name="connsiteY54" fmla="*/ 6312763 h 6858000"/>
              <a:gd name="connsiteX55" fmla="*/ 11476229 w 12192000"/>
              <a:gd name="connsiteY55" fmla="*/ 6312763 h 6858000"/>
              <a:gd name="connsiteX56" fmla="*/ 11484412 w 12192000"/>
              <a:gd name="connsiteY56" fmla="*/ 6316915 h 6858000"/>
              <a:gd name="connsiteX57" fmla="*/ 11568280 w 12192000"/>
              <a:gd name="connsiteY57" fmla="*/ 6372971 h 6858000"/>
              <a:gd name="connsiteX58" fmla="*/ 11574417 w 12192000"/>
              <a:gd name="connsiteY58" fmla="*/ 6381275 h 6858000"/>
              <a:gd name="connsiteX59" fmla="*/ 11568280 w 12192000"/>
              <a:gd name="connsiteY59" fmla="*/ 6389579 h 6858000"/>
              <a:gd name="connsiteX60" fmla="*/ 11484412 w 12192000"/>
              <a:gd name="connsiteY60" fmla="*/ 6447711 h 6858000"/>
              <a:gd name="connsiteX61" fmla="*/ 11476229 w 12192000"/>
              <a:gd name="connsiteY61" fmla="*/ 6449787 h 6858000"/>
              <a:gd name="connsiteX62" fmla="*/ 11472138 w 12192000"/>
              <a:gd name="connsiteY62" fmla="*/ 6443559 h 6858000"/>
              <a:gd name="connsiteX63" fmla="*/ 11472138 w 12192000"/>
              <a:gd name="connsiteY63" fmla="*/ 6318992 h 6858000"/>
              <a:gd name="connsiteX64" fmla="*/ 11476229 w 12192000"/>
              <a:gd name="connsiteY64" fmla="*/ 6312763 h 6858000"/>
              <a:gd name="connsiteX65" fmla="*/ 11088184 w 12192000"/>
              <a:gd name="connsiteY65" fmla="*/ 6302243 h 6858000"/>
              <a:gd name="connsiteX66" fmla="*/ 11082024 w 12192000"/>
              <a:gd name="connsiteY66" fmla="*/ 6304321 h 6858000"/>
              <a:gd name="connsiteX67" fmla="*/ 11079972 w 12192000"/>
              <a:gd name="connsiteY67" fmla="*/ 6310551 h 6858000"/>
              <a:gd name="connsiteX68" fmla="*/ 11121033 w 12192000"/>
              <a:gd name="connsiteY68" fmla="*/ 6468402 h 6858000"/>
              <a:gd name="connsiteX69" fmla="*/ 11145670 w 12192000"/>
              <a:gd name="connsiteY69" fmla="*/ 6489171 h 6858000"/>
              <a:gd name="connsiteX70" fmla="*/ 11153882 w 12192000"/>
              <a:gd name="connsiteY70" fmla="*/ 6489171 h 6858000"/>
              <a:gd name="connsiteX71" fmla="*/ 11149776 w 12192000"/>
              <a:gd name="connsiteY71" fmla="*/ 6497479 h 6858000"/>
              <a:gd name="connsiteX72" fmla="*/ 11149776 w 12192000"/>
              <a:gd name="connsiteY72" fmla="*/ 6499556 h 6858000"/>
              <a:gd name="connsiteX73" fmla="*/ 11125139 w 12192000"/>
              <a:gd name="connsiteY73" fmla="*/ 6518249 h 6858000"/>
              <a:gd name="connsiteX74" fmla="*/ 11090237 w 12192000"/>
              <a:gd name="connsiteY74" fmla="*/ 6516172 h 6858000"/>
              <a:gd name="connsiteX75" fmla="*/ 11084078 w 12192000"/>
              <a:gd name="connsiteY75" fmla="*/ 6518249 h 6858000"/>
              <a:gd name="connsiteX76" fmla="*/ 11082024 w 12192000"/>
              <a:gd name="connsiteY76" fmla="*/ 6522403 h 6858000"/>
              <a:gd name="connsiteX77" fmla="*/ 11082024 w 12192000"/>
              <a:gd name="connsiteY77" fmla="*/ 6541096 h 6858000"/>
              <a:gd name="connsiteX78" fmla="*/ 11088184 w 12192000"/>
              <a:gd name="connsiteY78" fmla="*/ 6547327 h 6858000"/>
              <a:gd name="connsiteX79" fmla="*/ 11135404 w 12192000"/>
              <a:gd name="connsiteY79" fmla="*/ 6553557 h 6858000"/>
              <a:gd name="connsiteX80" fmla="*/ 11137458 w 12192000"/>
              <a:gd name="connsiteY80" fmla="*/ 6553557 h 6858000"/>
              <a:gd name="connsiteX81" fmla="*/ 11190838 w 12192000"/>
              <a:gd name="connsiteY81" fmla="*/ 6501633 h 6858000"/>
              <a:gd name="connsiteX82" fmla="*/ 11223687 w 12192000"/>
              <a:gd name="connsiteY82" fmla="*/ 6372861 h 6858000"/>
              <a:gd name="connsiteX83" fmla="*/ 11236005 w 12192000"/>
              <a:gd name="connsiteY83" fmla="*/ 6331321 h 6858000"/>
              <a:gd name="connsiteX84" fmla="*/ 11240111 w 12192000"/>
              <a:gd name="connsiteY84" fmla="*/ 6310551 h 6858000"/>
              <a:gd name="connsiteX85" fmla="*/ 11238058 w 12192000"/>
              <a:gd name="connsiteY85" fmla="*/ 6304321 h 6858000"/>
              <a:gd name="connsiteX86" fmla="*/ 11233952 w 12192000"/>
              <a:gd name="connsiteY86" fmla="*/ 6302243 h 6858000"/>
              <a:gd name="connsiteX87" fmla="*/ 11205209 w 12192000"/>
              <a:gd name="connsiteY87" fmla="*/ 6302243 h 6858000"/>
              <a:gd name="connsiteX88" fmla="*/ 11199050 w 12192000"/>
              <a:gd name="connsiteY88" fmla="*/ 6306398 h 6858000"/>
              <a:gd name="connsiteX89" fmla="*/ 11162094 w 12192000"/>
              <a:gd name="connsiteY89" fmla="*/ 6447632 h 6858000"/>
              <a:gd name="connsiteX90" fmla="*/ 11160041 w 12192000"/>
              <a:gd name="connsiteY90" fmla="*/ 6447632 h 6858000"/>
              <a:gd name="connsiteX91" fmla="*/ 11121033 w 12192000"/>
              <a:gd name="connsiteY91" fmla="*/ 6306398 h 6858000"/>
              <a:gd name="connsiteX92" fmla="*/ 11114874 w 12192000"/>
              <a:gd name="connsiteY92" fmla="*/ 6302243 h 6858000"/>
              <a:gd name="connsiteX93" fmla="*/ 11088184 w 12192000"/>
              <a:gd name="connsiteY93" fmla="*/ 6302243 h 6858000"/>
              <a:gd name="connsiteX94" fmla="*/ 11048412 w 12192000"/>
              <a:gd name="connsiteY94" fmla="*/ 6299906 h 6858000"/>
              <a:gd name="connsiteX95" fmla="*/ 10999317 w 12192000"/>
              <a:gd name="connsiteY95" fmla="*/ 6320715 h 6858000"/>
              <a:gd name="connsiteX96" fmla="*/ 10999317 w 12192000"/>
              <a:gd name="connsiteY96" fmla="*/ 6308230 h 6858000"/>
              <a:gd name="connsiteX97" fmla="*/ 10993181 w 12192000"/>
              <a:gd name="connsiteY97" fmla="*/ 6301987 h 6858000"/>
              <a:gd name="connsiteX98" fmla="*/ 10964542 w 12192000"/>
              <a:gd name="connsiteY98" fmla="*/ 6301987 h 6858000"/>
              <a:gd name="connsiteX99" fmla="*/ 10958406 w 12192000"/>
              <a:gd name="connsiteY99" fmla="*/ 6308230 h 6858000"/>
              <a:gd name="connsiteX100" fmla="*/ 10958406 w 12192000"/>
              <a:gd name="connsiteY100" fmla="*/ 6483025 h 6858000"/>
              <a:gd name="connsiteX101" fmla="*/ 10964542 w 12192000"/>
              <a:gd name="connsiteY101" fmla="*/ 6489268 h 6858000"/>
              <a:gd name="connsiteX102" fmla="*/ 10993181 w 12192000"/>
              <a:gd name="connsiteY102" fmla="*/ 6489268 h 6858000"/>
              <a:gd name="connsiteX103" fmla="*/ 10999317 w 12192000"/>
              <a:gd name="connsiteY103" fmla="*/ 6483025 h 6858000"/>
              <a:gd name="connsiteX104" fmla="*/ 10999317 w 12192000"/>
              <a:gd name="connsiteY104" fmla="*/ 6362333 h 6858000"/>
              <a:gd name="connsiteX105" fmla="*/ 11050457 w 12192000"/>
              <a:gd name="connsiteY105" fmla="*/ 6339443 h 6858000"/>
              <a:gd name="connsiteX106" fmla="*/ 11056594 w 12192000"/>
              <a:gd name="connsiteY106" fmla="*/ 6333200 h 6858000"/>
              <a:gd name="connsiteX107" fmla="*/ 11056594 w 12192000"/>
              <a:gd name="connsiteY107" fmla="*/ 6306149 h 6858000"/>
              <a:gd name="connsiteX108" fmla="*/ 11054548 w 12192000"/>
              <a:gd name="connsiteY108" fmla="*/ 6301987 h 6858000"/>
              <a:gd name="connsiteX109" fmla="*/ 11048412 w 12192000"/>
              <a:gd name="connsiteY109" fmla="*/ 6299906 h 6858000"/>
              <a:gd name="connsiteX110" fmla="*/ 10847504 w 12192000"/>
              <a:gd name="connsiteY110" fmla="*/ 6296399 h 6858000"/>
              <a:gd name="connsiteX111" fmla="*/ 10777148 w 12192000"/>
              <a:gd name="connsiteY111" fmla="*/ 6304717 h 6858000"/>
              <a:gd name="connsiteX112" fmla="*/ 10770940 w 12192000"/>
              <a:gd name="connsiteY112" fmla="*/ 6310955 h 6858000"/>
              <a:gd name="connsiteX113" fmla="*/ 10773009 w 12192000"/>
              <a:gd name="connsiteY113" fmla="*/ 6335908 h 6858000"/>
              <a:gd name="connsiteX114" fmla="*/ 10775079 w 12192000"/>
              <a:gd name="connsiteY114" fmla="*/ 6340067 h 6858000"/>
              <a:gd name="connsiteX115" fmla="*/ 10779217 w 12192000"/>
              <a:gd name="connsiteY115" fmla="*/ 6342146 h 6858000"/>
              <a:gd name="connsiteX116" fmla="*/ 10845434 w 12192000"/>
              <a:gd name="connsiteY116" fmla="*/ 6337987 h 6858000"/>
              <a:gd name="connsiteX117" fmla="*/ 10868196 w 12192000"/>
              <a:gd name="connsiteY117" fmla="*/ 6360861 h 6858000"/>
              <a:gd name="connsiteX118" fmla="*/ 10868196 w 12192000"/>
              <a:gd name="connsiteY118" fmla="*/ 6373337 h 6858000"/>
              <a:gd name="connsiteX119" fmla="*/ 10822672 w 12192000"/>
              <a:gd name="connsiteY119" fmla="*/ 6377496 h 6858000"/>
              <a:gd name="connsiteX120" fmla="*/ 10758524 w 12192000"/>
              <a:gd name="connsiteY120" fmla="*/ 6433640 h 6858000"/>
              <a:gd name="connsiteX121" fmla="*/ 10814395 w 12192000"/>
              <a:gd name="connsiteY121" fmla="*/ 6493943 h 6858000"/>
              <a:gd name="connsiteX122" fmla="*/ 10874404 w 12192000"/>
              <a:gd name="connsiteY122" fmla="*/ 6481467 h 6858000"/>
              <a:gd name="connsiteX123" fmla="*/ 10903374 w 12192000"/>
              <a:gd name="connsiteY123" fmla="*/ 6493943 h 6858000"/>
              <a:gd name="connsiteX124" fmla="*/ 10909582 w 12192000"/>
              <a:gd name="connsiteY124" fmla="*/ 6491864 h 6858000"/>
              <a:gd name="connsiteX125" fmla="*/ 10911651 w 12192000"/>
              <a:gd name="connsiteY125" fmla="*/ 6485626 h 6858000"/>
              <a:gd name="connsiteX126" fmla="*/ 10911651 w 12192000"/>
              <a:gd name="connsiteY126" fmla="*/ 6360861 h 6858000"/>
              <a:gd name="connsiteX127" fmla="*/ 10847504 w 12192000"/>
              <a:gd name="connsiteY127" fmla="*/ 6296399 h 6858000"/>
              <a:gd name="connsiteX128" fmla="*/ 10518899 w 12192000"/>
              <a:gd name="connsiteY128" fmla="*/ 6296399 h 6858000"/>
              <a:gd name="connsiteX129" fmla="*/ 10434738 w 12192000"/>
              <a:gd name="connsiteY129" fmla="*/ 6395171 h 6858000"/>
              <a:gd name="connsiteX130" fmla="*/ 10518899 w 12192000"/>
              <a:gd name="connsiteY130" fmla="*/ 6493943 h 6858000"/>
              <a:gd name="connsiteX131" fmla="*/ 10603060 w 12192000"/>
              <a:gd name="connsiteY131" fmla="*/ 6395171 h 6858000"/>
              <a:gd name="connsiteX132" fmla="*/ 10518899 w 12192000"/>
              <a:gd name="connsiteY132" fmla="*/ 6296399 h 6858000"/>
              <a:gd name="connsiteX133" fmla="*/ 10302945 w 12192000"/>
              <a:gd name="connsiteY133" fmla="*/ 6270683 h 6858000"/>
              <a:gd name="connsiteX134" fmla="*/ 10319310 w 12192000"/>
              <a:gd name="connsiteY134" fmla="*/ 6270683 h 6858000"/>
              <a:gd name="connsiteX135" fmla="*/ 10362267 w 12192000"/>
              <a:gd name="connsiteY135" fmla="*/ 6310425 h 6858000"/>
              <a:gd name="connsiteX136" fmla="*/ 10317264 w 12192000"/>
              <a:gd name="connsiteY136" fmla="*/ 6348076 h 6858000"/>
              <a:gd name="connsiteX137" fmla="*/ 10272261 w 12192000"/>
              <a:gd name="connsiteY137" fmla="*/ 6348076 h 6858000"/>
              <a:gd name="connsiteX138" fmla="*/ 10272261 w 12192000"/>
              <a:gd name="connsiteY138" fmla="*/ 6272775 h 6858000"/>
              <a:gd name="connsiteX139" fmla="*/ 10302945 w 12192000"/>
              <a:gd name="connsiteY139" fmla="*/ 6270683 h 6858000"/>
              <a:gd name="connsiteX140" fmla="*/ 10679182 w 12192000"/>
              <a:gd name="connsiteY140" fmla="*/ 6258994 h 6858000"/>
              <a:gd name="connsiteX141" fmla="*/ 10650472 w 12192000"/>
              <a:gd name="connsiteY141" fmla="*/ 6265238 h 6858000"/>
              <a:gd name="connsiteX142" fmla="*/ 10644320 w 12192000"/>
              <a:gd name="connsiteY142" fmla="*/ 6271482 h 6858000"/>
              <a:gd name="connsiteX143" fmla="*/ 10644320 w 12192000"/>
              <a:gd name="connsiteY143" fmla="*/ 6302704 h 6858000"/>
              <a:gd name="connsiteX144" fmla="*/ 10627914 w 12192000"/>
              <a:gd name="connsiteY144" fmla="*/ 6302704 h 6858000"/>
              <a:gd name="connsiteX145" fmla="*/ 10621762 w 12192000"/>
              <a:gd name="connsiteY145" fmla="*/ 6308949 h 6858000"/>
              <a:gd name="connsiteX146" fmla="*/ 10621762 w 12192000"/>
              <a:gd name="connsiteY146" fmla="*/ 6333927 h 6858000"/>
              <a:gd name="connsiteX147" fmla="*/ 10627914 w 12192000"/>
              <a:gd name="connsiteY147" fmla="*/ 6340171 h 6858000"/>
              <a:gd name="connsiteX148" fmla="*/ 10644320 w 12192000"/>
              <a:gd name="connsiteY148" fmla="*/ 6340171 h 6858000"/>
              <a:gd name="connsiteX149" fmla="*/ 10644320 w 12192000"/>
              <a:gd name="connsiteY149" fmla="*/ 6423430 h 6858000"/>
              <a:gd name="connsiteX150" fmla="*/ 10699689 w 12192000"/>
              <a:gd name="connsiteY150" fmla="*/ 6496281 h 6858000"/>
              <a:gd name="connsiteX151" fmla="*/ 10732500 w 12192000"/>
              <a:gd name="connsiteY151" fmla="*/ 6492118 h 6858000"/>
              <a:gd name="connsiteX152" fmla="*/ 10738652 w 12192000"/>
              <a:gd name="connsiteY152" fmla="*/ 6483792 h 6858000"/>
              <a:gd name="connsiteX153" fmla="*/ 10736602 w 12192000"/>
              <a:gd name="connsiteY153" fmla="*/ 6460896 h 6858000"/>
              <a:gd name="connsiteX154" fmla="*/ 10730449 w 12192000"/>
              <a:gd name="connsiteY154" fmla="*/ 6452570 h 6858000"/>
              <a:gd name="connsiteX155" fmla="*/ 10705841 w 12192000"/>
              <a:gd name="connsiteY155" fmla="*/ 6454652 h 6858000"/>
              <a:gd name="connsiteX156" fmla="*/ 10687385 w 12192000"/>
              <a:gd name="connsiteY156" fmla="*/ 6417185 h 6858000"/>
              <a:gd name="connsiteX157" fmla="*/ 10687385 w 12192000"/>
              <a:gd name="connsiteY157" fmla="*/ 6340171 h 6858000"/>
              <a:gd name="connsiteX158" fmla="*/ 10730449 w 12192000"/>
              <a:gd name="connsiteY158" fmla="*/ 6340171 h 6858000"/>
              <a:gd name="connsiteX159" fmla="*/ 10736602 w 12192000"/>
              <a:gd name="connsiteY159" fmla="*/ 6333927 h 6858000"/>
              <a:gd name="connsiteX160" fmla="*/ 10736602 w 12192000"/>
              <a:gd name="connsiteY160" fmla="*/ 6308949 h 6858000"/>
              <a:gd name="connsiteX161" fmla="*/ 10730449 w 12192000"/>
              <a:gd name="connsiteY161" fmla="*/ 6302704 h 6858000"/>
              <a:gd name="connsiteX162" fmla="*/ 10687385 w 12192000"/>
              <a:gd name="connsiteY162" fmla="*/ 6302704 h 6858000"/>
              <a:gd name="connsiteX163" fmla="*/ 10687385 w 12192000"/>
              <a:gd name="connsiteY163" fmla="*/ 6265238 h 6858000"/>
              <a:gd name="connsiteX164" fmla="*/ 10685334 w 12192000"/>
              <a:gd name="connsiteY164" fmla="*/ 6258994 h 6858000"/>
              <a:gd name="connsiteX165" fmla="*/ 10679182 w 12192000"/>
              <a:gd name="connsiteY165" fmla="*/ 6258994 h 6858000"/>
              <a:gd name="connsiteX166" fmla="*/ 10313278 w 12192000"/>
              <a:gd name="connsiteY166" fmla="*/ 6229772 h 6858000"/>
              <a:gd name="connsiteX167" fmla="*/ 10232861 w 12192000"/>
              <a:gd name="connsiteY167" fmla="*/ 6233924 h 6858000"/>
              <a:gd name="connsiteX168" fmla="*/ 10226674 w 12192000"/>
              <a:gd name="connsiteY168" fmla="*/ 6242228 h 6858000"/>
              <a:gd name="connsiteX169" fmla="*/ 10226674 w 12192000"/>
              <a:gd name="connsiteY169" fmla="*/ 6483040 h 6858000"/>
              <a:gd name="connsiteX170" fmla="*/ 10234922 w 12192000"/>
              <a:gd name="connsiteY170" fmla="*/ 6489268 h 6858000"/>
              <a:gd name="connsiteX171" fmla="*/ 10263790 w 12192000"/>
              <a:gd name="connsiteY171" fmla="*/ 6489268 h 6858000"/>
              <a:gd name="connsiteX172" fmla="*/ 10272038 w 12192000"/>
              <a:gd name="connsiteY172" fmla="*/ 6483040 h 6858000"/>
              <a:gd name="connsiteX173" fmla="*/ 10272038 w 12192000"/>
              <a:gd name="connsiteY173" fmla="*/ 6387546 h 6858000"/>
              <a:gd name="connsiteX174" fmla="*/ 10321526 w 12192000"/>
              <a:gd name="connsiteY174" fmla="*/ 6389621 h 6858000"/>
              <a:gd name="connsiteX175" fmla="*/ 10362766 w 12192000"/>
              <a:gd name="connsiteY175" fmla="*/ 6485115 h 6858000"/>
              <a:gd name="connsiteX176" fmla="*/ 10368952 w 12192000"/>
              <a:gd name="connsiteY176" fmla="*/ 6489268 h 6858000"/>
              <a:gd name="connsiteX177" fmla="*/ 10401944 w 12192000"/>
              <a:gd name="connsiteY177" fmla="*/ 6489268 h 6858000"/>
              <a:gd name="connsiteX178" fmla="*/ 10408130 w 12192000"/>
              <a:gd name="connsiteY178" fmla="*/ 6487192 h 6858000"/>
              <a:gd name="connsiteX179" fmla="*/ 10410192 w 12192000"/>
              <a:gd name="connsiteY179" fmla="*/ 6480964 h 6858000"/>
              <a:gd name="connsiteX180" fmla="*/ 10362766 w 12192000"/>
              <a:gd name="connsiteY180" fmla="*/ 6377166 h 6858000"/>
              <a:gd name="connsiteX181" fmla="*/ 10408130 w 12192000"/>
              <a:gd name="connsiteY181" fmla="*/ 6308658 h 6858000"/>
              <a:gd name="connsiteX182" fmla="*/ 10319464 w 12192000"/>
              <a:gd name="connsiteY182" fmla="*/ 6229772 h 6858000"/>
              <a:gd name="connsiteX183" fmla="*/ 10313278 w 12192000"/>
              <a:gd name="connsiteY183" fmla="*/ 6229772 h 6858000"/>
              <a:gd name="connsiteX184" fmla="*/ 11675833 w 12192000"/>
              <a:gd name="connsiteY184" fmla="*/ 6196766 h 6858000"/>
              <a:gd name="connsiteX185" fmla="*/ 11684076 w 12192000"/>
              <a:gd name="connsiteY185" fmla="*/ 6196766 h 6858000"/>
              <a:gd name="connsiteX186" fmla="*/ 11791218 w 12192000"/>
              <a:gd name="connsiteY186" fmla="*/ 6258579 h 6858000"/>
              <a:gd name="connsiteX187" fmla="*/ 11795339 w 12192000"/>
              <a:gd name="connsiteY187" fmla="*/ 6264760 h 6858000"/>
              <a:gd name="connsiteX188" fmla="*/ 11787097 w 12192000"/>
              <a:gd name="connsiteY188" fmla="*/ 6270941 h 6858000"/>
              <a:gd name="connsiteX189" fmla="*/ 11696438 w 12192000"/>
              <a:gd name="connsiteY189" fmla="*/ 6314210 h 6858000"/>
              <a:gd name="connsiteX190" fmla="*/ 11686136 w 12192000"/>
              <a:gd name="connsiteY190" fmla="*/ 6316270 h 6858000"/>
              <a:gd name="connsiteX191" fmla="*/ 11682015 w 12192000"/>
              <a:gd name="connsiteY191" fmla="*/ 6305968 h 6858000"/>
              <a:gd name="connsiteX192" fmla="*/ 11673773 w 12192000"/>
              <a:gd name="connsiteY192" fmla="*/ 6205007 h 6858000"/>
              <a:gd name="connsiteX193" fmla="*/ 11675833 w 12192000"/>
              <a:gd name="connsiteY193" fmla="*/ 6196766 h 6858000"/>
              <a:gd name="connsiteX194" fmla="*/ 11618498 w 12192000"/>
              <a:gd name="connsiteY194" fmla="*/ 6195995 h 6858000"/>
              <a:gd name="connsiteX195" fmla="*/ 11622619 w 12192000"/>
              <a:gd name="connsiteY195" fmla="*/ 6196770 h 6858000"/>
              <a:gd name="connsiteX196" fmla="*/ 11624679 w 12192000"/>
              <a:gd name="connsiteY196" fmla="*/ 6207095 h 6858000"/>
              <a:gd name="connsiteX197" fmla="*/ 11616438 w 12192000"/>
              <a:gd name="connsiteY197" fmla="*/ 6308283 h 6858000"/>
              <a:gd name="connsiteX198" fmla="*/ 11612316 w 12192000"/>
              <a:gd name="connsiteY198" fmla="*/ 6316543 h 6858000"/>
              <a:gd name="connsiteX199" fmla="*/ 11602015 w 12192000"/>
              <a:gd name="connsiteY199" fmla="*/ 6316543 h 6858000"/>
              <a:gd name="connsiteX200" fmla="*/ 11511355 w 12192000"/>
              <a:gd name="connsiteY200" fmla="*/ 6271112 h 6858000"/>
              <a:gd name="connsiteX201" fmla="*/ 11503114 w 12192000"/>
              <a:gd name="connsiteY201" fmla="*/ 6264917 h 6858000"/>
              <a:gd name="connsiteX202" fmla="*/ 11507235 w 12192000"/>
              <a:gd name="connsiteY202" fmla="*/ 6258721 h 6858000"/>
              <a:gd name="connsiteX203" fmla="*/ 11614377 w 12192000"/>
              <a:gd name="connsiteY203" fmla="*/ 6196770 h 6858000"/>
              <a:gd name="connsiteX204" fmla="*/ 11618498 w 12192000"/>
              <a:gd name="connsiteY204" fmla="*/ 6195995 h 6858000"/>
              <a:gd name="connsiteX205" fmla="*/ 11649811 w 12192000"/>
              <a:gd name="connsiteY205" fmla="*/ 6160806 h 6858000"/>
              <a:gd name="connsiteX206" fmla="*/ 11432980 w 12192000"/>
              <a:gd name="connsiteY206" fmla="*/ 6379976 h 6858000"/>
              <a:gd name="connsiteX207" fmla="*/ 11649811 w 12192000"/>
              <a:gd name="connsiteY207" fmla="*/ 6599145 h 6858000"/>
              <a:gd name="connsiteX208" fmla="*/ 11866643 w 12192000"/>
              <a:gd name="connsiteY208" fmla="*/ 6379976 h 6858000"/>
              <a:gd name="connsiteX209" fmla="*/ 11649811 w 12192000"/>
              <a:gd name="connsiteY209" fmla="*/ 6160806 h 6858000"/>
              <a:gd name="connsiteX210" fmla="*/ 11649226 w 12192000"/>
              <a:gd name="connsiteY210" fmla="*/ 6129247 h 6858000"/>
              <a:gd name="connsiteX211" fmla="*/ 11895865 w 12192000"/>
              <a:gd name="connsiteY211" fmla="*/ 6378808 h 6858000"/>
              <a:gd name="connsiteX212" fmla="*/ 11649226 w 12192000"/>
              <a:gd name="connsiteY212" fmla="*/ 6628369 h 6858000"/>
              <a:gd name="connsiteX213" fmla="*/ 11402588 w 12192000"/>
              <a:gd name="connsiteY213" fmla="*/ 6378808 h 6858000"/>
              <a:gd name="connsiteX214" fmla="*/ 11649226 w 12192000"/>
              <a:gd name="connsiteY214" fmla="*/ 6129247 h 6858000"/>
              <a:gd name="connsiteX215" fmla="*/ 11636303 w 12192000"/>
              <a:gd name="connsiteY215" fmla="*/ 6050671 h 6858000"/>
              <a:gd name="connsiteX216" fmla="*/ 11623964 w 12192000"/>
              <a:gd name="connsiteY216" fmla="*/ 6100554 h 6858000"/>
              <a:gd name="connsiteX217" fmla="*/ 11601342 w 12192000"/>
              <a:gd name="connsiteY217" fmla="*/ 6104711 h 6858000"/>
              <a:gd name="connsiteX218" fmla="*/ 11574607 w 12192000"/>
              <a:gd name="connsiteY218" fmla="*/ 6058985 h 6858000"/>
              <a:gd name="connsiteX219" fmla="*/ 11574607 w 12192000"/>
              <a:gd name="connsiteY219" fmla="*/ 6056906 h 6858000"/>
              <a:gd name="connsiteX220" fmla="*/ 11572550 w 12192000"/>
              <a:gd name="connsiteY220" fmla="*/ 6058985 h 6858000"/>
              <a:gd name="connsiteX221" fmla="*/ 11551985 w 12192000"/>
              <a:gd name="connsiteY221" fmla="*/ 6063142 h 6858000"/>
              <a:gd name="connsiteX222" fmla="*/ 11551985 w 12192000"/>
              <a:gd name="connsiteY222" fmla="*/ 6065220 h 6858000"/>
              <a:gd name="connsiteX223" fmla="*/ 11547872 w 12192000"/>
              <a:gd name="connsiteY223" fmla="*/ 6090162 h 6858000"/>
              <a:gd name="connsiteX224" fmla="*/ 11551985 w 12192000"/>
              <a:gd name="connsiteY224" fmla="*/ 6117182 h 6858000"/>
              <a:gd name="connsiteX225" fmla="*/ 11531420 w 12192000"/>
              <a:gd name="connsiteY225" fmla="*/ 6125495 h 6858000"/>
              <a:gd name="connsiteX226" fmla="*/ 11494402 w 12192000"/>
              <a:gd name="connsiteY226" fmla="*/ 6090162 h 6858000"/>
              <a:gd name="connsiteX227" fmla="*/ 11494402 w 12192000"/>
              <a:gd name="connsiteY227" fmla="*/ 6088083 h 6858000"/>
              <a:gd name="connsiteX228" fmla="*/ 11492346 w 12192000"/>
              <a:gd name="connsiteY228" fmla="*/ 6088083 h 6858000"/>
              <a:gd name="connsiteX229" fmla="*/ 11473837 w 12192000"/>
              <a:gd name="connsiteY229" fmla="*/ 6100554 h 6858000"/>
              <a:gd name="connsiteX230" fmla="*/ 11473837 w 12192000"/>
              <a:gd name="connsiteY230" fmla="*/ 6102632 h 6858000"/>
              <a:gd name="connsiteX231" fmla="*/ 11486176 w 12192000"/>
              <a:gd name="connsiteY231" fmla="*/ 6152515 h 6858000"/>
              <a:gd name="connsiteX232" fmla="*/ 11469724 w 12192000"/>
              <a:gd name="connsiteY232" fmla="*/ 6164986 h 6858000"/>
              <a:gd name="connsiteX233" fmla="*/ 11426536 w 12192000"/>
              <a:gd name="connsiteY233" fmla="*/ 6137966 h 6858000"/>
              <a:gd name="connsiteX234" fmla="*/ 11424480 w 12192000"/>
              <a:gd name="connsiteY234" fmla="*/ 6137966 h 6858000"/>
              <a:gd name="connsiteX235" fmla="*/ 11424480 w 12192000"/>
              <a:gd name="connsiteY235" fmla="*/ 6140044 h 6858000"/>
              <a:gd name="connsiteX236" fmla="*/ 11408027 w 12192000"/>
              <a:gd name="connsiteY236" fmla="*/ 6154594 h 6858000"/>
              <a:gd name="connsiteX237" fmla="*/ 11408027 w 12192000"/>
              <a:gd name="connsiteY237" fmla="*/ 6156672 h 6858000"/>
              <a:gd name="connsiteX238" fmla="*/ 11434763 w 12192000"/>
              <a:gd name="connsiteY238" fmla="*/ 6202398 h 6858000"/>
              <a:gd name="connsiteX239" fmla="*/ 11420366 w 12192000"/>
              <a:gd name="connsiteY239" fmla="*/ 6219026 h 6858000"/>
              <a:gd name="connsiteX240" fmla="*/ 11371010 w 12192000"/>
              <a:gd name="connsiteY240" fmla="*/ 6206555 h 6858000"/>
              <a:gd name="connsiteX241" fmla="*/ 11368953 w 12192000"/>
              <a:gd name="connsiteY241" fmla="*/ 6206555 h 6858000"/>
              <a:gd name="connsiteX242" fmla="*/ 11358671 w 12192000"/>
              <a:gd name="connsiteY242" fmla="*/ 6225261 h 6858000"/>
              <a:gd name="connsiteX243" fmla="*/ 11358671 w 12192000"/>
              <a:gd name="connsiteY243" fmla="*/ 6227340 h 6858000"/>
              <a:gd name="connsiteX244" fmla="*/ 11395688 w 12192000"/>
              <a:gd name="connsiteY244" fmla="*/ 6264752 h 6858000"/>
              <a:gd name="connsiteX245" fmla="*/ 11387462 w 12192000"/>
              <a:gd name="connsiteY245" fmla="*/ 6283458 h 6858000"/>
              <a:gd name="connsiteX246" fmla="*/ 11336049 w 12192000"/>
              <a:gd name="connsiteY246" fmla="*/ 6283458 h 6858000"/>
              <a:gd name="connsiteX247" fmla="*/ 11333992 w 12192000"/>
              <a:gd name="connsiteY247" fmla="*/ 6283458 h 6858000"/>
              <a:gd name="connsiteX248" fmla="*/ 11333992 w 12192000"/>
              <a:gd name="connsiteY248" fmla="*/ 6285536 h 6858000"/>
              <a:gd name="connsiteX249" fmla="*/ 11327823 w 12192000"/>
              <a:gd name="connsiteY249" fmla="*/ 6306320 h 6858000"/>
              <a:gd name="connsiteX250" fmla="*/ 11329879 w 12192000"/>
              <a:gd name="connsiteY250" fmla="*/ 6308399 h 6858000"/>
              <a:gd name="connsiteX251" fmla="*/ 11373066 w 12192000"/>
              <a:gd name="connsiteY251" fmla="*/ 6333340 h 6858000"/>
              <a:gd name="connsiteX252" fmla="*/ 11371010 w 12192000"/>
              <a:gd name="connsiteY252" fmla="*/ 6356204 h 6858000"/>
              <a:gd name="connsiteX253" fmla="*/ 11321653 w 12192000"/>
              <a:gd name="connsiteY253" fmla="*/ 6368675 h 6858000"/>
              <a:gd name="connsiteX254" fmla="*/ 11319596 w 12192000"/>
              <a:gd name="connsiteY254" fmla="*/ 6368675 h 6858000"/>
              <a:gd name="connsiteX255" fmla="*/ 11319596 w 12192000"/>
              <a:gd name="connsiteY255" fmla="*/ 6370752 h 6858000"/>
              <a:gd name="connsiteX256" fmla="*/ 11319596 w 12192000"/>
              <a:gd name="connsiteY256" fmla="*/ 6381145 h 6858000"/>
              <a:gd name="connsiteX257" fmla="*/ 11319596 w 12192000"/>
              <a:gd name="connsiteY257" fmla="*/ 6391537 h 6858000"/>
              <a:gd name="connsiteX258" fmla="*/ 11319596 w 12192000"/>
              <a:gd name="connsiteY258" fmla="*/ 6393616 h 6858000"/>
              <a:gd name="connsiteX259" fmla="*/ 11321653 w 12192000"/>
              <a:gd name="connsiteY259" fmla="*/ 6393616 h 6858000"/>
              <a:gd name="connsiteX260" fmla="*/ 11371010 w 12192000"/>
              <a:gd name="connsiteY260" fmla="*/ 6406087 h 6858000"/>
              <a:gd name="connsiteX261" fmla="*/ 11375123 w 12192000"/>
              <a:gd name="connsiteY261" fmla="*/ 6428949 h 6858000"/>
              <a:gd name="connsiteX262" fmla="*/ 11329879 w 12192000"/>
              <a:gd name="connsiteY262" fmla="*/ 6455969 h 6858000"/>
              <a:gd name="connsiteX263" fmla="*/ 11327823 w 12192000"/>
              <a:gd name="connsiteY263" fmla="*/ 6455969 h 6858000"/>
              <a:gd name="connsiteX264" fmla="*/ 11327823 w 12192000"/>
              <a:gd name="connsiteY264" fmla="*/ 6458048 h 6858000"/>
              <a:gd name="connsiteX265" fmla="*/ 11333992 w 12192000"/>
              <a:gd name="connsiteY265" fmla="*/ 6478833 h 6858000"/>
              <a:gd name="connsiteX266" fmla="*/ 11336049 w 12192000"/>
              <a:gd name="connsiteY266" fmla="*/ 6478833 h 6858000"/>
              <a:gd name="connsiteX267" fmla="*/ 11387462 w 12192000"/>
              <a:gd name="connsiteY267" fmla="*/ 6478833 h 6858000"/>
              <a:gd name="connsiteX268" fmla="*/ 11395688 w 12192000"/>
              <a:gd name="connsiteY268" fmla="*/ 6499616 h 6858000"/>
              <a:gd name="connsiteX269" fmla="*/ 11358671 w 12192000"/>
              <a:gd name="connsiteY269" fmla="*/ 6537029 h 6858000"/>
              <a:gd name="connsiteX270" fmla="*/ 11358671 w 12192000"/>
              <a:gd name="connsiteY270" fmla="*/ 6539107 h 6858000"/>
              <a:gd name="connsiteX271" fmla="*/ 11371010 w 12192000"/>
              <a:gd name="connsiteY271" fmla="*/ 6557813 h 6858000"/>
              <a:gd name="connsiteX272" fmla="*/ 11422423 w 12192000"/>
              <a:gd name="connsiteY272" fmla="*/ 6543265 h 6858000"/>
              <a:gd name="connsiteX273" fmla="*/ 11434763 w 12192000"/>
              <a:gd name="connsiteY273" fmla="*/ 6561971 h 6858000"/>
              <a:gd name="connsiteX274" fmla="*/ 11408027 w 12192000"/>
              <a:gd name="connsiteY274" fmla="*/ 6607697 h 6858000"/>
              <a:gd name="connsiteX275" fmla="*/ 11410084 w 12192000"/>
              <a:gd name="connsiteY275" fmla="*/ 6609774 h 6858000"/>
              <a:gd name="connsiteX276" fmla="*/ 11424480 w 12192000"/>
              <a:gd name="connsiteY276" fmla="*/ 6624324 h 6858000"/>
              <a:gd name="connsiteX277" fmla="*/ 11426536 w 12192000"/>
              <a:gd name="connsiteY277" fmla="*/ 6624324 h 6858000"/>
              <a:gd name="connsiteX278" fmla="*/ 11471780 w 12192000"/>
              <a:gd name="connsiteY278" fmla="*/ 6597304 h 6858000"/>
              <a:gd name="connsiteX279" fmla="*/ 11488233 w 12192000"/>
              <a:gd name="connsiteY279" fmla="*/ 6611853 h 6858000"/>
              <a:gd name="connsiteX280" fmla="*/ 11475894 w 12192000"/>
              <a:gd name="connsiteY280" fmla="*/ 6661736 h 6858000"/>
              <a:gd name="connsiteX281" fmla="*/ 11475894 w 12192000"/>
              <a:gd name="connsiteY281" fmla="*/ 6663815 h 6858000"/>
              <a:gd name="connsiteX282" fmla="*/ 11494402 w 12192000"/>
              <a:gd name="connsiteY282" fmla="*/ 6674206 h 6858000"/>
              <a:gd name="connsiteX283" fmla="*/ 11494402 w 12192000"/>
              <a:gd name="connsiteY283" fmla="*/ 6676285 h 6858000"/>
              <a:gd name="connsiteX284" fmla="*/ 11496459 w 12192000"/>
              <a:gd name="connsiteY284" fmla="*/ 6674206 h 6858000"/>
              <a:gd name="connsiteX285" fmla="*/ 11533476 w 12192000"/>
              <a:gd name="connsiteY285" fmla="*/ 6636795 h 6858000"/>
              <a:gd name="connsiteX286" fmla="*/ 11551985 w 12192000"/>
              <a:gd name="connsiteY286" fmla="*/ 6645109 h 6858000"/>
              <a:gd name="connsiteX287" fmla="*/ 11549928 w 12192000"/>
              <a:gd name="connsiteY287" fmla="*/ 6672129 h 6858000"/>
              <a:gd name="connsiteX288" fmla="*/ 11551985 w 12192000"/>
              <a:gd name="connsiteY288" fmla="*/ 6697070 h 6858000"/>
              <a:gd name="connsiteX289" fmla="*/ 11551985 w 12192000"/>
              <a:gd name="connsiteY289" fmla="*/ 6699148 h 6858000"/>
              <a:gd name="connsiteX290" fmla="*/ 11554042 w 12192000"/>
              <a:gd name="connsiteY290" fmla="*/ 6699148 h 6858000"/>
              <a:gd name="connsiteX291" fmla="*/ 11574607 w 12192000"/>
              <a:gd name="connsiteY291" fmla="*/ 6705383 h 6858000"/>
              <a:gd name="connsiteX292" fmla="*/ 11576663 w 12192000"/>
              <a:gd name="connsiteY292" fmla="*/ 6705383 h 6858000"/>
              <a:gd name="connsiteX293" fmla="*/ 11601342 w 12192000"/>
              <a:gd name="connsiteY293" fmla="*/ 6659658 h 6858000"/>
              <a:gd name="connsiteX294" fmla="*/ 11623964 w 12192000"/>
              <a:gd name="connsiteY294" fmla="*/ 6661736 h 6858000"/>
              <a:gd name="connsiteX295" fmla="*/ 11636303 w 12192000"/>
              <a:gd name="connsiteY295" fmla="*/ 6713697 h 6858000"/>
              <a:gd name="connsiteX296" fmla="*/ 11638359 w 12192000"/>
              <a:gd name="connsiteY296" fmla="*/ 6713697 h 6858000"/>
              <a:gd name="connsiteX297" fmla="*/ 11658925 w 12192000"/>
              <a:gd name="connsiteY297" fmla="*/ 6713697 h 6858000"/>
              <a:gd name="connsiteX298" fmla="*/ 11660982 w 12192000"/>
              <a:gd name="connsiteY298" fmla="*/ 6713697 h 6858000"/>
              <a:gd name="connsiteX299" fmla="*/ 11675378 w 12192000"/>
              <a:gd name="connsiteY299" fmla="*/ 6661736 h 6858000"/>
              <a:gd name="connsiteX300" fmla="*/ 11695943 w 12192000"/>
              <a:gd name="connsiteY300" fmla="*/ 6659658 h 6858000"/>
              <a:gd name="connsiteX301" fmla="*/ 11722678 w 12192000"/>
              <a:gd name="connsiteY301" fmla="*/ 6705383 h 6858000"/>
              <a:gd name="connsiteX302" fmla="*/ 11743243 w 12192000"/>
              <a:gd name="connsiteY302" fmla="*/ 6699148 h 6858000"/>
              <a:gd name="connsiteX303" fmla="*/ 11745300 w 12192000"/>
              <a:gd name="connsiteY303" fmla="*/ 6699148 h 6858000"/>
              <a:gd name="connsiteX304" fmla="*/ 11747356 w 12192000"/>
              <a:gd name="connsiteY304" fmla="*/ 6672129 h 6858000"/>
              <a:gd name="connsiteX305" fmla="*/ 11745300 w 12192000"/>
              <a:gd name="connsiteY305" fmla="*/ 6645109 h 6858000"/>
              <a:gd name="connsiteX306" fmla="*/ 11765865 w 12192000"/>
              <a:gd name="connsiteY306" fmla="*/ 6636795 h 6858000"/>
              <a:gd name="connsiteX307" fmla="*/ 11802882 w 12192000"/>
              <a:gd name="connsiteY307" fmla="*/ 6674206 h 6858000"/>
              <a:gd name="connsiteX308" fmla="*/ 11821391 w 12192000"/>
              <a:gd name="connsiteY308" fmla="*/ 6663815 h 6858000"/>
              <a:gd name="connsiteX309" fmla="*/ 11823448 w 12192000"/>
              <a:gd name="connsiteY309" fmla="*/ 6661736 h 6858000"/>
              <a:gd name="connsiteX310" fmla="*/ 11823448 w 12192000"/>
              <a:gd name="connsiteY310" fmla="*/ 6659658 h 6858000"/>
              <a:gd name="connsiteX311" fmla="*/ 11809052 w 12192000"/>
              <a:gd name="connsiteY311" fmla="*/ 6611853 h 6858000"/>
              <a:gd name="connsiteX312" fmla="*/ 11825504 w 12192000"/>
              <a:gd name="connsiteY312" fmla="*/ 6597304 h 6858000"/>
              <a:gd name="connsiteX313" fmla="*/ 11870748 w 12192000"/>
              <a:gd name="connsiteY313" fmla="*/ 6624324 h 6858000"/>
              <a:gd name="connsiteX314" fmla="*/ 11872805 w 12192000"/>
              <a:gd name="connsiteY314" fmla="*/ 6624324 h 6858000"/>
              <a:gd name="connsiteX315" fmla="*/ 11887201 w 12192000"/>
              <a:gd name="connsiteY315" fmla="*/ 6607697 h 6858000"/>
              <a:gd name="connsiteX316" fmla="*/ 11889257 w 12192000"/>
              <a:gd name="connsiteY316" fmla="*/ 6607697 h 6858000"/>
              <a:gd name="connsiteX317" fmla="*/ 11862522 w 12192000"/>
              <a:gd name="connsiteY317" fmla="*/ 6561971 h 6858000"/>
              <a:gd name="connsiteX318" fmla="*/ 11874861 w 12192000"/>
              <a:gd name="connsiteY318" fmla="*/ 6543265 h 6858000"/>
              <a:gd name="connsiteX319" fmla="*/ 11926275 w 12192000"/>
              <a:gd name="connsiteY319" fmla="*/ 6557813 h 6858000"/>
              <a:gd name="connsiteX320" fmla="*/ 11928331 w 12192000"/>
              <a:gd name="connsiteY320" fmla="*/ 6555735 h 6858000"/>
              <a:gd name="connsiteX321" fmla="*/ 11938614 w 12192000"/>
              <a:gd name="connsiteY321" fmla="*/ 6537029 h 6858000"/>
              <a:gd name="connsiteX322" fmla="*/ 11938614 w 12192000"/>
              <a:gd name="connsiteY322" fmla="*/ 6534951 h 6858000"/>
              <a:gd name="connsiteX323" fmla="*/ 11901596 w 12192000"/>
              <a:gd name="connsiteY323" fmla="*/ 6499616 h 6858000"/>
              <a:gd name="connsiteX324" fmla="*/ 11909822 w 12192000"/>
              <a:gd name="connsiteY324" fmla="*/ 6478833 h 6858000"/>
              <a:gd name="connsiteX325" fmla="*/ 11961236 w 12192000"/>
              <a:gd name="connsiteY325" fmla="*/ 6478833 h 6858000"/>
              <a:gd name="connsiteX326" fmla="*/ 11963292 w 12192000"/>
              <a:gd name="connsiteY326" fmla="*/ 6478833 h 6858000"/>
              <a:gd name="connsiteX327" fmla="*/ 11967405 w 12192000"/>
              <a:gd name="connsiteY327" fmla="*/ 6458048 h 6858000"/>
              <a:gd name="connsiteX328" fmla="*/ 11967405 w 12192000"/>
              <a:gd name="connsiteY328" fmla="*/ 6455969 h 6858000"/>
              <a:gd name="connsiteX329" fmla="*/ 11922162 w 12192000"/>
              <a:gd name="connsiteY329" fmla="*/ 6428949 h 6858000"/>
              <a:gd name="connsiteX330" fmla="*/ 11926275 w 12192000"/>
              <a:gd name="connsiteY330" fmla="*/ 6408165 h 6858000"/>
              <a:gd name="connsiteX331" fmla="*/ 11975632 w 12192000"/>
              <a:gd name="connsiteY331" fmla="*/ 6393616 h 6858000"/>
              <a:gd name="connsiteX332" fmla="*/ 11977688 w 12192000"/>
              <a:gd name="connsiteY332" fmla="*/ 6393616 h 6858000"/>
              <a:gd name="connsiteX333" fmla="*/ 11977688 w 12192000"/>
              <a:gd name="connsiteY333" fmla="*/ 6381145 h 6858000"/>
              <a:gd name="connsiteX334" fmla="*/ 11977688 w 12192000"/>
              <a:gd name="connsiteY334" fmla="*/ 6370752 h 6858000"/>
              <a:gd name="connsiteX335" fmla="*/ 11975632 w 12192000"/>
              <a:gd name="connsiteY335" fmla="*/ 6370752 h 6858000"/>
              <a:gd name="connsiteX336" fmla="*/ 11926275 w 12192000"/>
              <a:gd name="connsiteY336" fmla="*/ 6356204 h 6858000"/>
              <a:gd name="connsiteX337" fmla="*/ 11924218 w 12192000"/>
              <a:gd name="connsiteY337" fmla="*/ 6335419 h 6858000"/>
              <a:gd name="connsiteX338" fmla="*/ 11967405 w 12192000"/>
              <a:gd name="connsiteY338" fmla="*/ 6308399 h 6858000"/>
              <a:gd name="connsiteX339" fmla="*/ 11969462 w 12192000"/>
              <a:gd name="connsiteY339" fmla="*/ 6308399 h 6858000"/>
              <a:gd name="connsiteX340" fmla="*/ 11969462 w 12192000"/>
              <a:gd name="connsiteY340" fmla="*/ 6306320 h 6858000"/>
              <a:gd name="connsiteX341" fmla="*/ 11963292 w 12192000"/>
              <a:gd name="connsiteY341" fmla="*/ 6285536 h 6858000"/>
              <a:gd name="connsiteX342" fmla="*/ 11961236 w 12192000"/>
              <a:gd name="connsiteY342" fmla="*/ 6285536 h 6858000"/>
              <a:gd name="connsiteX343" fmla="*/ 11909822 w 12192000"/>
              <a:gd name="connsiteY343" fmla="*/ 6285536 h 6858000"/>
              <a:gd name="connsiteX344" fmla="*/ 11901596 w 12192000"/>
              <a:gd name="connsiteY344" fmla="*/ 6264752 h 6858000"/>
              <a:gd name="connsiteX345" fmla="*/ 11938614 w 12192000"/>
              <a:gd name="connsiteY345" fmla="*/ 6227340 h 6858000"/>
              <a:gd name="connsiteX346" fmla="*/ 11938614 w 12192000"/>
              <a:gd name="connsiteY346" fmla="*/ 6225261 h 6858000"/>
              <a:gd name="connsiteX347" fmla="*/ 11928331 w 12192000"/>
              <a:gd name="connsiteY347" fmla="*/ 6206555 h 6858000"/>
              <a:gd name="connsiteX348" fmla="*/ 11926275 w 12192000"/>
              <a:gd name="connsiteY348" fmla="*/ 6206555 h 6858000"/>
              <a:gd name="connsiteX349" fmla="*/ 11876918 w 12192000"/>
              <a:gd name="connsiteY349" fmla="*/ 6219026 h 6858000"/>
              <a:gd name="connsiteX350" fmla="*/ 11862522 w 12192000"/>
              <a:gd name="connsiteY350" fmla="*/ 6202398 h 6858000"/>
              <a:gd name="connsiteX351" fmla="*/ 11889257 w 12192000"/>
              <a:gd name="connsiteY351" fmla="*/ 6156672 h 6858000"/>
              <a:gd name="connsiteX352" fmla="*/ 11889257 w 12192000"/>
              <a:gd name="connsiteY352" fmla="*/ 6154594 h 6858000"/>
              <a:gd name="connsiteX353" fmla="*/ 11872805 w 12192000"/>
              <a:gd name="connsiteY353" fmla="*/ 6140044 h 6858000"/>
              <a:gd name="connsiteX354" fmla="*/ 11827561 w 12192000"/>
              <a:gd name="connsiteY354" fmla="*/ 6164986 h 6858000"/>
              <a:gd name="connsiteX355" fmla="*/ 11809052 w 12192000"/>
              <a:gd name="connsiteY355" fmla="*/ 6152515 h 6858000"/>
              <a:gd name="connsiteX356" fmla="*/ 11823448 w 12192000"/>
              <a:gd name="connsiteY356" fmla="*/ 6102632 h 6858000"/>
              <a:gd name="connsiteX357" fmla="*/ 11823448 w 12192000"/>
              <a:gd name="connsiteY357" fmla="*/ 6100554 h 6858000"/>
              <a:gd name="connsiteX358" fmla="*/ 11804939 w 12192000"/>
              <a:gd name="connsiteY358" fmla="*/ 6090162 h 6858000"/>
              <a:gd name="connsiteX359" fmla="*/ 11802882 w 12192000"/>
              <a:gd name="connsiteY359" fmla="*/ 6088083 h 6858000"/>
              <a:gd name="connsiteX360" fmla="*/ 11802882 w 12192000"/>
              <a:gd name="connsiteY360" fmla="*/ 6090162 h 6858000"/>
              <a:gd name="connsiteX361" fmla="*/ 11765865 w 12192000"/>
              <a:gd name="connsiteY361" fmla="*/ 6125495 h 6858000"/>
              <a:gd name="connsiteX362" fmla="*/ 11745300 w 12192000"/>
              <a:gd name="connsiteY362" fmla="*/ 6117182 h 6858000"/>
              <a:gd name="connsiteX363" fmla="*/ 11749412 w 12192000"/>
              <a:gd name="connsiteY363" fmla="*/ 6090162 h 6858000"/>
              <a:gd name="connsiteX364" fmla="*/ 11745300 w 12192000"/>
              <a:gd name="connsiteY364" fmla="*/ 6065220 h 6858000"/>
              <a:gd name="connsiteX365" fmla="*/ 11745300 w 12192000"/>
              <a:gd name="connsiteY365" fmla="*/ 6063142 h 6858000"/>
              <a:gd name="connsiteX366" fmla="*/ 11743243 w 12192000"/>
              <a:gd name="connsiteY366" fmla="*/ 6063142 h 6858000"/>
              <a:gd name="connsiteX367" fmla="*/ 11722678 w 12192000"/>
              <a:gd name="connsiteY367" fmla="*/ 6058985 h 6858000"/>
              <a:gd name="connsiteX368" fmla="*/ 11695943 w 12192000"/>
              <a:gd name="connsiteY368" fmla="*/ 6104711 h 6858000"/>
              <a:gd name="connsiteX369" fmla="*/ 11673321 w 12192000"/>
              <a:gd name="connsiteY369" fmla="*/ 6100554 h 6858000"/>
              <a:gd name="connsiteX370" fmla="*/ 11660982 w 12192000"/>
              <a:gd name="connsiteY370" fmla="*/ 6050671 h 6858000"/>
              <a:gd name="connsiteX371" fmla="*/ 11658925 w 12192000"/>
              <a:gd name="connsiteY371" fmla="*/ 6050671 h 6858000"/>
              <a:gd name="connsiteX372" fmla="*/ 11638359 w 12192000"/>
              <a:gd name="connsiteY372" fmla="*/ 6050671 h 6858000"/>
              <a:gd name="connsiteX373" fmla="*/ 11636303 w 12192000"/>
              <a:gd name="connsiteY373" fmla="*/ 6050671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8102"/>
                </a:moveTo>
                <a:cubicBezTo>
                  <a:pt x="11607483" y="6446018"/>
                  <a:pt x="11609524" y="6446018"/>
                  <a:pt x="11613605" y="6448102"/>
                </a:cubicBezTo>
                <a:cubicBezTo>
                  <a:pt x="11615645" y="6450187"/>
                  <a:pt x="11617686" y="6452271"/>
                  <a:pt x="11617686" y="6456440"/>
                </a:cubicBezTo>
                <a:cubicBezTo>
                  <a:pt x="11623808" y="6558584"/>
                  <a:pt x="11623808" y="6558584"/>
                  <a:pt x="11623808" y="6558584"/>
                </a:cubicBezTo>
                <a:cubicBezTo>
                  <a:pt x="11625848" y="6564837"/>
                  <a:pt x="11623808" y="6566922"/>
                  <a:pt x="11621767" y="6569006"/>
                </a:cubicBezTo>
                <a:cubicBezTo>
                  <a:pt x="11619727" y="6571091"/>
                  <a:pt x="11617686" y="6569006"/>
                  <a:pt x="11615645" y="6569006"/>
                </a:cubicBezTo>
                <a:cubicBezTo>
                  <a:pt x="11570752" y="6558584"/>
                  <a:pt x="11540142" y="6539822"/>
                  <a:pt x="11509533" y="6506470"/>
                </a:cubicBezTo>
                <a:cubicBezTo>
                  <a:pt x="11507492" y="6504386"/>
                  <a:pt x="11505451" y="6502301"/>
                  <a:pt x="11505451" y="6500217"/>
                </a:cubicBezTo>
                <a:cubicBezTo>
                  <a:pt x="11505451" y="6500217"/>
                  <a:pt x="11505451" y="6500217"/>
                  <a:pt x="11505451" y="6498131"/>
                </a:cubicBezTo>
                <a:cubicBezTo>
                  <a:pt x="11505451" y="6496047"/>
                  <a:pt x="11509533" y="6493962"/>
                  <a:pt x="11511573" y="6493962"/>
                </a:cubicBezTo>
                <a:cubicBezTo>
                  <a:pt x="11603402" y="6448102"/>
                  <a:pt x="11603402" y="6448102"/>
                  <a:pt x="11603402" y="6448102"/>
                </a:cubicBezTo>
                <a:close/>
                <a:moveTo>
                  <a:pt x="11686136" y="6446018"/>
                </a:moveTo>
                <a:cubicBezTo>
                  <a:pt x="11690256" y="6446018"/>
                  <a:pt x="11692317" y="6446018"/>
                  <a:pt x="11696438" y="6446018"/>
                </a:cubicBezTo>
                <a:cubicBezTo>
                  <a:pt x="11787097" y="6491784"/>
                  <a:pt x="11787097" y="6491784"/>
                  <a:pt x="11787097" y="6491784"/>
                </a:cubicBezTo>
                <a:cubicBezTo>
                  <a:pt x="11791218" y="6493864"/>
                  <a:pt x="11793278" y="6495944"/>
                  <a:pt x="11795339" y="6498025"/>
                </a:cubicBezTo>
                <a:cubicBezTo>
                  <a:pt x="11795339" y="6500105"/>
                  <a:pt x="11793278" y="6502185"/>
                  <a:pt x="11791218" y="6504265"/>
                </a:cubicBezTo>
                <a:cubicBezTo>
                  <a:pt x="11760312" y="6537549"/>
                  <a:pt x="11727344" y="6556272"/>
                  <a:pt x="11684076" y="6566673"/>
                </a:cubicBezTo>
                <a:cubicBezTo>
                  <a:pt x="11679954" y="6568753"/>
                  <a:pt x="11677894" y="6568753"/>
                  <a:pt x="11675833" y="6566673"/>
                </a:cubicBezTo>
                <a:cubicBezTo>
                  <a:pt x="11673773" y="6564593"/>
                  <a:pt x="11673773" y="6560432"/>
                  <a:pt x="11673773" y="6558352"/>
                </a:cubicBezTo>
                <a:cubicBezTo>
                  <a:pt x="11682015" y="6454339"/>
                  <a:pt x="11682015" y="6454339"/>
                  <a:pt x="11682015" y="6454339"/>
                </a:cubicBezTo>
                <a:cubicBezTo>
                  <a:pt x="11682015" y="6452259"/>
                  <a:pt x="11684076" y="6448098"/>
                  <a:pt x="11686136" y="6446018"/>
                </a:cubicBezTo>
                <a:close/>
                <a:moveTo>
                  <a:pt x="10868401" y="6406275"/>
                </a:moveTo>
                <a:cubicBezTo>
                  <a:pt x="10868401" y="6406275"/>
                  <a:pt x="10868401" y="6406275"/>
                  <a:pt x="10868401" y="6449478"/>
                </a:cubicBezTo>
                <a:cubicBezTo>
                  <a:pt x="10868401" y="6449478"/>
                  <a:pt x="10841333" y="6457707"/>
                  <a:pt x="10820512" y="6457707"/>
                </a:cubicBezTo>
                <a:cubicBezTo>
                  <a:pt x="10803855" y="6457707"/>
                  <a:pt x="10801773" y="6441249"/>
                  <a:pt x="10801773" y="6433020"/>
                </a:cubicBezTo>
                <a:cubicBezTo>
                  <a:pt x="10801773" y="6418619"/>
                  <a:pt x="10810102" y="6410390"/>
                  <a:pt x="10826759" y="6408333"/>
                </a:cubicBezTo>
                <a:close/>
                <a:moveTo>
                  <a:pt x="10518900" y="6336141"/>
                </a:moveTo>
                <a:cubicBezTo>
                  <a:pt x="10547537" y="6336141"/>
                  <a:pt x="10559811" y="6352748"/>
                  <a:pt x="10559811" y="6396340"/>
                </a:cubicBezTo>
                <a:cubicBezTo>
                  <a:pt x="10559811" y="6433704"/>
                  <a:pt x="10553675" y="6456538"/>
                  <a:pt x="10518900" y="6456538"/>
                </a:cubicBezTo>
                <a:cubicBezTo>
                  <a:pt x="10484125" y="6456538"/>
                  <a:pt x="10477988" y="6433704"/>
                  <a:pt x="10477988" y="6396340"/>
                </a:cubicBezTo>
                <a:cubicBezTo>
                  <a:pt x="10477988" y="6352748"/>
                  <a:pt x="10488216" y="6336141"/>
                  <a:pt x="10518900" y="6336141"/>
                </a:cubicBezTo>
                <a:close/>
                <a:moveTo>
                  <a:pt x="11673123" y="6327829"/>
                </a:moveTo>
                <a:cubicBezTo>
                  <a:pt x="11675950" y="6327310"/>
                  <a:pt x="11679033" y="6327829"/>
                  <a:pt x="11682116" y="6328868"/>
                </a:cubicBezTo>
                <a:cubicBezTo>
                  <a:pt x="11698562" y="6341337"/>
                  <a:pt x="11708840" y="6360039"/>
                  <a:pt x="11708840" y="6380819"/>
                </a:cubicBezTo>
                <a:cubicBezTo>
                  <a:pt x="11708840" y="6411990"/>
                  <a:pt x="11682116" y="6439004"/>
                  <a:pt x="11649226" y="6439004"/>
                </a:cubicBezTo>
                <a:cubicBezTo>
                  <a:pt x="11616336" y="6439004"/>
                  <a:pt x="11589612" y="6411990"/>
                  <a:pt x="11589612" y="6380819"/>
                </a:cubicBezTo>
                <a:cubicBezTo>
                  <a:pt x="11589612" y="6360039"/>
                  <a:pt x="11599890" y="6341337"/>
                  <a:pt x="11616336" y="6330947"/>
                </a:cubicBezTo>
                <a:cubicBezTo>
                  <a:pt x="11622503" y="6326790"/>
                  <a:pt x="11628669" y="6326790"/>
                  <a:pt x="11632781" y="6333024"/>
                </a:cubicBezTo>
                <a:cubicBezTo>
                  <a:pt x="11636892" y="6339259"/>
                  <a:pt x="11634837" y="6345492"/>
                  <a:pt x="11630725" y="6349649"/>
                </a:cubicBezTo>
                <a:cubicBezTo>
                  <a:pt x="11620447" y="6355883"/>
                  <a:pt x="11614280" y="6368351"/>
                  <a:pt x="11614280" y="6380819"/>
                </a:cubicBezTo>
                <a:cubicBezTo>
                  <a:pt x="11614280" y="6399522"/>
                  <a:pt x="11630725" y="6416146"/>
                  <a:pt x="11649226" y="6416146"/>
                </a:cubicBezTo>
                <a:cubicBezTo>
                  <a:pt x="11667727" y="6416146"/>
                  <a:pt x="11684172" y="6399522"/>
                  <a:pt x="11684172" y="6380819"/>
                </a:cubicBezTo>
                <a:cubicBezTo>
                  <a:pt x="11684172" y="6368351"/>
                  <a:pt x="11678005" y="6355883"/>
                  <a:pt x="11667727" y="6349649"/>
                </a:cubicBezTo>
                <a:cubicBezTo>
                  <a:pt x="11663616" y="6345492"/>
                  <a:pt x="11661560" y="6339259"/>
                  <a:pt x="11665671" y="6333024"/>
                </a:cubicBezTo>
                <a:cubicBezTo>
                  <a:pt x="11667727" y="6329908"/>
                  <a:pt x="11670297" y="6328349"/>
                  <a:pt x="11673123" y="6327829"/>
                </a:cubicBezTo>
                <a:close/>
                <a:moveTo>
                  <a:pt x="11822057" y="6312763"/>
                </a:moveTo>
                <a:cubicBezTo>
                  <a:pt x="11824124" y="6312763"/>
                  <a:pt x="11826190" y="6316915"/>
                  <a:pt x="11826190" y="6318992"/>
                </a:cubicBezTo>
                <a:cubicBezTo>
                  <a:pt x="11838588" y="6362590"/>
                  <a:pt x="11838588" y="6399960"/>
                  <a:pt x="11826190" y="6443559"/>
                </a:cubicBezTo>
                <a:cubicBezTo>
                  <a:pt x="11824124" y="6447711"/>
                  <a:pt x="11824124" y="6449787"/>
                  <a:pt x="11822057" y="6449787"/>
                </a:cubicBezTo>
                <a:cubicBezTo>
                  <a:pt x="11817924" y="6451863"/>
                  <a:pt x="11815858" y="6449787"/>
                  <a:pt x="11813791" y="6447711"/>
                </a:cubicBezTo>
                <a:cubicBezTo>
                  <a:pt x="11729066" y="6389579"/>
                  <a:pt x="11729066" y="6389579"/>
                  <a:pt x="11729066" y="6389579"/>
                </a:cubicBezTo>
                <a:cubicBezTo>
                  <a:pt x="11724933" y="6387504"/>
                  <a:pt x="11722867" y="6385427"/>
                  <a:pt x="11722867" y="6381275"/>
                </a:cubicBezTo>
                <a:cubicBezTo>
                  <a:pt x="11722867" y="6379199"/>
                  <a:pt x="11724933" y="6375047"/>
                  <a:pt x="11729066" y="6372971"/>
                </a:cubicBezTo>
                <a:cubicBezTo>
                  <a:pt x="11813791" y="6314840"/>
                  <a:pt x="11813791" y="6314840"/>
                  <a:pt x="11813791" y="6314840"/>
                </a:cubicBezTo>
                <a:cubicBezTo>
                  <a:pt x="11815858" y="6312763"/>
                  <a:pt x="11819991" y="6312763"/>
                  <a:pt x="11822057" y="6312763"/>
                </a:cubicBezTo>
                <a:close/>
                <a:moveTo>
                  <a:pt x="11476229" y="6312763"/>
                </a:moveTo>
                <a:cubicBezTo>
                  <a:pt x="11480320" y="6312763"/>
                  <a:pt x="11482366" y="6314840"/>
                  <a:pt x="11484412" y="6316915"/>
                </a:cubicBezTo>
                <a:cubicBezTo>
                  <a:pt x="11568280" y="6372971"/>
                  <a:pt x="11568280" y="6372971"/>
                  <a:pt x="11568280" y="6372971"/>
                </a:cubicBezTo>
                <a:cubicBezTo>
                  <a:pt x="11572371" y="6375047"/>
                  <a:pt x="11574417" y="6379199"/>
                  <a:pt x="11574417" y="6381275"/>
                </a:cubicBezTo>
                <a:cubicBezTo>
                  <a:pt x="11574417" y="6385427"/>
                  <a:pt x="11572371" y="6387504"/>
                  <a:pt x="11568280" y="6389579"/>
                </a:cubicBezTo>
                <a:lnTo>
                  <a:pt x="11484412" y="6447711"/>
                </a:lnTo>
                <a:cubicBezTo>
                  <a:pt x="11480320" y="6449787"/>
                  <a:pt x="11478275" y="6451863"/>
                  <a:pt x="11476229" y="6449787"/>
                </a:cubicBezTo>
                <a:cubicBezTo>
                  <a:pt x="11474184" y="6449787"/>
                  <a:pt x="11472138" y="6447711"/>
                  <a:pt x="11472138" y="6443559"/>
                </a:cubicBezTo>
                <a:cubicBezTo>
                  <a:pt x="11459865" y="6399960"/>
                  <a:pt x="11459865" y="6364666"/>
                  <a:pt x="11472138" y="6318992"/>
                </a:cubicBezTo>
                <a:cubicBezTo>
                  <a:pt x="11472138" y="6316915"/>
                  <a:pt x="11474184" y="6314840"/>
                  <a:pt x="11476229" y="6312763"/>
                </a:cubicBezTo>
                <a:close/>
                <a:moveTo>
                  <a:pt x="11088184" y="6302243"/>
                </a:moveTo>
                <a:cubicBezTo>
                  <a:pt x="11086131" y="6302243"/>
                  <a:pt x="11084078" y="6302243"/>
                  <a:pt x="11082024" y="6304321"/>
                </a:cubicBezTo>
                <a:cubicBezTo>
                  <a:pt x="11079972" y="6306398"/>
                  <a:pt x="11079972" y="6308475"/>
                  <a:pt x="11079972" y="6310551"/>
                </a:cubicBezTo>
                <a:cubicBezTo>
                  <a:pt x="11121033" y="6468402"/>
                  <a:pt x="11121033" y="6468402"/>
                  <a:pt x="11121033" y="6468402"/>
                </a:cubicBezTo>
                <a:cubicBezTo>
                  <a:pt x="11123086" y="6476710"/>
                  <a:pt x="11131299" y="6489171"/>
                  <a:pt x="11145670" y="6489171"/>
                </a:cubicBezTo>
                <a:cubicBezTo>
                  <a:pt x="11153882" y="6489171"/>
                  <a:pt x="11153882" y="6489171"/>
                  <a:pt x="11153882" y="6489171"/>
                </a:cubicBezTo>
                <a:cubicBezTo>
                  <a:pt x="11151829" y="6493325"/>
                  <a:pt x="11151829" y="6495403"/>
                  <a:pt x="11149776" y="6497479"/>
                </a:cubicBezTo>
                <a:cubicBezTo>
                  <a:pt x="11149776" y="6499556"/>
                  <a:pt x="11149776" y="6499556"/>
                  <a:pt x="11149776" y="6499556"/>
                </a:cubicBezTo>
                <a:cubicBezTo>
                  <a:pt x="11147723" y="6505788"/>
                  <a:pt x="11145670" y="6518249"/>
                  <a:pt x="11125139" y="6518249"/>
                </a:cubicBezTo>
                <a:cubicBezTo>
                  <a:pt x="11090237" y="6516172"/>
                  <a:pt x="11090237" y="6516172"/>
                  <a:pt x="11090237" y="6516172"/>
                </a:cubicBezTo>
                <a:cubicBezTo>
                  <a:pt x="11088184" y="6514095"/>
                  <a:pt x="11086131" y="6516172"/>
                  <a:pt x="11084078" y="6518249"/>
                </a:cubicBezTo>
                <a:cubicBezTo>
                  <a:pt x="11082024" y="6518249"/>
                  <a:pt x="11082024" y="6520326"/>
                  <a:pt x="11082024" y="6522403"/>
                </a:cubicBezTo>
                <a:cubicBezTo>
                  <a:pt x="11082024" y="6541096"/>
                  <a:pt x="11082024" y="6541096"/>
                  <a:pt x="11082024" y="6541096"/>
                </a:cubicBezTo>
                <a:cubicBezTo>
                  <a:pt x="11082024" y="6545250"/>
                  <a:pt x="11084078" y="6547327"/>
                  <a:pt x="11088184" y="6547327"/>
                </a:cubicBezTo>
                <a:cubicBezTo>
                  <a:pt x="11098449" y="6551480"/>
                  <a:pt x="11118980" y="6553557"/>
                  <a:pt x="11135404" y="6553557"/>
                </a:cubicBezTo>
                <a:cubicBezTo>
                  <a:pt x="11135404" y="6553557"/>
                  <a:pt x="11135404" y="6553557"/>
                  <a:pt x="11137458" y="6553557"/>
                </a:cubicBezTo>
                <a:cubicBezTo>
                  <a:pt x="11164148" y="6553557"/>
                  <a:pt x="11182625" y="6536942"/>
                  <a:pt x="11190838" y="6501633"/>
                </a:cubicBezTo>
                <a:cubicBezTo>
                  <a:pt x="11201103" y="6462170"/>
                  <a:pt x="11215474" y="6410246"/>
                  <a:pt x="11223687" y="6372861"/>
                </a:cubicBezTo>
                <a:cubicBezTo>
                  <a:pt x="11227793" y="6356245"/>
                  <a:pt x="11231899" y="6341706"/>
                  <a:pt x="11236005" y="6331321"/>
                </a:cubicBezTo>
                <a:cubicBezTo>
                  <a:pt x="11240111" y="6310551"/>
                  <a:pt x="11240111" y="6310551"/>
                  <a:pt x="11240111" y="6310551"/>
                </a:cubicBezTo>
                <a:cubicBezTo>
                  <a:pt x="11240111" y="6308475"/>
                  <a:pt x="11240111" y="6306398"/>
                  <a:pt x="11238058" y="6304321"/>
                </a:cubicBezTo>
                <a:cubicBezTo>
                  <a:pt x="11238058" y="6302243"/>
                  <a:pt x="11236005" y="6302243"/>
                  <a:pt x="11233952" y="6302243"/>
                </a:cubicBezTo>
                <a:cubicBezTo>
                  <a:pt x="11205209" y="6302243"/>
                  <a:pt x="11205209" y="6302243"/>
                  <a:pt x="11205209" y="6302243"/>
                </a:cubicBezTo>
                <a:cubicBezTo>
                  <a:pt x="11203156" y="6302243"/>
                  <a:pt x="11199050" y="6304321"/>
                  <a:pt x="11199050" y="6306398"/>
                </a:cubicBezTo>
                <a:cubicBezTo>
                  <a:pt x="11162094" y="6447632"/>
                  <a:pt x="11162094" y="6447632"/>
                  <a:pt x="11162094" y="6447632"/>
                </a:cubicBezTo>
                <a:cubicBezTo>
                  <a:pt x="11160041" y="6447632"/>
                  <a:pt x="11160041" y="6447632"/>
                  <a:pt x="11160041" y="6447632"/>
                </a:cubicBezTo>
                <a:cubicBezTo>
                  <a:pt x="11121033" y="6306398"/>
                  <a:pt x="11121033" y="6306398"/>
                  <a:pt x="11121033" y="6306398"/>
                </a:cubicBezTo>
                <a:cubicBezTo>
                  <a:pt x="11121033" y="6304321"/>
                  <a:pt x="11118980" y="6302243"/>
                  <a:pt x="11114874" y="6302243"/>
                </a:cubicBezTo>
                <a:cubicBezTo>
                  <a:pt x="11088184" y="6302243"/>
                  <a:pt x="11088184" y="6302243"/>
                  <a:pt x="11088184" y="6302243"/>
                </a:cubicBezTo>
                <a:close/>
                <a:moveTo>
                  <a:pt x="11048412" y="6299906"/>
                </a:moveTo>
                <a:cubicBezTo>
                  <a:pt x="11030001" y="6299906"/>
                  <a:pt x="11011591" y="6312391"/>
                  <a:pt x="10999317" y="6320715"/>
                </a:cubicBezTo>
                <a:cubicBezTo>
                  <a:pt x="10999317" y="6308230"/>
                  <a:pt x="10999317" y="6308230"/>
                  <a:pt x="10999317" y="6308230"/>
                </a:cubicBezTo>
                <a:cubicBezTo>
                  <a:pt x="10999317" y="6304067"/>
                  <a:pt x="10997272" y="6301987"/>
                  <a:pt x="10993181" y="6301987"/>
                </a:cubicBezTo>
                <a:cubicBezTo>
                  <a:pt x="10964542" y="6301987"/>
                  <a:pt x="10964542" y="6301987"/>
                  <a:pt x="10964542" y="6301987"/>
                </a:cubicBezTo>
                <a:cubicBezTo>
                  <a:pt x="10960451" y="6301987"/>
                  <a:pt x="10958406" y="6304067"/>
                  <a:pt x="10958406" y="6308230"/>
                </a:cubicBezTo>
                <a:cubicBezTo>
                  <a:pt x="10958406" y="6483025"/>
                  <a:pt x="10958406" y="6483025"/>
                  <a:pt x="10958406" y="6483025"/>
                </a:cubicBezTo>
                <a:cubicBezTo>
                  <a:pt x="10958406" y="6487187"/>
                  <a:pt x="10960451" y="6489268"/>
                  <a:pt x="10964542" y="6489268"/>
                </a:cubicBezTo>
                <a:cubicBezTo>
                  <a:pt x="10993181" y="6489268"/>
                  <a:pt x="10993181" y="6489268"/>
                  <a:pt x="10993181" y="6489268"/>
                </a:cubicBezTo>
                <a:cubicBezTo>
                  <a:pt x="10997272" y="6489268"/>
                  <a:pt x="10999317" y="6487187"/>
                  <a:pt x="10999317" y="6483025"/>
                </a:cubicBezTo>
                <a:cubicBezTo>
                  <a:pt x="10999317" y="6362333"/>
                  <a:pt x="10999317" y="6362333"/>
                  <a:pt x="10999317" y="6362333"/>
                </a:cubicBezTo>
                <a:cubicBezTo>
                  <a:pt x="11007500" y="6356090"/>
                  <a:pt x="11025910" y="6341524"/>
                  <a:pt x="11050457" y="6339443"/>
                </a:cubicBezTo>
                <a:cubicBezTo>
                  <a:pt x="11054548" y="6339443"/>
                  <a:pt x="11056594" y="6335281"/>
                  <a:pt x="11056594" y="6333200"/>
                </a:cubicBezTo>
                <a:cubicBezTo>
                  <a:pt x="11056594" y="6306149"/>
                  <a:pt x="11056594" y="6306149"/>
                  <a:pt x="11056594" y="6306149"/>
                </a:cubicBezTo>
                <a:cubicBezTo>
                  <a:pt x="11056594" y="6304067"/>
                  <a:pt x="11056594" y="6301987"/>
                  <a:pt x="11054548" y="6301987"/>
                </a:cubicBezTo>
                <a:cubicBezTo>
                  <a:pt x="11052503" y="6299906"/>
                  <a:pt x="11050457" y="6299906"/>
                  <a:pt x="11048412" y="6299906"/>
                </a:cubicBezTo>
                <a:close/>
                <a:moveTo>
                  <a:pt x="10847504" y="6296399"/>
                </a:moveTo>
                <a:cubicBezTo>
                  <a:pt x="10826811" y="6296399"/>
                  <a:pt x="10791633" y="6302637"/>
                  <a:pt x="10777148" y="6304717"/>
                </a:cubicBezTo>
                <a:cubicBezTo>
                  <a:pt x="10773009" y="6304717"/>
                  <a:pt x="10770940" y="6308875"/>
                  <a:pt x="10770940" y="6310955"/>
                </a:cubicBezTo>
                <a:cubicBezTo>
                  <a:pt x="10770940" y="6310955"/>
                  <a:pt x="10770940" y="6310955"/>
                  <a:pt x="10773009" y="6335908"/>
                </a:cubicBezTo>
                <a:cubicBezTo>
                  <a:pt x="10773009" y="6337987"/>
                  <a:pt x="10773009" y="6340067"/>
                  <a:pt x="10775079" y="6340067"/>
                </a:cubicBezTo>
                <a:cubicBezTo>
                  <a:pt x="10777148" y="6342146"/>
                  <a:pt x="10777148" y="6342146"/>
                  <a:pt x="10779217" y="6342146"/>
                </a:cubicBezTo>
                <a:cubicBezTo>
                  <a:pt x="10795771" y="6342146"/>
                  <a:pt x="10824741" y="6337987"/>
                  <a:pt x="10845434" y="6337987"/>
                </a:cubicBezTo>
                <a:cubicBezTo>
                  <a:pt x="10859918" y="6337987"/>
                  <a:pt x="10868196" y="6346305"/>
                  <a:pt x="10868196" y="6360861"/>
                </a:cubicBezTo>
                <a:cubicBezTo>
                  <a:pt x="10868196" y="6360861"/>
                  <a:pt x="10868196" y="6360861"/>
                  <a:pt x="10868196" y="6373337"/>
                </a:cubicBezTo>
                <a:cubicBezTo>
                  <a:pt x="10868196" y="6373337"/>
                  <a:pt x="10868196" y="6373337"/>
                  <a:pt x="10822672" y="6377496"/>
                </a:cubicBezTo>
                <a:cubicBezTo>
                  <a:pt x="10777148" y="6379576"/>
                  <a:pt x="10758524" y="6396211"/>
                  <a:pt x="10758524" y="6433640"/>
                </a:cubicBezTo>
                <a:cubicBezTo>
                  <a:pt x="10758524" y="6473149"/>
                  <a:pt x="10779217" y="6493943"/>
                  <a:pt x="10814395" y="6493943"/>
                </a:cubicBezTo>
                <a:cubicBezTo>
                  <a:pt x="10843365" y="6493943"/>
                  <a:pt x="10874404" y="6481467"/>
                  <a:pt x="10874404" y="6481467"/>
                </a:cubicBezTo>
                <a:cubicBezTo>
                  <a:pt x="10882681" y="6487705"/>
                  <a:pt x="10888889" y="6491864"/>
                  <a:pt x="10903374" y="6493943"/>
                </a:cubicBezTo>
                <a:cubicBezTo>
                  <a:pt x="10905443" y="6493943"/>
                  <a:pt x="10907512" y="6493943"/>
                  <a:pt x="10909582" y="6491864"/>
                </a:cubicBezTo>
                <a:cubicBezTo>
                  <a:pt x="10909582" y="6489784"/>
                  <a:pt x="10911651" y="6487705"/>
                  <a:pt x="10911651" y="6485626"/>
                </a:cubicBezTo>
                <a:cubicBezTo>
                  <a:pt x="10911651" y="6485626"/>
                  <a:pt x="10911651" y="6485626"/>
                  <a:pt x="10911651" y="6360861"/>
                </a:cubicBezTo>
                <a:cubicBezTo>
                  <a:pt x="10911651" y="6317193"/>
                  <a:pt x="10890958" y="6296399"/>
                  <a:pt x="10847504" y="6296399"/>
                </a:cubicBezTo>
                <a:close/>
                <a:moveTo>
                  <a:pt x="10518899" y="6296399"/>
                </a:moveTo>
                <a:cubicBezTo>
                  <a:pt x="10472419" y="6296399"/>
                  <a:pt x="10434738" y="6340620"/>
                  <a:pt x="10434738" y="6395171"/>
                </a:cubicBezTo>
                <a:cubicBezTo>
                  <a:pt x="10434738" y="6449722"/>
                  <a:pt x="10472419" y="6493943"/>
                  <a:pt x="10518899" y="6493943"/>
                </a:cubicBezTo>
                <a:cubicBezTo>
                  <a:pt x="10565380" y="6493943"/>
                  <a:pt x="10603060" y="6449722"/>
                  <a:pt x="10603060" y="6395171"/>
                </a:cubicBezTo>
                <a:cubicBezTo>
                  <a:pt x="10603060" y="6340620"/>
                  <a:pt x="10565380" y="6296399"/>
                  <a:pt x="10518899" y="6296399"/>
                </a:cubicBezTo>
                <a:close/>
                <a:moveTo>
                  <a:pt x="10302945" y="6270683"/>
                </a:moveTo>
                <a:cubicBezTo>
                  <a:pt x="10302945" y="6270683"/>
                  <a:pt x="10302945" y="6270683"/>
                  <a:pt x="10319310" y="6270683"/>
                </a:cubicBezTo>
                <a:cubicBezTo>
                  <a:pt x="10349994" y="6270683"/>
                  <a:pt x="10362267" y="6291600"/>
                  <a:pt x="10362267" y="6310425"/>
                </a:cubicBezTo>
                <a:cubicBezTo>
                  <a:pt x="10362267" y="6333435"/>
                  <a:pt x="10343857" y="6348076"/>
                  <a:pt x="10317264" y="6348076"/>
                </a:cubicBezTo>
                <a:cubicBezTo>
                  <a:pt x="10294763" y="6350168"/>
                  <a:pt x="10280444" y="6348076"/>
                  <a:pt x="10272261" y="6348076"/>
                </a:cubicBezTo>
                <a:cubicBezTo>
                  <a:pt x="10272261" y="6348076"/>
                  <a:pt x="10272261" y="6348076"/>
                  <a:pt x="10272261" y="6272775"/>
                </a:cubicBezTo>
                <a:cubicBezTo>
                  <a:pt x="10276353" y="6270683"/>
                  <a:pt x="10286581" y="6270683"/>
                  <a:pt x="10302945" y="6270683"/>
                </a:cubicBezTo>
                <a:close/>
                <a:moveTo>
                  <a:pt x="10679182" y="6258994"/>
                </a:moveTo>
                <a:cubicBezTo>
                  <a:pt x="10679182" y="6258994"/>
                  <a:pt x="10679182" y="6258994"/>
                  <a:pt x="10650472" y="6265238"/>
                </a:cubicBezTo>
                <a:cubicBezTo>
                  <a:pt x="10646371" y="6267320"/>
                  <a:pt x="10644320" y="6269402"/>
                  <a:pt x="10644320" y="6271482"/>
                </a:cubicBezTo>
                <a:cubicBezTo>
                  <a:pt x="10644320" y="6271482"/>
                  <a:pt x="10644320" y="6271482"/>
                  <a:pt x="10644320" y="6302704"/>
                </a:cubicBezTo>
                <a:cubicBezTo>
                  <a:pt x="10644320" y="6302704"/>
                  <a:pt x="10644320" y="6302704"/>
                  <a:pt x="10627914" y="6302704"/>
                </a:cubicBezTo>
                <a:cubicBezTo>
                  <a:pt x="10623813" y="6302704"/>
                  <a:pt x="10621762" y="6304786"/>
                  <a:pt x="10621762" y="6308949"/>
                </a:cubicBezTo>
                <a:cubicBezTo>
                  <a:pt x="10621762" y="6308949"/>
                  <a:pt x="10621762" y="6308949"/>
                  <a:pt x="10621762" y="6333927"/>
                </a:cubicBezTo>
                <a:cubicBezTo>
                  <a:pt x="10621762" y="6338090"/>
                  <a:pt x="10623813" y="6340171"/>
                  <a:pt x="10627914" y="6340171"/>
                </a:cubicBezTo>
                <a:cubicBezTo>
                  <a:pt x="10627914" y="6340171"/>
                  <a:pt x="10627914" y="6340171"/>
                  <a:pt x="10644320" y="6340171"/>
                </a:cubicBezTo>
                <a:cubicBezTo>
                  <a:pt x="10644320" y="6340171"/>
                  <a:pt x="10644320" y="6340171"/>
                  <a:pt x="10644320" y="6423430"/>
                </a:cubicBezTo>
                <a:cubicBezTo>
                  <a:pt x="10644320" y="6479629"/>
                  <a:pt x="10658675" y="6496281"/>
                  <a:pt x="10699689" y="6496281"/>
                </a:cubicBezTo>
                <a:cubicBezTo>
                  <a:pt x="10709943" y="6496281"/>
                  <a:pt x="10722247" y="6492118"/>
                  <a:pt x="10732500" y="6492118"/>
                </a:cubicBezTo>
                <a:cubicBezTo>
                  <a:pt x="10736602" y="6490037"/>
                  <a:pt x="10738652" y="6487955"/>
                  <a:pt x="10738652" y="6483792"/>
                </a:cubicBezTo>
                <a:cubicBezTo>
                  <a:pt x="10738652" y="6483792"/>
                  <a:pt x="10738652" y="6483792"/>
                  <a:pt x="10736602" y="6460896"/>
                </a:cubicBezTo>
                <a:cubicBezTo>
                  <a:pt x="10736602" y="6456733"/>
                  <a:pt x="10734551" y="6452570"/>
                  <a:pt x="10730449" y="6452570"/>
                </a:cubicBezTo>
                <a:cubicBezTo>
                  <a:pt x="10724297" y="6452570"/>
                  <a:pt x="10714044" y="6454652"/>
                  <a:pt x="10705841" y="6454652"/>
                </a:cubicBezTo>
                <a:cubicBezTo>
                  <a:pt x="10687385" y="6454652"/>
                  <a:pt x="10687385" y="6444245"/>
                  <a:pt x="10687385" y="6417185"/>
                </a:cubicBezTo>
                <a:cubicBezTo>
                  <a:pt x="10687385" y="6417185"/>
                  <a:pt x="10687385" y="6417185"/>
                  <a:pt x="10687385" y="6340171"/>
                </a:cubicBezTo>
                <a:cubicBezTo>
                  <a:pt x="10687385" y="6340171"/>
                  <a:pt x="10687385" y="6340171"/>
                  <a:pt x="10730449" y="6340171"/>
                </a:cubicBezTo>
                <a:cubicBezTo>
                  <a:pt x="10734551" y="6340171"/>
                  <a:pt x="10736602" y="6338090"/>
                  <a:pt x="10736602" y="6333927"/>
                </a:cubicBezTo>
                <a:cubicBezTo>
                  <a:pt x="10736602" y="6333927"/>
                  <a:pt x="10736602" y="6333927"/>
                  <a:pt x="10736602" y="6308949"/>
                </a:cubicBezTo>
                <a:cubicBezTo>
                  <a:pt x="10736602" y="6304786"/>
                  <a:pt x="10734551" y="6302704"/>
                  <a:pt x="10730449" y="6302704"/>
                </a:cubicBezTo>
                <a:cubicBezTo>
                  <a:pt x="10730449" y="6302704"/>
                  <a:pt x="10730449" y="6302704"/>
                  <a:pt x="10687385" y="6302704"/>
                </a:cubicBezTo>
                <a:cubicBezTo>
                  <a:pt x="10687385" y="6302704"/>
                  <a:pt x="10687385" y="6302704"/>
                  <a:pt x="10687385" y="6265238"/>
                </a:cubicBezTo>
                <a:cubicBezTo>
                  <a:pt x="10687385" y="6263157"/>
                  <a:pt x="10685334" y="6261075"/>
                  <a:pt x="10685334" y="6258994"/>
                </a:cubicBezTo>
                <a:cubicBezTo>
                  <a:pt x="10683283" y="6258994"/>
                  <a:pt x="10681232" y="6258994"/>
                  <a:pt x="10679182" y="6258994"/>
                </a:cubicBezTo>
                <a:close/>
                <a:moveTo>
                  <a:pt x="10313278" y="6229772"/>
                </a:moveTo>
                <a:cubicBezTo>
                  <a:pt x="10302968" y="6229772"/>
                  <a:pt x="10272038" y="6229772"/>
                  <a:pt x="10232861" y="6233924"/>
                </a:cubicBezTo>
                <a:cubicBezTo>
                  <a:pt x="10230798" y="6233924"/>
                  <a:pt x="10226674" y="6238076"/>
                  <a:pt x="10226674" y="6242228"/>
                </a:cubicBezTo>
                <a:cubicBezTo>
                  <a:pt x="10226674" y="6242228"/>
                  <a:pt x="10226674" y="6242228"/>
                  <a:pt x="10226674" y="6483040"/>
                </a:cubicBezTo>
                <a:cubicBezTo>
                  <a:pt x="10226674" y="6487192"/>
                  <a:pt x="10230798" y="6489268"/>
                  <a:pt x="10234922" y="6489268"/>
                </a:cubicBezTo>
                <a:cubicBezTo>
                  <a:pt x="10234922" y="6489268"/>
                  <a:pt x="10234922" y="6489268"/>
                  <a:pt x="10263790" y="6489268"/>
                </a:cubicBezTo>
                <a:cubicBezTo>
                  <a:pt x="10267914" y="6489268"/>
                  <a:pt x="10272038" y="6487192"/>
                  <a:pt x="10272038" y="6483040"/>
                </a:cubicBezTo>
                <a:cubicBezTo>
                  <a:pt x="10272038" y="6483040"/>
                  <a:pt x="10272038" y="6483040"/>
                  <a:pt x="10272038" y="6387546"/>
                </a:cubicBezTo>
                <a:cubicBezTo>
                  <a:pt x="10280286" y="6387546"/>
                  <a:pt x="10298844" y="6389621"/>
                  <a:pt x="10321526" y="6389621"/>
                </a:cubicBezTo>
                <a:cubicBezTo>
                  <a:pt x="10321526" y="6389621"/>
                  <a:pt x="10321526" y="6389621"/>
                  <a:pt x="10362766" y="6485115"/>
                </a:cubicBezTo>
                <a:cubicBezTo>
                  <a:pt x="10364828" y="6489268"/>
                  <a:pt x="10366890" y="6489268"/>
                  <a:pt x="10368952" y="6489268"/>
                </a:cubicBezTo>
                <a:cubicBezTo>
                  <a:pt x="10368952" y="6489268"/>
                  <a:pt x="10368952" y="6489268"/>
                  <a:pt x="10401944" y="6489268"/>
                </a:cubicBezTo>
                <a:cubicBezTo>
                  <a:pt x="10406068" y="6489268"/>
                  <a:pt x="10408130" y="6489268"/>
                  <a:pt x="10408130" y="6487192"/>
                </a:cubicBezTo>
                <a:cubicBezTo>
                  <a:pt x="10410192" y="6485115"/>
                  <a:pt x="10410192" y="6483040"/>
                  <a:pt x="10410192" y="6480964"/>
                </a:cubicBezTo>
                <a:lnTo>
                  <a:pt x="10362766" y="6377166"/>
                </a:lnTo>
                <a:cubicBezTo>
                  <a:pt x="10393696" y="6362634"/>
                  <a:pt x="10408130" y="6339798"/>
                  <a:pt x="10408130" y="6308658"/>
                </a:cubicBezTo>
                <a:cubicBezTo>
                  <a:pt x="10408130" y="6273367"/>
                  <a:pt x="10391634" y="6229772"/>
                  <a:pt x="10319464" y="6229772"/>
                </a:cubicBezTo>
                <a:cubicBezTo>
                  <a:pt x="10319464" y="6229772"/>
                  <a:pt x="10317402" y="6229772"/>
                  <a:pt x="10313278" y="6229772"/>
                </a:cubicBezTo>
                <a:close/>
                <a:moveTo>
                  <a:pt x="11675833" y="6196766"/>
                </a:moveTo>
                <a:cubicBezTo>
                  <a:pt x="11677894" y="6194705"/>
                  <a:pt x="11682015" y="6194705"/>
                  <a:pt x="11684076" y="6196766"/>
                </a:cubicBezTo>
                <a:cubicBezTo>
                  <a:pt x="11727344" y="6207067"/>
                  <a:pt x="11760312" y="6225611"/>
                  <a:pt x="11791218" y="6258579"/>
                </a:cubicBezTo>
                <a:cubicBezTo>
                  <a:pt x="11793278" y="6260639"/>
                  <a:pt x="11795339" y="6262699"/>
                  <a:pt x="11795339" y="6264760"/>
                </a:cubicBezTo>
                <a:cubicBezTo>
                  <a:pt x="11793278" y="6268880"/>
                  <a:pt x="11791218" y="6268880"/>
                  <a:pt x="11787097" y="6270941"/>
                </a:cubicBezTo>
                <a:cubicBezTo>
                  <a:pt x="11696438" y="6314210"/>
                  <a:pt x="11696438" y="6314210"/>
                  <a:pt x="11696438" y="6314210"/>
                </a:cubicBezTo>
                <a:cubicBezTo>
                  <a:pt x="11692317" y="6316270"/>
                  <a:pt x="11688196" y="6316270"/>
                  <a:pt x="11686136" y="6316270"/>
                </a:cubicBezTo>
                <a:cubicBezTo>
                  <a:pt x="11684076" y="6314210"/>
                  <a:pt x="11682015" y="6310089"/>
                  <a:pt x="11682015" y="6305968"/>
                </a:cubicBezTo>
                <a:cubicBezTo>
                  <a:pt x="11673773" y="6205007"/>
                  <a:pt x="11673773" y="6205007"/>
                  <a:pt x="11673773" y="6205007"/>
                </a:cubicBezTo>
                <a:cubicBezTo>
                  <a:pt x="11673773" y="6200886"/>
                  <a:pt x="11673773" y="6198826"/>
                  <a:pt x="11675833" y="6196766"/>
                </a:cubicBezTo>
                <a:close/>
                <a:moveTo>
                  <a:pt x="11618498" y="6195995"/>
                </a:moveTo>
                <a:cubicBezTo>
                  <a:pt x="11620043" y="6195738"/>
                  <a:pt x="11621589" y="6195738"/>
                  <a:pt x="11622619" y="6196770"/>
                </a:cubicBezTo>
                <a:cubicBezTo>
                  <a:pt x="11622619" y="6198835"/>
                  <a:pt x="11624679" y="6200900"/>
                  <a:pt x="11624679" y="6207095"/>
                </a:cubicBezTo>
                <a:cubicBezTo>
                  <a:pt x="11616438" y="6308283"/>
                  <a:pt x="11616438" y="6308283"/>
                  <a:pt x="11616438" y="6308283"/>
                </a:cubicBezTo>
                <a:cubicBezTo>
                  <a:pt x="11616438" y="6312413"/>
                  <a:pt x="11614377" y="6314478"/>
                  <a:pt x="11612316" y="6316543"/>
                </a:cubicBezTo>
                <a:cubicBezTo>
                  <a:pt x="11608196" y="6318608"/>
                  <a:pt x="11606135" y="6318608"/>
                  <a:pt x="11602015" y="6316543"/>
                </a:cubicBezTo>
                <a:cubicBezTo>
                  <a:pt x="11511355" y="6271112"/>
                  <a:pt x="11511355" y="6271112"/>
                  <a:pt x="11511355" y="6271112"/>
                </a:cubicBezTo>
                <a:cubicBezTo>
                  <a:pt x="11507235" y="6271112"/>
                  <a:pt x="11505174" y="6269047"/>
                  <a:pt x="11503114" y="6264917"/>
                </a:cubicBezTo>
                <a:cubicBezTo>
                  <a:pt x="11503114" y="6262851"/>
                  <a:pt x="11505174" y="6260787"/>
                  <a:pt x="11507235" y="6258721"/>
                </a:cubicBezTo>
                <a:cubicBezTo>
                  <a:pt x="11538141" y="6225681"/>
                  <a:pt x="11571108" y="6207095"/>
                  <a:pt x="11614377" y="6196770"/>
                </a:cubicBezTo>
                <a:cubicBezTo>
                  <a:pt x="11615407" y="6196770"/>
                  <a:pt x="11616952" y="6196254"/>
                  <a:pt x="11618498" y="6195995"/>
                </a:cubicBezTo>
                <a:close/>
                <a:moveTo>
                  <a:pt x="11649811" y="6160806"/>
                </a:moveTo>
                <a:cubicBezTo>
                  <a:pt x="11530058" y="6160806"/>
                  <a:pt x="11432980" y="6258932"/>
                  <a:pt x="11432980" y="6379976"/>
                </a:cubicBezTo>
                <a:cubicBezTo>
                  <a:pt x="11432980" y="6501019"/>
                  <a:pt x="11530058" y="6599145"/>
                  <a:pt x="11649811" y="6599145"/>
                </a:cubicBezTo>
                <a:cubicBezTo>
                  <a:pt x="11769564" y="6599145"/>
                  <a:pt x="11866643" y="6501019"/>
                  <a:pt x="11866643" y="6379976"/>
                </a:cubicBezTo>
                <a:cubicBezTo>
                  <a:pt x="11866643" y="6258932"/>
                  <a:pt x="11769564" y="6160806"/>
                  <a:pt x="11649811" y="6160806"/>
                </a:cubicBezTo>
                <a:close/>
                <a:moveTo>
                  <a:pt x="11649226" y="6129247"/>
                </a:moveTo>
                <a:cubicBezTo>
                  <a:pt x="11785441" y="6129247"/>
                  <a:pt x="11895865" y="6240979"/>
                  <a:pt x="11895865" y="6378808"/>
                </a:cubicBezTo>
                <a:cubicBezTo>
                  <a:pt x="11895865" y="6516636"/>
                  <a:pt x="11785441" y="6628369"/>
                  <a:pt x="11649226" y="6628369"/>
                </a:cubicBezTo>
                <a:cubicBezTo>
                  <a:pt x="11513012" y="6628369"/>
                  <a:pt x="11402588" y="6516636"/>
                  <a:pt x="11402588" y="6378808"/>
                </a:cubicBezTo>
                <a:cubicBezTo>
                  <a:pt x="11402588" y="6240979"/>
                  <a:pt x="11513012" y="6129247"/>
                  <a:pt x="11649226" y="6129247"/>
                </a:cubicBezTo>
                <a:close/>
                <a:moveTo>
                  <a:pt x="11636303" y="6050671"/>
                </a:moveTo>
                <a:cubicBezTo>
                  <a:pt x="11628077" y="6065220"/>
                  <a:pt x="11623964" y="6083926"/>
                  <a:pt x="11623964" y="6100554"/>
                </a:cubicBezTo>
                <a:cubicBezTo>
                  <a:pt x="11619850" y="6100554"/>
                  <a:pt x="11603398" y="6102632"/>
                  <a:pt x="11601342" y="6104711"/>
                </a:cubicBezTo>
                <a:cubicBezTo>
                  <a:pt x="11595172" y="6086005"/>
                  <a:pt x="11586946" y="6069377"/>
                  <a:pt x="11574607" y="6058985"/>
                </a:cubicBezTo>
                <a:cubicBezTo>
                  <a:pt x="11574607" y="6056906"/>
                  <a:pt x="11574607" y="6056906"/>
                  <a:pt x="11574607" y="6056906"/>
                </a:cubicBezTo>
                <a:cubicBezTo>
                  <a:pt x="11572550" y="6058985"/>
                  <a:pt x="11572550" y="6058985"/>
                  <a:pt x="11572550" y="6058985"/>
                </a:cubicBezTo>
                <a:cubicBezTo>
                  <a:pt x="11566381" y="6058985"/>
                  <a:pt x="11558155" y="6061063"/>
                  <a:pt x="11551985" y="6063142"/>
                </a:cubicBezTo>
                <a:cubicBezTo>
                  <a:pt x="11551985" y="6065220"/>
                  <a:pt x="11551985" y="6065220"/>
                  <a:pt x="11551985" y="6065220"/>
                </a:cubicBezTo>
                <a:cubicBezTo>
                  <a:pt x="11549928" y="6073534"/>
                  <a:pt x="11547872" y="6081848"/>
                  <a:pt x="11547872" y="6090162"/>
                </a:cubicBezTo>
                <a:cubicBezTo>
                  <a:pt x="11547872" y="6100554"/>
                  <a:pt x="11549928" y="6108868"/>
                  <a:pt x="11551985" y="6117182"/>
                </a:cubicBezTo>
                <a:cubicBezTo>
                  <a:pt x="11549928" y="6117182"/>
                  <a:pt x="11533476" y="6125495"/>
                  <a:pt x="11531420" y="6125495"/>
                </a:cubicBezTo>
                <a:cubicBezTo>
                  <a:pt x="11521137" y="6110946"/>
                  <a:pt x="11508798" y="6096397"/>
                  <a:pt x="11494402" y="6090162"/>
                </a:cubicBezTo>
                <a:cubicBezTo>
                  <a:pt x="11494402" y="6088083"/>
                  <a:pt x="11494402" y="6088083"/>
                  <a:pt x="11494402" y="6088083"/>
                </a:cubicBezTo>
                <a:cubicBezTo>
                  <a:pt x="11492346" y="6088083"/>
                  <a:pt x="11492346" y="6088083"/>
                  <a:pt x="11492346" y="6088083"/>
                </a:cubicBezTo>
                <a:cubicBezTo>
                  <a:pt x="11486176" y="6092240"/>
                  <a:pt x="11480006" y="6096397"/>
                  <a:pt x="11473837" y="6100554"/>
                </a:cubicBezTo>
                <a:cubicBezTo>
                  <a:pt x="11473837" y="6100554"/>
                  <a:pt x="11473837" y="6102632"/>
                  <a:pt x="11473837" y="6102632"/>
                </a:cubicBezTo>
                <a:cubicBezTo>
                  <a:pt x="11473837" y="6119260"/>
                  <a:pt x="11477950" y="6135888"/>
                  <a:pt x="11486176" y="6152515"/>
                </a:cubicBezTo>
                <a:cubicBezTo>
                  <a:pt x="11484120" y="6154594"/>
                  <a:pt x="11471780" y="6162908"/>
                  <a:pt x="11469724" y="6164986"/>
                </a:cubicBezTo>
                <a:cubicBezTo>
                  <a:pt x="11457385" y="6152515"/>
                  <a:pt x="11440932" y="6142123"/>
                  <a:pt x="11426536" y="6137966"/>
                </a:cubicBezTo>
                <a:cubicBezTo>
                  <a:pt x="11424480" y="6137966"/>
                  <a:pt x="11424480" y="6137966"/>
                  <a:pt x="11424480" y="6137966"/>
                </a:cubicBezTo>
                <a:cubicBezTo>
                  <a:pt x="11424480" y="6140044"/>
                  <a:pt x="11424480" y="6140044"/>
                  <a:pt x="11424480" y="6140044"/>
                </a:cubicBezTo>
                <a:cubicBezTo>
                  <a:pt x="11418310" y="6142123"/>
                  <a:pt x="11412140" y="6148358"/>
                  <a:pt x="11408027" y="6154594"/>
                </a:cubicBezTo>
                <a:cubicBezTo>
                  <a:pt x="11408027" y="6156672"/>
                  <a:pt x="11408027" y="6156672"/>
                  <a:pt x="11408027" y="6156672"/>
                </a:cubicBezTo>
                <a:cubicBezTo>
                  <a:pt x="11412140" y="6171221"/>
                  <a:pt x="11422423" y="6187849"/>
                  <a:pt x="11434763" y="6202398"/>
                </a:cubicBezTo>
                <a:cubicBezTo>
                  <a:pt x="11432706" y="6202398"/>
                  <a:pt x="11422423" y="6216947"/>
                  <a:pt x="11420366" y="6219026"/>
                </a:cubicBezTo>
                <a:cubicBezTo>
                  <a:pt x="11405971" y="6210712"/>
                  <a:pt x="11387462" y="6206555"/>
                  <a:pt x="11371010" y="6206555"/>
                </a:cubicBezTo>
                <a:cubicBezTo>
                  <a:pt x="11368953" y="6206555"/>
                  <a:pt x="11368953" y="6206555"/>
                  <a:pt x="11368953" y="6206555"/>
                </a:cubicBezTo>
                <a:cubicBezTo>
                  <a:pt x="11364840" y="6210712"/>
                  <a:pt x="11360727" y="6219026"/>
                  <a:pt x="11358671" y="6225261"/>
                </a:cubicBezTo>
                <a:cubicBezTo>
                  <a:pt x="11358671" y="6227340"/>
                  <a:pt x="11358671" y="6227340"/>
                  <a:pt x="11358671" y="6227340"/>
                </a:cubicBezTo>
                <a:cubicBezTo>
                  <a:pt x="11366897" y="6241888"/>
                  <a:pt x="11379236" y="6254359"/>
                  <a:pt x="11395688" y="6264752"/>
                </a:cubicBezTo>
                <a:cubicBezTo>
                  <a:pt x="11393632" y="6266830"/>
                  <a:pt x="11387462" y="6281379"/>
                  <a:pt x="11387462" y="6283458"/>
                </a:cubicBezTo>
                <a:cubicBezTo>
                  <a:pt x="11368953" y="6279301"/>
                  <a:pt x="11350444" y="6279301"/>
                  <a:pt x="11336049" y="6283458"/>
                </a:cubicBezTo>
                <a:cubicBezTo>
                  <a:pt x="11333992" y="6283458"/>
                  <a:pt x="11333992" y="6283458"/>
                  <a:pt x="11333992" y="6283458"/>
                </a:cubicBezTo>
                <a:cubicBezTo>
                  <a:pt x="11333992" y="6285536"/>
                  <a:pt x="11333992" y="6285536"/>
                  <a:pt x="11333992" y="6285536"/>
                </a:cubicBezTo>
                <a:cubicBezTo>
                  <a:pt x="11331936" y="6291772"/>
                  <a:pt x="11329879" y="6300085"/>
                  <a:pt x="11327823" y="6306320"/>
                </a:cubicBezTo>
                <a:cubicBezTo>
                  <a:pt x="11329879" y="6308399"/>
                  <a:pt x="11329879" y="6308399"/>
                  <a:pt x="11329879" y="6308399"/>
                </a:cubicBezTo>
                <a:cubicBezTo>
                  <a:pt x="11340162" y="6318791"/>
                  <a:pt x="11356614" y="6329184"/>
                  <a:pt x="11373066" y="6333340"/>
                </a:cubicBezTo>
                <a:cubicBezTo>
                  <a:pt x="11373066" y="6335419"/>
                  <a:pt x="11371010" y="6354125"/>
                  <a:pt x="11371010" y="6356204"/>
                </a:cubicBezTo>
                <a:cubicBezTo>
                  <a:pt x="11352501" y="6356204"/>
                  <a:pt x="11333992" y="6360360"/>
                  <a:pt x="11321653" y="6368675"/>
                </a:cubicBezTo>
                <a:cubicBezTo>
                  <a:pt x="11319596" y="6368675"/>
                  <a:pt x="11319596" y="6368675"/>
                  <a:pt x="11319596" y="6368675"/>
                </a:cubicBezTo>
                <a:cubicBezTo>
                  <a:pt x="11319596" y="6370752"/>
                  <a:pt x="11319596" y="6370752"/>
                  <a:pt x="11319596" y="6370752"/>
                </a:cubicBezTo>
                <a:cubicBezTo>
                  <a:pt x="11319596" y="6372831"/>
                  <a:pt x="11319596" y="6376988"/>
                  <a:pt x="11319596" y="6381145"/>
                </a:cubicBezTo>
                <a:cubicBezTo>
                  <a:pt x="11319596" y="6385302"/>
                  <a:pt x="11319596" y="6389459"/>
                  <a:pt x="11319596" y="6391537"/>
                </a:cubicBezTo>
                <a:cubicBezTo>
                  <a:pt x="11319596" y="6393616"/>
                  <a:pt x="11319596" y="6393616"/>
                  <a:pt x="11319596" y="6393616"/>
                </a:cubicBezTo>
                <a:cubicBezTo>
                  <a:pt x="11321653" y="6393616"/>
                  <a:pt x="11321653" y="6393616"/>
                  <a:pt x="11321653" y="6393616"/>
                </a:cubicBezTo>
                <a:cubicBezTo>
                  <a:pt x="11333992" y="6401930"/>
                  <a:pt x="11352501" y="6406087"/>
                  <a:pt x="11371010" y="6406087"/>
                </a:cubicBezTo>
                <a:cubicBezTo>
                  <a:pt x="11371010" y="6410243"/>
                  <a:pt x="11373066" y="6426871"/>
                  <a:pt x="11375123" y="6428949"/>
                </a:cubicBezTo>
                <a:cubicBezTo>
                  <a:pt x="11356614" y="6435184"/>
                  <a:pt x="11340162" y="6443498"/>
                  <a:pt x="11329879" y="6455969"/>
                </a:cubicBezTo>
                <a:cubicBezTo>
                  <a:pt x="11327823" y="6455969"/>
                  <a:pt x="11327823" y="6455969"/>
                  <a:pt x="11327823" y="6455969"/>
                </a:cubicBezTo>
                <a:cubicBezTo>
                  <a:pt x="11327823" y="6458048"/>
                  <a:pt x="11327823" y="6458048"/>
                  <a:pt x="11327823" y="6458048"/>
                </a:cubicBezTo>
                <a:cubicBezTo>
                  <a:pt x="11329879" y="6464283"/>
                  <a:pt x="11331936" y="6472597"/>
                  <a:pt x="11333992" y="6478833"/>
                </a:cubicBezTo>
                <a:cubicBezTo>
                  <a:pt x="11336049" y="6478833"/>
                  <a:pt x="11336049" y="6478833"/>
                  <a:pt x="11336049" y="6478833"/>
                </a:cubicBezTo>
                <a:cubicBezTo>
                  <a:pt x="11350444" y="6485068"/>
                  <a:pt x="11371010" y="6482989"/>
                  <a:pt x="11387462" y="6478833"/>
                </a:cubicBezTo>
                <a:cubicBezTo>
                  <a:pt x="11387462" y="6480910"/>
                  <a:pt x="11395688" y="6497539"/>
                  <a:pt x="11395688" y="6499616"/>
                </a:cubicBezTo>
                <a:cubicBezTo>
                  <a:pt x="11381292" y="6507930"/>
                  <a:pt x="11366897" y="6522480"/>
                  <a:pt x="11358671" y="6537029"/>
                </a:cubicBezTo>
                <a:cubicBezTo>
                  <a:pt x="11358671" y="6539107"/>
                  <a:pt x="11358671" y="6539107"/>
                  <a:pt x="11358671" y="6539107"/>
                </a:cubicBezTo>
                <a:cubicBezTo>
                  <a:pt x="11360727" y="6543265"/>
                  <a:pt x="11366897" y="6551578"/>
                  <a:pt x="11371010" y="6557813"/>
                </a:cubicBezTo>
                <a:cubicBezTo>
                  <a:pt x="11387462" y="6557813"/>
                  <a:pt x="11405971" y="6553657"/>
                  <a:pt x="11422423" y="6543265"/>
                </a:cubicBezTo>
                <a:cubicBezTo>
                  <a:pt x="11422423" y="6545342"/>
                  <a:pt x="11432706" y="6559892"/>
                  <a:pt x="11434763" y="6561971"/>
                </a:cubicBezTo>
                <a:cubicBezTo>
                  <a:pt x="11422423" y="6574441"/>
                  <a:pt x="11412140" y="6591068"/>
                  <a:pt x="11408027" y="6607697"/>
                </a:cubicBezTo>
                <a:cubicBezTo>
                  <a:pt x="11410084" y="6609774"/>
                  <a:pt x="11410084" y="6609774"/>
                  <a:pt x="11410084" y="6609774"/>
                </a:cubicBezTo>
                <a:cubicBezTo>
                  <a:pt x="11412140" y="6613932"/>
                  <a:pt x="11420366" y="6620167"/>
                  <a:pt x="11424480" y="6624324"/>
                </a:cubicBezTo>
                <a:cubicBezTo>
                  <a:pt x="11426536" y="6624324"/>
                  <a:pt x="11426536" y="6624324"/>
                  <a:pt x="11426536" y="6624324"/>
                </a:cubicBezTo>
                <a:cubicBezTo>
                  <a:pt x="11440932" y="6620167"/>
                  <a:pt x="11457385" y="6611853"/>
                  <a:pt x="11471780" y="6597304"/>
                </a:cubicBezTo>
                <a:cubicBezTo>
                  <a:pt x="11473837" y="6599383"/>
                  <a:pt x="11486176" y="6609774"/>
                  <a:pt x="11488233" y="6611853"/>
                </a:cubicBezTo>
                <a:cubicBezTo>
                  <a:pt x="11480006" y="6628480"/>
                  <a:pt x="11475894" y="6645109"/>
                  <a:pt x="11475894" y="6661736"/>
                </a:cubicBezTo>
                <a:cubicBezTo>
                  <a:pt x="11475894" y="6661736"/>
                  <a:pt x="11475894" y="6663815"/>
                  <a:pt x="11475894" y="6663815"/>
                </a:cubicBezTo>
                <a:cubicBezTo>
                  <a:pt x="11480006" y="6667971"/>
                  <a:pt x="11488233" y="6672129"/>
                  <a:pt x="11494402" y="6674206"/>
                </a:cubicBezTo>
                <a:cubicBezTo>
                  <a:pt x="11494402" y="6676285"/>
                  <a:pt x="11494402" y="6676285"/>
                  <a:pt x="11494402" y="6676285"/>
                </a:cubicBezTo>
                <a:cubicBezTo>
                  <a:pt x="11496459" y="6674206"/>
                  <a:pt x="11496459" y="6674206"/>
                  <a:pt x="11496459" y="6674206"/>
                </a:cubicBezTo>
                <a:cubicBezTo>
                  <a:pt x="11510854" y="6665893"/>
                  <a:pt x="11523194" y="6653422"/>
                  <a:pt x="11533476" y="6636795"/>
                </a:cubicBezTo>
                <a:cubicBezTo>
                  <a:pt x="11535533" y="6638873"/>
                  <a:pt x="11549928" y="6645109"/>
                  <a:pt x="11551985" y="6645109"/>
                </a:cubicBezTo>
                <a:cubicBezTo>
                  <a:pt x="11549928" y="6653422"/>
                  <a:pt x="11549928" y="6663815"/>
                  <a:pt x="11549928" y="6672129"/>
                </a:cubicBezTo>
                <a:cubicBezTo>
                  <a:pt x="11549928" y="6680442"/>
                  <a:pt x="11549928" y="6690835"/>
                  <a:pt x="11551985" y="6697070"/>
                </a:cubicBezTo>
                <a:cubicBezTo>
                  <a:pt x="11551985" y="6699148"/>
                  <a:pt x="11551985" y="6699148"/>
                  <a:pt x="11551985" y="6699148"/>
                </a:cubicBezTo>
                <a:cubicBezTo>
                  <a:pt x="11554042" y="6699148"/>
                  <a:pt x="11554042" y="6699148"/>
                  <a:pt x="11554042" y="6699148"/>
                </a:cubicBezTo>
                <a:cubicBezTo>
                  <a:pt x="11558155" y="6701227"/>
                  <a:pt x="11568437" y="6703305"/>
                  <a:pt x="11574607" y="6705383"/>
                </a:cubicBezTo>
                <a:cubicBezTo>
                  <a:pt x="11576663" y="6705383"/>
                  <a:pt x="11576663" y="6705383"/>
                  <a:pt x="11576663" y="6705383"/>
                </a:cubicBezTo>
                <a:cubicBezTo>
                  <a:pt x="11586946" y="6692913"/>
                  <a:pt x="11597229" y="6676285"/>
                  <a:pt x="11601342" y="6659658"/>
                </a:cubicBezTo>
                <a:cubicBezTo>
                  <a:pt x="11603398" y="6659658"/>
                  <a:pt x="11621907" y="6661736"/>
                  <a:pt x="11623964" y="6661736"/>
                </a:cubicBezTo>
                <a:cubicBezTo>
                  <a:pt x="11623964" y="6680442"/>
                  <a:pt x="11628077" y="6699148"/>
                  <a:pt x="11636303" y="6713697"/>
                </a:cubicBezTo>
                <a:cubicBezTo>
                  <a:pt x="11638359" y="6713697"/>
                  <a:pt x="11638359" y="6713697"/>
                  <a:pt x="11638359" y="6713697"/>
                </a:cubicBezTo>
                <a:cubicBezTo>
                  <a:pt x="11644529" y="6713697"/>
                  <a:pt x="11654812" y="6713697"/>
                  <a:pt x="11658925" y="6713697"/>
                </a:cubicBezTo>
                <a:cubicBezTo>
                  <a:pt x="11660982" y="6713697"/>
                  <a:pt x="11660982" y="6713697"/>
                  <a:pt x="11660982" y="6713697"/>
                </a:cubicBezTo>
                <a:cubicBezTo>
                  <a:pt x="11669208" y="6699148"/>
                  <a:pt x="11673321" y="6680442"/>
                  <a:pt x="11675378" y="6661736"/>
                </a:cubicBezTo>
                <a:cubicBezTo>
                  <a:pt x="11677434" y="6661736"/>
                  <a:pt x="11693886" y="6659658"/>
                  <a:pt x="11695943" y="6659658"/>
                </a:cubicBezTo>
                <a:cubicBezTo>
                  <a:pt x="11700056" y="6676285"/>
                  <a:pt x="11710338" y="6692913"/>
                  <a:pt x="11722678" y="6705383"/>
                </a:cubicBezTo>
                <a:cubicBezTo>
                  <a:pt x="11728847" y="6703305"/>
                  <a:pt x="11739130" y="6701227"/>
                  <a:pt x="11743243" y="6699148"/>
                </a:cubicBezTo>
                <a:cubicBezTo>
                  <a:pt x="11745300" y="6699148"/>
                  <a:pt x="11745300" y="6699148"/>
                  <a:pt x="11745300" y="6699148"/>
                </a:cubicBezTo>
                <a:cubicBezTo>
                  <a:pt x="11747356" y="6690835"/>
                  <a:pt x="11747356" y="6680442"/>
                  <a:pt x="11747356" y="6672129"/>
                </a:cubicBezTo>
                <a:cubicBezTo>
                  <a:pt x="11747356" y="6663815"/>
                  <a:pt x="11747356" y="6653422"/>
                  <a:pt x="11745300" y="6645109"/>
                </a:cubicBezTo>
                <a:cubicBezTo>
                  <a:pt x="11747356" y="6645109"/>
                  <a:pt x="11763808" y="6638873"/>
                  <a:pt x="11765865" y="6636795"/>
                </a:cubicBezTo>
                <a:cubicBezTo>
                  <a:pt x="11774091" y="6653422"/>
                  <a:pt x="11788487" y="6665893"/>
                  <a:pt x="11802882" y="6674206"/>
                </a:cubicBezTo>
                <a:cubicBezTo>
                  <a:pt x="11809052" y="6672129"/>
                  <a:pt x="11817278" y="6667971"/>
                  <a:pt x="11821391" y="6663815"/>
                </a:cubicBezTo>
                <a:cubicBezTo>
                  <a:pt x="11823448" y="6661736"/>
                  <a:pt x="11823448" y="6661736"/>
                  <a:pt x="11823448" y="6661736"/>
                </a:cubicBezTo>
                <a:cubicBezTo>
                  <a:pt x="11823448" y="6661736"/>
                  <a:pt x="11823448" y="6661736"/>
                  <a:pt x="11823448" y="6659658"/>
                </a:cubicBezTo>
                <a:cubicBezTo>
                  <a:pt x="11823448" y="6645109"/>
                  <a:pt x="11817278" y="6626403"/>
                  <a:pt x="11809052" y="6611853"/>
                </a:cubicBezTo>
                <a:cubicBezTo>
                  <a:pt x="11811108" y="6609774"/>
                  <a:pt x="11823448" y="6599383"/>
                  <a:pt x="11825504" y="6597304"/>
                </a:cubicBezTo>
                <a:cubicBezTo>
                  <a:pt x="11839900" y="6609774"/>
                  <a:pt x="11856352" y="6620167"/>
                  <a:pt x="11870748" y="6624324"/>
                </a:cubicBezTo>
                <a:cubicBezTo>
                  <a:pt x="11872805" y="6624324"/>
                  <a:pt x="11872805" y="6624324"/>
                  <a:pt x="11872805" y="6624324"/>
                </a:cubicBezTo>
                <a:cubicBezTo>
                  <a:pt x="11876918" y="6620167"/>
                  <a:pt x="11885144" y="6613932"/>
                  <a:pt x="11887201" y="6607697"/>
                </a:cubicBezTo>
                <a:cubicBezTo>
                  <a:pt x="11889257" y="6607697"/>
                  <a:pt x="11889257" y="6607697"/>
                  <a:pt x="11889257" y="6607697"/>
                </a:cubicBezTo>
                <a:cubicBezTo>
                  <a:pt x="11885144" y="6591068"/>
                  <a:pt x="11874861" y="6574441"/>
                  <a:pt x="11862522" y="6561971"/>
                </a:cubicBezTo>
                <a:cubicBezTo>
                  <a:pt x="11864579" y="6559892"/>
                  <a:pt x="11874861" y="6545342"/>
                  <a:pt x="11874861" y="6543265"/>
                </a:cubicBezTo>
                <a:cubicBezTo>
                  <a:pt x="11891314" y="6551578"/>
                  <a:pt x="11909822" y="6557813"/>
                  <a:pt x="11926275" y="6557813"/>
                </a:cubicBezTo>
                <a:cubicBezTo>
                  <a:pt x="11928331" y="6555735"/>
                  <a:pt x="11928331" y="6555735"/>
                  <a:pt x="11928331" y="6555735"/>
                </a:cubicBezTo>
                <a:cubicBezTo>
                  <a:pt x="11930388" y="6551578"/>
                  <a:pt x="11936557" y="6543265"/>
                  <a:pt x="11938614" y="6537029"/>
                </a:cubicBezTo>
                <a:cubicBezTo>
                  <a:pt x="11938614" y="6534951"/>
                  <a:pt x="11938614" y="6534951"/>
                  <a:pt x="11938614" y="6534951"/>
                </a:cubicBezTo>
                <a:cubicBezTo>
                  <a:pt x="11930388" y="6522480"/>
                  <a:pt x="11915992" y="6507930"/>
                  <a:pt x="11901596" y="6499616"/>
                </a:cubicBezTo>
                <a:cubicBezTo>
                  <a:pt x="11901596" y="6495460"/>
                  <a:pt x="11909822" y="6480910"/>
                  <a:pt x="11909822" y="6478833"/>
                </a:cubicBezTo>
                <a:cubicBezTo>
                  <a:pt x="11926275" y="6482989"/>
                  <a:pt x="11944784" y="6482989"/>
                  <a:pt x="11961236" y="6478833"/>
                </a:cubicBezTo>
                <a:cubicBezTo>
                  <a:pt x="11963292" y="6478833"/>
                  <a:pt x="11963292" y="6478833"/>
                  <a:pt x="11963292" y="6478833"/>
                </a:cubicBezTo>
                <a:cubicBezTo>
                  <a:pt x="11965349" y="6472597"/>
                  <a:pt x="11967405" y="6464283"/>
                  <a:pt x="11967405" y="6458048"/>
                </a:cubicBezTo>
                <a:cubicBezTo>
                  <a:pt x="11967405" y="6455969"/>
                  <a:pt x="11967405" y="6455969"/>
                  <a:pt x="11967405" y="6455969"/>
                </a:cubicBezTo>
                <a:cubicBezTo>
                  <a:pt x="11957123" y="6443498"/>
                  <a:pt x="11940670" y="6435184"/>
                  <a:pt x="11922162" y="6428949"/>
                </a:cubicBezTo>
                <a:cubicBezTo>
                  <a:pt x="11924218" y="6426871"/>
                  <a:pt x="11926275" y="6410243"/>
                  <a:pt x="11926275" y="6408165"/>
                </a:cubicBezTo>
                <a:cubicBezTo>
                  <a:pt x="11944784" y="6408165"/>
                  <a:pt x="11963292" y="6401930"/>
                  <a:pt x="11975632" y="6393616"/>
                </a:cubicBezTo>
                <a:cubicBezTo>
                  <a:pt x="11977688" y="6393616"/>
                  <a:pt x="11977688" y="6393616"/>
                  <a:pt x="11977688" y="6393616"/>
                </a:cubicBezTo>
                <a:cubicBezTo>
                  <a:pt x="11977688" y="6389459"/>
                  <a:pt x="11977688" y="6385302"/>
                  <a:pt x="11977688" y="6381145"/>
                </a:cubicBezTo>
                <a:cubicBezTo>
                  <a:pt x="11977688" y="6379066"/>
                  <a:pt x="11977688" y="6374910"/>
                  <a:pt x="11977688" y="6370752"/>
                </a:cubicBezTo>
                <a:cubicBezTo>
                  <a:pt x="11975632" y="6370752"/>
                  <a:pt x="11975632" y="6370752"/>
                  <a:pt x="11975632" y="6370752"/>
                </a:cubicBezTo>
                <a:cubicBezTo>
                  <a:pt x="11963292" y="6362439"/>
                  <a:pt x="11944784" y="6356204"/>
                  <a:pt x="11926275" y="6356204"/>
                </a:cubicBezTo>
                <a:cubicBezTo>
                  <a:pt x="11926275" y="6354125"/>
                  <a:pt x="11924218" y="6337498"/>
                  <a:pt x="11924218" y="6335419"/>
                </a:cubicBezTo>
                <a:cubicBezTo>
                  <a:pt x="11940670" y="6329184"/>
                  <a:pt x="11957123" y="6320870"/>
                  <a:pt x="11967405" y="6308399"/>
                </a:cubicBezTo>
                <a:cubicBezTo>
                  <a:pt x="11969462" y="6308399"/>
                  <a:pt x="11969462" y="6308399"/>
                  <a:pt x="11969462" y="6308399"/>
                </a:cubicBezTo>
                <a:cubicBezTo>
                  <a:pt x="11969462" y="6306320"/>
                  <a:pt x="11969462" y="6306320"/>
                  <a:pt x="11969462" y="6306320"/>
                </a:cubicBezTo>
                <a:cubicBezTo>
                  <a:pt x="11967405" y="6300085"/>
                  <a:pt x="11965349" y="6291772"/>
                  <a:pt x="11963292" y="6285536"/>
                </a:cubicBezTo>
                <a:cubicBezTo>
                  <a:pt x="11961236" y="6285536"/>
                  <a:pt x="11961236" y="6285536"/>
                  <a:pt x="11961236" y="6285536"/>
                </a:cubicBezTo>
                <a:cubicBezTo>
                  <a:pt x="11946840" y="6279301"/>
                  <a:pt x="11928331" y="6281379"/>
                  <a:pt x="11909822" y="6285536"/>
                </a:cubicBezTo>
                <a:cubicBezTo>
                  <a:pt x="11909822" y="6283458"/>
                  <a:pt x="11903653" y="6266830"/>
                  <a:pt x="11901596" y="6264752"/>
                </a:cubicBezTo>
                <a:cubicBezTo>
                  <a:pt x="11918049" y="6256438"/>
                  <a:pt x="11930388" y="6241888"/>
                  <a:pt x="11938614" y="6227340"/>
                </a:cubicBezTo>
                <a:cubicBezTo>
                  <a:pt x="11938614" y="6225261"/>
                  <a:pt x="11938614" y="6225261"/>
                  <a:pt x="11938614" y="6225261"/>
                </a:cubicBezTo>
                <a:cubicBezTo>
                  <a:pt x="11936557" y="6221104"/>
                  <a:pt x="11932444" y="6212790"/>
                  <a:pt x="11928331" y="6206555"/>
                </a:cubicBezTo>
                <a:cubicBezTo>
                  <a:pt x="11926275" y="6206555"/>
                  <a:pt x="11926275" y="6206555"/>
                  <a:pt x="11926275" y="6206555"/>
                </a:cubicBezTo>
                <a:cubicBezTo>
                  <a:pt x="11909822" y="6206555"/>
                  <a:pt x="11891314" y="6210712"/>
                  <a:pt x="11876918" y="6219026"/>
                </a:cubicBezTo>
                <a:cubicBezTo>
                  <a:pt x="11874861" y="6219026"/>
                  <a:pt x="11864579" y="6204476"/>
                  <a:pt x="11862522" y="6202398"/>
                </a:cubicBezTo>
                <a:cubicBezTo>
                  <a:pt x="11874861" y="6189927"/>
                  <a:pt x="11885144" y="6173300"/>
                  <a:pt x="11889257" y="6156672"/>
                </a:cubicBezTo>
                <a:cubicBezTo>
                  <a:pt x="11889257" y="6154594"/>
                  <a:pt x="11889257" y="6154594"/>
                  <a:pt x="11889257" y="6154594"/>
                </a:cubicBezTo>
                <a:cubicBezTo>
                  <a:pt x="11885144" y="6150437"/>
                  <a:pt x="11878975" y="6144201"/>
                  <a:pt x="11872805" y="6140044"/>
                </a:cubicBezTo>
                <a:cubicBezTo>
                  <a:pt x="11856352" y="6144201"/>
                  <a:pt x="11839900" y="6152515"/>
                  <a:pt x="11827561" y="6164986"/>
                </a:cubicBezTo>
                <a:cubicBezTo>
                  <a:pt x="11825504" y="6164986"/>
                  <a:pt x="11811108" y="6154594"/>
                  <a:pt x="11809052" y="6152515"/>
                </a:cubicBezTo>
                <a:cubicBezTo>
                  <a:pt x="11819334" y="6135888"/>
                  <a:pt x="11823448" y="6119260"/>
                  <a:pt x="11823448" y="6102632"/>
                </a:cubicBezTo>
                <a:cubicBezTo>
                  <a:pt x="11823448" y="6102632"/>
                  <a:pt x="11823448" y="6100554"/>
                  <a:pt x="11823448" y="6100554"/>
                </a:cubicBezTo>
                <a:cubicBezTo>
                  <a:pt x="11817278" y="6096397"/>
                  <a:pt x="11809052" y="6092240"/>
                  <a:pt x="11804939" y="6090162"/>
                </a:cubicBezTo>
                <a:cubicBezTo>
                  <a:pt x="11802882" y="6088083"/>
                  <a:pt x="11802882" y="6088083"/>
                  <a:pt x="11802882" y="6088083"/>
                </a:cubicBezTo>
                <a:cubicBezTo>
                  <a:pt x="11802882" y="6090162"/>
                  <a:pt x="11802882" y="6090162"/>
                  <a:pt x="11802882" y="6090162"/>
                </a:cubicBezTo>
                <a:cubicBezTo>
                  <a:pt x="11788487" y="6096397"/>
                  <a:pt x="11776147" y="6110946"/>
                  <a:pt x="11765865" y="6125495"/>
                </a:cubicBezTo>
                <a:cubicBezTo>
                  <a:pt x="11763808" y="6125495"/>
                  <a:pt x="11747356" y="6119260"/>
                  <a:pt x="11745300" y="6117182"/>
                </a:cubicBezTo>
                <a:cubicBezTo>
                  <a:pt x="11747356" y="6108868"/>
                  <a:pt x="11749412" y="6100554"/>
                  <a:pt x="11749412" y="6090162"/>
                </a:cubicBezTo>
                <a:cubicBezTo>
                  <a:pt x="11749412" y="6081848"/>
                  <a:pt x="11747356" y="6073534"/>
                  <a:pt x="11745300" y="6065220"/>
                </a:cubicBezTo>
                <a:cubicBezTo>
                  <a:pt x="11745300" y="6063142"/>
                  <a:pt x="11745300" y="6063142"/>
                  <a:pt x="11745300" y="6063142"/>
                </a:cubicBezTo>
                <a:cubicBezTo>
                  <a:pt x="11743243" y="6063142"/>
                  <a:pt x="11743243" y="6063142"/>
                  <a:pt x="11743243" y="6063142"/>
                </a:cubicBezTo>
                <a:cubicBezTo>
                  <a:pt x="11739130" y="6061063"/>
                  <a:pt x="11730904" y="6058985"/>
                  <a:pt x="11722678" y="6058985"/>
                </a:cubicBezTo>
                <a:cubicBezTo>
                  <a:pt x="11710338" y="6069377"/>
                  <a:pt x="11700056" y="6086005"/>
                  <a:pt x="11695943" y="6104711"/>
                </a:cubicBezTo>
                <a:cubicBezTo>
                  <a:pt x="11693886" y="6102632"/>
                  <a:pt x="11677434" y="6100554"/>
                  <a:pt x="11673321" y="6100554"/>
                </a:cubicBezTo>
                <a:cubicBezTo>
                  <a:pt x="11673321" y="6083926"/>
                  <a:pt x="11669208" y="6065220"/>
                  <a:pt x="11660982" y="6050671"/>
                </a:cubicBezTo>
                <a:cubicBezTo>
                  <a:pt x="11658925" y="6050671"/>
                  <a:pt x="11658925" y="6050671"/>
                  <a:pt x="11658925" y="6050671"/>
                </a:cubicBezTo>
                <a:cubicBezTo>
                  <a:pt x="11652756" y="6048592"/>
                  <a:pt x="11644529" y="6048592"/>
                  <a:pt x="11638359" y="6050671"/>
                </a:cubicBezTo>
                <a:cubicBezTo>
                  <a:pt x="11636303" y="6050671"/>
                  <a:pt x="11636303" y="6050671"/>
                  <a:pt x="11636303" y="6050671"/>
                </a:cubicBezTo>
                <a:close/>
                <a:moveTo>
                  <a:pt x="0" y="0"/>
                </a:moveTo>
                <a:lnTo>
                  <a:pt x="12192000" y="0"/>
                </a:lnTo>
                <a:lnTo>
                  <a:pt x="12192000" y="6858000"/>
                </a:lnTo>
                <a:lnTo>
                  <a:pt x="4539049" y="6858000"/>
                </a:lnTo>
                <a:lnTo>
                  <a:pt x="0" y="6858000"/>
                </a:lnTo>
                <a:lnTo>
                  <a:pt x="0" y="6273113"/>
                </a:lnTo>
                <a:close/>
              </a:path>
            </a:pathLst>
          </a:custGeom>
          <a:solidFill>
            <a:srgbClr val="48595D">
              <a:alpha val="70000"/>
            </a:srgbClr>
          </a:solidFill>
        </p:spPr>
        <p:txBody>
          <a:bodyPr tIns="0" bIns="1371600" anchor="b">
            <a:noAutofit/>
          </a:bodyPr>
          <a:lstStyle>
            <a:lvl1pPr marL="342892" indent="0" algn="l">
              <a:buNone/>
              <a:defRPr sz="4950" b="1" cap="all" baseline="0">
                <a:solidFill>
                  <a:schemeClr val="bg1">
                    <a:alpha val="0"/>
                  </a:schemeClr>
                </a:solidFill>
                <a:latin typeface="+mj-lt"/>
              </a:defRPr>
            </a:lvl1pPr>
            <a:lvl2pPr marL="0" indent="0" algn="ctr">
              <a:buNone/>
              <a:defRPr sz="1500">
                <a:solidFill>
                  <a:schemeClr val="bg1"/>
                </a:solidFill>
              </a:defRPr>
            </a:lvl2pPr>
            <a:lvl3pPr>
              <a:defRPr sz="1350"/>
            </a:lvl3pPr>
            <a:lvl4pPr>
              <a:defRPr sz="1200"/>
            </a:lvl4pPr>
            <a:lvl5pPr>
              <a:defRPr sz="1200"/>
            </a:lvl5pPr>
          </a:lstStyle>
          <a:p>
            <a:pPr lvl="0"/>
            <a:r>
              <a:rPr lang="en-US"/>
              <a:t>Click to edit Master text styles</a:t>
            </a:r>
          </a:p>
        </p:txBody>
      </p:sp>
      <p:sp>
        <p:nvSpPr>
          <p:cNvPr id="8" name="Text Placeholder 7"/>
          <p:cNvSpPr>
            <a:spLocks noGrp="1"/>
          </p:cNvSpPr>
          <p:nvPr>
            <p:ph type="body" sz="quarter" idx="14"/>
          </p:nvPr>
        </p:nvSpPr>
        <p:spPr>
          <a:xfrm>
            <a:off x="539354" y="1019177"/>
            <a:ext cx="2895600" cy="1825625"/>
          </a:xfrm>
          <a:noFill/>
          <a:ln w="50800">
            <a:solidFill>
              <a:schemeClr val="bg1"/>
            </a:solidFill>
          </a:ln>
        </p:spPr>
        <p:txBody>
          <a:bodyPr anchor="ctr"/>
          <a:lstStyle>
            <a:lvl1pPr marL="0" indent="0">
              <a:buNone/>
              <a:defRPr sz="2475">
                <a:solidFill>
                  <a:schemeClr val="bg1"/>
                </a:solidFill>
                <a:latin typeface="+mn-lt"/>
              </a:defRPr>
            </a:lvl1pPr>
            <a:lvl2pPr marL="342892" indent="0">
              <a:buFont typeface="Arial" panose="020B0604020202020204" pitchFamily="34" charset="0"/>
              <a:buNone/>
              <a:defRPr sz="2475">
                <a:solidFill>
                  <a:schemeClr val="bg1"/>
                </a:solidFill>
                <a:latin typeface="+mn-lt"/>
              </a:defRPr>
            </a:lvl2pPr>
          </a:lstStyle>
          <a:p>
            <a:pPr lvl="0"/>
            <a:r>
              <a:rPr lang="en-US" dirty="0"/>
              <a:t>Click to edit Master text styles</a:t>
            </a:r>
          </a:p>
          <a:p>
            <a:pPr lvl="1"/>
            <a:endParaRPr lang="en-US" dirty="0"/>
          </a:p>
        </p:txBody>
      </p:sp>
      <p:sp>
        <p:nvSpPr>
          <p:cNvPr id="10" name="Text Placeholder 7"/>
          <p:cNvSpPr>
            <a:spLocks noGrp="1"/>
          </p:cNvSpPr>
          <p:nvPr>
            <p:ph type="body" sz="quarter" idx="15"/>
          </p:nvPr>
        </p:nvSpPr>
        <p:spPr>
          <a:xfrm>
            <a:off x="539354" y="2844802"/>
            <a:ext cx="2895600" cy="488949"/>
          </a:xfrm>
          <a:noFill/>
          <a:ln w="50800">
            <a:solidFill>
              <a:schemeClr val="bg1"/>
            </a:solidFill>
          </a:ln>
        </p:spPr>
        <p:txBody>
          <a:bodyPr tIns="0" bIns="0" anchor="ctr">
            <a:noAutofit/>
          </a:bodyPr>
          <a:lstStyle>
            <a:lvl1pPr marL="0" indent="0">
              <a:buNone/>
              <a:defRPr sz="2475">
                <a:solidFill>
                  <a:schemeClr val="bg1"/>
                </a:solidFill>
                <a:latin typeface="+mn-lt"/>
              </a:defRPr>
            </a:lvl1pPr>
            <a:lvl2pPr marL="342892" indent="0">
              <a:buFont typeface="Arial" panose="020B0604020202020204" pitchFamily="34" charset="0"/>
              <a:buNone/>
              <a:defRPr sz="2475">
                <a:solidFill>
                  <a:schemeClr val="bg1"/>
                </a:solidFill>
                <a:latin typeface="+mn-lt"/>
              </a:defRPr>
            </a:lvl2pPr>
          </a:lstStyle>
          <a:p>
            <a:pPr lvl="0"/>
            <a:r>
              <a:rPr lang="en-US" dirty="0"/>
              <a:t>Click to edit Master</a:t>
            </a:r>
          </a:p>
        </p:txBody>
      </p:sp>
      <p:sp>
        <p:nvSpPr>
          <p:cNvPr id="6" name="Slide Number Placeholder 5">
            <a:extLst>
              <a:ext uri="{FF2B5EF4-FFF2-40B4-BE49-F238E27FC236}">
                <a16:creationId xmlns:a16="http://schemas.microsoft.com/office/drawing/2014/main" id="{AAAFCC13-702B-48F5-AC97-DE438636401C}"/>
              </a:ext>
            </a:extLst>
          </p:cNvPr>
          <p:cNvSpPr>
            <a:spLocks noGrp="1"/>
          </p:cNvSpPr>
          <p:nvPr>
            <p:ph type="sldNum" sz="quarter" idx="17"/>
          </p:nvPr>
        </p:nvSpPr>
        <p:spPr>
          <a:xfrm>
            <a:off x="8737601" y="87313"/>
            <a:ext cx="317500" cy="273050"/>
          </a:xfrm>
        </p:spPr>
        <p:txBody>
          <a:bodyPr/>
          <a:lstStyle>
            <a:lvl1pPr>
              <a:defRPr>
                <a:solidFill>
                  <a:schemeClr val="bg1"/>
                </a:solidFill>
              </a:defRPr>
            </a:lvl1pPr>
          </a:lstStyle>
          <a:p>
            <a:pPr>
              <a:defRPr/>
            </a:pPr>
            <a:fld id="{D3707D8B-E993-4797-BA97-AD7F542AB111}" type="slidenum">
              <a:rPr lang="en-US"/>
              <a:pPr>
                <a:defRPr/>
              </a:pPr>
              <a:t>‹#›</a:t>
            </a:fld>
            <a:endParaRPr lang="en-US" dirty="0"/>
          </a:p>
        </p:txBody>
      </p:sp>
    </p:spTree>
    <p:extLst>
      <p:ext uri="{BB962C8B-B14F-4D97-AF65-F5344CB8AC3E}">
        <p14:creationId xmlns:p14="http://schemas.microsoft.com/office/powerpoint/2010/main" val="3291340559"/>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sp>
        <p:nvSpPr>
          <p:cNvPr id="11" name="Picture Placeholder 10"/>
          <p:cNvSpPr>
            <a:spLocks noGrp="1"/>
          </p:cNvSpPr>
          <p:nvPr>
            <p:ph type="pic" sz="quarter" idx="16"/>
          </p:nvPr>
        </p:nvSpPr>
        <p:spPr>
          <a:xfrm>
            <a:off x="0" y="0"/>
            <a:ext cx="9144000" cy="5143500"/>
          </a:xfrm>
          <a:custGeom>
            <a:avLst/>
            <a:gdLst>
              <a:gd name="connsiteX0" fmla="*/ 11603402 w 12192000"/>
              <a:gd name="connsiteY0" fmla="*/ 6440005 h 6858000"/>
              <a:gd name="connsiteX1" fmla="*/ 11613605 w 12192000"/>
              <a:gd name="connsiteY1" fmla="*/ 6440005 h 6858000"/>
              <a:gd name="connsiteX2" fmla="*/ 11617686 w 12192000"/>
              <a:gd name="connsiteY2" fmla="*/ 6448343 h 6858000"/>
              <a:gd name="connsiteX3" fmla="*/ 11623808 w 12192000"/>
              <a:gd name="connsiteY3" fmla="*/ 6550487 h 6858000"/>
              <a:gd name="connsiteX4" fmla="*/ 11621767 w 12192000"/>
              <a:gd name="connsiteY4" fmla="*/ 6560909 h 6858000"/>
              <a:gd name="connsiteX5" fmla="*/ 11615645 w 12192000"/>
              <a:gd name="connsiteY5" fmla="*/ 6560909 h 6858000"/>
              <a:gd name="connsiteX6" fmla="*/ 11509533 w 12192000"/>
              <a:gd name="connsiteY6" fmla="*/ 6498373 h 6858000"/>
              <a:gd name="connsiteX7" fmla="*/ 11505451 w 12192000"/>
              <a:gd name="connsiteY7" fmla="*/ 6492120 h 6858000"/>
              <a:gd name="connsiteX8" fmla="*/ 11505451 w 12192000"/>
              <a:gd name="connsiteY8" fmla="*/ 6490034 h 6858000"/>
              <a:gd name="connsiteX9" fmla="*/ 11511573 w 12192000"/>
              <a:gd name="connsiteY9" fmla="*/ 6485865 h 6858000"/>
              <a:gd name="connsiteX10" fmla="*/ 11603402 w 12192000"/>
              <a:gd name="connsiteY10" fmla="*/ 6440005 h 6858000"/>
              <a:gd name="connsiteX11" fmla="*/ 11686136 w 12192000"/>
              <a:gd name="connsiteY11" fmla="*/ 6437921 h 6858000"/>
              <a:gd name="connsiteX12" fmla="*/ 11696438 w 12192000"/>
              <a:gd name="connsiteY12" fmla="*/ 6437921 h 6858000"/>
              <a:gd name="connsiteX13" fmla="*/ 11787097 w 12192000"/>
              <a:gd name="connsiteY13" fmla="*/ 6483687 h 6858000"/>
              <a:gd name="connsiteX14" fmla="*/ 11795339 w 12192000"/>
              <a:gd name="connsiteY14" fmla="*/ 6489928 h 6858000"/>
              <a:gd name="connsiteX15" fmla="*/ 11791218 w 12192000"/>
              <a:gd name="connsiteY15" fmla="*/ 6496168 h 6858000"/>
              <a:gd name="connsiteX16" fmla="*/ 11684076 w 12192000"/>
              <a:gd name="connsiteY16" fmla="*/ 6558576 h 6858000"/>
              <a:gd name="connsiteX17" fmla="*/ 11675833 w 12192000"/>
              <a:gd name="connsiteY17" fmla="*/ 6558576 h 6858000"/>
              <a:gd name="connsiteX18" fmla="*/ 11673773 w 12192000"/>
              <a:gd name="connsiteY18" fmla="*/ 6550255 h 6858000"/>
              <a:gd name="connsiteX19" fmla="*/ 11682015 w 12192000"/>
              <a:gd name="connsiteY19" fmla="*/ 6446242 h 6858000"/>
              <a:gd name="connsiteX20" fmla="*/ 11686136 w 12192000"/>
              <a:gd name="connsiteY20" fmla="*/ 6437921 h 6858000"/>
              <a:gd name="connsiteX21" fmla="*/ 10868401 w 12192000"/>
              <a:gd name="connsiteY21" fmla="*/ 6398178 h 6858000"/>
              <a:gd name="connsiteX22" fmla="*/ 10868401 w 12192000"/>
              <a:gd name="connsiteY22" fmla="*/ 6441381 h 6858000"/>
              <a:gd name="connsiteX23" fmla="*/ 10820512 w 12192000"/>
              <a:gd name="connsiteY23" fmla="*/ 6449610 h 6858000"/>
              <a:gd name="connsiteX24" fmla="*/ 10801773 w 12192000"/>
              <a:gd name="connsiteY24" fmla="*/ 6424923 h 6858000"/>
              <a:gd name="connsiteX25" fmla="*/ 10826759 w 12192000"/>
              <a:gd name="connsiteY25" fmla="*/ 6400236 h 6858000"/>
              <a:gd name="connsiteX26" fmla="*/ 10518900 w 12192000"/>
              <a:gd name="connsiteY26" fmla="*/ 6328044 h 6858000"/>
              <a:gd name="connsiteX27" fmla="*/ 10559811 w 12192000"/>
              <a:gd name="connsiteY27" fmla="*/ 6388243 h 6858000"/>
              <a:gd name="connsiteX28" fmla="*/ 10518900 w 12192000"/>
              <a:gd name="connsiteY28" fmla="*/ 6448441 h 6858000"/>
              <a:gd name="connsiteX29" fmla="*/ 10477988 w 12192000"/>
              <a:gd name="connsiteY29" fmla="*/ 6388243 h 6858000"/>
              <a:gd name="connsiteX30" fmla="*/ 10518900 w 12192000"/>
              <a:gd name="connsiteY30" fmla="*/ 6328044 h 6858000"/>
              <a:gd name="connsiteX31" fmla="*/ 11673123 w 12192000"/>
              <a:gd name="connsiteY31" fmla="*/ 6319732 h 6858000"/>
              <a:gd name="connsiteX32" fmla="*/ 11682116 w 12192000"/>
              <a:gd name="connsiteY32" fmla="*/ 6320771 h 6858000"/>
              <a:gd name="connsiteX33" fmla="*/ 11708840 w 12192000"/>
              <a:gd name="connsiteY33" fmla="*/ 6372722 h 6858000"/>
              <a:gd name="connsiteX34" fmla="*/ 11649226 w 12192000"/>
              <a:gd name="connsiteY34" fmla="*/ 6430907 h 6858000"/>
              <a:gd name="connsiteX35" fmla="*/ 11589612 w 12192000"/>
              <a:gd name="connsiteY35" fmla="*/ 6372722 h 6858000"/>
              <a:gd name="connsiteX36" fmla="*/ 11616336 w 12192000"/>
              <a:gd name="connsiteY36" fmla="*/ 6322850 h 6858000"/>
              <a:gd name="connsiteX37" fmla="*/ 11632781 w 12192000"/>
              <a:gd name="connsiteY37" fmla="*/ 6324927 h 6858000"/>
              <a:gd name="connsiteX38" fmla="*/ 11630725 w 12192000"/>
              <a:gd name="connsiteY38" fmla="*/ 6341552 h 6858000"/>
              <a:gd name="connsiteX39" fmla="*/ 11614280 w 12192000"/>
              <a:gd name="connsiteY39" fmla="*/ 6372722 h 6858000"/>
              <a:gd name="connsiteX40" fmla="*/ 11649226 w 12192000"/>
              <a:gd name="connsiteY40" fmla="*/ 6408049 h 6858000"/>
              <a:gd name="connsiteX41" fmla="*/ 11684172 w 12192000"/>
              <a:gd name="connsiteY41" fmla="*/ 6372722 h 6858000"/>
              <a:gd name="connsiteX42" fmla="*/ 11667727 w 12192000"/>
              <a:gd name="connsiteY42" fmla="*/ 6341552 h 6858000"/>
              <a:gd name="connsiteX43" fmla="*/ 11665671 w 12192000"/>
              <a:gd name="connsiteY43" fmla="*/ 6324927 h 6858000"/>
              <a:gd name="connsiteX44" fmla="*/ 11673123 w 12192000"/>
              <a:gd name="connsiteY44" fmla="*/ 6319732 h 6858000"/>
              <a:gd name="connsiteX45" fmla="*/ 11822057 w 12192000"/>
              <a:gd name="connsiteY45" fmla="*/ 6304666 h 6858000"/>
              <a:gd name="connsiteX46" fmla="*/ 11826190 w 12192000"/>
              <a:gd name="connsiteY46" fmla="*/ 6310895 h 6858000"/>
              <a:gd name="connsiteX47" fmla="*/ 11826190 w 12192000"/>
              <a:gd name="connsiteY47" fmla="*/ 6435462 h 6858000"/>
              <a:gd name="connsiteX48" fmla="*/ 11822057 w 12192000"/>
              <a:gd name="connsiteY48" fmla="*/ 6441690 h 6858000"/>
              <a:gd name="connsiteX49" fmla="*/ 11813791 w 12192000"/>
              <a:gd name="connsiteY49" fmla="*/ 6439614 h 6858000"/>
              <a:gd name="connsiteX50" fmla="*/ 11729066 w 12192000"/>
              <a:gd name="connsiteY50" fmla="*/ 6381482 h 6858000"/>
              <a:gd name="connsiteX51" fmla="*/ 11722867 w 12192000"/>
              <a:gd name="connsiteY51" fmla="*/ 6373178 h 6858000"/>
              <a:gd name="connsiteX52" fmla="*/ 11729066 w 12192000"/>
              <a:gd name="connsiteY52" fmla="*/ 6364874 h 6858000"/>
              <a:gd name="connsiteX53" fmla="*/ 11813791 w 12192000"/>
              <a:gd name="connsiteY53" fmla="*/ 6306743 h 6858000"/>
              <a:gd name="connsiteX54" fmla="*/ 11822057 w 12192000"/>
              <a:gd name="connsiteY54" fmla="*/ 6304666 h 6858000"/>
              <a:gd name="connsiteX55" fmla="*/ 11476229 w 12192000"/>
              <a:gd name="connsiteY55" fmla="*/ 6304666 h 6858000"/>
              <a:gd name="connsiteX56" fmla="*/ 11484412 w 12192000"/>
              <a:gd name="connsiteY56" fmla="*/ 6308818 h 6858000"/>
              <a:gd name="connsiteX57" fmla="*/ 11568280 w 12192000"/>
              <a:gd name="connsiteY57" fmla="*/ 6364874 h 6858000"/>
              <a:gd name="connsiteX58" fmla="*/ 11574417 w 12192000"/>
              <a:gd name="connsiteY58" fmla="*/ 6373178 h 6858000"/>
              <a:gd name="connsiteX59" fmla="*/ 11568280 w 12192000"/>
              <a:gd name="connsiteY59" fmla="*/ 6381482 h 6858000"/>
              <a:gd name="connsiteX60" fmla="*/ 11484412 w 12192000"/>
              <a:gd name="connsiteY60" fmla="*/ 6439614 h 6858000"/>
              <a:gd name="connsiteX61" fmla="*/ 11476229 w 12192000"/>
              <a:gd name="connsiteY61" fmla="*/ 6441690 h 6858000"/>
              <a:gd name="connsiteX62" fmla="*/ 11472138 w 12192000"/>
              <a:gd name="connsiteY62" fmla="*/ 6435462 h 6858000"/>
              <a:gd name="connsiteX63" fmla="*/ 11472138 w 12192000"/>
              <a:gd name="connsiteY63" fmla="*/ 6310895 h 6858000"/>
              <a:gd name="connsiteX64" fmla="*/ 11476229 w 12192000"/>
              <a:gd name="connsiteY64" fmla="*/ 6304666 h 6858000"/>
              <a:gd name="connsiteX65" fmla="*/ 11088184 w 12192000"/>
              <a:gd name="connsiteY65" fmla="*/ 6294146 h 6858000"/>
              <a:gd name="connsiteX66" fmla="*/ 11082024 w 12192000"/>
              <a:gd name="connsiteY66" fmla="*/ 6296224 h 6858000"/>
              <a:gd name="connsiteX67" fmla="*/ 11079972 w 12192000"/>
              <a:gd name="connsiteY67" fmla="*/ 6302454 h 6858000"/>
              <a:gd name="connsiteX68" fmla="*/ 11121033 w 12192000"/>
              <a:gd name="connsiteY68" fmla="*/ 6460305 h 6858000"/>
              <a:gd name="connsiteX69" fmla="*/ 11145670 w 12192000"/>
              <a:gd name="connsiteY69" fmla="*/ 6481074 h 6858000"/>
              <a:gd name="connsiteX70" fmla="*/ 11153882 w 12192000"/>
              <a:gd name="connsiteY70" fmla="*/ 6481074 h 6858000"/>
              <a:gd name="connsiteX71" fmla="*/ 11149776 w 12192000"/>
              <a:gd name="connsiteY71" fmla="*/ 6489382 h 6858000"/>
              <a:gd name="connsiteX72" fmla="*/ 11149776 w 12192000"/>
              <a:gd name="connsiteY72" fmla="*/ 6491459 h 6858000"/>
              <a:gd name="connsiteX73" fmla="*/ 11125139 w 12192000"/>
              <a:gd name="connsiteY73" fmla="*/ 6510152 h 6858000"/>
              <a:gd name="connsiteX74" fmla="*/ 11090237 w 12192000"/>
              <a:gd name="connsiteY74" fmla="*/ 6508075 h 6858000"/>
              <a:gd name="connsiteX75" fmla="*/ 11084078 w 12192000"/>
              <a:gd name="connsiteY75" fmla="*/ 6510152 h 6858000"/>
              <a:gd name="connsiteX76" fmla="*/ 11082024 w 12192000"/>
              <a:gd name="connsiteY76" fmla="*/ 6514306 h 6858000"/>
              <a:gd name="connsiteX77" fmla="*/ 11082024 w 12192000"/>
              <a:gd name="connsiteY77" fmla="*/ 6532999 h 6858000"/>
              <a:gd name="connsiteX78" fmla="*/ 11088184 w 12192000"/>
              <a:gd name="connsiteY78" fmla="*/ 6539230 h 6858000"/>
              <a:gd name="connsiteX79" fmla="*/ 11135404 w 12192000"/>
              <a:gd name="connsiteY79" fmla="*/ 6545460 h 6858000"/>
              <a:gd name="connsiteX80" fmla="*/ 11137458 w 12192000"/>
              <a:gd name="connsiteY80" fmla="*/ 6545460 h 6858000"/>
              <a:gd name="connsiteX81" fmla="*/ 11190838 w 12192000"/>
              <a:gd name="connsiteY81" fmla="*/ 6493536 h 6858000"/>
              <a:gd name="connsiteX82" fmla="*/ 11223687 w 12192000"/>
              <a:gd name="connsiteY82" fmla="*/ 6364764 h 6858000"/>
              <a:gd name="connsiteX83" fmla="*/ 11236005 w 12192000"/>
              <a:gd name="connsiteY83" fmla="*/ 6323224 h 6858000"/>
              <a:gd name="connsiteX84" fmla="*/ 11240111 w 12192000"/>
              <a:gd name="connsiteY84" fmla="*/ 6302454 h 6858000"/>
              <a:gd name="connsiteX85" fmla="*/ 11238058 w 12192000"/>
              <a:gd name="connsiteY85" fmla="*/ 6296224 h 6858000"/>
              <a:gd name="connsiteX86" fmla="*/ 11233952 w 12192000"/>
              <a:gd name="connsiteY86" fmla="*/ 6294146 h 6858000"/>
              <a:gd name="connsiteX87" fmla="*/ 11205209 w 12192000"/>
              <a:gd name="connsiteY87" fmla="*/ 6294146 h 6858000"/>
              <a:gd name="connsiteX88" fmla="*/ 11199050 w 12192000"/>
              <a:gd name="connsiteY88" fmla="*/ 6298301 h 6858000"/>
              <a:gd name="connsiteX89" fmla="*/ 11162094 w 12192000"/>
              <a:gd name="connsiteY89" fmla="*/ 6439535 h 6858000"/>
              <a:gd name="connsiteX90" fmla="*/ 11160041 w 12192000"/>
              <a:gd name="connsiteY90" fmla="*/ 6439535 h 6858000"/>
              <a:gd name="connsiteX91" fmla="*/ 11121033 w 12192000"/>
              <a:gd name="connsiteY91" fmla="*/ 6298301 h 6858000"/>
              <a:gd name="connsiteX92" fmla="*/ 11114874 w 12192000"/>
              <a:gd name="connsiteY92" fmla="*/ 6294146 h 6858000"/>
              <a:gd name="connsiteX93" fmla="*/ 11088184 w 12192000"/>
              <a:gd name="connsiteY93" fmla="*/ 6294146 h 6858000"/>
              <a:gd name="connsiteX94" fmla="*/ 11048412 w 12192000"/>
              <a:gd name="connsiteY94" fmla="*/ 6291809 h 6858000"/>
              <a:gd name="connsiteX95" fmla="*/ 10999317 w 12192000"/>
              <a:gd name="connsiteY95" fmla="*/ 6312618 h 6858000"/>
              <a:gd name="connsiteX96" fmla="*/ 10999317 w 12192000"/>
              <a:gd name="connsiteY96" fmla="*/ 6300133 h 6858000"/>
              <a:gd name="connsiteX97" fmla="*/ 10993181 w 12192000"/>
              <a:gd name="connsiteY97" fmla="*/ 6293890 h 6858000"/>
              <a:gd name="connsiteX98" fmla="*/ 10964542 w 12192000"/>
              <a:gd name="connsiteY98" fmla="*/ 6293890 h 6858000"/>
              <a:gd name="connsiteX99" fmla="*/ 10958406 w 12192000"/>
              <a:gd name="connsiteY99" fmla="*/ 6300133 h 6858000"/>
              <a:gd name="connsiteX100" fmla="*/ 10958406 w 12192000"/>
              <a:gd name="connsiteY100" fmla="*/ 6474928 h 6858000"/>
              <a:gd name="connsiteX101" fmla="*/ 10964542 w 12192000"/>
              <a:gd name="connsiteY101" fmla="*/ 6481171 h 6858000"/>
              <a:gd name="connsiteX102" fmla="*/ 10993181 w 12192000"/>
              <a:gd name="connsiteY102" fmla="*/ 6481171 h 6858000"/>
              <a:gd name="connsiteX103" fmla="*/ 10999317 w 12192000"/>
              <a:gd name="connsiteY103" fmla="*/ 6474928 h 6858000"/>
              <a:gd name="connsiteX104" fmla="*/ 10999317 w 12192000"/>
              <a:gd name="connsiteY104" fmla="*/ 6354236 h 6858000"/>
              <a:gd name="connsiteX105" fmla="*/ 11050457 w 12192000"/>
              <a:gd name="connsiteY105" fmla="*/ 6331346 h 6858000"/>
              <a:gd name="connsiteX106" fmla="*/ 11056594 w 12192000"/>
              <a:gd name="connsiteY106" fmla="*/ 6325103 h 6858000"/>
              <a:gd name="connsiteX107" fmla="*/ 11056594 w 12192000"/>
              <a:gd name="connsiteY107" fmla="*/ 6298052 h 6858000"/>
              <a:gd name="connsiteX108" fmla="*/ 11054548 w 12192000"/>
              <a:gd name="connsiteY108" fmla="*/ 6293890 h 6858000"/>
              <a:gd name="connsiteX109" fmla="*/ 11048412 w 12192000"/>
              <a:gd name="connsiteY109" fmla="*/ 6291809 h 6858000"/>
              <a:gd name="connsiteX110" fmla="*/ 10847504 w 12192000"/>
              <a:gd name="connsiteY110" fmla="*/ 6288302 h 6858000"/>
              <a:gd name="connsiteX111" fmla="*/ 10777148 w 12192000"/>
              <a:gd name="connsiteY111" fmla="*/ 6296620 h 6858000"/>
              <a:gd name="connsiteX112" fmla="*/ 10770940 w 12192000"/>
              <a:gd name="connsiteY112" fmla="*/ 6302858 h 6858000"/>
              <a:gd name="connsiteX113" fmla="*/ 10773009 w 12192000"/>
              <a:gd name="connsiteY113" fmla="*/ 6327811 h 6858000"/>
              <a:gd name="connsiteX114" fmla="*/ 10775079 w 12192000"/>
              <a:gd name="connsiteY114" fmla="*/ 6331970 h 6858000"/>
              <a:gd name="connsiteX115" fmla="*/ 10779217 w 12192000"/>
              <a:gd name="connsiteY115" fmla="*/ 6334049 h 6858000"/>
              <a:gd name="connsiteX116" fmla="*/ 10845434 w 12192000"/>
              <a:gd name="connsiteY116" fmla="*/ 6329890 h 6858000"/>
              <a:gd name="connsiteX117" fmla="*/ 10868196 w 12192000"/>
              <a:gd name="connsiteY117" fmla="*/ 6352764 h 6858000"/>
              <a:gd name="connsiteX118" fmla="*/ 10868196 w 12192000"/>
              <a:gd name="connsiteY118" fmla="*/ 6365240 h 6858000"/>
              <a:gd name="connsiteX119" fmla="*/ 10822672 w 12192000"/>
              <a:gd name="connsiteY119" fmla="*/ 6369399 h 6858000"/>
              <a:gd name="connsiteX120" fmla="*/ 10758524 w 12192000"/>
              <a:gd name="connsiteY120" fmla="*/ 6425543 h 6858000"/>
              <a:gd name="connsiteX121" fmla="*/ 10814395 w 12192000"/>
              <a:gd name="connsiteY121" fmla="*/ 6485846 h 6858000"/>
              <a:gd name="connsiteX122" fmla="*/ 10874404 w 12192000"/>
              <a:gd name="connsiteY122" fmla="*/ 6473370 h 6858000"/>
              <a:gd name="connsiteX123" fmla="*/ 10903374 w 12192000"/>
              <a:gd name="connsiteY123" fmla="*/ 6485846 h 6858000"/>
              <a:gd name="connsiteX124" fmla="*/ 10909582 w 12192000"/>
              <a:gd name="connsiteY124" fmla="*/ 6483767 h 6858000"/>
              <a:gd name="connsiteX125" fmla="*/ 10911651 w 12192000"/>
              <a:gd name="connsiteY125" fmla="*/ 6477529 h 6858000"/>
              <a:gd name="connsiteX126" fmla="*/ 10911651 w 12192000"/>
              <a:gd name="connsiteY126" fmla="*/ 6352764 h 6858000"/>
              <a:gd name="connsiteX127" fmla="*/ 10847504 w 12192000"/>
              <a:gd name="connsiteY127" fmla="*/ 6288302 h 6858000"/>
              <a:gd name="connsiteX128" fmla="*/ 10518899 w 12192000"/>
              <a:gd name="connsiteY128" fmla="*/ 6288302 h 6858000"/>
              <a:gd name="connsiteX129" fmla="*/ 10434738 w 12192000"/>
              <a:gd name="connsiteY129" fmla="*/ 6387074 h 6858000"/>
              <a:gd name="connsiteX130" fmla="*/ 10518899 w 12192000"/>
              <a:gd name="connsiteY130" fmla="*/ 6485846 h 6858000"/>
              <a:gd name="connsiteX131" fmla="*/ 10603060 w 12192000"/>
              <a:gd name="connsiteY131" fmla="*/ 6387074 h 6858000"/>
              <a:gd name="connsiteX132" fmla="*/ 10518899 w 12192000"/>
              <a:gd name="connsiteY132" fmla="*/ 6288302 h 6858000"/>
              <a:gd name="connsiteX133" fmla="*/ 10302945 w 12192000"/>
              <a:gd name="connsiteY133" fmla="*/ 6262586 h 6858000"/>
              <a:gd name="connsiteX134" fmla="*/ 10319310 w 12192000"/>
              <a:gd name="connsiteY134" fmla="*/ 6262586 h 6858000"/>
              <a:gd name="connsiteX135" fmla="*/ 10362267 w 12192000"/>
              <a:gd name="connsiteY135" fmla="*/ 6302328 h 6858000"/>
              <a:gd name="connsiteX136" fmla="*/ 10317264 w 12192000"/>
              <a:gd name="connsiteY136" fmla="*/ 6339979 h 6858000"/>
              <a:gd name="connsiteX137" fmla="*/ 10272261 w 12192000"/>
              <a:gd name="connsiteY137" fmla="*/ 6339979 h 6858000"/>
              <a:gd name="connsiteX138" fmla="*/ 10272261 w 12192000"/>
              <a:gd name="connsiteY138" fmla="*/ 6264678 h 6858000"/>
              <a:gd name="connsiteX139" fmla="*/ 10302945 w 12192000"/>
              <a:gd name="connsiteY139" fmla="*/ 6262586 h 6858000"/>
              <a:gd name="connsiteX140" fmla="*/ 10679182 w 12192000"/>
              <a:gd name="connsiteY140" fmla="*/ 6250897 h 6858000"/>
              <a:gd name="connsiteX141" fmla="*/ 10650472 w 12192000"/>
              <a:gd name="connsiteY141" fmla="*/ 6257141 h 6858000"/>
              <a:gd name="connsiteX142" fmla="*/ 10644320 w 12192000"/>
              <a:gd name="connsiteY142" fmla="*/ 6263385 h 6858000"/>
              <a:gd name="connsiteX143" fmla="*/ 10644320 w 12192000"/>
              <a:gd name="connsiteY143" fmla="*/ 6294607 h 6858000"/>
              <a:gd name="connsiteX144" fmla="*/ 10627914 w 12192000"/>
              <a:gd name="connsiteY144" fmla="*/ 6294607 h 6858000"/>
              <a:gd name="connsiteX145" fmla="*/ 10621762 w 12192000"/>
              <a:gd name="connsiteY145" fmla="*/ 6300852 h 6858000"/>
              <a:gd name="connsiteX146" fmla="*/ 10621762 w 12192000"/>
              <a:gd name="connsiteY146" fmla="*/ 6325830 h 6858000"/>
              <a:gd name="connsiteX147" fmla="*/ 10627914 w 12192000"/>
              <a:gd name="connsiteY147" fmla="*/ 6332074 h 6858000"/>
              <a:gd name="connsiteX148" fmla="*/ 10644320 w 12192000"/>
              <a:gd name="connsiteY148" fmla="*/ 6332074 h 6858000"/>
              <a:gd name="connsiteX149" fmla="*/ 10644320 w 12192000"/>
              <a:gd name="connsiteY149" fmla="*/ 6415333 h 6858000"/>
              <a:gd name="connsiteX150" fmla="*/ 10699689 w 12192000"/>
              <a:gd name="connsiteY150" fmla="*/ 6488184 h 6858000"/>
              <a:gd name="connsiteX151" fmla="*/ 10732500 w 12192000"/>
              <a:gd name="connsiteY151" fmla="*/ 6484021 h 6858000"/>
              <a:gd name="connsiteX152" fmla="*/ 10738652 w 12192000"/>
              <a:gd name="connsiteY152" fmla="*/ 6475695 h 6858000"/>
              <a:gd name="connsiteX153" fmla="*/ 10736602 w 12192000"/>
              <a:gd name="connsiteY153" fmla="*/ 6452799 h 6858000"/>
              <a:gd name="connsiteX154" fmla="*/ 10730449 w 12192000"/>
              <a:gd name="connsiteY154" fmla="*/ 6444473 h 6858000"/>
              <a:gd name="connsiteX155" fmla="*/ 10705841 w 12192000"/>
              <a:gd name="connsiteY155" fmla="*/ 6446555 h 6858000"/>
              <a:gd name="connsiteX156" fmla="*/ 10687385 w 12192000"/>
              <a:gd name="connsiteY156" fmla="*/ 6409088 h 6858000"/>
              <a:gd name="connsiteX157" fmla="*/ 10687385 w 12192000"/>
              <a:gd name="connsiteY157" fmla="*/ 6332074 h 6858000"/>
              <a:gd name="connsiteX158" fmla="*/ 10730449 w 12192000"/>
              <a:gd name="connsiteY158" fmla="*/ 6332074 h 6858000"/>
              <a:gd name="connsiteX159" fmla="*/ 10736602 w 12192000"/>
              <a:gd name="connsiteY159" fmla="*/ 6325830 h 6858000"/>
              <a:gd name="connsiteX160" fmla="*/ 10736602 w 12192000"/>
              <a:gd name="connsiteY160" fmla="*/ 6300852 h 6858000"/>
              <a:gd name="connsiteX161" fmla="*/ 10730449 w 12192000"/>
              <a:gd name="connsiteY161" fmla="*/ 6294607 h 6858000"/>
              <a:gd name="connsiteX162" fmla="*/ 10687385 w 12192000"/>
              <a:gd name="connsiteY162" fmla="*/ 6294607 h 6858000"/>
              <a:gd name="connsiteX163" fmla="*/ 10687385 w 12192000"/>
              <a:gd name="connsiteY163" fmla="*/ 6257141 h 6858000"/>
              <a:gd name="connsiteX164" fmla="*/ 10685334 w 12192000"/>
              <a:gd name="connsiteY164" fmla="*/ 6250897 h 6858000"/>
              <a:gd name="connsiteX165" fmla="*/ 10679182 w 12192000"/>
              <a:gd name="connsiteY165" fmla="*/ 6250897 h 6858000"/>
              <a:gd name="connsiteX166" fmla="*/ 10313278 w 12192000"/>
              <a:gd name="connsiteY166" fmla="*/ 6221675 h 6858000"/>
              <a:gd name="connsiteX167" fmla="*/ 10232861 w 12192000"/>
              <a:gd name="connsiteY167" fmla="*/ 6225827 h 6858000"/>
              <a:gd name="connsiteX168" fmla="*/ 10226674 w 12192000"/>
              <a:gd name="connsiteY168" fmla="*/ 6234131 h 6858000"/>
              <a:gd name="connsiteX169" fmla="*/ 10226674 w 12192000"/>
              <a:gd name="connsiteY169" fmla="*/ 6474943 h 6858000"/>
              <a:gd name="connsiteX170" fmla="*/ 10234922 w 12192000"/>
              <a:gd name="connsiteY170" fmla="*/ 6481171 h 6858000"/>
              <a:gd name="connsiteX171" fmla="*/ 10263790 w 12192000"/>
              <a:gd name="connsiteY171" fmla="*/ 6481171 h 6858000"/>
              <a:gd name="connsiteX172" fmla="*/ 10272038 w 12192000"/>
              <a:gd name="connsiteY172" fmla="*/ 6474943 h 6858000"/>
              <a:gd name="connsiteX173" fmla="*/ 10272038 w 12192000"/>
              <a:gd name="connsiteY173" fmla="*/ 6379449 h 6858000"/>
              <a:gd name="connsiteX174" fmla="*/ 10321526 w 12192000"/>
              <a:gd name="connsiteY174" fmla="*/ 6381524 h 6858000"/>
              <a:gd name="connsiteX175" fmla="*/ 10362766 w 12192000"/>
              <a:gd name="connsiteY175" fmla="*/ 6477018 h 6858000"/>
              <a:gd name="connsiteX176" fmla="*/ 10368952 w 12192000"/>
              <a:gd name="connsiteY176" fmla="*/ 6481171 h 6858000"/>
              <a:gd name="connsiteX177" fmla="*/ 10401944 w 12192000"/>
              <a:gd name="connsiteY177" fmla="*/ 6481171 h 6858000"/>
              <a:gd name="connsiteX178" fmla="*/ 10408130 w 12192000"/>
              <a:gd name="connsiteY178" fmla="*/ 6479095 h 6858000"/>
              <a:gd name="connsiteX179" fmla="*/ 10410192 w 12192000"/>
              <a:gd name="connsiteY179" fmla="*/ 6472867 h 6858000"/>
              <a:gd name="connsiteX180" fmla="*/ 10362766 w 12192000"/>
              <a:gd name="connsiteY180" fmla="*/ 6369069 h 6858000"/>
              <a:gd name="connsiteX181" fmla="*/ 10408130 w 12192000"/>
              <a:gd name="connsiteY181" fmla="*/ 6300561 h 6858000"/>
              <a:gd name="connsiteX182" fmla="*/ 10319464 w 12192000"/>
              <a:gd name="connsiteY182" fmla="*/ 6221675 h 6858000"/>
              <a:gd name="connsiteX183" fmla="*/ 10313278 w 12192000"/>
              <a:gd name="connsiteY183" fmla="*/ 6221675 h 6858000"/>
              <a:gd name="connsiteX184" fmla="*/ 11675833 w 12192000"/>
              <a:gd name="connsiteY184" fmla="*/ 6188669 h 6858000"/>
              <a:gd name="connsiteX185" fmla="*/ 11684076 w 12192000"/>
              <a:gd name="connsiteY185" fmla="*/ 6188669 h 6858000"/>
              <a:gd name="connsiteX186" fmla="*/ 11791218 w 12192000"/>
              <a:gd name="connsiteY186" fmla="*/ 6250482 h 6858000"/>
              <a:gd name="connsiteX187" fmla="*/ 11795339 w 12192000"/>
              <a:gd name="connsiteY187" fmla="*/ 6256663 h 6858000"/>
              <a:gd name="connsiteX188" fmla="*/ 11787097 w 12192000"/>
              <a:gd name="connsiteY188" fmla="*/ 6262844 h 6858000"/>
              <a:gd name="connsiteX189" fmla="*/ 11696438 w 12192000"/>
              <a:gd name="connsiteY189" fmla="*/ 6306113 h 6858000"/>
              <a:gd name="connsiteX190" fmla="*/ 11686136 w 12192000"/>
              <a:gd name="connsiteY190" fmla="*/ 6308173 h 6858000"/>
              <a:gd name="connsiteX191" fmla="*/ 11682015 w 12192000"/>
              <a:gd name="connsiteY191" fmla="*/ 6297871 h 6858000"/>
              <a:gd name="connsiteX192" fmla="*/ 11673773 w 12192000"/>
              <a:gd name="connsiteY192" fmla="*/ 6196910 h 6858000"/>
              <a:gd name="connsiteX193" fmla="*/ 11675833 w 12192000"/>
              <a:gd name="connsiteY193" fmla="*/ 6188669 h 6858000"/>
              <a:gd name="connsiteX194" fmla="*/ 11618498 w 12192000"/>
              <a:gd name="connsiteY194" fmla="*/ 6187898 h 6858000"/>
              <a:gd name="connsiteX195" fmla="*/ 11622619 w 12192000"/>
              <a:gd name="connsiteY195" fmla="*/ 6188673 h 6858000"/>
              <a:gd name="connsiteX196" fmla="*/ 11624679 w 12192000"/>
              <a:gd name="connsiteY196" fmla="*/ 6198998 h 6858000"/>
              <a:gd name="connsiteX197" fmla="*/ 11616438 w 12192000"/>
              <a:gd name="connsiteY197" fmla="*/ 6300186 h 6858000"/>
              <a:gd name="connsiteX198" fmla="*/ 11612316 w 12192000"/>
              <a:gd name="connsiteY198" fmla="*/ 6308446 h 6858000"/>
              <a:gd name="connsiteX199" fmla="*/ 11602015 w 12192000"/>
              <a:gd name="connsiteY199" fmla="*/ 6308446 h 6858000"/>
              <a:gd name="connsiteX200" fmla="*/ 11511355 w 12192000"/>
              <a:gd name="connsiteY200" fmla="*/ 6263015 h 6858000"/>
              <a:gd name="connsiteX201" fmla="*/ 11503114 w 12192000"/>
              <a:gd name="connsiteY201" fmla="*/ 6256820 h 6858000"/>
              <a:gd name="connsiteX202" fmla="*/ 11507235 w 12192000"/>
              <a:gd name="connsiteY202" fmla="*/ 6250624 h 6858000"/>
              <a:gd name="connsiteX203" fmla="*/ 11614377 w 12192000"/>
              <a:gd name="connsiteY203" fmla="*/ 6188673 h 6858000"/>
              <a:gd name="connsiteX204" fmla="*/ 11618498 w 12192000"/>
              <a:gd name="connsiteY204" fmla="*/ 6187898 h 6858000"/>
              <a:gd name="connsiteX205" fmla="*/ 11649811 w 12192000"/>
              <a:gd name="connsiteY205" fmla="*/ 6152709 h 6858000"/>
              <a:gd name="connsiteX206" fmla="*/ 11432980 w 12192000"/>
              <a:gd name="connsiteY206" fmla="*/ 6371879 h 6858000"/>
              <a:gd name="connsiteX207" fmla="*/ 11649811 w 12192000"/>
              <a:gd name="connsiteY207" fmla="*/ 6591048 h 6858000"/>
              <a:gd name="connsiteX208" fmla="*/ 11866643 w 12192000"/>
              <a:gd name="connsiteY208" fmla="*/ 6371879 h 6858000"/>
              <a:gd name="connsiteX209" fmla="*/ 11649811 w 12192000"/>
              <a:gd name="connsiteY209" fmla="*/ 6152709 h 6858000"/>
              <a:gd name="connsiteX210" fmla="*/ 11649226 w 12192000"/>
              <a:gd name="connsiteY210" fmla="*/ 6121150 h 6858000"/>
              <a:gd name="connsiteX211" fmla="*/ 11895865 w 12192000"/>
              <a:gd name="connsiteY211" fmla="*/ 6370711 h 6858000"/>
              <a:gd name="connsiteX212" fmla="*/ 11649226 w 12192000"/>
              <a:gd name="connsiteY212" fmla="*/ 6620272 h 6858000"/>
              <a:gd name="connsiteX213" fmla="*/ 11402588 w 12192000"/>
              <a:gd name="connsiteY213" fmla="*/ 6370711 h 6858000"/>
              <a:gd name="connsiteX214" fmla="*/ 11649226 w 12192000"/>
              <a:gd name="connsiteY214" fmla="*/ 6121150 h 6858000"/>
              <a:gd name="connsiteX215" fmla="*/ 11636303 w 12192000"/>
              <a:gd name="connsiteY215" fmla="*/ 6042574 h 6858000"/>
              <a:gd name="connsiteX216" fmla="*/ 11623964 w 12192000"/>
              <a:gd name="connsiteY216" fmla="*/ 6092457 h 6858000"/>
              <a:gd name="connsiteX217" fmla="*/ 11601342 w 12192000"/>
              <a:gd name="connsiteY217" fmla="*/ 6096614 h 6858000"/>
              <a:gd name="connsiteX218" fmla="*/ 11574607 w 12192000"/>
              <a:gd name="connsiteY218" fmla="*/ 6050888 h 6858000"/>
              <a:gd name="connsiteX219" fmla="*/ 11574607 w 12192000"/>
              <a:gd name="connsiteY219" fmla="*/ 6048809 h 6858000"/>
              <a:gd name="connsiteX220" fmla="*/ 11572550 w 12192000"/>
              <a:gd name="connsiteY220" fmla="*/ 6050888 h 6858000"/>
              <a:gd name="connsiteX221" fmla="*/ 11551985 w 12192000"/>
              <a:gd name="connsiteY221" fmla="*/ 6055045 h 6858000"/>
              <a:gd name="connsiteX222" fmla="*/ 11551985 w 12192000"/>
              <a:gd name="connsiteY222" fmla="*/ 6057123 h 6858000"/>
              <a:gd name="connsiteX223" fmla="*/ 11547872 w 12192000"/>
              <a:gd name="connsiteY223" fmla="*/ 6082065 h 6858000"/>
              <a:gd name="connsiteX224" fmla="*/ 11551985 w 12192000"/>
              <a:gd name="connsiteY224" fmla="*/ 6109085 h 6858000"/>
              <a:gd name="connsiteX225" fmla="*/ 11531420 w 12192000"/>
              <a:gd name="connsiteY225" fmla="*/ 6117398 h 6858000"/>
              <a:gd name="connsiteX226" fmla="*/ 11494402 w 12192000"/>
              <a:gd name="connsiteY226" fmla="*/ 6082065 h 6858000"/>
              <a:gd name="connsiteX227" fmla="*/ 11494402 w 12192000"/>
              <a:gd name="connsiteY227" fmla="*/ 6079986 h 6858000"/>
              <a:gd name="connsiteX228" fmla="*/ 11492346 w 12192000"/>
              <a:gd name="connsiteY228" fmla="*/ 6079986 h 6858000"/>
              <a:gd name="connsiteX229" fmla="*/ 11473837 w 12192000"/>
              <a:gd name="connsiteY229" fmla="*/ 6092457 h 6858000"/>
              <a:gd name="connsiteX230" fmla="*/ 11473837 w 12192000"/>
              <a:gd name="connsiteY230" fmla="*/ 6094535 h 6858000"/>
              <a:gd name="connsiteX231" fmla="*/ 11486176 w 12192000"/>
              <a:gd name="connsiteY231" fmla="*/ 6144418 h 6858000"/>
              <a:gd name="connsiteX232" fmla="*/ 11469724 w 12192000"/>
              <a:gd name="connsiteY232" fmla="*/ 6156889 h 6858000"/>
              <a:gd name="connsiteX233" fmla="*/ 11426536 w 12192000"/>
              <a:gd name="connsiteY233" fmla="*/ 6129869 h 6858000"/>
              <a:gd name="connsiteX234" fmla="*/ 11424480 w 12192000"/>
              <a:gd name="connsiteY234" fmla="*/ 6129869 h 6858000"/>
              <a:gd name="connsiteX235" fmla="*/ 11424480 w 12192000"/>
              <a:gd name="connsiteY235" fmla="*/ 6131947 h 6858000"/>
              <a:gd name="connsiteX236" fmla="*/ 11408027 w 12192000"/>
              <a:gd name="connsiteY236" fmla="*/ 6146497 h 6858000"/>
              <a:gd name="connsiteX237" fmla="*/ 11408027 w 12192000"/>
              <a:gd name="connsiteY237" fmla="*/ 6148575 h 6858000"/>
              <a:gd name="connsiteX238" fmla="*/ 11434763 w 12192000"/>
              <a:gd name="connsiteY238" fmla="*/ 6194301 h 6858000"/>
              <a:gd name="connsiteX239" fmla="*/ 11420366 w 12192000"/>
              <a:gd name="connsiteY239" fmla="*/ 6210929 h 6858000"/>
              <a:gd name="connsiteX240" fmla="*/ 11371010 w 12192000"/>
              <a:gd name="connsiteY240" fmla="*/ 6198458 h 6858000"/>
              <a:gd name="connsiteX241" fmla="*/ 11368953 w 12192000"/>
              <a:gd name="connsiteY241" fmla="*/ 6198458 h 6858000"/>
              <a:gd name="connsiteX242" fmla="*/ 11358671 w 12192000"/>
              <a:gd name="connsiteY242" fmla="*/ 6217164 h 6858000"/>
              <a:gd name="connsiteX243" fmla="*/ 11358671 w 12192000"/>
              <a:gd name="connsiteY243" fmla="*/ 6219243 h 6858000"/>
              <a:gd name="connsiteX244" fmla="*/ 11395688 w 12192000"/>
              <a:gd name="connsiteY244" fmla="*/ 6256655 h 6858000"/>
              <a:gd name="connsiteX245" fmla="*/ 11387462 w 12192000"/>
              <a:gd name="connsiteY245" fmla="*/ 6275361 h 6858000"/>
              <a:gd name="connsiteX246" fmla="*/ 11336049 w 12192000"/>
              <a:gd name="connsiteY246" fmla="*/ 6275361 h 6858000"/>
              <a:gd name="connsiteX247" fmla="*/ 11333992 w 12192000"/>
              <a:gd name="connsiteY247" fmla="*/ 6275361 h 6858000"/>
              <a:gd name="connsiteX248" fmla="*/ 11333992 w 12192000"/>
              <a:gd name="connsiteY248" fmla="*/ 6277439 h 6858000"/>
              <a:gd name="connsiteX249" fmla="*/ 11327823 w 12192000"/>
              <a:gd name="connsiteY249" fmla="*/ 6298223 h 6858000"/>
              <a:gd name="connsiteX250" fmla="*/ 11329879 w 12192000"/>
              <a:gd name="connsiteY250" fmla="*/ 6300302 h 6858000"/>
              <a:gd name="connsiteX251" fmla="*/ 11373066 w 12192000"/>
              <a:gd name="connsiteY251" fmla="*/ 6325243 h 6858000"/>
              <a:gd name="connsiteX252" fmla="*/ 11371010 w 12192000"/>
              <a:gd name="connsiteY252" fmla="*/ 6348107 h 6858000"/>
              <a:gd name="connsiteX253" fmla="*/ 11321653 w 12192000"/>
              <a:gd name="connsiteY253" fmla="*/ 6360578 h 6858000"/>
              <a:gd name="connsiteX254" fmla="*/ 11319596 w 12192000"/>
              <a:gd name="connsiteY254" fmla="*/ 6360578 h 6858000"/>
              <a:gd name="connsiteX255" fmla="*/ 11319596 w 12192000"/>
              <a:gd name="connsiteY255" fmla="*/ 6362655 h 6858000"/>
              <a:gd name="connsiteX256" fmla="*/ 11319596 w 12192000"/>
              <a:gd name="connsiteY256" fmla="*/ 6373048 h 6858000"/>
              <a:gd name="connsiteX257" fmla="*/ 11319596 w 12192000"/>
              <a:gd name="connsiteY257" fmla="*/ 6383440 h 6858000"/>
              <a:gd name="connsiteX258" fmla="*/ 11319596 w 12192000"/>
              <a:gd name="connsiteY258" fmla="*/ 6385519 h 6858000"/>
              <a:gd name="connsiteX259" fmla="*/ 11321653 w 12192000"/>
              <a:gd name="connsiteY259" fmla="*/ 6385519 h 6858000"/>
              <a:gd name="connsiteX260" fmla="*/ 11371010 w 12192000"/>
              <a:gd name="connsiteY260" fmla="*/ 6397990 h 6858000"/>
              <a:gd name="connsiteX261" fmla="*/ 11375123 w 12192000"/>
              <a:gd name="connsiteY261" fmla="*/ 6420852 h 6858000"/>
              <a:gd name="connsiteX262" fmla="*/ 11329879 w 12192000"/>
              <a:gd name="connsiteY262" fmla="*/ 6447872 h 6858000"/>
              <a:gd name="connsiteX263" fmla="*/ 11327823 w 12192000"/>
              <a:gd name="connsiteY263" fmla="*/ 6447872 h 6858000"/>
              <a:gd name="connsiteX264" fmla="*/ 11327823 w 12192000"/>
              <a:gd name="connsiteY264" fmla="*/ 6449951 h 6858000"/>
              <a:gd name="connsiteX265" fmla="*/ 11333992 w 12192000"/>
              <a:gd name="connsiteY265" fmla="*/ 6470736 h 6858000"/>
              <a:gd name="connsiteX266" fmla="*/ 11336049 w 12192000"/>
              <a:gd name="connsiteY266" fmla="*/ 6470736 h 6858000"/>
              <a:gd name="connsiteX267" fmla="*/ 11387462 w 12192000"/>
              <a:gd name="connsiteY267" fmla="*/ 6470736 h 6858000"/>
              <a:gd name="connsiteX268" fmla="*/ 11395688 w 12192000"/>
              <a:gd name="connsiteY268" fmla="*/ 6491519 h 6858000"/>
              <a:gd name="connsiteX269" fmla="*/ 11358671 w 12192000"/>
              <a:gd name="connsiteY269" fmla="*/ 6528932 h 6858000"/>
              <a:gd name="connsiteX270" fmla="*/ 11358671 w 12192000"/>
              <a:gd name="connsiteY270" fmla="*/ 6531010 h 6858000"/>
              <a:gd name="connsiteX271" fmla="*/ 11371010 w 12192000"/>
              <a:gd name="connsiteY271" fmla="*/ 6549716 h 6858000"/>
              <a:gd name="connsiteX272" fmla="*/ 11422423 w 12192000"/>
              <a:gd name="connsiteY272" fmla="*/ 6535168 h 6858000"/>
              <a:gd name="connsiteX273" fmla="*/ 11434763 w 12192000"/>
              <a:gd name="connsiteY273" fmla="*/ 6553874 h 6858000"/>
              <a:gd name="connsiteX274" fmla="*/ 11408027 w 12192000"/>
              <a:gd name="connsiteY274" fmla="*/ 6599600 h 6858000"/>
              <a:gd name="connsiteX275" fmla="*/ 11410084 w 12192000"/>
              <a:gd name="connsiteY275" fmla="*/ 6601677 h 6858000"/>
              <a:gd name="connsiteX276" fmla="*/ 11424480 w 12192000"/>
              <a:gd name="connsiteY276" fmla="*/ 6616227 h 6858000"/>
              <a:gd name="connsiteX277" fmla="*/ 11426536 w 12192000"/>
              <a:gd name="connsiteY277" fmla="*/ 6616227 h 6858000"/>
              <a:gd name="connsiteX278" fmla="*/ 11471780 w 12192000"/>
              <a:gd name="connsiteY278" fmla="*/ 6589207 h 6858000"/>
              <a:gd name="connsiteX279" fmla="*/ 11488233 w 12192000"/>
              <a:gd name="connsiteY279" fmla="*/ 6603756 h 6858000"/>
              <a:gd name="connsiteX280" fmla="*/ 11475894 w 12192000"/>
              <a:gd name="connsiteY280" fmla="*/ 6653639 h 6858000"/>
              <a:gd name="connsiteX281" fmla="*/ 11475894 w 12192000"/>
              <a:gd name="connsiteY281" fmla="*/ 6655718 h 6858000"/>
              <a:gd name="connsiteX282" fmla="*/ 11494402 w 12192000"/>
              <a:gd name="connsiteY282" fmla="*/ 6666109 h 6858000"/>
              <a:gd name="connsiteX283" fmla="*/ 11494402 w 12192000"/>
              <a:gd name="connsiteY283" fmla="*/ 6668188 h 6858000"/>
              <a:gd name="connsiteX284" fmla="*/ 11496459 w 12192000"/>
              <a:gd name="connsiteY284" fmla="*/ 6666109 h 6858000"/>
              <a:gd name="connsiteX285" fmla="*/ 11533476 w 12192000"/>
              <a:gd name="connsiteY285" fmla="*/ 6628698 h 6858000"/>
              <a:gd name="connsiteX286" fmla="*/ 11551985 w 12192000"/>
              <a:gd name="connsiteY286" fmla="*/ 6637012 h 6858000"/>
              <a:gd name="connsiteX287" fmla="*/ 11549928 w 12192000"/>
              <a:gd name="connsiteY287" fmla="*/ 6664032 h 6858000"/>
              <a:gd name="connsiteX288" fmla="*/ 11551985 w 12192000"/>
              <a:gd name="connsiteY288" fmla="*/ 6688973 h 6858000"/>
              <a:gd name="connsiteX289" fmla="*/ 11551985 w 12192000"/>
              <a:gd name="connsiteY289" fmla="*/ 6691051 h 6858000"/>
              <a:gd name="connsiteX290" fmla="*/ 11554042 w 12192000"/>
              <a:gd name="connsiteY290" fmla="*/ 6691051 h 6858000"/>
              <a:gd name="connsiteX291" fmla="*/ 11574607 w 12192000"/>
              <a:gd name="connsiteY291" fmla="*/ 6697286 h 6858000"/>
              <a:gd name="connsiteX292" fmla="*/ 11576663 w 12192000"/>
              <a:gd name="connsiteY292" fmla="*/ 6697286 h 6858000"/>
              <a:gd name="connsiteX293" fmla="*/ 11601342 w 12192000"/>
              <a:gd name="connsiteY293" fmla="*/ 6651561 h 6858000"/>
              <a:gd name="connsiteX294" fmla="*/ 11623964 w 12192000"/>
              <a:gd name="connsiteY294" fmla="*/ 6653639 h 6858000"/>
              <a:gd name="connsiteX295" fmla="*/ 11636303 w 12192000"/>
              <a:gd name="connsiteY295" fmla="*/ 6705600 h 6858000"/>
              <a:gd name="connsiteX296" fmla="*/ 11638359 w 12192000"/>
              <a:gd name="connsiteY296" fmla="*/ 6705600 h 6858000"/>
              <a:gd name="connsiteX297" fmla="*/ 11658925 w 12192000"/>
              <a:gd name="connsiteY297" fmla="*/ 6705600 h 6858000"/>
              <a:gd name="connsiteX298" fmla="*/ 11660982 w 12192000"/>
              <a:gd name="connsiteY298" fmla="*/ 6705600 h 6858000"/>
              <a:gd name="connsiteX299" fmla="*/ 11675378 w 12192000"/>
              <a:gd name="connsiteY299" fmla="*/ 6653639 h 6858000"/>
              <a:gd name="connsiteX300" fmla="*/ 11695943 w 12192000"/>
              <a:gd name="connsiteY300" fmla="*/ 6651561 h 6858000"/>
              <a:gd name="connsiteX301" fmla="*/ 11722678 w 12192000"/>
              <a:gd name="connsiteY301" fmla="*/ 6697286 h 6858000"/>
              <a:gd name="connsiteX302" fmla="*/ 11743243 w 12192000"/>
              <a:gd name="connsiteY302" fmla="*/ 6691051 h 6858000"/>
              <a:gd name="connsiteX303" fmla="*/ 11745300 w 12192000"/>
              <a:gd name="connsiteY303" fmla="*/ 6691051 h 6858000"/>
              <a:gd name="connsiteX304" fmla="*/ 11747356 w 12192000"/>
              <a:gd name="connsiteY304" fmla="*/ 6664032 h 6858000"/>
              <a:gd name="connsiteX305" fmla="*/ 11745300 w 12192000"/>
              <a:gd name="connsiteY305" fmla="*/ 6637012 h 6858000"/>
              <a:gd name="connsiteX306" fmla="*/ 11765865 w 12192000"/>
              <a:gd name="connsiteY306" fmla="*/ 6628698 h 6858000"/>
              <a:gd name="connsiteX307" fmla="*/ 11802882 w 12192000"/>
              <a:gd name="connsiteY307" fmla="*/ 6666109 h 6858000"/>
              <a:gd name="connsiteX308" fmla="*/ 11821391 w 12192000"/>
              <a:gd name="connsiteY308" fmla="*/ 6655718 h 6858000"/>
              <a:gd name="connsiteX309" fmla="*/ 11823448 w 12192000"/>
              <a:gd name="connsiteY309" fmla="*/ 6653639 h 6858000"/>
              <a:gd name="connsiteX310" fmla="*/ 11823448 w 12192000"/>
              <a:gd name="connsiteY310" fmla="*/ 6651561 h 6858000"/>
              <a:gd name="connsiteX311" fmla="*/ 11809052 w 12192000"/>
              <a:gd name="connsiteY311" fmla="*/ 6603756 h 6858000"/>
              <a:gd name="connsiteX312" fmla="*/ 11825504 w 12192000"/>
              <a:gd name="connsiteY312" fmla="*/ 6589207 h 6858000"/>
              <a:gd name="connsiteX313" fmla="*/ 11870748 w 12192000"/>
              <a:gd name="connsiteY313" fmla="*/ 6616227 h 6858000"/>
              <a:gd name="connsiteX314" fmla="*/ 11872805 w 12192000"/>
              <a:gd name="connsiteY314" fmla="*/ 6616227 h 6858000"/>
              <a:gd name="connsiteX315" fmla="*/ 11887201 w 12192000"/>
              <a:gd name="connsiteY315" fmla="*/ 6599600 h 6858000"/>
              <a:gd name="connsiteX316" fmla="*/ 11889257 w 12192000"/>
              <a:gd name="connsiteY316" fmla="*/ 6599600 h 6858000"/>
              <a:gd name="connsiteX317" fmla="*/ 11862522 w 12192000"/>
              <a:gd name="connsiteY317" fmla="*/ 6553874 h 6858000"/>
              <a:gd name="connsiteX318" fmla="*/ 11874861 w 12192000"/>
              <a:gd name="connsiteY318" fmla="*/ 6535168 h 6858000"/>
              <a:gd name="connsiteX319" fmla="*/ 11926275 w 12192000"/>
              <a:gd name="connsiteY319" fmla="*/ 6549716 h 6858000"/>
              <a:gd name="connsiteX320" fmla="*/ 11928331 w 12192000"/>
              <a:gd name="connsiteY320" fmla="*/ 6547638 h 6858000"/>
              <a:gd name="connsiteX321" fmla="*/ 11938614 w 12192000"/>
              <a:gd name="connsiteY321" fmla="*/ 6528932 h 6858000"/>
              <a:gd name="connsiteX322" fmla="*/ 11938614 w 12192000"/>
              <a:gd name="connsiteY322" fmla="*/ 6526854 h 6858000"/>
              <a:gd name="connsiteX323" fmla="*/ 11901596 w 12192000"/>
              <a:gd name="connsiteY323" fmla="*/ 6491519 h 6858000"/>
              <a:gd name="connsiteX324" fmla="*/ 11909822 w 12192000"/>
              <a:gd name="connsiteY324" fmla="*/ 6470736 h 6858000"/>
              <a:gd name="connsiteX325" fmla="*/ 11961236 w 12192000"/>
              <a:gd name="connsiteY325" fmla="*/ 6470736 h 6858000"/>
              <a:gd name="connsiteX326" fmla="*/ 11963292 w 12192000"/>
              <a:gd name="connsiteY326" fmla="*/ 6470736 h 6858000"/>
              <a:gd name="connsiteX327" fmla="*/ 11967405 w 12192000"/>
              <a:gd name="connsiteY327" fmla="*/ 6449951 h 6858000"/>
              <a:gd name="connsiteX328" fmla="*/ 11967405 w 12192000"/>
              <a:gd name="connsiteY328" fmla="*/ 6447872 h 6858000"/>
              <a:gd name="connsiteX329" fmla="*/ 11922162 w 12192000"/>
              <a:gd name="connsiteY329" fmla="*/ 6420852 h 6858000"/>
              <a:gd name="connsiteX330" fmla="*/ 11926275 w 12192000"/>
              <a:gd name="connsiteY330" fmla="*/ 6400068 h 6858000"/>
              <a:gd name="connsiteX331" fmla="*/ 11975632 w 12192000"/>
              <a:gd name="connsiteY331" fmla="*/ 6385519 h 6858000"/>
              <a:gd name="connsiteX332" fmla="*/ 11977688 w 12192000"/>
              <a:gd name="connsiteY332" fmla="*/ 6385519 h 6858000"/>
              <a:gd name="connsiteX333" fmla="*/ 11977688 w 12192000"/>
              <a:gd name="connsiteY333" fmla="*/ 6373048 h 6858000"/>
              <a:gd name="connsiteX334" fmla="*/ 11977688 w 12192000"/>
              <a:gd name="connsiteY334" fmla="*/ 6362655 h 6858000"/>
              <a:gd name="connsiteX335" fmla="*/ 11975632 w 12192000"/>
              <a:gd name="connsiteY335" fmla="*/ 6362655 h 6858000"/>
              <a:gd name="connsiteX336" fmla="*/ 11926275 w 12192000"/>
              <a:gd name="connsiteY336" fmla="*/ 6348107 h 6858000"/>
              <a:gd name="connsiteX337" fmla="*/ 11924218 w 12192000"/>
              <a:gd name="connsiteY337" fmla="*/ 6327322 h 6858000"/>
              <a:gd name="connsiteX338" fmla="*/ 11967405 w 12192000"/>
              <a:gd name="connsiteY338" fmla="*/ 6300302 h 6858000"/>
              <a:gd name="connsiteX339" fmla="*/ 11969462 w 12192000"/>
              <a:gd name="connsiteY339" fmla="*/ 6300302 h 6858000"/>
              <a:gd name="connsiteX340" fmla="*/ 11969462 w 12192000"/>
              <a:gd name="connsiteY340" fmla="*/ 6298223 h 6858000"/>
              <a:gd name="connsiteX341" fmla="*/ 11963292 w 12192000"/>
              <a:gd name="connsiteY341" fmla="*/ 6277439 h 6858000"/>
              <a:gd name="connsiteX342" fmla="*/ 11961236 w 12192000"/>
              <a:gd name="connsiteY342" fmla="*/ 6277439 h 6858000"/>
              <a:gd name="connsiteX343" fmla="*/ 11909822 w 12192000"/>
              <a:gd name="connsiteY343" fmla="*/ 6277439 h 6858000"/>
              <a:gd name="connsiteX344" fmla="*/ 11901596 w 12192000"/>
              <a:gd name="connsiteY344" fmla="*/ 6256655 h 6858000"/>
              <a:gd name="connsiteX345" fmla="*/ 11938614 w 12192000"/>
              <a:gd name="connsiteY345" fmla="*/ 6219243 h 6858000"/>
              <a:gd name="connsiteX346" fmla="*/ 11938614 w 12192000"/>
              <a:gd name="connsiteY346" fmla="*/ 6217164 h 6858000"/>
              <a:gd name="connsiteX347" fmla="*/ 11928331 w 12192000"/>
              <a:gd name="connsiteY347" fmla="*/ 6198458 h 6858000"/>
              <a:gd name="connsiteX348" fmla="*/ 11926275 w 12192000"/>
              <a:gd name="connsiteY348" fmla="*/ 6198458 h 6858000"/>
              <a:gd name="connsiteX349" fmla="*/ 11876918 w 12192000"/>
              <a:gd name="connsiteY349" fmla="*/ 6210929 h 6858000"/>
              <a:gd name="connsiteX350" fmla="*/ 11862522 w 12192000"/>
              <a:gd name="connsiteY350" fmla="*/ 6194301 h 6858000"/>
              <a:gd name="connsiteX351" fmla="*/ 11889257 w 12192000"/>
              <a:gd name="connsiteY351" fmla="*/ 6148575 h 6858000"/>
              <a:gd name="connsiteX352" fmla="*/ 11889257 w 12192000"/>
              <a:gd name="connsiteY352" fmla="*/ 6146497 h 6858000"/>
              <a:gd name="connsiteX353" fmla="*/ 11872805 w 12192000"/>
              <a:gd name="connsiteY353" fmla="*/ 6131947 h 6858000"/>
              <a:gd name="connsiteX354" fmla="*/ 11827561 w 12192000"/>
              <a:gd name="connsiteY354" fmla="*/ 6156889 h 6858000"/>
              <a:gd name="connsiteX355" fmla="*/ 11809052 w 12192000"/>
              <a:gd name="connsiteY355" fmla="*/ 6144418 h 6858000"/>
              <a:gd name="connsiteX356" fmla="*/ 11823448 w 12192000"/>
              <a:gd name="connsiteY356" fmla="*/ 6094535 h 6858000"/>
              <a:gd name="connsiteX357" fmla="*/ 11823448 w 12192000"/>
              <a:gd name="connsiteY357" fmla="*/ 6092457 h 6858000"/>
              <a:gd name="connsiteX358" fmla="*/ 11804939 w 12192000"/>
              <a:gd name="connsiteY358" fmla="*/ 6082065 h 6858000"/>
              <a:gd name="connsiteX359" fmla="*/ 11802882 w 12192000"/>
              <a:gd name="connsiteY359" fmla="*/ 6079986 h 6858000"/>
              <a:gd name="connsiteX360" fmla="*/ 11802882 w 12192000"/>
              <a:gd name="connsiteY360" fmla="*/ 6082065 h 6858000"/>
              <a:gd name="connsiteX361" fmla="*/ 11765865 w 12192000"/>
              <a:gd name="connsiteY361" fmla="*/ 6117398 h 6858000"/>
              <a:gd name="connsiteX362" fmla="*/ 11745300 w 12192000"/>
              <a:gd name="connsiteY362" fmla="*/ 6109085 h 6858000"/>
              <a:gd name="connsiteX363" fmla="*/ 11749412 w 12192000"/>
              <a:gd name="connsiteY363" fmla="*/ 6082065 h 6858000"/>
              <a:gd name="connsiteX364" fmla="*/ 11745300 w 12192000"/>
              <a:gd name="connsiteY364" fmla="*/ 6057123 h 6858000"/>
              <a:gd name="connsiteX365" fmla="*/ 11745300 w 12192000"/>
              <a:gd name="connsiteY365" fmla="*/ 6055045 h 6858000"/>
              <a:gd name="connsiteX366" fmla="*/ 11743243 w 12192000"/>
              <a:gd name="connsiteY366" fmla="*/ 6055045 h 6858000"/>
              <a:gd name="connsiteX367" fmla="*/ 11722678 w 12192000"/>
              <a:gd name="connsiteY367" fmla="*/ 6050888 h 6858000"/>
              <a:gd name="connsiteX368" fmla="*/ 11695943 w 12192000"/>
              <a:gd name="connsiteY368" fmla="*/ 6096614 h 6858000"/>
              <a:gd name="connsiteX369" fmla="*/ 11673321 w 12192000"/>
              <a:gd name="connsiteY369" fmla="*/ 6092457 h 6858000"/>
              <a:gd name="connsiteX370" fmla="*/ 11660982 w 12192000"/>
              <a:gd name="connsiteY370" fmla="*/ 6042574 h 6858000"/>
              <a:gd name="connsiteX371" fmla="*/ 11658925 w 12192000"/>
              <a:gd name="connsiteY371" fmla="*/ 6042574 h 6858000"/>
              <a:gd name="connsiteX372" fmla="*/ 11638359 w 12192000"/>
              <a:gd name="connsiteY372" fmla="*/ 6042574 h 6858000"/>
              <a:gd name="connsiteX373" fmla="*/ 11636303 w 12192000"/>
              <a:gd name="connsiteY373" fmla="*/ 6042574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0005"/>
                </a:moveTo>
                <a:cubicBezTo>
                  <a:pt x="11607483" y="6437921"/>
                  <a:pt x="11609524" y="6437921"/>
                  <a:pt x="11613605" y="6440005"/>
                </a:cubicBezTo>
                <a:cubicBezTo>
                  <a:pt x="11615645" y="6442090"/>
                  <a:pt x="11617686" y="6444174"/>
                  <a:pt x="11617686" y="6448343"/>
                </a:cubicBezTo>
                <a:cubicBezTo>
                  <a:pt x="11623808" y="6550487"/>
                  <a:pt x="11623808" y="6550487"/>
                  <a:pt x="11623808" y="6550487"/>
                </a:cubicBezTo>
                <a:cubicBezTo>
                  <a:pt x="11625848" y="6556740"/>
                  <a:pt x="11623808" y="6558825"/>
                  <a:pt x="11621767" y="6560909"/>
                </a:cubicBezTo>
                <a:cubicBezTo>
                  <a:pt x="11619727" y="6562994"/>
                  <a:pt x="11617686" y="6560909"/>
                  <a:pt x="11615645" y="6560909"/>
                </a:cubicBezTo>
                <a:cubicBezTo>
                  <a:pt x="11570752" y="6550487"/>
                  <a:pt x="11540142" y="6531725"/>
                  <a:pt x="11509533" y="6498373"/>
                </a:cubicBezTo>
                <a:cubicBezTo>
                  <a:pt x="11507492" y="6496289"/>
                  <a:pt x="11505451" y="6494204"/>
                  <a:pt x="11505451" y="6492120"/>
                </a:cubicBezTo>
                <a:cubicBezTo>
                  <a:pt x="11505451" y="6492120"/>
                  <a:pt x="11505451" y="6492120"/>
                  <a:pt x="11505451" y="6490034"/>
                </a:cubicBezTo>
                <a:cubicBezTo>
                  <a:pt x="11505451" y="6487950"/>
                  <a:pt x="11509533" y="6485865"/>
                  <a:pt x="11511573" y="6485865"/>
                </a:cubicBezTo>
                <a:cubicBezTo>
                  <a:pt x="11603402" y="6440005"/>
                  <a:pt x="11603402" y="6440005"/>
                  <a:pt x="11603402" y="6440005"/>
                </a:cubicBezTo>
                <a:close/>
                <a:moveTo>
                  <a:pt x="11686136" y="6437921"/>
                </a:moveTo>
                <a:cubicBezTo>
                  <a:pt x="11690256" y="6437921"/>
                  <a:pt x="11692317" y="6437921"/>
                  <a:pt x="11696438" y="6437921"/>
                </a:cubicBezTo>
                <a:cubicBezTo>
                  <a:pt x="11787097" y="6483687"/>
                  <a:pt x="11787097" y="6483687"/>
                  <a:pt x="11787097" y="6483687"/>
                </a:cubicBezTo>
                <a:cubicBezTo>
                  <a:pt x="11791218" y="6485767"/>
                  <a:pt x="11793278" y="6487847"/>
                  <a:pt x="11795339" y="6489928"/>
                </a:cubicBezTo>
                <a:cubicBezTo>
                  <a:pt x="11795339" y="6492008"/>
                  <a:pt x="11793278" y="6494088"/>
                  <a:pt x="11791218" y="6496168"/>
                </a:cubicBezTo>
                <a:cubicBezTo>
                  <a:pt x="11760312" y="6529452"/>
                  <a:pt x="11727344" y="6548175"/>
                  <a:pt x="11684076" y="6558576"/>
                </a:cubicBezTo>
                <a:cubicBezTo>
                  <a:pt x="11679954" y="6560656"/>
                  <a:pt x="11677894" y="6560656"/>
                  <a:pt x="11675833" y="6558576"/>
                </a:cubicBezTo>
                <a:cubicBezTo>
                  <a:pt x="11673773" y="6556496"/>
                  <a:pt x="11673773" y="6552335"/>
                  <a:pt x="11673773" y="6550255"/>
                </a:cubicBezTo>
                <a:cubicBezTo>
                  <a:pt x="11682015" y="6446242"/>
                  <a:pt x="11682015" y="6446242"/>
                  <a:pt x="11682015" y="6446242"/>
                </a:cubicBezTo>
                <a:cubicBezTo>
                  <a:pt x="11682015" y="6444162"/>
                  <a:pt x="11684076" y="6440001"/>
                  <a:pt x="11686136" y="6437921"/>
                </a:cubicBezTo>
                <a:close/>
                <a:moveTo>
                  <a:pt x="10868401" y="6398178"/>
                </a:moveTo>
                <a:cubicBezTo>
                  <a:pt x="10868401" y="6398178"/>
                  <a:pt x="10868401" y="6398178"/>
                  <a:pt x="10868401" y="6441381"/>
                </a:cubicBezTo>
                <a:cubicBezTo>
                  <a:pt x="10868401" y="6441381"/>
                  <a:pt x="10841333" y="6449610"/>
                  <a:pt x="10820512" y="6449610"/>
                </a:cubicBezTo>
                <a:cubicBezTo>
                  <a:pt x="10803855" y="6449610"/>
                  <a:pt x="10801773" y="6433152"/>
                  <a:pt x="10801773" y="6424923"/>
                </a:cubicBezTo>
                <a:cubicBezTo>
                  <a:pt x="10801773" y="6410522"/>
                  <a:pt x="10810102" y="6402293"/>
                  <a:pt x="10826759" y="6400236"/>
                </a:cubicBezTo>
                <a:close/>
                <a:moveTo>
                  <a:pt x="10518900" y="6328044"/>
                </a:moveTo>
                <a:cubicBezTo>
                  <a:pt x="10547537" y="6328044"/>
                  <a:pt x="10559811" y="6344651"/>
                  <a:pt x="10559811" y="6388243"/>
                </a:cubicBezTo>
                <a:cubicBezTo>
                  <a:pt x="10559811" y="6425607"/>
                  <a:pt x="10553675" y="6448441"/>
                  <a:pt x="10518900" y="6448441"/>
                </a:cubicBezTo>
                <a:cubicBezTo>
                  <a:pt x="10484125" y="6448441"/>
                  <a:pt x="10477988" y="6425607"/>
                  <a:pt x="10477988" y="6388243"/>
                </a:cubicBezTo>
                <a:cubicBezTo>
                  <a:pt x="10477988" y="6344651"/>
                  <a:pt x="10488216" y="6328044"/>
                  <a:pt x="10518900" y="6328044"/>
                </a:cubicBezTo>
                <a:close/>
                <a:moveTo>
                  <a:pt x="11673123" y="6319732"/>
                </a:moveTo>
                <a:cubicBezTo>
                  <a:pt x="11675950" y="6319213"/>
                  <a:pt x="11679033" y="6319732"/>
                  <a:pt x="11682116" y="6320771"/>
                </a:cubicBezTo>
                <a:cubicBezTo>
                  <a:pt x="11698562" y="6333240"/>
                  <a:pt x="11708840" y="6351942"/>
                  <a:pt x="11708840" y="6372722"/>
                </a:cubicBezTo>
                <a:cubicBezTo>
                  <a:pt x="11708840" y="6403893"/>
                  <a:pt x="11682116" y="6430907"/>
                  <a:pt x="11649226" y="6430907"/>
                </a:cubicBezTo>
                <a:cubicBezTo>
                  <a:pt x="11616336" y="6430907"/>
                  <a:pt x="11589612" y="6403893"/>
                  <a:pt x="11589612" y="6372722"/>
                </a:cubicBezTo>
                <a:cubicBezTo>
                  <a:pt x="11589612" y="6351942"/>
                  <a:pt x="11599890" y="6333240"/>
                  <a:pt x="11616336" y="6322850"/>
                </a:cubicBezTo>
                <a:cubicBezTo>
                  <a:pt x="11622503" y="6318693"/>
                  <a:pt x="11628669" y="6318693"/>
                  <a:pt x="11632781" y="6324927"/>
                </a:cubicBezTo>
                <a:cubicBezTo>
                  <a:pt x="11636892" y="6331162"/>
                  <a:pt x="11634837" y="6337395"/>
                  <a:pt x="11630725" y="6341552"/>
                </a:cubicBezTo>
                <a:cubicBezTo>
                  <a:pt x="11620447" y="6347786"/>
                  <a:pt x="11614280" y="6360254"/>
                  <a:pt x="11614280" y="6372722"/>
                </a:cubicBezTo>
                <a:cubicBezTo>
                  <a:pt x="11614280" y="6391425"/>
                  <a:pt x="11630725" y="6408049"/>
                  <a:pt x="11649226" y="6408049"/>
                </a:cubicBezTo>
                <a:cubicBezTo>
                  <a:pt x="11667727" y="6408049"/>
                  <a:pt x="11684172" y="6391425"/>
                  <a:pt x="11684172" y="6372722"/>
                </a:cubicBezTo>
                <a:cubicBezTo>
                  <a:pt x="11684172" y="6360254"/>
                  <a:pt x="11678005" y="6347786"/>
                  <a:pt x="11667727" y="6341552"/>
                </a:cubicBezTo>
                <a:cubicBezTo>
                  <a:pt x="11663616" y="6337395"/>
                  <a:pt x="11661560" y="6331162"/>
                  <a:pt x="11665671" y="6324927"/>
                </a:cubicBezTo>
                <a:cubicBezTo>
                  <a:pt x="11667727" y="6321811"/>
                  <a:pt x="11670297" y="6320252"/>
                  <a:pt x="11673123" y="6319732"/>
                </a:cubicBezTo>
                <a:close/>
                <a:moveTo>
                  <a:pt x="11822057" y="6304666"/>
                </a:moveTo>
                <a:cubicBezTo>
                  <a:pt x="11824124" y="6304666"/>
                  <a:pt x="11826190" y="6308818"/>
                  <a:pt x="11826190" y="6310895"/>
                </a:cubicBezTo>
                <a:cubicBezTo>
                  <a:pt x="11838588" y="6354493"/>
                  <a:pt x="11838588" y="6391863"/>
                  <a:pt x="11826190" y="6435462"/>
                </a:cubicBezTo>
                <a:cubicBezTo>
                  <a:pt x="11824124" y="6439614"/>
                  <a:pt x="11824124" y="6441690"/>
                  <a:pt x="11822057" y="6441690"/>
                </a:cubicBezTo>
                <a:cubicBezTo>
                  <a:pt x="11817924" y="6443766"/>
                  <a:pt x="11815858" y="6441690"/>
                  <a:pt x="11813791" y="6439614"/>
                </a:cubicBezTo>
                <a:cubicBezTo>
                  <a:pt x="11729066" y="6381482"/>
                  <a:pt x="11729066" y="6381482"/>
                  <a:pt x="11729066" y="6381482"/>
                </a:cubicBezTo>
                <a:cubicBezTo>
                  <a:pt x="11724933" y="6379407"/>
                  <a:pt x="11722867" y="6377330"/>
                  <a:pt x="11722867" y="6373178"/>
                </a:cubicBezTo>
                <a:cubicBezTo>
                  <a:pt x="11722867" y="6371102"/>
                  <a:pt x="11724933" y="6366950"/>
                  <a:pt x="11729066" y="6364874"/>
                </a:cubicBezTo>
                <a:cubicBezTo>
                  <a:pt x="11813791" y="6306743"/>
                  <a:pt x="11813791" y="6306743"/>
                  <a:pt x="11813791" y="6306743"/>
                </a:cubicBezTo>
                <a:cubicBezTo>
                  <a:pt x="11815858" y="6304666"/>
                  <a:pt x="11819991" y="6304666"/>
                  <a:pt x="11822057" y="6304666"/>
                </a:cubicBezTo>
                <a:close/>
                <a:moveTo>
                  <a:pt x="11476229" y="6304666"/>
                </a:moveTo>
                <a:cubicBezTo>
                  <a:pt x="11480320" y="6304666"/>
                  <a:pt x="11482366" y="6306743"/>
                  <a:pt x="11484412" y="6308818"/>
                </a:cubicBezTo>
                <a:cubicBezTo>
                  <a:pt x="11568280" y="6364874"/>
                  <a:pt x="11568280" y="6364874"/>
                  <a:pt x="11568280" y="6364874"/>
                </a:cubicBezTo>
                <a:cubicBezTo>
                  <a:pt x="11572371" y="6366950"/>
                  <a:pt x="11574417" y="6371102"/>
                  <a:pt x="11574417" y="6373178"/>
                </a:cubicBezTo>
                <a:cubicBezTo>
                  <a:pt x="11574417" y="6377330"/>
                  <a:pt x="11572371" y="6379407"/>
                  <a:pt x="11568280" y="6381482"/>
                </a:cubicBezTo>
                <a:lnTo>
                  <a:pt x="11484412" y="6439614"/>
                </a:lnTo>
                <a:cubicBezTo>
                  <a:pt x="11480320" y="6441690"/>
                  <a:pt x="11478275" y="6443766"/>
                  <a:pt x="11476229" y="6441690"/>
                </a:cubicBezTo>
                <a:cubicBezTo>
                  <a:pt x="11474184" y="6441690"/>
                  <a:pt x="11472138" y="6439614"/>
                  <a:pt x="11472138" y="6435462"/>
                </a:cubicBezTo>
                <a:cubicBezTo>
                  <a:pt x="11459865" y="6391863"/>
                  <a:pt x="11459865" y="6356569"/>
                  <a:pt x="11472138" y="6310895"/>
                </a:cubicBezTo>
                <a:cubicBezTo>
                  <a:pt x="11472138" y="6308818"/>
                  <a:pt x="11474184" y="6306743"/>
                  <a:pt x="11476229" y="6304666"/>
                </a:cubicBezTo>
                <a:close/>
                <a:moveTo>
                  <a:pt x="11088184" y="6294146"/>
                </a:moveTo>
                <a:cubicBezTo>
                  <a:pt x="11086131" y="6294146"/>
                  <a:pt x="11084078" y="6294146"/>
                  <a:pt x="11082024" y="6296224"/>
                </a:cubicBezTo>
                <a:cubicBezTo>
                  <a:pt x="11079972" y="6298301"/>
                  <a:pt x="11079972" y="6300378"/>
                  <a:pt x="11079972" y="6302454"/>
                </a:cubicBezTo>
                <a:cubicBezTo>
                  <a:pt x="11121033" y="6460305"/>
                  <a:pt x="11121033" y="6460305"/>
                  <a:pt x="11121033" y="6460305"/>
                </a:cubicBezTo>
                <a:cubicBezTo>
                  <a:pt x="11123086" y="6468613"/>
                  <a:pt x="11131299" y="6481074"/>
                  <a:pt x="11145670" y="6481074"/>
                </a:cubicBezTo>
                <a:cubicBezTo>
                  <a:pt x="11153882" y="6481074"/>
                  <a:pt x="11153882" y="6481074"/>
                  <a:pt x="11153882" y="6481074"/>
                </a:cubicBezTo>
                <a:cubicBezTo>
                  <a:pt x="11151829" y="6485228"/>
                  <a:pt x="11151829" y="6487306"/>
                  <a:pt x="11149776" y="6489382"/>
                </a:cubicBezTo>
                <a:cubicBezTo>
                  <a:pt x="11149776" y="6491459"/>
                  <a:pt x="11149776" y="6491459"/>
                  <a:pt x="11149776" y="6491459"/>
                </a:cubicBezTo>
                <a:cubicBezTo>
                  <a:pt x="11147723" y="6497691"/>
                  <a:pt x="11145670" y="6510152"/>
                  <a:pt x="11125139" y="6510152"/>
                </a:cubicBezTo>
                <a:cubicBezTo>
                  <a:pt x="11090237" y="6508075"/>
                  <a:pt x="11090237" y="6508075"/>
                  <a:pt x="11090237" y="6508075"/>
                </a:cubicBezTo>
                <a:cubicBezTo>
                  <a:pt x="11088184" y="6505998"/>
                  <a:pt x="11086131" y="6508075"/>
                  <a:pt x="11084078" y="6510152"/>
                </a:cubicBezTo>
                <a:cubicBezTo>
                  <a:pt x="11082024" y="6510152"/>
                  <a:pt x="11082024" y="6512229"/>
                  <a:pt x="11082024" y="6514306"/>
                </a:cubicBezTo>
                <a:cubicBezTo>
                  <a:pt x="11082024" y="6532999"/>
                  <a:pt x="11082024" y="6532999"/>
                  <a:pt x="11082024" y="6532999"/>
                </a:cubicBezTo>
                <a:cubicBezTo>
                  <a:pt x="11082024" y="6537153"/>
                  <a:pt x="11084078" y="6539230"/>
                  <a:pt x="11088184" y="6539230"/>
                </a:cubicBezTo>
                <a:cubicBezTo>
                  <a:pt x="11098449" y="6543383"/>
                  <a:pt x="11118980" y="6545460"/>
                  <a:pt x="11135404" y="6545460"/>
                </a:cubicBezTo>
                <a:cubicBezTo>
                  <a:pt x="11135404" y="6545460"/>
                  <a:pt x="11135404" y="6545460"/>
                  <a:pt x="11137458" y="6545460"/>
                </a:cubicBezTo>
                <a:cubicBezTo>
                  <a:pt x="11164148" y="6545460"/>
                  <a:pt x="11182625" y="6528845"/>
                  <a:pt x="11190838" y="6493536"/>
                </a:cubicBezTo>
                <a:cubicBezTo>
                  <a:pt x="11201103" y="6454073"/>
                  <a:pt x="11215474" y="6402149"/>
                  <a:pt x="11223687" y="6364764"/>
                </a:cubicBezTo>
                <a:cubicBezTo>
                  <a:pt x="11227793" y="6348148"/>
                  <a:pt x="11231899" y="6333609"/>
                  <a:pt x="11236005" y="6323224"/>
                </a:cubicBezTo>
                <a:cubicBezTo>
                  <a:pt x="11240111" y="6302454"/>
                  <a:pt x="11240111" y="6302454"/>
                  <a:pt x="11240111" y="6302454"/>
                </a:cubicBezTo>
                <a:cubicBezTo>
                  <a:pt x="11240111" y="6300378"/>
                  <a:pt x="11240111" y="6298301"/>
                  <a:pt x="11238058" y="6296224"/>
                </a:cubicBezTo>
                <a:cubicBezTo>
                  <a:pt x="11238058" y="6294146"/>
                  <a:pt x="11236005" y="6294146"/>
                  <a:pt x="11233952" y="6294146"/>
                </a:cubicBezTo>
                <a:cubicBezTo>
                  <a:pt x="11205209" y="6294146"/>
                  <a:pt x="11205209" y="6294146"/>
                  <a:pt x="11205209" y="6294146"/>
                </a:cubicBezTo>
                <a:cubicBezTo>
                  <a:pt x="11203156" y="6294146"/>
                  <a:pt x="11199050" y="6296224"/>
                  <a:pt x="11199050" y="6298301"/>
                </a:cubicBezTo>
                <a:cubicBezTo>
                  <a:pt x="11162094" y="6439535"/>
                  <a:pt x="11162094" y="6439535"/>
                  <a:pt x="11162094" y="6439535"/>
                </a:cubicBezTo>
                <a:cubicBezTo>
                  <a:pt x="11160041" y="6439535"/>
                  <a:pt x="11160041" y="6439535"/>
                  <a:pt x="11160041" y="6439535"/>
                </a:cubicBezTo>
                <a:cubicBezTo>
                  <a:pt x="11121033" y="6298301"/>
                  <a:pt x="11121033" y="6298301"/>
                  <a:pt x="11121033" y="6298301"/>
                </a:cubicBezTo>
                <a:cubicBezTo>
                  <a:pt x="11121033" y="6296224"/>
                  <a:pt x="11118980" y="6294146"/>
                  <a:pt x="11114874" y="6294146"/>
                </a:cubicBezTo>
                <a:cubicBezTo>
                  <a:pt x="11088184" y="6294146"/>
                  <a:pt x="11088184" y="6294146"/>
                  <a:pt x="11088184" y="6294146"/>
                </a:cubicBezTo>
                <a:close/>
                <a:moveTo>
                  <a:pt x="11048412" y="6291809"/>
                </a:moveTo>
                <a:cubicBezTo>
                  <a:pt x="11030001" y="6291809"/>
                  <a:pt x="11011591" y="6304294"/>
                  <a:pt x="10999317" y="6312618"/>
                </a:cubicBezTo>
                <a:cubicBezTo>
                  <a:pt x="10999317" y="6300133"/>
                  <a:pt x="10999317" y="6300133"/>
                  <a:pt x="10999317" y="6300133"/>
                </a:cubicBezTo>
                <a:cubicBezTo>
                  <a:pt x="10999317" y="6295970"/>
                  <a:pt x="10997272" y="6293890"/>
                  <a:pt x="10993181" y="6293890"/>
                </a:cubicBezTo>
                <a:cubicBezTo>
                  <a:pt x="10964542" y="6293890"/>
                  <a:pt x="10964542" y="6293890"/>
                  <a:pt x="10964542" y="6293890"/>
                </a:cubicBezTo>
                <a:cubicBezTo>
                  <a:pt x="10960451" y="6293890"/>
                  <a:pt x="10958406" y="6295970"/>
                  <a:pt x="10958406" y="6300133"/>
                </a:cubicBezTo>
                <a:cubicBezTo>
                  <a:pt x="10958406" y="6474928"/>
                  <a:pt x="10958406" y="6474928"/>
                  <a:pt x="10958406" y="6474928"/>
                </a:cubicBezTo>
                <a:cubicBezTo>
                  <a:pt x="10958406" y="6479090"/>
                  <a:pt x="10960451" y="6481171"/>
                  <a:pt x="10964542" y="6481171"/>
                </a:cubicBezTo>
                <a:cubicBezTo>
                  <a:pt x="10993181" y="6481171"/>
                  <a:pt x="10993181" y="6481171"/>
                  <a:pt x="10993181" y="6481171"/>
                </a:cubicBezTo>
                <a:cubicBezTo>
                  <a:pt x="10997272" y="6481171"/>
                  <a:pt x="10999317" y="6479090"/>
                  <a:pt x="10999317" y="6474928"/>
                </a:cubicBezTo>
                <a:cubicBezTo>
                  <a:pt x="10999317" y="6354236"/>
                  <a:pt x="10999317" y="6354236"/>
                  <a:pt x="10999317" y="6354236"/>
                </a:cubicBezTo>
                <a:cubicBezTo>
                  <a:pt x="11007500" y="6347993"/>
                  <a:pt x="11025910" y="6333427"/>
                  <a:pt x="11050457" y="6331346"/>
                </a:cubicBezTo>
                <a:cubicBezTo>
                  <a:pt x="11054548" y="6331346"/>
                  <a:pt x="11056594" y="6327184"/>
                  <a:pt x="11056594" y="6325103"/>
                </a:cubicBezTo>
                <a:cubicBezTo>
                  <a:pt x="11056594" y="6298052"/>
                  <a:pt x="11056594" y="6298052"/>
                  <a:pt x="11056594" y="6298052"/>
                </a:cubicBezTo>
                <a:cubicBezTo>
                  <a:pt x="11056594" y="6295970"/>
                  <a:pt x="11056594" y="6293890"/>
                  <a:pt x="11054548" y="6293890"/>
                </a:cubicBezTo>
                <a:cubicBezTo>
                  <a:pt x="11052503" y="6291809"/>
                  <a:pt x="11050457" y="6291809"/>
                  <a:pt x="11048412" y="6291809"/>
                </a:cubicBezTo>
                <a:close/>
                <a:moveTo>
                  <a:pt x="10847504" y="6288302"/>
                </a:moveTo>
                <a:cubicBezTo>
                  <a:pt x="10826811" y="6288302"/>
                  <a:pt x="10791633" y="6294540"/>
                  <a:pt x="10777148" y="6296620"/>
                </a:cubicBezTo>
                <a:cubicBezTo>
                  <a:pt x="10773009" y="6296620"/>
                  <a:pt x="10770940" y="6300778"/>
                  <a:pt x="10770940" y="6302858"/>
                </a:cubicBezTo>
                <a:cubicBezTo>
                  <a:pt x="10770940" y="6302858"/>
                  <a:pt x="10770940" y="6302858"/>
                  <a:pt x="10773009" y="6327811"/>
                </a:cubicBezTo>
                <a:cubicBezTo>
                  <a:pt x="10773009" y="6329890"/>
                  <a:pt x="10773009" y="6331970"/>
                  <a:pt x="10775079" y="6331970"/>
                </a:cubicBezTo>
                <a:cubicBezTo>
                  <a:pt x="10777148" y="6334049"/>
                  <a:pt x="10777148" y="6334049"/>
                  <a:pt x="10779217" y="6334049"/>
                </a:cubicBezTo>
                <a:cubicBezTo>
                  <a:pt x="10795771" y="6334049"/>
                  <a:pt x="10824741" y="6329890"/>
                  <a:pt x="10845434" y="6329890"/>
                </a:cubicBezTo>
                <a:cubicBezTo>
                  <a:pt x="10859918" y="6329890"/>
                  <a:pt x="10868196" y="6338208"/>
                  <a:pt x="10868196" y="6352764"/>
                </a:cubicBezTo>
                <a:cubicBezTo>
                  <a:pt x="10868196" y="6352764"/>
                  <a:pt x="10868196" y="6352764"/>
                  <a:pt x="10868196" y="6365240"/>
                </a:cubicBezTo>
                <a:cubicBezTo>
                  <a:pt x="10868196" y="6365240"/>
                  <a:pt x="10868196" y="6365240"/>
                  <a:pt x="10822672" y="6369399"/>
                </a:cubicBezTo>
                <a:cubicBezTo>
                  <a:pt x="10777148" y="6371479"/>
                  <a:pt x="10758524" y="6388114"/>
                  <a:pt x="10758524" y="6425543"/>
                </a:cubicBezTo>
                <a:cubicBezTo>
                  <a:pt x="10758524" y="6465052"/>
                  <a:pt x="10779217" y="6485846"/>
                  <a:pt x="10814395" y="6485846"/>
                </a:cubicBezTo>
                <a:cubicBezTo>
                  <a:pt x="10843365" y="6485846"/>
                  <a:pt x="10874404" y="6473370"/>
                  <a:pt x="10874404" y="6473370"/>
                </a:cubicBezTo>
                <a:cubicBezTo>
                  <a:pt x="10882681" y="6479608"/>
                  <a:pt x="10888889" y="6483767"/>
                  <a:pt x="10903374" y="6485846"/>
                </a:cubicBezTo>
                <a:cubicBezTo>
                  <a:pt x="10905443" y="6485846"/>
                  <a:pt x="10907512" y="6485846"/>
                  <a:pt x="10909582" y="6483767"/>
                </a:cubicBezTo>
                <a:cubicBezTo>
                  <a:pt x="10909582" y="6481687"/>
                  <a:pt x="10911651" y="6479608"/>
                  <a:pt x="10911651" y="6477529"/>
                </a:cubicBezTo>
                <a:cubicBezTo>
                  <a:pt x="10911651" y="6477529"/>
                  <a:pt x="10911651" y="6477529"/>
                  <a:pt x="10911651" y="6352764"/>
                </a:cubicBezTo>
                <a:cubicBezTo>
                  <a:pt x="10911651" y="6309096"/>
                  <a:pt x="10890958" y="6288302"/>
                  <a:pt x="10847504" y="6288302"/>
                </a:cubicBezTo>
                <a:close/>
                <a:moveTo>
                  <a:pt x="10518899" y="6288302"/>
                </a:moveTo>
                <a:cubicBezTo>
                  <a:pt x="10472419" y="6288302"/>
                  <a:pt x="10434738" y="6332523"/>
                  <a:pt x="10434738" y="6387074"/>
                </a:cubicBezTo>
                <a:cubicBezTo>
                  <a:pt x="10434738" y="6441625"/>
                  <a:pt x="10472419" y="6485846"/>
                  <a:pt x="10518899" y="6485846"/>
                </a:cubicBezTo>
                <a:cubicBezTo>
                  <a:pt x="10565380" y="6485846"/>
                  <a:pt x="10603060" y="6441625"/>
                  <a:pt x="10603060" y="6387074"/>
                </a:cubicBezTo>
                <a:cubicBezTo>
                  <a:pt x="10603060" y="6332523"/>
                  <a:pt x="10565380" y="6288302"/>
                  <a:pt x="10518899" y="6288302"/>
                </a:cubicBezTo>
                <a:close/>
                <a:moveTo>
                  <a:pt x="10302945" y="6262586"/>
                </a:moveTo>
                <a:cubicBezTo>
                  <a:pt x="10302945" y="6262586"/>
                  <a:pt x="10302945" y="6262586"/>
                  <a:pt x="10319310" y="6262586"/>
                </a:cubicBezTo>
                <a:cubicBezTo>
                  <a:pt x="10349994" y="6262586"/>
                  <a:pt x="10362267" y="6283503"/>
                  <a:pt x="10362267" y="6302328"/>
                </a:cubicBezTo>
                <a:cubicBezTo>
                  <a:pt x="10362267" y="6325338"/>
                  <a:pt x="10343857" y="6339979"/>
                  <a:pt x="10317264" y="6339979"/>
                </a:cubicBezTo>
                <a:cubicBezTo>
                  <a:pt x="10294763" y="6342071"/>
                  <a:pt x="10280444" y="6339979"/>
                  <a:pt x="10272261" y="6339979"/>
                </a:cubicBezTo>
                <a:cubicBezTo>
                  <a:pt x="10272261" y="6339979"/>
                  <a:pt x="10272261" y="6339979"/>
                  <a:pt x="10272261" y="6264678"/>
                </a:cubicBezTo>
                <a:cubicBezTo>
                  <a:pt x="10276353" y="6262586"/>
                  <a:pt x="10286581" y="6262586"/>
                  <a:pt x="10302945" y="6262586"/>
                </a:cubicBezTo>
                <a:close/>
                <a:moveTo>
                  <a:pt x="10679182" y="6250897"/>
                </a:moveTo>
                <a:cubicBezTo>
                  <a:pt x="10679182" y="6250897"/>
                  <a:pt x="10679182" y="6250897"/>
                  <a:pt x="10650472" y="6257141"/>
                </a:cubicBezTo>
                <a:cubicBezTo>
                  <a:pt x="10646371" y="6259223"/>
                  <a:pt x="10644320" y="6261305"/>
                  <a:pt x="10644320" y="6263385"/>
                </a:cubicBezTo>
                <a:cubicBezTo>
                  <a:pt x="10644320" y="6263385"/>
                  <a:pt x="10644320" y="6263385"/>
                  <a:pt x="10644320" y="6294607"/>
                </a:cubicBezTo>
                <a:cubicBezTo>
                  <a:pt x="10644320" y="6294607"/>
                  <a:pt x="10644320" y="6294607"/>
                  <a:pt x="10627914" y="6294607"/>
                </a:cubicBezTo>
                <a:cubicBezTo>
                  <a:pt x="10623813" y="6294607"/>
                  <a:pt x="10621762" y="6296689"/>
                  <a:pt x="10621762" y="6300852"/>
                </a:cubicBezTo>
                <a:cubicBezTo>
                  <a:pt x="10621762" y="6300852"/>
                  <a:pt x="10621762" y="6300852"/>
                  <a:pt x="10621762" y="6325830"/>
                </a:cubicBezTo>
                <a:cubicBezTo>
                  <a:pt x="10621762" y="6329993"/>
                  <a:pt x="10623813" y="6332074"/>
                  <a:pt x="10627914" y="6332074"/>
                </a:cubicBezTo>
                <a:cubicBezTo>
                  <a:pt x="10627914" y="6332074"/>
                  <a:pt x="10627914" y="6332074"/>
                  <a:pt x="10644320" y="6332074"/>
                </a:cubicBezTo>
                <a:cubicBezTo>
                  <a:pt x="10644320" y="6332074"/>
                  <a:pt x="10644320" y="6332074"/>
                  <a:pt x="10644320" y="6415333"/>
                </a:cubicBezTo>
                <a:cubicBezTo>
                  <a:pt x="10644320" y="6471532"/>
                  <a:pt x="10658675" y="6488184"/>
                  <a:pt x="10699689" y="6488184"/>
                </a:cubicBezTo>
                <a:cubicBezTo>
                  <a:pt x="10709943" y="6488184"/>
                  <a:pt x="10722247" y="6484021"/>
                  <a:pt x="10732500" y="6484021"/>
                </a:cubicBezTo>
                <a:cubicBezTo>
                  <a:pt x="10736602" y="6481940"/>
                  <a:pt x="10738652" y="6479858"/>
                  <a:pt x="10738652" y="6475695"/>
                </a:cubicBezTo>
                <a:cubicBezTo>
                  <a:pt x="10738652" y="6475695"/>
                  <a:pt x="10738652" y="6475695"/>
                  <a:pt x="10736602" y="6452799"/>
                </a:cubicBezTo>
                <a:cubicBezTo>
                  <a:pt x="10736602" y="6448636"/>
                  <a:pt x="10734551" y="6444473"/>
                  <a:pt x="10730449" y="6444473"/>
                </a:cubicBezTo>
                <a:cubicBezTo>
                  <a:pt x="10724297" y="6444473"/>
                  <a:pt x="10714044" y="6446555"/>
                  <a:pt x="10705841" y="6446555"/>
                </a:cubicBezTo>
                <a:cubicBezTo>
                  <a:pt x="10687385" y="6446555"/>
                  <a:pt x="10687385" y="6436148"/>
                  <a:pt x="10687385" y="6409088"/>
                </a:cubicBezTo>
                <a:cubicBezTo>
                  <a:pt x="10687385" y="6409088"/>
                  <a:pt x="10687385" y="6409088"/>
                  <a:pt x="10687385" y="6332074"/>
                </a:cubicBezTo>
                <a:cubicBezTo>
                  <a:pt x="10687385" y="6332074"/>
                  <a:pt x="10687385" y="6332074"/>
                  <a:pt x="10730449" y="6332074"/>
                </a:cubicBezTo>
                <a:cubicBezTo>
                  <a:pt x="10734551" y="6332074"/>
                  <a:pt x="10736602" y="6329993"/>
                  <a:pt x="10736602" y="6325830"/>
                </a:cubicBezTo>
                <a:cubicBezTo>
                  <a:pt x="10736602" y="6325830"/>
                  <a:pt x="10736602" y="6325830"/>
                  <a:pt x="10736602" y="6300852"/>
                </a:cubicBezTo>
                <a:cubicBezTo>
                  <a:pt x="10736602" y="6296689"/>
                  <a:pt x="10734551" y="6294607"/>
                  <a:pt x="10730449" y="6294607"/>
                </a:cubicBezTo>
                <a:cubicBezTo>
                  <a:pt x="10730449" y="6294607"/>
                  <a:pt x="10730449" y="6294607"/>
                  <a:pt x="10687385" y="6294607"/>
                </a:cubicBezTo>
                <a:cubicBezTo>
                  <a:pt x="10687385" y="6294607"/>
                  <a:pt x="10687385" y="6294607"/>
                  <a:pt x="10687385" y="6257141"/>
                </a:cubicBezTo>
                <a:cubicBezTo>
                  <a:pt x="10687385" y="6255060"/>
                  <a:pt x="10685334" y="6252978"/>
                  <a:pt x="10685334" y="6250897"/>
                </a:cubicBezTo>
                <a:cubicBezTo>
                  <a:pt x="10683283" y="6250897"/>
                  <a:pt x="10681232" y="6250897"/>
                  <a:pt x="10679182" y="6250897"/>
                </a:cubicBezTo>
                <a:close/>
                <a:moveTo>
                  <a:pt x="10313278" y="6221675"/>
                </a:moveTo>
                <a:cubicBezTo>
                  <a:pt x="10302968" y="6221675"/>
                  <a:pt x="10272038" y="6221675"/>
                  <a:pt x="10232861" y="6225827"/>
                </a:cubicBezTo>
                <a:cubicBezTo>
                  <a:pt x="10230798" y="6225827"/>
                  <a:pt x="10226674" y="6229979"/>
                  <a:pt x="10226674" y="6234131"/>
                </a:cubicBezTo>
                <a:cubicBezTo>
                  <a:pt x="10226674" y="6234131"/>
                  <a:pt x="10226674" y="6234131"/>
                  <a:pt x="10226674" y="6474943"/>
                </a:cubicBezTo>
                <a:cubicBezTo>
                  <a:pt x="10226674" y="6479095"/>
                  <a:pt x="10230798" y="6481171"/>
                  <a:pt x="10234922" y="6481171"/>
                </a:cubicBezTo>
                <a:cubicBezTo>
                  <a:pt x="10234922" y="6481171"/>
                  <a:pt x="10234922" y="6481171"/>
                  <a:pt x="10263790" y="6481171"/>
                </a:cubicBezTo>
                <a:cubicBezTo>
                  <a:pt x="10267914" y="6481171"/>
                  <a:pt x="10272038" y="6479095"/>
                  <a:pt x="10272038" y="6474943"/>
                </a:cubicBezTo>
                <a:cubicBezTo>
                  <a:pt x="10272038" y="6474943"/>
                  <a:pt x="10272038" y="6474943"/>
                  <a:pt x="10272038" y="6379449"/>
                </a:cubicBezTo>
                <a:cubicBezTo>
                  <a:pt x="10280286" y="6379449"/>
                  <a:pt x="10298844" y="6381524"/>
                  <a:pt x="10321526" y="6381524"/>
                </a:cubicBezTo>
                <a:cubicBezTo>
                  <a:pt x="10321526" y="6381524"/>
                  <a:pt x="10321526" y="6381524"/>
                  <a:pt x="10362766" y="6477018"/>
                </a:cubicBezTo>
                <a:cubicBezTo>
                  <a:pt x="10364828" y="6481171"/>
                  <a:pt x="10366890" y="6481171"/>
                  <a:pt x="10368952" y="6481171"/>
                </a:cubicBezTo>
                <a:cubicBezTo>
                  <a:pt x="10368952" y="6481171"/>
                  <a:pt x="10368952" y="6481171"/>
                  <a:pt x="10401944" y="6481171"/>
                </a:cubicBezTo>
                <a:cubicBezTo>
                  <a:pt x="10406068" y="6481171"/>
                  <a:pt x="10408130" y="6481171"/>
                  <a:pt x="10408130" y="6479095"/>
                </a:cubicBezTo>
                <a:cubicBezTo>
                  <a:pt x="10410192" y="6477018"/>
                  <a:pt x="10410192" y="6474943"/>
                  <a:pt x="10410192" y="6472867"/>
                </a:cubicBezTo>
                <a:lnTo>
                  <a:pt x="10362766" y="6369069"/>
                </a:lnTo>
                <a:cubicBezTo>
                  <a:pt x="10393696" y="6354537"/>
                  <a:pt x="10408130" y="6331701"/>
                  <a:pt x="10408130" y="6300561"/>
                </a:cubicBezTo>
                <a:cubicBezTo>
                  <a:pt x="10408130" y="6265270"/>
                  <a:pt x="10391634" y="6221675"/>
                  <a:pt x="10319464" y="6221675"/>
                </a:cubicBezTo>
                <a:cubicBezTo>
                  <a:pt x="10319464" y="6221675"/>
                  <a:pt x="10317402" y="6221675"/>
                  <a:pt x="10313278" y="6221675"/>
                </a:cubicBezTo>
                <a:close/>
                <a:moveTo>
                  <a:pt x="11675833" y="6188669"/>
                </a:moveTo>
                <a:cubicBezTo>
                  <a:pt x="11677894" y="6186608"/>
                  <a:pt x="11682015" y="6186608"/>
                  <a:pt x="11684076" y="6188669"/>
                </a:cubicBezTo>
                <a:cubicBezTo>
                  <a:pt x="11727344" y="6198970"/>
                  <a:pt x="11760312" y="6217514"/>
                  <a:pt x="11791218" y="6250482"/>
                </a:cubicBezTo>
                <a:cubicBezTo>
                  <a:pt x="11793278" y="6252542"/>
                  <a:pt x="11795339" y="6254602"/>
                  <a:pt x="11795339" y="6256663"/>
                </a:cubicBezTo>
                <a:cubicBezTo>
                  <a:pt x="11793278" y="6260783"/>
                  <a:pt x="11791218" y="6260783"/>
                  <a:pt x="11787097" y="6262844"/>
                </a:cubicBezTo>
                <a:cubicBezTo>
                  <a:pt x="11696438" y="6306113"/>
                  <a:pt x="11696438" y="6306113"/>
                  <a:pt x="11696438" y="6306113"/>
                </a:cubicBezTo>
                <a:cubicBezTo>
                  <a:pt x="11692317" y="6308173"/>
                  <a:pt x="11688196" y="6308173"/>
                  <a:pt x="11686136" y="6308173"/>
                </a:cubicBezTo>
                <a:cubicBezTo>
                  <a:pt x="11684076" y="6306113"/>
                  <a:pt x="11682015" y="6301992"/>
                  <a:pt x="11682015" y="6297871"/>
                </a:cubicBezTo>
                <a:cubicBezTo>
                  <a:pt x="11673773" y="6196910"/>
                  <a:pt x="11673773" y="6196910"/>
                  <a:pt x="11673773" y="6196910"/>
                </a:cubicBezTo>
                <a:cubicBezTo>
                  <a:pt x="11673773" y="6192789"/>
                  <a:pt x="11673773" y="6190729"/>
                  <a:pt x="11675833" y="6188669"/>
                </a:cubicBezTo>
                <a:close/>
                <a:moveTo>
                  <a:pt x="11618498" y="6187898"/>
                </a:moveTo>
                <a:cubicBezTo>
                  <a:pt x="11620043" y="6187641"/>
                  <a:pt x="11621589" y="6187641"/>
                  <a:pt x="11622619" y="6188673"/>
                </a:cubicBezTo>
                <a:cubicBezTo>
                  <a:pt x="11622619" y="6190738"/>
                  <a:pt x="11624679" y="6192803"/>
                  <a:pt x="11624679" y="6198998"/>
                </a:cubicBezTo>
                <a:cubicBezTo>
                  <a:pt x="11616438" y="6300186"/>
                  <a:pt x="11616438" y="6300186"/>
                  <a:pt x="11616438" y="6300186"/>
                </a:cubicBezTo>
                <a:cubicBezTo>
                  <a:pt x="11616438" y="6304316"/>
                  <a:pt x="11614377" y="6306381"/>
                  <a:pt x="11612316" y="6308446"/>
                </a:cubicBezTo>
                <a:cubicBezTo>
                  <a:pt x="11608196" y="6310511"/>
                  <a:pt x="11606135" y="6310511"/>
                  <a:pt x="11602015" y="6308446"/>
                </a:cubicBezTo>
                <a:cubicBezTo>
                  <a:pt x="11511355" y="6263015"/>
                  <a:pt x="11511355" y="6263015"/>
                  <a:pt x="11511355" y="6263015"/>
                </a:cubicBezTo>
                <a:cubicBezTo>
                  <a:pt x="11507235" y="6263015"/>
                  <a:pt x="11505174" y="6260950"/>
                  <a:pt x="11503114" y="6256820"/>
                </a:cubicBezTo>
                <a:cubicBezTo>
                  <a:pt x="11503114" y="6254754"/>
                  <a:pt x="11505174" y="6252690"/>
                  <a:pt x="11507235" y="6250624"/>
                </a:cubicBezTo>
                <a:cubicBezTo>
                  <a:pt x="11538141" y="6217584"/>
                  <a:pt x="11571108" y="6198998"/>
                  <a:pt x="11614377" y="6188673"/>
                </a:cubicBezTo>
                <a:cubicBezTo>
                  <a:pt x="11615407" y="6188673"/>
                  <a:pt x="11616952" y="6188157"/>
                  <a:pt x="11618498" y="6187898"/>
                </a:cubicBezTo>
                <a:close/>
                <a:moveTo>
                  <a:pt x="11649811" y="6152709"/>
                </a:moveTo>
                <a:cubicBezTo>
                  <a:pt x="11530058" y="6152709"/>
                  <a:pt x="11432980" y="6250835"/>
                  <a:pt x="11432980" y="6371879"/>
                </a:cubicBezTo>
                <a:cubicBezTo>
                  <a:pt x="11432980" y="6492922"/>
                  <a:pt x="11530058" y="6591048"/>
                  <a:pt x="11649811" y="6591048"/>
                </a:cubicBezTo>
                <a:cubicBezTo>
                  <a:pt x="11769564" y="6591048"/>
                  <a:pt x="11866643" y="6492922"/>
                  <a:pt x="11866643" y="6371879"/>
                </a:cubicBezTo>
                <a:cubicBezTo>
                  <a:pt x="11866643" y="6250835"/>
                  <a:pt x="11769564" y="6152709"/>
                  <a:pt x="11649811" y="6152709"/>
                </a:cubicBezTo>
                <a:close/>
                <a:moveTo>
                  <a:pt x="11649226" y="6121150"/>
                </a:moveTo>
                <a:cubicBezTo>
                  <a:pt x="11785441" y="6121150"/>
                  <a:pt x="11895865" y="6232882"/>
                  <a:pt x="11895865" y="6370711"/>
                </a:cubicBezTo>
                <a:cubicBezTo>
                  <a:pt x="11895865" y="6508539"/>
                  <a:pt x="11785441" y="6620272"/>
                  <a:pt x="11649226" y="6620272"/>
                </a:cubicBezTo>
                <a:cubicBezTo>
                  <a:pt x="11513012" y="6620272"/>
                  <a:pt x="11402588" y="6508539"/>
                  <a:pt x="11402588" y="6370711"/>
                </a:cubicBezTo>
                <a:cubicBezTo>
                  <a:pt x="11402588" y="6232882"/>
                  <a:pt x="11513012" y="6121150"/>
                  <a:pt x="11649226" y="6121150"/>
                </a:cubicBezTo>
                <a:close/>
                <a:moveTo>
                  <a:pt x="11636303" y="6042574"/>
                </a:moveTo>
                <a:cubicBezTo>
                  <a:pt x="11628077" y="6057123"/>
                  <a:pt x="11623964" y="6075829"/>
                  <a:pt x="11623964" y="6092457"/>
                </a:cubicBezTo>
                <a:cubicBezTo>
                  <a:pt x="11619850" y="6092457"/>
                  <a:pt x="11603398" y="6094535"/>
                  <a:pt x="11601342" y="6096614"/>
                </a:cubicBezTo>
                <a:cubicBezTo>
                  <a:pt x="11595172" y="6077908"/>
                  <a:pt x="11586946" y="6061280"/>
                  <a:pt x="11574607" y="6050888"/>
                </a:cubicBezTo>
                <a:cubicBezTo>
                  <a:pt x="11574607" y="6048809"/>
                  <a:pt x="11574607" y="6048809"/>
                  <a:pt x="11574607" y="6048809"/>
                </a:cubicBezTo>
                <a:cubicBezTo>
                  <a:pt x="11572550" y="6050888"/>
                  <a:pt x="11572550" y="6050888"/>
                  <a:pt x="11572550" y="6050888"/>
                </a:cubicBezTo>
                <a:cubicBezTo>
                  <a:pt x="11566381" y="6050888"/>
                  <a:pt x="11558155" y="6052966"/>
                  <a:pt x="11551985" y="6055045"/>
                </a:cubicBezTo>
                <a:cubicBezTo>
                  <a:pt x="11551985" y="6057123"/>
                  <a:pt x="11551985" y="6057123"/>
                  <a:pt x="11551985" y="6057123"/>
                </a:cubicBezTo>
                <a:cubicBezTo>
                  <a:pt x="11549928" y="6065437"/>
                  <a:pt x="11547872" y="6073751"/>
                  <a:pt x="11547872" y="6082065"/>
                </a:cubicBezTo>
                <a:cubicBezTo>
                  <a:pt x="11547872" y="6092457"/>
                  <a:pt x="11549928" y="6100771"/>
                  <a:pt x="11551985" y="6109085"/>
                </a:cubicBezTo>
                <a:cubicBezTo>
                  <a:pt x="11549928" y="6109085"/>
                  <a:pt x="11533476" y="6117398"/>
                  <a:pt x="11531420" y="6117398"/>
                </a:cubicBezTo>
                <a:cubicBezTo>
                  <a:pt x="11521137" y="6102849"/>
                  <a:pt x="11508798" y="6088300"/>
                  <a:pt x="11494402" y="6082065"/>
                </a:cubicBezTo>
                <a:cubicBezTo>
                  <a:pt x="11494402" y="6079986"/>
                  <a:pt x="11494402" y="6079986"/>
                  <a:pt x="11494402" y="6079986"/>
                </a:cubicBezTo>
                <a:cubicBezTo>
                  <a:pt x="11492346" y="6079986"/>
                  <a:pt x="11492346" y="6079986"/>
                  <a:pt x="11492346" y="6079986"/>
                </a:cubicBezTo>
                <a:cubicBezTo>
                  <a:pt x="11486176" y="6084143"/>
                  <a:pt x="11480006" y="6088300"/>
                  <a:pt x="11473837" y="6092457"/>
                </a:cubicBezTo>
                <a:cubicBezTo>
                  <a:pt x="11473837" y="6092457"/>
                  <a:pt x="11473837" y="6094535"/>
                  <a:pt x="11473837" y="6094535"/>
                </a:cubicBezTo>
                <a:cubicBezTo>
                  <a:pt x="11473837" y="6111163"/>
                  <a:pt x="11477950" y="6127791"/>
                  <a:pt x="11486176" y="6144418"/>
                </a:cubicBezTo>
                <a:cubicBezTo>
                  <a:pt x="11484120" y="6146497"/>
                  <a:pt x="11471780" y="6154811"/>
                  <a:pt x="11469724" y="6156889"/>
                </a:cubicBezTo>
                <a:cubicBezTo>
                  <a:pt x="11457385" y="6144418"/>
                  <a:pt x="11440932" y="6134026"/>
                  <a:pt x="11426536" y="6129869"/>
                </a:cubicBezTo>
                <a:cubicBezTo>
                  <a:pt x="11424480" y="6129869"/>
                  <a:pt x="11424480" y="6129869"/>
                  <a:pt x="11424480" y="6129869"/>
                </a:cubicBezTo>
                <a:cubicBezTo>
                  <a:pt x="11424480" y="6131947"/>
                  <a:pt x="11424480" y="6131947"/>
                  <a:pt x="11424480" y="6131947"/>
                </a:cubicBezTo>
                <a:cubicBezTo>
                  <a:pt x="11418310" y="6134026"/>
                  <a:pt x="11412140" y="6140261"/>
                  <a:pt x="11408027" y="6146497"/>
                </a:cubicBezTo>
                <a:cubicBezTo>
                  <a:pt x="11408027" y="6148575"/>
                  <a:pt x="11408027" y="6148575"/>
                  <a:pt x="11408027" y="6148575"/>
                </a:cubicBezTo>
                <a:cubicBezTo>
                  <a:pt x="11412140" y="6163124"/>
                  <a:pt x="11422423" y="6179752"/>
                  <a:pt x="11434763" y="6194301"/>
                </a:cubicBezTo>
                <a:cubicBezTo>
                  <a:pt x="11432706" y="6194301"/>
                  <a:pt x="11422423" y="6208850"/>
                  <a:pt x="11420366" y="6210929"/>
                </a:cubicBezTo>
                <a:cubicBezTo>
                  <a:pt x="11405971" y="6202615"/>
                  <a:pt x="11387462" y="6198458"/>
                  <a:pt x="11371010" y="6198458"/>
                </a:cubicBezTo>
                <a:cubicBezTo>
                  <a:pt x="11368953" y="6198458"/>
                  <a:pt x="11368953" y="6198458"/>
                  <a:pt x="11368953" y="6198458"/>
                </a:cubicBezTo>
                <a:cubicBezTo>
                  <a:pt x="11364840" y="6202615"/>
                  <a:pt x="11360727" y="6210929"/>
                  <a:pt x="11358671" y="6217164"/>
                </a:cubicBezTo>
                <a:cubicBezTo>
                  <a:pt x="11358671" y="6219243"/>
                  <a:pt x="11358671" y="6219243"/>
                  <a:pt x="11358671" y="6219243"/>
                </a:cubicBezTo>
                <a:cubicBezTo>
                  <a:pt x="11366897" y="6233791"/>
                  <a:pt x="11379236" y="6246262"/>
                  <a:pt x="11395688" y="6256655"/>
                </a:cubicBezTo>
                <a:cubicBezTo>
                  <a:pt x="11393632" y="6258733"/>
                  <a:pt x="11387462" y="6273282"/>
                  <a:pt x="11387462" y="6275361"/>
                </a:cubicBezTo>
                <a:cubicBezTo>
                  <a:pt x="11368953" y="6271204"/>
                  <a:pt x="11350444" y="6271204"/>
                  <a:pt x="11336049" y="6275361"/>
                </a:cubicBezTo>
                <a:cubicBezTo>
                  <a:pt x="11333992" y="6275361"/>
                  <a:pt x="11333992" y="6275361"/>
                  <a:pt x="11333992" y="6275361"/>
                </a:cubicBezTo>
                <a:cubicBezTo>
                  <a:pt x="11333992" y="6277439"/>
                  <a:pt x="11333992" y="6277439"/>
                  <a:pt x="11333992" y="6277439"/>
                </a:cubicBezTo>
                <a:cubicBezTo>
                  <a:pt x="11331936" y="6283675"/>
                  <a:pt x="11329879" y="6291988"/>
                  <a:pt x="11327823" y="6298223"/>
                </a:cubicBezTo>
                <a:cubicBezTo>
                  <a:pt x="11329879" y="6300302"/>
                  <a:pt x="11329879" y="6300302"/>
                  <a:pt x="11329879" y="6300302"/>
                </a:cubicBezTo>
                <a:cubicBezTo>
                  <a:pt x="11340162" y="6310694"/>
                  <a:pt x="11356614" y="6321087"/>
                  <a:pt x="11373066" y="6325243"/>
                </a:cubicBezTo>
                <a:cubicBezTo>
                  <a:pt x="11373066" y="6327322"/>
                  <a:pt x="11371010" y="6346028"/>
                  <a:pt x="11371010" y="6348107"/>
                </a:cubicBezTo>
                <a:cubicBezTo>
                  <a:pt x="11352501" y="6348107"/>
                  <a:pt x="11333992" y="6352263"/>
                  <a:pt x="11321653" y="6360578"/>
                </a:cubicBezTo>
                <a:cubicBezTo>
                  <a:pt x="11319596" y="6360578"/>
                  <a:pt x="11319596" y="6360578"/>
                  <a:pt x="11319596" y="6360578"/>
                </a:cubicBezTo>
                <a:cubicBezTo>
                  <a:pt x="11319596" y="6362655"/>
                  <a:pt x="11319596" y="6362655"/>
                  <a:pt x="11319596" y="6362655"/>
                </a:cubicBezTo>
                <a:cubicBezTo>
                  <a:pt x="11319596" y="6364734"/>
                  <a:pt x="11319596" y="6368891"/>
                  <a:pt x="11319596" y="6373048"/>
                </a:cubicBezTo>
                <a:cubicBezTo>
                  <a:pt x="11319596" y="6377205"/>
                  <a:pt x="11319596" y="6381362"/>
                  <a:pt x="11319596" y="6383440"/>
                </a:cubicBezTo>
                <a:cubicBezTo>
                  <a:pt x="11319596" y="6385519"/>
                  <a:pt x="11319596" y="6385519"/>
                  <a:pt x="11319596" y="6385519"/>
                </a:cubicBezTo>
                <a:cubicBezTo>
                  <a:pt x="11321653" y="6385519"/>
                  <a:pt x="11321653" y="6385519"/>
                  <a:pt x="11321653" y="6385519"/>
                </a:cubicBezTo>
                <a:cubicBezTo>
                  <a:pt x="11333992" y="6393833"/>
                  <a:pt x="11352501" y="6397990"/>
                  <a:pt x="11371010" y="6397990"/>
                </a:cubicBezTo>
                <a:cubicBezTo>
                  <a:pt x="11371010" y="6402146"/>
                  <a:pt x="11373066" y="6418774"/>
                  <a:pt x="11375123" y="6420852"/>
                </a:cubicBezTo>
                <a:cubicBezTo>
                  <a:pt x="11356614" y="6427087"/>
                  <a:pt x="11340162" y="6435401"/>
                  <a:pt x="11329879" y="6447872"/>
                </a:cubicBezTo>
                <a:cubicBezTo>
                  <a:pt x="11327823" y="6447872"/>
                  <a:pt x="11327823" y="6447872"/>
                  <a:pt x="11327823" y="6447872"/>
                </a:cubicBezTo>
                <a:cubicBezTo>
                  <a:pt x="11327823" y="6449951"/>
                  <a:pt x="11327823" y="6449951"/>
                  <a:pt x="11327823" y="6449951"/>
                </a:cubicBezTo>
                <a:cubicBezTo>
                  <a:pt x="11329879" y="6456186"/>
                  <a:pt x="11331936" y="6464500"/>
                  <a:pt x="11333992" y="6470736"/>
                </a:cubicBezTo>
                <a:cubicBezTo>
                  <a:pt x="11336049" y="6470736"/>
                  <a:pt x="11336049" y="6470736"/>
                  <a:pt x="11336049" y="6470736"/>
                </a:cubicBezTo>
                <a:cubicBezTo>
                  <a:pt x="11350444" y="6476971"/>
                  <a:pt x="11371010" y="6474892"/>
                  <a:pt x="11387462" y="6470736"/>
                </a:cubicBezTo>
                <a:cubicBezTo>
                  <a:pt x="11387462" y="6472813"/>
                  <a:pt x="11395688" y="6489442"/>
                  <a:pt x="11395688" y="6491519"/>
                </a:cubicBezTo>
                <a:cubicBezTo>
                  <a:pt x="11381292" y="6499833"/>
                  <a:pt x="11366897" y="6514383"/>
                  <a:pt x="11358671" y="6528932"/>
                </a:cubicBezTo>
                <a:cubicBezTo>
                  <a:pt x="11358671" y="6531010"/>
                  <a:pt x="11358671" y="6531010"/>
                  <a:pt x="11358671" y="6531010"/>
                </a:cubicBezTo>
                <a:cubicBezTo>
                  <a:pt x="11360727" y="6535168"/>
                  <a:pt x="11366897" y="6543481"/>
                  <a:pt x="11371010" y="6549716"/>
                </a:cubicBezTo>
                <a:cubicBezTo>
                  <a:pt x="11387462" y="6549716"/>
                  <a:pt x="11405971" y="6545560"/>
                  <a:pt x="11422423" y="6535168"/>
                </a:cubicBezTo>
                <a:cubicBezTo>
                  <a:pt x="11422423" y="6537245"/>
                  <a:pt x="11432706" y="6551795"/>
                  <a:pt x="11434763" y="6553874"/>
                </a:cubicBezTo>
                <a:cubicBezTo>
                  <a:pt x="11422423" y="6566344"/>
                  <a:pt x="11412140" y="6582971"/>
                  <a:pt x="11408027" y="6599600"/>
                </a:cubicBezTo>
                <a:cubicBezTo>
                  <a:pt x="11410084" y="6601677"/>
                  <a:pt x="11410084" y="6601677"/>
                  <a:pt x="11410084" y="6601677"/>
                </a:cubicBezTo>
                <a:cubicBezTo>
                  <a:pt x="11412140" y="6605835"/>
                  <a:pt x="11420366" y="6612070"/>
                  <a:pt x="11424480" y="6616227"/>
                </a:cubicBezTo>
                <a:cubicBezTo>
                  <a:pt x="11426536" y="6616227"/>
                  <a:pt x="11426536" y="6616227"/>
                  <a:pt x="11426536" y="6616227"/>
                </a:cubicBezTo>
                <a:cubicBezTo>
                  <a:pt x="11440932" y="6612070"/>
                  <a:pt x="11457385" y="6603756"/>
                  <a:pt x="11471780" y="6589207"/>
                </a:cubicBezTo>
                <a:cubicBezTo>
                  <a:pt x="11473837" y="6591286"/>
                  <a:pt x="11486176" y="6601677"/>
                  <a:pt x="11488233" y="6603756"/>
                </a:cubicBezTo>
                <a:cubicBezTo>
                  <a:pt x="11480006" y="6620383"/>
                  <a:pt x="11475894" y="6637012"/>
                  <a:pt x="11475894" y="6653639"/>
                </a:cubicBezTo>
                <a:cubicBezTo>
                  <a:pt x="11475894" y="6653639"/>
                  <a:pt x="11475894" y="6655718"/>
                  <a:pt x="11475894" y="6655718"/>
                </a:cubicBezTo>
                <a:cubicBezTo>
                  <a:pt x="11480006" y="6659874"/>
                  <a:pt x="11488233" y="6664032"/>
                  <a:pt x="11494402" y="6666109"/>
                </a:cubicBezTo>
                <a:cubicBezTo>
                  <a:pt x="11494402" y="6668188"/>
                  <a:pt x="11494402" y="6668188"/>
                  <a:pt x="11494402" y="6668188"/>
                </a:cubicBezTo>
                <a:cubicBezTo>
                  <a:pt x="11496459" y="6666109"/>
                  <a:pt x="11496459" y="6666109"/>
                  <a:pt x="11496459" y="6666109"/>
                </a:cubicBezTo>
                <a:cubicBezTo>
                  <a:pt x="11510854" y="6657796"/>
                  <a:pt x="11523194" y="6645325"/>
                  <a:pt x="11533476" y="6628698"/>
                </a:cubicBezTo>
                <a:cubicBezTo>
                  <a:pt x="11535533" y="6630776"/>
                  <a:pt x="11549928" y="6637012"/>
                  <a:pt x="11551985" y="6637012"/>
                </a:cubicBezTo>
                <a:cubicBezTo>
                  <a:pt x="11549928" y="6645325"/>
                  <a:pt x="11549928" y="6655718"/>
                  <a:pt x="11549928" y="6664032"/>
                </a:cubicBezTo>
                <a:cubicBezTo>
                  <a:pt x="11549928" y="6672345"/>
                  <a:pt x="11549928" y="6682738"/>
                  <a:pt x="11551985" y="6688973"/>
                </a:cubicBezTo>
                <a:cubicBezTo>
                  <a:pt x="11551985" y="6691051"/>
                  <a:pt x="11551985" y="6691051"/>
                  <a:pt x="11551985" y="6691051"/>
                </a:cubicBezTo>
                <a:cubicBezTo>
                  <a:pt x="11554042" y="6691051"/>
                  <a:pt x="11554042" y="6691051"/>
                  <a:pt x="11554042" y="6691051"/>
                </a:cubicBezTo>
                <a:cubicBezTo>
                  <a:pt x="11558155" y="6693130"/>
                  <a:pt x="11568437" y="6695208"/>
                  <a:pt x="11574607" y="6697286"/>
                </a:cubicBezTo>
                <a:cubicBezTo>
                  <a:pt x="11576663" y="6697286"/>
                  <a:pt x="11576663" y="6697286"/>
                  <a:pt x="11576663" y="6697286"/>
                </a:cubicBezTo>
                <a:cubicBezTo>
                  <a:pt x="11586946" y="6684816"/>
                  <a:pt x="11597229" y="6668188"/>
                  <a:pt x="11601342" y="6651561"/>
                </a:cubicBezTo>
                <a:cubicBezTo>
                  <a:pt x="11603398" y="6651561"/>
                  <a:pt x="11621907" y="6653639"/>
                  <a:pt x="11623964" y="6653639"/>
                </a:cubicBezTo>
                <a:cubicBezTo>
                  <a:pt x="11623964" y="6672345"/>
                  <a:pt x="11628077" y="6691051"/>
                  <a:pt x="11636303" y="6705600"/>
                </a:cubicBezTo>
                <a:cubicBezTo>
                  <a:pt x="11638359" y="6705600"/>
                  <a:pt x="11638359" y="6705600"/>
                  <a:pt x="11638359" y="6705600"/>
                </a:cubicBezTo>
                <a:cubicBezTo>
                  <a:pt x="11644529" y="6705600"/>
                  <a:pt x="11654812" y="6705600"/>
                  <a:pt x="11658925" y="6705600"/>
                </a:cubicBezTo>
                <a:cubicBezTo>
                  <a:pt x="11660982" y="6705600"/>
                  <a:pt x="11660982" y="6705600"/>
                  <a:pt x="11660982" y="6705600"/>
                </a:cubicBezTo>
                <a:cubicBezTo>
                  <a:pt x="11669208" y="6691051"/>
                  <a:pt x="11673321" y="6672345"/>
                  <a:pt x="11675378" y="6653639"/>
                </a:cubicBezTo>
                <a:cubicBezTo>
                  <a:pt x="11677434" y="6653639"/>
                  <a:pt x="11693886" y="6651561"/>
                  <a:pt x="11695943" y="6651561"/>
                </a:cubicBezTo>
                <a:cubicBezTo>
                  <a:pt x="11700056" y="6668188"/>
                  <a:pt x="11710338" y="6684816"/>
                  <a:pt x="11722678" y="6697286"/>
                </a:cubicBezTo>
                <a:cubicBezTo>
                  <a:pt x="11728847" y="6695208"/>
                  <a:pt x="11739130" y="6693130"/>
                  <a:pt x="11743243" y="6691051"/>
                </a:cubicBezTo>
                <a:cubicBezTo>
                  <a:pt x="11745300" y="6691051"/>
                  <a:pt x="11745300" y="6691051"/>
                  <a:pt x="11745300" y="6691051"/>
                </a:cubicBezTo>
                <a:cubicBezTo>
                  <a:pt x="11747356" y="6682738"/>
                  <a:pt x="11747356" y="6672345"/>
                  <a:pt x="11747356" y="6664032"/>
                </a:cubicBezTo>
                <a:cubicBezTo>
                  <a:pt x="11747356" y="6655718"/>
                  <a:pt x="11747356" y="6645325"/>
                  <a:pt x="11745300" y="6637012"/>
                </a:cubicBezTo>
                <a:cubicBezTo>
                  <a:pt x="11747356" y="6637012"/>
                  <a:pt x="11763808" y="6630776"/>
                  <a:pt x="11765865" y="6628698"/>
                </a:cubicBezTo>
                <a:cubicBezTo>
                  <a:pt x="11774091" y="6645325"/>
                  <a:pt x="11788487" y="6657796"/>
                  <a:pt x="11802882" y="6666109"/>
                </a:cubicBezTo>
                <a:cubicBezTo>
                  <a:pt x="11809052" y="6664032"/>
                  <a:pt x="11817278" y="6659874"/>
                  <a:pt x="11821391" y="6655718"/>
                </a:cubicBezTo>
                <a:cubicBezTo>
                  <a:pt x="11823448" y="6653639"/>
                  <a:pt x="11823448" y="6653639"/>
                  <a:pt x="11823448" y="6653639"/>
                </a:cubicBezTo>
                <a:cubicBezTo>
                  <a:pt x="11823448" y="6653639"/>
                  <a:pt x="11823448" y="6653639"/>
                  <a:pt x="11823448" y="6651561"/>
                </a:cubicBezTo>
                <a:cubicBezTo>
                  <a:pt x="11823448" y="6637012"/>
                  <a:pt x="11817278" y="6618306"/>
                  <a:pt x="11809052" y="6603756"/>
                </a:cubicBezTo>
                <a:cubicBezTo>
                  <a:pt x="11811108" y="6601677"/>
                  <a:pt x="11823448" y="6591286"/>
                  <a:pt x="11825504" y="6589207"/>
                </a:cubicBezTo>
                <a:cubicBezTo>
                  <a:pt x="11839900" y="6601677"/>
                  <a:pt x="11856352" y="6612070"/>
                  <a:pt x="11870748" y="6616227"/>
                </a:cubicBezTo>
                <a:cubicBezTo>
                  <a:pt x="11872805" y="6616227"/>
                  <a:pt x="11872805" y="6616227"/>
                  <a:pt x="11872805" y="6616227"/>
                </a:cubicBezTo>
                <a:cubicBezTo>
                  <a:pt x="11876918" y="6612070"/>
                  <a:pt x="11885144" y="6605835"/>
                  <a:pt x="11887201" y="6599600"/>
                </a:cubicBezTo>
                <a:cubicBezTo>
                  <a:pt x="11889257" y="6599600"/>
                  <a:pt x="11889257" y="6599600"/>
                  <a:pt x="11889257" y="6599600"/>
                </a:cubicBezTo>
                <a:cubicBezTo>
                  <a:pt x="11885144" y="6582971"/>
                  <a:pt x="11874861" y="6566344"/>
                  <a:pt x="11862522" y="6553874"/>
                </a:cubicBezTo>
                <a:cubicBezTo>
                  <a:pt x="11864579" y="6551795"/>
                  <a:pt x="11874861" y="6537245"/>
                  <a:pt x="11874861" y="6535168"/>
                </a:cubicBezTo>
                <a:cubicBezTo>
                  <a:pt x="11891314" y="6543481"/>
                  <a:pt x="11909822" y="6549716"/>
                  <a:pt x="11926275" y="6549716"/>
                </a:cubicBezTo>
                <a:cubicBezTo>
                  <a:pt x="11928331" y="6547638"/>
                  <a:pt x="11928331" y="6547638"/>
                  <a:pt x="11928331" y="6547638"/>
                </a:cubicBezTo>
                <a:cubicBezTo>
                  <a:pt x="11930388" y="6543481"/>
                  <a:pt x="11936557" y="6535168"/>
                  <a:pt x="11938614" y="6528932"/>
                </a:cubicBezTo>
                <a:cubicBezTo>
                  <a:pt x="11938614" y="6526854"/>
                  <a:pt x="11938614" y="6526854"/>
                  <a:pt x="11938614" y="6526854"/>
                </a:cubicBezTo>
                <a:cubicBezTo>
                  <a:pt x="11930388" y="6514383"/>
                  <a:pt x="11915992" y="6499833"/>
                  <a:pt x="11901596" y="6491519"/>
                </a:cubicBezTo>
                <a:cubicBezTo>
                  <a:pt x="11901596" y="6487363"/>
                  <a:pt x="11909822" y="6472813"/>
                  <a:pt x="11909822" y="6470736"/>
                </a:cubicBezTo>
                <a:cubicBezTo>
                  <a:pt x="11926275" y="6474892"/>
                  <a:pt x="11944784" y="6474892"/>
                  <a:pt x="11961236" y="6470736"/>
                </a:cubicBezTo>
                <a:cubicBezTo>
                  <a:pt x="11963292" y="6470736"/>
                  <a:pt x="11963292" y="6470736"/>
                  <a:pt x="11963292" y="6470736"/>
                </a:cubicBezTo>
                <a:cubicBezTo>
                  <a:pt x="11965349" y="6464500"/>
                  <a:pt x="11967405" y="6456186"/>
                  <a:pt x="11967405" y="6449951"/>
                </a:cubicBezTo>
                <a:cubicBezTo>
                  <a:pt x="11967405" y="6447872"/>
                  <a:pt x="11967405" y="6447872"/>
                  <a:pt x="11967405" y="6447872"/>
                </a:cubicBezTo>
                <a:cubicBezTo>
                  <a:pt x="11957123" y="6435401"/>
                  <a:pt x="11940670" y="6427087"/>
                  <a:pt x="11922162" y="6420852"/>
                </a:cubicBezTo>
                <a:cubicBezTo>
                  <a:pt x="11924218" y="6418774"/>
                  <a:pt x="11926275" y="6402146"/>
                  <a:pt x="11926275" y="6400068"/>
                </a:cubicBezTo>
                <a:cubicBezTo>
                  <a:pt x="11944784" y="6400068"/>
                  <a:pt x="11963292" y="6393833"/>
                  <a:pt x="11975632" y="6385519"/>
                </a:cubicBezTo>
                <a:cubicBezTo>
                  <a:pt x="11977688" y="6385519"/>
                  <a:pt x="11977688" y="6385519"/>
                  <a:pt x="11977688" y="6385519"/>
                </a:cubicBezTo>
                <a:cubicBezTo>
                  <a:pt x="11977688" y="6381362"/>
                  <a:pt x="11977688" y="6377205"/>
                  <a:pt x="11977688" y="6373048"/>
                </a:cubicBezTo>
                <a:cubicBezTo>
                  <a:pt x="11977688" y="6370969"/>
                  <a:pt x="11977688" y="6366813"/>
                  <a:pt x="11977688" y="6362655"/>
                </a:cubicBezTo>
                <a:cubicBezTo>
                  <a:pt x="11975632" y="6362655"/>
                  <a:pt x="11975632" y="6362655"/>
                  <a:pt x="11975632" y="6362655"/>
                </a:cubicBezTo>
                <a:cubicBezTo>
                  <a:pt x="11963292" y="6354342"/>
                  <a:pt x="11944784" y="6348107"/>
                  <a:pt x="11926275" y="6348107"/>
                </a:cubicBezTo>
                <a:cubicBezTo>
                  <a:pt x="11926275" y="6346028"/>
                  <a:pt x="11924218" y="6329401"/>
                  <a:pt x="11924218" y="6327322"/>
                </a:cubicBezTo>
                <a:cubicBezTo>
                  <a:pt x="11940670" y="6321087"/>
                  <a:pt x="11957123" y="6312773"/>
                  <a:pt x="11967405" y="6300302"/>
                </a:cubicBezTo>
                <a:cubicBezTo>
                  <a:pt x="11969462" y="6300302"/>
                  <a:pt x="11969462" y="6300302"/>
                  <a:pt x="11969462" y="6300302"/>
                </a:cubicBezTo>
                <a:cubicBezTo>
                  <a:pt x="11969462" y="6298223"/>
                  <a:pt x="11969462" y="6298223"/>
                  <a:pt x="11969462" y="6298223"/>
                </a:cubicBezTo>
                <a:cubicBezTo>
                  <a:pt x="11967405" y="6291988"/>
                  <a:pt x="11965349" y="6283675"/>
                  <a:pt x="11963292" y="6277439"/>
                </a:cubicBezTo>
                <a:cubicBezTo>
                  <a:pt x="11961236" y="6277439"/>
                  <a:pt x="11961236" y="6277439"/>
                  <a:pt x="11961236" y="6277439"/>
                </a:cubicBezTo>
                <a:cubicBezTo>
                  <a:pt x="11946840" y="6271204"/>
                  <a:pt x="11928331" y="6273282"/>
                  <a:pt x="11909822" y="6277439"/>
                </a:cubicBezTo>
                <a:cubicBezTo>
                  <a:pt x="11909822" y="6275361"/>
                  <a:pt x="11903653" y="6258733"/>
                  <a:pt x="11901596" y="6256655"/>
                </a:cubicBezTo>
                <a:cubicBezTo>
                  <a:pt x="11918049" y="6248341"/>
                  <a:pt x="11930388" y="6233791"/>
                  <a:pt x="11938614" y="6219243"/>
                </a:cubicBezTo>
                <a:cubicBezTo>
                  <a:pt x="11938614" y="6217164"/>
                  <a:pt x="11938614" y="6217164"/>
                  <a:pt x="11938614" y="6217164"/>
                </a:cubicBezTo>
                <a:cubicBezTo>
                  <a:pt x="11936557" y="6213007"/>
                  <a:pt x="11932444" y="6204693"/>
                  <a:pt x="11928331" y="6198458"/>
                </a:cubicBezTo>
                <a:cubicBezTo>
                  <a:pt x="11926275" y="6198458"/>
                  <a:pt x="11926275" y="6198458"/>
                  <a:pt x="11926275" y="6198458"/>
                </a:cubicBezTo>
                <a:cubicBezTo>
                  <a:pt x="11909822" y="6198458"/>
                  <a:pt x="11891314" y="6202615"/>
                  <a:pt x="11876918" y="6210929"/>
                </a:cubicBezTo>
                <a:cubicBezTo>
                  <a:pt x="11874861" y="6210929"/>
                  <a:pt x="11864579" y="6196379"/>
                  <a:pt x="11862522" y="6194301"/>
                </a:cubicBezTo>
                <a:cubicBezTo>
                  <a:pt x="11874861" y="6181830"/>
                  <a:pt x="11885144" y="6165203"/>
                  <a:pt x="11889257" y="6148575"/>
                </a:cubicBezTo>
                <a:cubicBezTo>
                  <a:pt x="11889257" y="6146497"/>
                  <a:pt x="11889257" y="6146497"/>
                  <a:pt x="11889257" y="6146497"/>
                </a:cubicBezTo>
                <a:cubicBezTo>
                  <a:pt x="11885144" y="6142340"/>
                  <a:pt x="11878975" y="6136104"/>
                  <a:pt x="11872805" y="6131947"/>
                </a:cubicBezTo>
                <a:cubicBezTo>
                  <a:pt x="11856352" y="6136104"/>
                  <a:pt x="11839900" y="6144418"/>
                  <a:pt x="11827561" y="6156889"/>
                </a:cubicBezTo>
                <a:cubicBezTo>
                  <a:pt x="11825504" y="6156889"/>
                  <a:pt x="11811108" y="6146497"/>
                  <a:pt x="11809052" y="6144418"/>
                </a:cubicBezTo>
                <a:cubicBezTo>
                  <a:pt x="11819334" y="6127791"/>
                  <a:pt x="11823448" y="6111163"/>
                  <a:pt x="11823448" y="6094535"/>
                </a:cubicBezTo>
                <a:cubicBezTo>
                  <a:pt x="11823448" y="6094535"/>
                  <a:pt x="11823448" y="6092457"/>
                  <a:pt x="11823448" y="6092457"/>
                </a:cubicBezTo>
                <a:cubicBezTo>
                  <a:pt x="11817278" y="6088300"/>
                  <a:pt x="11809052" y="6084143"/>
                  <a:pt x="11804939" y="6082065"/>
                </a:cubicBezTo>
                <a:cubicBezTo>
                  <a:pt x="11802882" y="6079986"/>
                  <a:pt x="11802882" y="6079986"/>
                  <a:pt x="11802882" y="6079986"/>
                </a:cubicBezTo>
                <a:cubicBezTo>
                  <a:pt x="11802882" y="6082065"/>
                  <a:pt x="11802882" y="6082065"/>
                  <a:pt x="11802882" y="6082065"/>
                </a:cubicBezTo>
                <a:cubicBezTo>
                  <a:pt x="11788487" y="6088300"/>
                  <a:pt x="11776147" y="6102849"/>
                  <a:pt x="11765865" y="6117398"/>
                </a:cubicBezTo>
                <a:cubicBezTo>
                  <a:pt x="11763808" y="6117398"/>
                  <a:pt x="11747356" y="6111163"/>
                  <a:pt x="11745300" y="6109085"/>
                </a:cubicBezTo>
                <a:cubicBezTo>
                  <a:pt x="11747356" y="6100771"/>
                  <a:pt x="11749412" y="6092457"/>
                  <a:pt x="11749412" y="6082065"/>
                </a:cubicBezTo>
                <a:cubicBezTo>
                  <a:pt x="11749412" y="6073751"/>
                  <a:pt x="11747356" y="6065437"/>
                  <a:pt x="11745300" y="6057123"/>
                </a:cubicBezTo>
                <a:cubicBezTo>
                  <a:pt x="11745300" y="6055045"/>
                  <a:pt x="11745300" y="6055045"/>
                  <a:pt x="11745300" y="6055045"/>
                </a:cubicBezTo>
                <a:cubicBezTo>
                  <a:pt x="11743243" y="6055045"/>
                  <a:pt x="11743243" y="6055045"/>
                  <a:pt x="11743243" y="6055045"/>
                </a:cubicBezTo>
                <a:cubicBezTo>
                  <a:pt x="11739130" y="6052966"/>
                  <a:pt x="11730904" y="6050888"/>
                  <a:pt x="11722678" y="6050888"/>
                </a:cubicBezTo>
                <a:cubicBezTo>
                  <a:pt x="11710338" y="6061280"/>
                  <a:pt x="11700056" y="6077908"/>
                  <a:pt x="11695943" y="6096614"/>
                </a:cubicBezTo>
                <a:cubicBezTo>
                  <a:pt x="11693886" y="6094535"/>
                  <a:pt x="11677434" y="6092457"/>
                  <a:pt x="11673321" y="6092457"/>
                </a:cubicBezTo>
                <a:cubicBezTo>
                  <a:pt x="11673321" y="6075829"/>
                  <a:pt x="11669208" y="6057123"/>
                  <a:pt x="11660982" y="6042574"/>
                </a:cubicBezTo>
                <a:cubicBezTo>
                  <a:pt x="11658925" y="6042574"/>
                  <a:pt x="11658925" y="6042574"/>
                  <a:pt x="11658925" y="6042574"/>
                </a:cubicBezTo>
                <a:cubicBezTo>
                  <a:pt x="11652756" y="6040495"/>
                  <a:pt x="11644529" y="6040495"/>
                  <a:pt x="11638359" y="6042574"/>
                </a:cubicBezTo>
                <a:cubicBezTo>
                  <a:pt x="11636303" y="6042574"/>
                  <a:pt x="11636303" y="6042574"/>
                  <a:pt x="11636303" y="6042574"/>
                </a:cubicBezTo>
                <a:close/>
                <a:moveTo>
                  <a:pt x="0" y="0"/>
                </a:moveTo>
                <a:lnTo>
                  <a:pt x="12192000" y="0"/>
                </a:lnTo>
                <a:lnTo>
                  <a:pt x="12192000" y="6858000"/>
                </a:lnTo>
                <a:lnTo>
                  <a:pt x="4539049" y="6858000"/>
                </a:lnTo>
                <a:lnTo>
                  <a:pt x="0" y="6858000"/>
                </a:lnTo>
                <a:lnTo>
                  <a:pt x="0" y="6273113"/>
                </a:lnTo>
                <a:close/>
              </a:path>
            </a:pathLst>
          </a:custGeom>
        </p:spPr>
        <p:txBody>
          <a:bodyPr rtlCol="0">
            <a:noAutofit/>
          </a:bodyPr>
          <a:lstStyle/>
          <a:p>
            <a:pPr lvl="0"/>
            <a:endParaRPr lang="en-US" noProof="0" dirty="0"/>
          </a:p>
        </p:txBody>
      </p:sp>
      <p:sp>
        <p:nvSpPr>
          <p:cNvPr id="8" name="Text Placeholder 7"/>
          <p:cNvSpPr>
            <a:spLocks noGrp="1"/>
          </p:cNvSpPr>
          <p:nvPr>
            <p:ph type="body" sz="quarter" idx="17"/>
          </p:nvPr>
        </p:nvSpPr>
        <p:spPr>
          <a:xfrm>
            <a:off x="0" y="0"/>
            <a:ext cx="9144000" cy="5143500"/>
          </a:xfrm>
          <a:custGeom>
            <a:avLst/>
            <a:gdLst>
              <a:gd name="connsiteX0" fmla="*/ 11603402 w 12192000"/>
              <a:gd name="connsiteY0" fmla="*/ 6448102 h 6858000"/>
              <a:gd name="connsiteX1" fmla="*/ 11613605 w 12192000"/>
              <a:gd name="connsiteY1" fmla="*/ 6448102 h 6858000"/>
              <a:gd name="connsiteX2" fmla="*/ 11617686 w 12192000"/>
              <a:gd name="connsiteY2" fmla="*/ 6456440 h 6858000"/>
              <a:gd name="connsiteX3" fmla="*/ 11623808 w 12192000"/>
              <a:gd name="connsiteY3" fmla="*/ 6558584 h 6858000"/>
              <a:gd name="connsiteX4" fmla="*/ 11621767 w 12192000"/>
              <a:gd name="connsiteY4" fmla="*/ 6569006 h 6858000"/>
              <a:gd name="connsiteX5" fmla="*/ 11615645 w 12192000"/>
              <a:gd name="connsiteY5" fmla="*/ 6569006 h 6858000"/>
              <a:gd name="connsiteX6" fmla="*/ 11509533 w 12192000"/>
              <a:gd name="connsiteY6" fmla="*/ 6506470 h 6858000"/>
              <a:gd name="connsiteX7" fmla="*/ 11505451 w 12192000"/>
              <a:gd name="connsiteY7" fmla="*/ 6500217 h 6858000"/>
              <a:gd name="connsiteX8" fmla="*/ 11505451 w 12192000"/>
              <a:gd name="connsiteY8" fmla="*/ 6498131 h 6858000"/>
              <a:gd name="connsiteX9" fmla="*/ 11511573 w 12192000"/>
              <a:gd name="connsiteY9" fmla="*/ 6493962 h 6858000"/>
              <a:gd name="connsiteX10" fmla="*/ 11603402 w 12192000"/>
              <a:gd name="connsiteY10" fmla="*/ 6448102 h 6858000"/>
              <a:gd name="connsiteX11" fmla="*/ 11686136 w 12192000"/>
              <a:gd name="connsiteY11" fmla="*/ 6446018 h 6858000"/>
              <a:gd name="connsiteX12" fmla="*/ 11696438 w 12192000"/>
              <a:gd name="connsiteY12" fmla="*/ 6446018 h 6858000"/>
              <a:gd name="connsiteX13" fmla="*/ 11787097 w 12192000"/>
              <a:gd name="connsiteY13" fmla="*/ 6491784 h 6858000"/>
              <a:gd name="connsiteX14" fmla="*/ 11795339 w 12192000"/>
              <a:gd name="connsiteY14" fmla="*/ 6498025 h 6858000"/>
              <a:gd name="connsiteX15" fmla="*/ 11791218 w 12192000"/>
              <a:gd name="connsiteY15" fmla="*/ 6504265 h 6858000"/>
              <a:gd name="connsiteX16" fmla="*/ 11684076 w 12192000"/>
              <a:gd name="connsiteY16" fmla="*/ 6566673 h 6858000"/>
              <a:gd name="connsiteX17" fmla="*/ 11675833 w 12192000"/>
              <a:gd name="connsiteY17" fmla="*/ 6566673 h 6858000"/>
              <a:gd name="connsiteX18" fmla="*/ 11673773 w 12192000"/>
              <a:gd name="connsiteY18" fmla="*/ 6558352 h 6858000"/>
              <a:gd name="connsiteX19" fmla="*/ 11682015 w 12192000"/>
              <a:gd name="connsiteY19" fmla="*/ 6454339 h 6858000"/>
              <a:gd name="connsiteX20" fmla="*/ 11686136 w 12192000"/>
              <a:gd name="connsiteY20" fmla="*/ 6446018 h 6858000"/>
              <a:gd name="connsiteX21" fmla="*/ 10868401 w 12192000"/>
              <a:gd name="connsiteY21" fmla="*/ 6406275 h 6858000"/>
              <a:gd name="connsiteX22" fmla="*/ 10868401 w 12192000"/>
              <a:gd name="connsiteY22" fmla="*/ 6449478 h 6858000"/>
              <a:gd name="connsiteX23" fmla="*/ 10820512 w 12192000"/>
              <a:gd name="connsiteY23" fmla="*/ 6457707 h 6858000"/>
              <a:gd name="connsiteX24" fmla="*/ 10801773 w 12192000"/>
              <a:gd name="connsiteY24" fmla="*/ 6433020 h 6858000"/>
              <a:gd name="connsiteX25" fmla="*/ 10826759 w 12192000"/>
              <a:gd name="connsiteY25" fmla="*/ 6408333 h 6858000"/>
              <a:gd name="connsiteX26" fmla="*/ 10518900 w 12192000"/>
              <a:gd name="connsiteY26" fmla="*/ 6336141 h 6858000"/>
              <a:gd name="connsiteX27" fmla="*/ 10559811 w 12192000"/>
              <a:gd name="connsiteY27" fmla="*/ 6396340 h 6858000"/>
              <a:gd name="connsiteX28" fmla="*/ 10518900 w 12192000"/>
              <a:gd name="connsiteY28" fmla="*/ 6456538 h 6858000"/>
              <a:gd name="connsiteX29" fmla="*/ 10477988 w 12192000"/>
              <a:gd name="connsiteY29" fmla="*/ 6396340 h 6858000"/>
              <a:gd name="connsiteX30" fmla="*/ 10518900 w 12192000"/>
              <a:gd name="connsiteY30" fmla="*/ 6336141 h 6858000"/>
              <a:gd name="connsiteX31" fmla="*/ 11673123 w 12192000"/>
              <a:gd name="connsiteY31" fmla="*/ 6327829 h 6858000"/>
              <a:gd name="connsiteX32" fmla="*/ 11682116 w 12192000"/>
              <a:gd name="connsiteY32" fmla="*/ 6328868 h 6858000"/>
              <a:gd name="connsiteX33" fmla="*/ 11708840 w 12192000"/>
              <a:gd name="connsiteY33" fmla="*/ 6380819 h 6858000"/>
              <a:gd name="connsiteX34" fmla="*/ 11649226 w 12192000"/>
              <a:gd name="connsiteY34" fmla="*/ 6439004 h 6858000"/>
              <a:gd name="connsiteX35" fmla="*/ 11589612 w 12192000"/>
              <a:gd name="connsiteY35" fmla="*/ 6380819 h 6858000"/>
              <a:gd name="connsiteX36" fmla="*/ 11616336 w 12192000"/>
              <a:gd name="connsiteY36" fmla="*/ 6330947 h 6858000"/>
              <a:gd name="connsiteX37" fmla="*/ 11632781 w 12192000"/>
              <a:gd name="connsiteY37" fmla="*/ 6333024 h 6858000"/>
              <a:gd name="connsiteX38" fmla="*/ 11630725 w 12192000"/>
              <a:gd name="connsiteY38" fmla="*/ 6349649 h 6858000"/>
              <a:gd name="connsiteX39" fmla="*/ 11614280 w 12192000"/>
              <a:gd name="connsiteY39" fmla="*/ 6380819 h 6858000"/>
              <a:gd name="connsiteX40" fmla="*/ 11649226 w 12192000"/>
              <a:gd name="connsiteY40" fmla="*/ 6416146 h 6858000"/>
              <a:gd name="connsiteX41" fmla="*/ 11684172 w 12192000"/>
              <a:gd name="connsiteY41" fmla="*/ 6380819 h 6858000"/>
              <a:gd name="connsiteX42" fmla="*/ 11667727 w 12192000"/>
              <a:gd name="connsiteY42" fmla="*/ 6349649 h 6858000"/>
              <a:gd name="connsiteX43" fmla="*/ 11665671 w 12192000"/>
              <a:gd name="connsiteY43" fmla="*/ 6333024 h 6858000"/>
              <a:gd name="connsiteX44" fmla="*/ 11673123 w 12192000"/>
              <a:gd name="connsiteY44" fmla="*/ 6327829 h 6858000"/>
              <a:gd name="connsiteX45" fmla="*/ 11822057 w 12192000"/>
              <a:gd name="connsiteY45" fmla="*/ 6312763 h 6858000"/>
              <a:gd name="connsiteX46" fmla="*/ 11826190 w 12192000"/>
              <a:gd name="connsiteY46" fmla="*/ 6318992 h 6858000"/>
              <a:gd name="connsiteX47" fmla="*/ 11826190 w 12192000"/>
              <a:gd name="connsiteY47" fmla="*/ 6443559 h 6858000"/>
              <a:gd name="connsiteX48" fmla="*/ 11822057 w 12192000"/>
              <a:gd name="connsiteY48" fmla="*/ 6449787 h 6858000"/>
              <a:gd name="connsiteX49" fmla="*/ 11813791 w 12192000"/>
              <a:gd name="connsiteY49" fmla="*/ 6447711 h 6858000"/>
              <a:gd name="connsiteX50" fmla="*/ 11729066 w 12192000"/>
              <a:gd name="connsiteY50" fmla="*/ 6389579 h 6858000"/>
              <a:gd name="connsiteX51" fmla="*/ 11722867 w 12192000"/>
              <a:gd name="connsiteY51" fmla="*/ 6381275 h 6858000"/>
              <a:gd name="connsiteX52" fmla="*/ 11729066 w 12192000"/>
              <a:gd name="connsiteY52" fmla="*/ 6372971 h 6858000"/>
              <a:gd name="connsiteX53" fmla="*/ 11813791 w 12192000"/>
              <a:gd name="connsiteY53" fmla="*/ 6314840 h 6858000"/>
              <a:gd name="connsiteX54" fmla="*/ 11822057 w 12192000"/>
              <a:gd name="connsiteY54" fmla="*/ 6312763 h 6858000"/>
              <a:gd name="connsiteX55" fmla="*/ 11476229 w 12192000"/>
              <a:gd name="connsiteY55" fmla="*/ 6312763 h 6858000"/>
              <a:gd name="connsiteX56" fmla="*/ 11484412 w 12192000"/>
              <a:gd name="connsiteY56" fmla="*/ 6316915 h 6858000"/>
              <a:gd name="connsiteX57" fmla="*/ 11568280 w 12192000"/>
              <a:gd name="connsiteY57" fmla="*/ 6372971 h 6858000"/>
              <a:gd name="connsiteX58" fmla="*/ 11574417 w 12192000"/>
              <a:gd name="connsiteY58" fmla="*/ 6381275 h 6858000"/>
              <a:gd name="connsiteX59" fmla="*/ 11568280 w 12192000"/>
              <a:gd name="connsiteY59" fmla="*/ 6389579 h 6858000"/>
              <a:gd name="connsiteX60" fmla="*/ 11484412 w 12192000"/>
              <a:gd name="connsiteY60" fmla="*/ 6447711 h 6858000"/>
              <a:gd name="connsiteX61" fmla="*/ 11476229 w 12192000"/>
              <a:gd name="connsiteY61" fmla="*/ 6449787 h 6858000"/>
              <a:gd name="connsiteX62" fmla="*/ 11472138 w 12192000"/>
              <a:gd name="connsiteY62" fmla="*/ 6443559 h 6858000"/>
              <a:gd name="connsiteX63" fmla="*/ 11472138 w 12192000"/>
              <a:gd name="connsiteY63" fmla="*/ 6318992 h 6858000"/>
              <a:gd name="connsiteX64" fmla="*/ 11476229 w 12192000"/>
              <a:gd name="connsiteY64" fmla="*/ 6312763 h 6858000"/>
              <a:gd name="connsiteX65" fmla="*/ 11088184 w 12192000"/>
              <a:gd name="connsiteY65" fmla="*/ 6302243 h 6858000"/>
              <a:gd name="connsiteX66" fmla="*/ 11082024 w 12192000"/>
              <a:gd name="connsiteY66" fmla="*/ 6304321 h 6858000"/>
              <a:gd name="connsiteX67" fmla="*/ 11079972 w 12192000"/>
              <a:gd name="connsiteY67" fmla="*/ 6310551 h 6858000"/>
              <a:gd name="connsiteX68" fmla="*/ 11121033 w 12192000"/>
              <a:gd name="connsiteY68" fmla="*/ 6468402 h 6858000"/>
              <a:gd name="connsiteX69" fmla="*/ 11145670 w 12192000"/>
              <a:gd name="connsiteY69" fmla="*/ 6489171 h 6858000"/>
              <a:gd name="connsiteX70" fmla="*/ 11153882 w 12192000"/>
              <a:gd name="connsiteY70" fmla="*/ 6489171 h 6858000"/>
              <a:gd name="connsiteX71" fmla="*/ 11149776 w 12192000"/>
              <a:gd name="connsiteY71" fmla="*/ 6497479 h 6858000"/>
              <a:gd name="connsiteX72" fmla="*/ 11149776 w 12192000"/>
              <a:gd name="connsiteY72" fmla="*/ 6499556 h 6858000"/>
              <a:gd name="connsiteX73" fmla="*/ 11125139 w 12192000"/>
              <a:gd name="connsiteY73" fmla="*/ 6518249 h 6858000"/>
              <a:gd name="connsiteX74" fmla="*/ 11090237 w 12192000"/>
              <a:gd name="connsiteY74" fmla="*/ 6516172 h 6858000"/>
              <a:gd name="connsiteX75" fmla="*/ 11084078 w 12192000"/>
              <a:gd name="connsiteY75" fmla="*/ 6518249 h 6858000"/>
              <a:gd name="connsiteX76" fmla="*/ 11082024 w 12192000"/>
              <a:gd name="connsiteY76" fmla="*/ 6522403 h 6858000"/>
              <a:gd name="connsiteX77" fmla="*/ 11082024 w 12192000"/>
              <a:gd name="connsiteY77" fmla="*/ 6541096 h 6858000"/>
              <a:gd name="connsiteX78" fmla="*/ 11088184 w 12192000"/>
              <a:gd name="connsiteY78" fmla="*/ 6547327 h 6858000"/>
              <a:gd name="connsiteX79" fmla="*/ 11135404 w 12192000"/>
              <a:gd name="connsiteY79" fmla="*/ 6553557 h 6858000"/>
              <a:gd name="connsiteX80" fmla="*/ 11137458 w 12192000"/>
              <a:gd name="connsiteY80" fmla="*/ 6553557 h 6858000"/>
              <a:gd name="connsiteX81" fmla="*/ 11190838 w 12192000"/>
              <a:gd name="connsiteY81" fmla="*/ 6501633 h 6858000"/>
              <a:gd name="connsiteX82" fmla="*/ 11223687 w 12192000"/>
              <a:gd name="connsiteY82" fmla="*/ 6372861 h 6858000"/>
              <a:gd name="connsiteX83" fmla="*/ 11236005 w 12192000"/>
              <a:gd name="connsiteY83" fmla="*/ 6331321 h 6858000"/>
              <a:gd name="connsiteX84" fmla="*/ 11240111 w 12192000"/>
              <a:gd name="connsiteY84" fmla="*/ 6310551 h 6858000"/>
              <a:gd name="connsiteX85" fmla="*/ 11238058 w 12192000"/>
              <a:gd name="connsiteY85" fmla="*/ 6304321 h 6858000"/>
              <a:gd name="connsiteX86" fmla="*/ 11233952 w 12192000"/>
              <a:gd name="connsiteY86" fmla="*/ 6302243 h 6858000"/>
              <a:gd name="connsiteX87" fmla="*/ 11205209 w 12192000"/>
              <a:gd name="connsiteY87" fmla="*/ 6302243 h 6858000"/>
              <a:gd name="connsiteX88" fmla="*/ 11199050 w 12192000"/>
              <a:gd name="connsiteY88" fmla="*/ 6306398 h 6858000"/>
              <a:gd name="connsiteX89" fmla="*/ 11162094 w 12192000"/>
              <a:gd name="connsiteY89" fmla="*/ 6447632 h 6858000"/>
              <a:gd name="connsiteX90" fmla="*/ 11160041 w 12192000"/>
              <a:gd name="connsiteY90" fmla="*/ 6447632 h 6858000"/>
              <a:gd name="connsiteX91" fmla="*/ 11121033 w 12192000"/>
              <a:gd name="connsiteY91" fmla="*/ 6306398 h 6858000"/>
              <a:gd name="connsiteX92" fmla="*/ 11114874 w 12192000"/>
              <a:gd name="connsiteY92" fmla="*/ 6302243 h 6858000"/>
              <a:gd name="connsiteX93" fmla="*/ 11088184 w 12192000"/>
              <a:gd name="connsiteY93" fmla="*/ 6302243 h 6858000"/>
              <a:gd name="connsiteX94" fmla="*/ 11048412 w 12192000"/>
              <a:gd name="connsiteY94" fmla="*/ 6299906 h 6858000"/>
              <a:gd name="connsiteX95" fmla="*/ 10999317 w 12192000"/>
              <a:gd name="connsiteY95" fmla="*/ 6320715 h 6858000"/>
              <a:gd name="connsiteX96" fmla="*/ 10999317 w 12192000"/>
              <a:gd name="connsiteY96" fmla="*/ 6308230 h 6858000"/>
              <a:gd name="connsiteX97" fmla="*/ 10993181 w 12192000"/>
              <a:gd name="connsiteY97" fmla="*/ 6301987 h 6858000"/>
              <a:gd name="connsiteX98" fmla="*/ 10964542 w 12192000"/>
              <a:gd name="connsiteY98" fmla="*/ 6301987 h 6858000"/>
              <a:gd name="connsiteX99" fmla="*/ 10958406 w 12192000"/>
              <a:gd name="connsiteY99" fmla="*/ 6308230 h 6858000"/>
              <a:gd name="connsiteX100" fmla="*/ 10958406 w 12192000"/>
              <a:gd name="connsiteY100" fmla="*/ 6483025 h 6858000"/>
              <a:gd name="connsiteX101" fmla="*/ 10964542 w 12192000"/>
              <a:gd name="connsiteY101" fmla="*/ 6489268 h 6858000"/>
              <a:gd name="connsiteX102" fmla="*/ 10993181 w 12192000"/>
              <a:gd name="connsiteY102" fmla="*/ 6489268 h 6858000"/>
              <a:gd name="connsiteX103" fmla="*/ 10999317 w 12192000"/>
              <a:gd name="connsiteY103" fmla="*/ 6483025 h 6858000"/>
              <a:gd name="connsiteX104" fmla="*/ 10999317 w 12192000"/>
              <a:gd name="connsiteY104" fmla="*/ 6362333 h 6858000"/>
              <a:gd name="connsiteX105" fmla="*/ 11050457 w 12192000"/>
              <a:gd name="connsiteY105" fmla="*/ 6339443 h 6858000"/>
              <a:gd name="connsiteX106" fmla="*/ 11056594 w 12192000"/>
              <a:gd name="connsiteY106" fmla="*/ 6333200 h 6858000"/>
              <a:gd name="connsiteX107" fmla="*/ 11056594 w 12192000"/>
              <a:gd name="connsiteY107" fmla="*/ 6306149 h 6858000"/>
              <a:gd name="connsiteX108" fmla="*/ 11054548 w 12192000"/>
              <a:gd name="connsiteY108" fmla="*/ 6301987 h 6858000"/>
              <a:gd name="connsiteX109" fmla="*/ 11048412 w 12192000"/>
              <a:gd name="connsiteY109" fmla="*/ 6299906 h 6858000"/>
              <a:gd name="connsiteX110" fmla="*/ 10847504 w 12192000"/>
              <a:gd name="connsiteY110" fmla="*/ 6296399 h 6858000"/>
              <a:gd name="connsiteX111" fmla="*/ 10777148 w 12192000"/>
              <a:gd name="connsiteY111" fmla="*/ 6304717 h 6858000"/>
              <a:gd name="connsiteX112" fmla="*/ 10770940 w 12192000"/>
              <a:gd name="connsiteY112" fmla="*/ 6310955 h 6858000"/>
              <a:gd name="connsiteX113" fmla="*/ 10773009 w 12192000"/>
              <a:gd name="connsiteY113" fmla="*/ 6335908 h 6858000"/>
              <a:gd name="connsiteX114" fmla="*/ 10775079 w 12192000"/>
              <a:gd name="connsiteY114" fmla="*/ 6340067 h 6858000"/>
              <a:gd name="connsiteX115" fmla="*/ 10779217 w 12192000"/>
              <a:gd name="connsiteY115" fmla="*/ 6342146 h 6858000"/>
              <a:gd name="connsiteX116" fmla="*/ 10845434 w 12192000"/>
              <a:gd name="connsiteY116" fmla="*/ 6337987 h 6858000"/>
              <a:gd name="connsiteX117" fmla="*/ 10868196 w 12192000"/>
              <a:gd name="connsiteY117" fmla="*/ 6360861 h 6858000"/>
              <a:gd name="connsiteX118" fmla="*/ 10868196 w 12192000"/>
              <a:gd name="connsiteY118" fmla="*/ 6373337 h 6858000"/>
              <a:gd name="connsiteX119" fmla="*/ 10822672 w 12192000"/>
              <a:gd name="connsiteY119" fmla="*/ 6377496 h 6858000"/>
              <a:gd name="connsiteX120" fmla="*/ 10758524 w 12192000"/>
              <a:gd name="connsiteY120" fmla="*/ 6433640 h 6858000"/>
              <a:gd name="connsiteX121" fmla="*/ 10814395 w 12192000"/>
              <a:gd name="connsiteY121" fmla="*/ 6493943 h 6858000"/>
              <a:gd name="connsiteX122" fmla="*/ 10874404 w 12192000"/>
              <a:gd name="connsiteY122" fmla="*/ 6481467 h 6858000"/>
              <a:gd name="connsiteX123" fmla="*/ 10903374 w 12192000"/>
              <a:gd name="connsiteY123" fmla="*/ 6493943 h 6858000"/>
              <a:gd name="connsiteX124" fmla="*/ 10909582 w 12192000"/>
              <a:gd name="connsiteY124" fmla="*/ 6491864 h 6858000"/>
              <a:gd name="connsiteX125" fmla="*/ 10911651 w 12192000"/>
              <a:gd name="connsiteY125" fmla="*/ 6485626 h 6858000"/>
              <a:gd name="connsiteX126" fmla="*/ 10911651 w 12192000"/>
              <a:gd name="connsiteY126" fmla="*/ 6360861 h 6858000"/>
              <a:gd name="connsiteX127" fmla="*/ 10847504 w 12192000"/>
              <a:gd name="connsiteY127" fmla="*/ 6296399 h 6858000"/>
              <a:gd name="connsiteX128" fmla="*/ 10518899 w 12192000"/>
              <a:gd name="connsiteY128" fmla="*/ 6296399 h 6858000"/>
              <a:gd name="connsiteX129" fmla="*/ 10434738 w 12192000"/>
              <a:gd name="connsiteY129" fmla="*/ 6395171 h 6858000"/>
              <a:gd name="connsiteX130" fmla="*/ 10518899 w 12192000"/>
              <a:gd name="connsiteY130" fmla="*/ 6493943 h 6858000"/>
              <a:gd name="connsiteX131" fmla="*/ 10603060 w 12192000"/>
              <a:gd name="connsiteY131" fmla="*/ 6395171 h 6858000"/>
              <a:gd name="connsiteX132" fmla="*/ 10518899 w 12192000"/>
              <a:gd name="connsiteY132" fmla="*/ 6296399 h 6858000"/>
              <a:gd name="connsiteX133" fmla="*/ 10302945 w 12192000"/>
              <a:gd name="connsiteY133" fmla="*/ 6270683 h 6858000"/>
              <a:gd name="connsiteX134" fmla="*/ 10319310 w 12192000"/>
              <a:gd name="connsiteY134" fmla="*/ 6270683 h 6858000"/>
              <a:gd name="connsiteX135" fmla="*/ 10362267 w 12192000"/>
              <a:gd name="connsiteY135" fmla="*/ 6310425 h 6858000"/>
              <a:gd name="connsiteX136" fmla="*/ 10317264 w 12192000"/>
              <a:gd name="connsiteY136" fmla="*/ 6348076 h 6858000"/>
              <a:gd name="connsiteX137" fmla="*/ 10272261 w 12192000"/>
              <a:gd name="connsiteY137" fmla="*/ 6348076 h 6858000"/>
              <a:gd name="connsiteX138" fmla="*/ 10272261 w 12192000"/>
              <a:gd name="connsiteY138" fmla="*/ 6272775 h 6858000"/>
              <a:gd name="connsiteX139" fmla="*/ 10302945 w 12192000"/>
              <a:gd name="connsiteY139" fmla="*/ 6270683 h 6858000"/>
              <a:gd name="connsiteX140" fmla="*/ 10679182 w 12192000"/>
              <a:gd name="connsiteY140" fmla="*/ 6258994 h 6858000"/>
              <a:gd name="connsiteX141" fmla="*/ 10650472 w 12192000"/>
              <a:gd name="connsiteY141" fmla="*/ 6265238 h 6858000"/>
              <a:gd name="connsiteX142" fmla="*/ 10644320 w 12192000"/>
              <a:gd name="connsiteY142" fmla="*/ 6271482 h 6858000"/>
              <a:gd name="connsiteX143" fmla="*/ 10644320 w 12192000"/>
              <a:gd name="connsiteY143" fmla="*/ 6302704 h 6858000"/>
              <a:gd name="connsiteX144" fmla="*/ 10627914 w 12192000"/>
              <a:gd name="connsiteY144" fmla="*/ 6302704 h 6858000"/>
              <a:gd name="connsiteX145" fmla="*/ 10621762 w 12192000"/>
              <a:gd name="connsiteY145" fmla="*/ 6308949 h 6858000"/>
              <a:gd name="connsiteX146" fmla="*/ 10621762 w 12192000"/>
              <a:gd name="connsiteY146" fmla="*/ 6333927 h 6858000"/>
              <a:gd name="connsiteX147" fmla="*/ 10627914 w 12192000"/>
              <a:gd name="connsiteY147" fmla="*/ 6340171 h 6858000"/>
              <a:gd name="connsiteX148" fmla="*/ 10644320 w 12192000"/>
              <a:gd name="connsiteY148" fmla="*/ 6340171 h 6858000"/>
              <a:gd name="connsiteX149" fmla="*/ 10644320 w 12192000"/>
              <a:gd name="connsiteY149" fmla="*/ 6423430 h 6858000"/>
              <a:gd name="connsiteX150" fmla="*/ 10699689 w 12192000"/>
              <a:gd name="connsiteY150" fmla="*/ 6496281 h 6858000"/>
              <a:gd name="connsiteX151" fmla="*/ 10732500 w 12192000"/>
              <a:gd name="connsiteY151" fmla="*/ 6492118 h 6858000"/>
              <a:gd name="connsiteX152" fmla="*/ 10738652 w 12192000"/>
              <a:gd name="connsiteY152" fmla="*/ 6483792 h 6858000"/>
              <a:gd name="connsiteX153" fmla="*/ 10736602 w 12192000"/>
              <a:gd name="connsiteY153" fmla="*/ 6460896 h 6858000"/>
              <a:gd name="connsiteX154" fmla="*/ 10730449 w 12192000"/>
              <a:gd name="connsiteY154" fmla="*/ 6452570 h 6858000"/>
              <a:gd name="connsiteX155" fmla="*/ 10705841 w 12192000"/>
              <a:gd name="connsiteY155" fmla="*/ 6454652 h 6858000"/>
              <a:gd name="connsiteX156" fmla="*/ 10687385 w 12192000"/>
              <a:gd name="connsiteY156" fmla="*/ 6417185 h 6858000"/>
              <a:gd name="connsiteX157" fmla="*/ 10687385 w 12192000"/>
              <a:gd name="connsiteY157" fmla="*/ 6340171 h 6858000"/>
              <a:gd name="connsiteX158" fmla="*/ 10730449 w 12192000"/>
              <a:gd name="connsiteY158" fmla="*/ 6340171 h 6858000"/>
              <a:gd name="connsiteX159" fmla="*/ 10736602 w 12192000"/>
              <a:gd name="connsiteY159" fmla="*/ 6333927 h 6858000"/>
              <a:gd name="connsiteX160" fmla="*/ 10736602 w 12192000"/>
              <a:gd name="connsiteY160" fmla="*/ 6308949 h 6858000"/>
              <a:gd name="connsiteX161" fmla="*/ 10730449 w 12192000"/>
              <a:gd name="connsiteY161" fmla="*/ 6302704 h 6858000"/>
              <a:gd name="connsiteX162" fmla="*/ 10687385 w 12192000"/>
              <a:gd name="connsiteY162" fmla="*/ 6302704 h 6858000"/>
              <a:gd name="connsiteX163" fmla="*/ 10687385 w 12192000"/>
              <a:gd name="connsiteY163" fmla="*/ 6265238 h 6858000"/>
              <a:gd name="connsiteX164" fmla="*/ 10685334 w 12192000"/>
              <a:gd name="connsiteY164" fmla="*/ 6258994 h 6858000"/>
              <a:gd name="connsiteX165" fmla="*/ 10679182 w 12192000"/>
              <a:gd name="connsiteY165" fmla="*/ 6258994 h 6858000"/>
              <a:gd name="connsiteX166" fmla="*/ 10313278 w 12192000"/>
              <a:gd name="connsiteY166" fmla="*/ 6229772 h 6858000"/>
              <a:gd name="connsiteX167" fmla="*/ 10232861 w 12192000"/>
              <a:gd name="connsiteY167" fmla="*/ 6233924 h 6858000"/>
              <a:gd name="connsiteX168" fmla="*/ 10226674 w 12192000"/>
              <a:gd name="connsiteY168" fmla="*/ 6242228 h 6858000"/>
              <a:gd name="connsiteX169" fmla="*/ 10226674 w 12192000"/>
              <a:gd name="connsiteY169" fmla="*/ 6483040 h 6858000"/>
              <a:gd name="connsiteX170" fmla="*/ 10234922 w 12192000"/>
              <a:gd name="connsiteY170" fmla="*/ 6489268 h 6858000"/>
              <a:gd name="connsiteX171" fmla="*/ 10263790 w 12192000"/>
              <a:gd name="connsiteY171" fmla="*/ 6489268 h 6858000"/>
              <a:gd name="connsiteX172" fmla="*/ 10272038 w 12192000"/>
              <a:gd name="connsiteY172" fmla="*/ 6483040 h 6858000"/>
              <a:gd name="connsiteX173" fmla="*/ 10272038 w 12192000"/>
              <a:gd name="connsiteY173" fmla="*/ 6387546 h 6858000"/>
              <a:gd name="connsiteX174" fmla="*/ 10321526 w 12192000"/>
              <a:gd name="connsiteY174" fmla="*/ 6389621 h 6858000"/>
              <a:gd name="connsiteX175" fmla="*/ 10362766 w 12192000"/>
              <a:gd name="connsiteY175" fmla="*/ 6485115 h 6858000"/>
              <a:gd name="connsiteX176" fmla="*/ 10368952 w 12192000"/>
              <a:gd name="connsiteY176" fmla="*/ 6489268 h 6858000"/>
              <a:gd name="connsiteX177" fmla="*/ 10401944 w 12192000"/>
              <a:gd name="connsiteY177" fmla="*/ 6489268 h 6858000"/>
              <a:gd name="connsiteX178" fmla="*/ 10408130 w 12192000"/>
              <a:gd name="connsiteY178" fmla="*/ 6487192 h 6858000"/>
              <a:gd name="connsiteX179" fmla="*/ 10410192 w 12192000"/>
              <a:gd name="connsiteY179" fmla="*/ 6480964 h 6858000"/>
              <a:gd name="connsiteX180" fmla="*/ 10362766 w 12192000"/>
              <a:gd name="connsiteY180" fmla="*/ 6377166 h 6858000"/>
              <a:gd name="connsiteX181" fmla="*/ 10408130 w 12192000"/>
              <a:gd name="connsiteY181" fmla="*/ 6308658 h 6858000"/>
              <a:gd name="connsiteX182" fmla="*/ 10319464 w 12192000"/>
              <a:gd name="connsiteY182" fmla="*/ 6229772 h 6858000"/>
              <a:gd name="connsiteX183" fmla="*/ 10313278 w 12192000"/>
              <a:gd name="connsiteY183" fmla="*/ 6229772 h 6858000"/>
              <a:gd name="connsiteX184" fmla="*/ 11675833 w 12192000"/>
              <a:gd name="connsiteY184" fmla="*/ 6196766 h 6858000"/>
              <a:gd name="connsiteX185" fmla="*/ 11684076 w 12192000"/>
              <a:gd name="connsiteY185" fmla="*/ 6196766 h 6858000"/>
              <a:gd name="connsiteX186" fmla="*/ 11791218 w 12192000"/>
              <a:gd name="connsiteY186" fmla="*/ 6258579 h 6858000"/>
              <a:gd name="connsiteX187" fmla="*/ 11795339 w 12192000"/>
              <a:gd name="connsiteY187" fmla="*/ 6264760 h 6858000"/>
              <a:gd name="connsiteX188" fmla="*/ 11787097 w 12192000"/>
              <a:gd name="connsiteY188" fmla="*/ 6270941 h 6858000"/>
              <a:gd name="connsiteX189" fmla="*/ 11696438 w 12192000"/>
              <a:gd name="connsiteY189" fmla="*/ 6314210 h 6858000"/>
              <a:gd name="connsiteX190" fmla="*/ 11686136 w 12192000"/>
              <a:gd name="connsiteY190" fmla="*/ 6316270 h 6858000"/>
              <a:gd name="connsiteX191" fmla="*/ 11682015 w 12192000"/>
              <a:gd name="connsiteY191" fmla="*/ 6305968 h 6858000"/>
              <a:gd name="connsiteX192" fmla="*/ 11673773 w 12192000"/>
              <a:gd name="connsiteY192" fmla="*/ 6205007 h 6858000"/>
              <a:gd name="connsiteX193" fmla="*/ 11675833 w 12192000"/>
              <a:gd name="connsiteY193" fmla="*/ 6196766 h 6858000"/>
              <a:gd name="connsiteX194" fmla="*/ 11618498 w 12192000"/>
              <a:gd name="connsiteY194" fmla="*/ 6195995 h 6858000"/>
              <a:gd name="connsiteX195" fmla="*/ 11622619 w 12192000"/>
              <a:gd name="connsiteY195" fmla="*/ 6196770 h 6858000"/>
              <a:gd name="connsiteX196" fmla="*/ 11624679 w 12192000"/>
              <a:gd name="connsiteY196" fmla="*/ 6207095 h 6858000"/>
              <a:gd name="connsiteX197" fmla="*/ 11616438 w 12192000"/>
              <a:gd name="connsiteY197" fmla="*/ 6308283 h 6858000"/>
              <a:gd name="connsiteX198" fmla="*/ 11612316 w 12192000"/>
              <a:gd name="connsiteY198" fmla="*/ 6316543 h 6858000"/>
              <a:gd name="connsiteX199" fmla="*/ 11602015 w 12192000"/>
              <a:gd name="connsiteY199" fmla="*/ 6316543 h 6858000"/>
              <a:gd name="connsiteX200" fmla="*/ 11511355 w 12192000"/>
              <a:gd name="connsiteY200" fmla="*/ 6271112 h 6858000"/>
              <a:gd name="connsiteX201" fmla="*/ 11503114 w 12192000"/>
              <a:gd name="connsiteY201" fmla="*/ 6264917 h 6858000"/>
              <a:gd name="connsiteX202" fmla="*/ 11507235 w 12192000"/>
              <a:gd name="connsiteY202" fmla="*/ 6258721 h 6858000"/>
              <a:gd name="connsiteX203" fmla="*/ 11614377 w 12192000"/>
              <a:gd name="connsiteY203" fmla="*/ 6196770 h 6858000"/>
              <a:gd name="connsiteX204" fmla="*/ 11618498 w 12192000"/>
              <a:gd name="connsiteY204" fmla="*/ 6195995 h 6858000"/>
              <a:gd name="connsiteX205" fmla="*/ 11649811 w 12192000"/>
              <a:gd name="connsiteY205" fmla="*/ 6160806 h 6858000"/>
              <a:gd name="connsiteX206" fmla="*/ 11432980 w 12192000"/>
              <a:gd name="connsiteY206" fmla="*/ 6379976 h 6858000"/>
              <a:gd name="connsiteX207" fmla="*/ 11649811 w 12192000"/>
              <a:gd name="connsiteY207" fmla="*/ 6599145 h 6858000"/>
              <a:gd name="connsiteX208" fmla="*/ 11866643 w 12192000"/>
              <a:gd name="connsiteY208" fmla="*/ 6379976 h 6858000"/>
              <a:gd name="connsiteX209" fmla="*/ 11649811 w 12192000"/>
              <a:gd name="connsiteY209" fmla="*/ 6160806 h 6858000"/>
              <a:gd name="connsiteX210" fmla="*/ 11649226 w 12192000"/>
              <a:gd name="connsiteY210" fmla="*/ 6129247 h 6858000"/>
              <a:gd name="connsiteX211" fmla="*/ 11895865 w 12192000"/>
              <a:gd name="connsiteY211" fmla="*/ 6378808 h 6858000"/>
              <a:gd name="connsiteX212" fmla="*/ 11649226 w 12192000"/>
              <a:gd name="connsiteY212" fmla="*/ 6628369 h 6858000"/>
              <a:gd name="connsiteX213" fmla="*/ 11402588 w 12192000"/>
              <a:gd name="connsiteY213" fmla="*/ 6378808 h 6858000"/>
              <a:gd name="connsiteX214" fmla="*/ 11649226 w 12192000"/>
              <a:gd name="connsiteY214" fmla="*/ 6129247 h 6858000"/>
              <a:gd name="connsiteX215" fmla="*/ 11636303 w 12192000"/>
              <a:gd name="connsiteY215" fmla="*/ 6050671 h 6858000"/>
              <a:gd name="connsiteX216" fmla="*/ 11623964 w 12192000"/>
              <a:gd name="connsiteY216" fmla="*/ 6100554 h 6858000"/>
              <a:gd name="connsiteX217" fmla="*/ 11601342 w 12192000"/>
              <a:gd name="connsiteY217" fmla="*/ 6104711 h 6858000"/>
              <a:gd name="connsiteX218" fmla="*/ 11574607 w 12192000"/>
              <a:gd name="connsiteY218" fmla="*/ 6058985 h 6858000"/>
              <a:gd name="connsiteX219" fmla="*/ 11574607 w 12192000"/>
              <a:gd name="connsiteY219" fmla="*/ 6056906 h 6858000"/>
              <a:gd name="connsiteX220" fmla="*/ 11572550 w 12192000"/>
              <a:gd name="connsiteY220" fmla="*/ 6058985 h 6858000"/>
              <a:gd name="connsiteX221" fmla="*/ 11551985 w 12192000"/>
              <a:gd name="connsiteY221" fmla="*/ 6063142 h 6858000"/>
              <a:gd name="connsiteX222" fmla="*/ 11551985 w 12192000"/>
              <a:gd name="connsiteY222" fmla="*/ 6065220 h 6858000"/>
              <a:gd name="connsiteX223" fmla="*/ 11547872 w 12192000"/>
              <a:gd name="connsiteY223" fmla="*/ 6090162 h 6858000"/>
              <a:gd name="connsiteX224" fmla="*/ 11551985 w 12192000"/>
              <a:gd name="connsiteY224" fmla="*/ 6117182 h 6858000"/>
              <a:gd name="connsiteX225" fmla="*/ 11531420 w 12192000"/>
              <a:gd name="connsiteY225" fmla="*/ 6125495 h 6858000"/>
              <a:gd name="connsiteX226" fmla="*/ 11494402 w 12192000"/>
              <a:gd name="connsiteY226" fmla="*/ 6090162 h 6858000"/>
              <a:gd name="connsiteX227" fmla="*/ 11494402 w 12192000"/>
              <a:gd name="connsiteY227" fmla="*/ 6088083 h 6858000"/>
              <a:gd name="connsiteX228" fmla="*/ 11492346 w 12192000"/>
              <a:gd name="connsiteY228" fmla="*/ 6088083 h 6858000"/>
              <a:gd name="connsiteX229" fmla="*/ 11473837 w 12192000"/>
              <a:gd name="connsiteY229" fmla="*/ 6100554 h 6858000"/>
              <a:gd name="connsiteX230" fmla="*/ 11473837 w 12192000"/>
              <a:gd name="connsiteY230" fmla="*/ 6102632 h 6858000"/>
              <a:gd name="connsiteX231" fmla="*/ 11486176 w 12192000"/>
              <a:gd name="connsiteY231" fmla="*/ 6152515 h 6858000"/>
              <a:gd name="connsiteX232" fmla="*/ 11469724 w 12192000"/>
              <a:gd name="connsiteY232" fmla="*/ 6164986 h 6858000"/>
              <a:gd name="connsiteX233" fmla="*/ 11426536 w 12192000"/>
              <a:gd name="connsiteY233" fmla="*/ 6137966 h 6858000"/>
              <a:gd name="connsiteX234" fmla="*/ 11424480 w 12192000"/>
              <a:gd name="connsiteY234" fmla="*/ 6137966 h 6858000"/>
              <a:gd name="connsiteX235" fmla="*/ 11424480 w 12192000"/>
              <a:gd name="connsiteY235" fmla="*/ 6140044 h 6858000"/>
              <a:gd name="connsiteX236" fmla="*/ 11408027 w 12192000"/>
              <a:gd name="connsiteY236" fmla="*/ 6154594 h 6858000"/>
              <a:gd name="connsiteX237" fmla="*/ 11408027 w 12192000"/>
              <a:gd name="connsiteY237" fmla="*/ 6156672 h 6858000"/>
              <a:gd name="connsiteX238" fmla="*/ 11434763 w 12192000"/>
              <a:gd name="connsiteY238" fmla="*/ 6202398 h 6858000"/>
              <a:gd name="connsiteX239" fmla="*/ 11420366 w 12192000"/>
              <a:gd name="connsiteY239" fmla="*/ 6219026 h 6858000"/>
              <a:gd name="connsiteX240" fmla="*/ 11371010 w 12192000"/>
              <a:gd name="connsiteY240" fmla="*/ 6206555 h 6858000"/>
              <a:gd name="connsiteX241" fmla="*/ 11368953 w 12192000"/>
              <a:gd name="connsiteY241" fmla="*/ 6206555 h 6858000"/>
              <a:gd name="connsiteX242" fmla="*/ 11358671 w 12192000"/>
              <a:gd name="connsiteY242" fmla="*/ 6225261 h 6858000"/>
              <a:gd name="connsiteX243" fmla="*/ 11358671 w 12192000"/>
              <a:gd name="connsiteY243" fmla="*/ 6227340 h 6858000"/>
              <a:gd name="connsiteX244" fmla="*/ 11395688 w 12192000"/>
              <a:gd name="connsiteY244" fmla="*/ 6264752 h 6858000"/>
              <a:gd name="connsiteX245" fmla="*/ 11387462 w 12192000"/>
              <a:gd name="connsiteY245" fmla="*/ 6283458 h 6858000"/>
              <a:gd name="connsiteX246" fmla="*/ 11336049 w 12192000"/>
              <a:gd name="connsiteY246" fmla="*/ 6283458 h 6858000"/>
              <a:gd name="connsiteX247" fmla="*/ 11333992 w 12192000"/>
              <a:gd name="connsiteY247" fmla="*/ 6283458 h 6858000"/>
              <a:gd name="connsiteX248" fmla="*/ 11333992 w 12192000"/>
              <a:gd name="connsiteY248" fmla="*/ 6285536 h 6858000"/>
              <a:gd name="connsiteX249" fmla="*/ 11327823 w 12192000"/>
              <a:gd name="connsiteY249" fmla="*/ 6306320 h 6858000"/>
              <a:gd name="connsiteX250" fmla="*/ 11329879 w 12192000"/>
              <a:gd name="connsiteY250" fmla="*/ 6308399 h 6858000"/>
              <a:gd name="connsiteX251" fmla="*/ 11373066 w 12192000"/>
              <a:gd name="connsiteY251" fmla="*/ 6333340 h 6858000"/>
              <a:gd name="connsiteX252" fmla="*/ 11371010 w 12192000"/>
              <a:gd name="connsiteY252" fmla="*/ 6356204 h 6858000"/>
              <a:gd name="connsiteX253" fmla="*/ 11321653 w 12192000"/>
              <a:gd name="connsiteY253" fmla="*/ 6368675 h 6858000"/>
              <a:gd name="connsiteX254" fmla="*/ 11319596 w 12192000"/>
              <a:gd name="connsiteY254" fmla="*/ 6368675 h 6858000"/>
              <a:gd name="connsiteX255" fmla="*/ 11319596 w 12192000"/>
              <a:gd name="connsiteY255" fmla="*/ 6370752 h 6858000"/>
              <a:gd name="connsiteX256" fmla="*/ 11319596 w 12192000"/>
              <a:gd name="connsiteY256" fmla="*/ 6381145 h 6858000"/>
              <a:gd name="connsiteX257" fmla="*/ 11319596 w 12192000"/>
              <a:gd name="connsiteY257" fmla="*/ 6391537 h 6858000"/>
              <a:gd name="connsiteX258" fmla="*/ 11319596 w 12192000"/>
              <a:gd name="connsiteY258" fmla="*/ 6393616 h 6858000"/>
              <a:gd name="connsiteX259" fmla="*/ 11321653 w 12192000"/>
              <a:gd name="connsiteY259" fmla="*/ 6393616 h 6858000"/>
              <a:gd name="connsiteX260" fmla="*/ 11371010 w 12192000"/>
              <a:gd name="connsiteY260" fmla="*/ 6406087 h 6858000"/>
              <a:gd name="connsiteX261" fmla="*/ 11375123 w 12192000"/>
              <a:gd name="connsiteY261" fmla="*/ 6428949 h 6858000"/>
              <a:gd name="connsiteX262" fmla="*/ 11329879 w 12192000"/>
              <a:gd name="connsiteY262" fmla="*/ 6455969 h 6858000"/>
              <a:gd name="connsiteX263" fmla="*/ 11327823 w 12192000"/>
              <a:gd name="connsiteY263" fmla="*/ 6455969 h 6858000"/>
              <a:gd name="connsiteX264" fmla="*/ 11327823 w 12192000"/>
              <a:gd name="connsiteY264" fmla="*/ 6458048 h 6858000"/>
              <a:gd name="connsiteX265" fmla="*/ 11333992 w 12192000"/>
              <a:gd name="connsiteY265" fmla="*/ 6478833 h 6858000"/>
              <a:gd name="connsiteX266" fmla="*/ 11336049 w 12192000"/>
              <a:gd name="connsiteY266" fmla="*/ 6478833 h 6858000"/>
              <a:gd name="connsiteX267" fmla="*/ 11387462 w 12192000"/>
              <a:gd name="connsiteY267" fmla="*/ 6478833 h 6858000"/>
              <a:gd name="connsiteX268" fmla="*/ 11395688 w 12192000"/>
              <a:gd name="connsiteY268" fmla="*/ 6499616 h 6858000"/>
              <a:gd name="connsiteX269" fmla="*/ 11358671 w 12192000"/>
              <a:gd name="connsiteY269" fmla="*/ 6537029 h 6858000"/>
              <a:gd name="connsiteX270" fmla="*/ 11358671 w 12192000"/>
              <a:gd name="connsiteY270" fmla="*/ 6539107 h 6858000"/>
              <a:gd name="connsiteX271" fmla="*/ 11371010 w 12192000"/>
              <a:gd name="connsiteY271" fmla="*/ 6557813 h 6858000"/>
              <a:gd name="connsiteX272" fmla="*/ 11422423 w 12192000"/>
              <a:gd name="connsiteY272" fmla="*/ 6543265 h 6858000"/>
              <a:gd name="connsiteX273" fmla="*/ 11434763 w 12192000"/>
              <a:gd name="connsiteY273" fmla="*/ 6561971 h 6858000"/>
              <a:gd name="connsiteX274" fmla="*/ 11408027 w 12192000"/>
              <a:gd name="connsiteY274" fmla="*/ 6607697 h 6858000"/>
              <a:gd name="connsiteX275" fmla="*/ 11410084 w 12192000"/>
              <a:gd name="connsiteY275" fmla="*/ 6609774 h 6858000"/>
              <a:gd name="connsiteX276" fmla="*/ 11424480 w 12192000"/>
              <a:gd name="connsiteY276" fmla="*/ 6624324 h 6858000"/>
              <a:gd name="connsiteX277" fmla="*/ 11426536 w 12192000"/>
              <a:gd name="connsiteY277" fmla="*/ 6624324 h 6858000"/>
              <a:gd name="connsiteX278" fmla="*/ 11471780 w 12192000"/>
              <a:gd name="connsiteY278" fmla="*/ 6597304 h 6858000"/>
              <a:gd name="connsiteX279" fmla="*/ 11488233 w 12192000"/>
              <a:gd name="connsiteY279" fmla="*/ 6611853 h 6858000"/>
              <a:gd name="connsiteX280" fmla="*/ 11475894 w 12192000"/>
              <a:gd name="connsiteY280" fmla="*/ 6661736 h 6858000"/>
              <a:gd name="connsiteX281" fmla="*/ 11475894 w 12192000"/>
              <a:gd name="connsiteY281" fmla="*/ 6663815 h 6858000"/>
              <a:gd name="connsiteX282" fmla="*/ 11494402 w 12192000"/>
              <a:gd name="connsiteY282" fmla="*/ 6674206 h 6858000"/>
              <a:gd name="connsiteX283" fmla="*/ 11494402 w 12192000"/>
              <a:gd name="connsiteY283" fmla="*/ 6676285 h 6858000"/>
              <a:gd name="connsiteX284" fmla="*/ 11496459 w 12192000"/>
              <a:gd name="connsiteY284" fmla="*/ 6674206 h 6858000"/>
              <a:gd name="connsiteX285" fmla="*/ 11533476 w 12192000"/>
              <a:gd name="connsiteY285" fmla="*/ 6636795 h 6858000"/>
              <a:gd name="connsiteX286" fmla="*/ 11551985 w 12192000"/>
              <a:gd name="connsiteY286" fmla="*/ 6645109 h 6858000"/>
              <a:gd name="connsiteX287" fmla="*/ 11549928 w 12192000"/>
              <a:gd name="connsiteY287" fmla="*/ 6672129 h 6858000"/>
              <a:gd name="connsiteX288" fmla="*/ 11551985 w 12192000"/>
              <a:gd name="connsiteY288" fmla="*/ 6697070 h 6858000"/>
              <a:gd name="connsiteX289" fmla="*/ 11551985 w 12192000"/>
              <a:gd name="connsiteY289" fmla="*/ 6699148 h 6858000"/>
              <a:gd name="connsiteX290" fmla="*/ 11554042 w 12192000"/>
              <a:gd name="connsiteY290" fmla="*/ 6699148 h 6858000"/>
              <a:gd name="connsiteX291" fmla="*/ 11574607 w 12192000"/>
              <a:gd name="connsiteY291" fmla="*/ 6705383 h 6858000"/>
              <a:gd name="connsiteX292" fmla="*/ 11576663 w 12192000"/>
              <a:gd name="connsiteY292" fmla="*/ 6705383 h 6858000"/>
              <a:gd name="connsiteX293" fmla="*/ 11601342 w 12192000"/>
              <a:gd name="connsiteY293" fmla="*/ 6659658 h 6858000"/>
              <a:gd name="connsiteX294" fmla="*/ 11623964 w 12192000"/>
              <a:gd name="connsiteY294" fmla="*/ 6661736 h 6858000"/>
              <a:gd name="connsiteX295" fmla="*/ 11636303 w 12192000"/>
              <a:gd name="connsiteY295" fmla="*/ 6713697 h 6858000"/>
              <a:gd name="connsiteX296" fmla="*/ 11638359 w 12192000"/>
              <a:gd name="connsiteY296" fmla="*/ 6713697 h 6858000"/>
              <a:gd name="connsiteX297" fmla="*/ 11658925 w 12192000"/>
              <a:gd name="connsiteY297" fmla="*/ 6713697 h 6858000"/>
              <a:gd name="connsiteX298" fmla="*/ 11660982 w 12192000"/>
              <a:gd name="connsiteY298" fmla="*/ 6713697 h 6858000"/>
              <a:gd name="connsiteX299" fmla="*/ 11675378 w 12192000"/>
              <a:gd name="connsiteY299" fmla="*/ 6661736 h 6858000"/>
              <a:gd name="connsiteX300" fmla="*/ 11695943 w 12192000"/>
              <a:gd name="connsiteY300" fmla="*/ 6659658 h 6858000"/>
              <a:gd name="connsiteX301" fmla="*/ 11722678 w 12192000"/>
              <a:gd name="connsiteY301" fmla="*/ 6705383 h 6858000"/>
              <a:gd name="connsiteX302" fmla="*/ 11743243 w 12192000"/>
              <a:gd name="connsiteY302" fmla="*/ 6699148 h 6858000"/>
              <a:gd name="connsiteX303" fmla="*/ 11745300 w 12192000"/>
              <a:gd name="connsiteY303" fmla="*/ 6699148 h 6858000"/>
              <a:gd name="connsiteX304" fmla="*/ 11747356 w 12192000"/>
              <a:gd name="connsiteY304" fmla="*/ 6672129 h 6858000"/>
              <a:gd name="connsiteX305" fmla="*/ 11745300 w 12192000"/>
              <a:gd name="connsiteY305" fmla="*/ 6645109 h 6858000"/>
              <a:gd name="connsiteX306" fmla="*/ 11765865 w 12192000"/>
              <a:gd name="connsiteY306" fmla="*/ 6636795 h 6858000"/>
              <a:gd name="connsiteX307" fmla="*/ 11802882 w 12192000"/>
              <a:gd name="connsiteY307" fmla="*/ 6674206 h 6858000"/>
              <a:gd name="connsiteX308" fmla="*/ 11821391 w 12192000"/>
              <a:gd name="connsiteY308" fmla="*/ 6663815 h 6858000"/>
              <a:gd name="connsiteX309" fmla="*/ 11823448 w 12192000"/>
              <a:gd name="connsiteY309" fmla="*/ 6661736 h 6858000"/>
              <a:gd name="connsiteX310" fmla="*/ 11823448 w 12192000"/>
              <a:gd name="connsiteY310" fmla="*/ 6659658 h 6858000"/>
              <a:gd name="connsiteX311" fmla="*/ 11809052 w 12192000"/>
              <a:gd name="connsiteY311" fmla="*/ 6611853 h 6858000"/>
              <a:gd name="connsiteX312" fmla="*/ 11825504 w 12192000"/>
              <a:gd name="connsiteY312" fmla="*/ 6597304 h 6858000"/>
              <a:gd name="connsiteX313" fmla="*/ 11870748 w 12192000"/>
              <a:gd name="connsiteY313" fmla="*/ 6624324 h 6858000"/>
              <a:gd name="connsiteX314" fmla="*/ 11872805 w 12192000"/>
              <a:gd name="connsiteY314" fmla="*/ 6624324 h 6858000"/>
              <a:gd name="connsiteX315" fmla="*/ 11887201 w 12192000"/>
              <a:gd name="connsiteY315" fmla="*/ 6607697 h 6858000"/>
              <a:gd name="connsiteX316" fmla="*/ 11889257 w 12192000"/>
              <a:gd name="connsiteY316" fmla="*/ 6607697 h 6858000"/>
              <a:gd name="connsiteX317" fmla="*/ 11862522 w 12192000"/>
              <a:gd name="connsiteY317" fmla="*/ 6561971 h 6858000"/>
              <a:gd name="connsiteX318" fmla="*/ 11874861 w 12192000"/>
              <a:gd name="connsiteY318" fmla="*/ 6543265 h 6858000"/>
              <a:gd name="connsiteX319" fmla="*/ 11926275 w 12192000"/>
              <a:gd name="connsiteY319" fmla="*/ 6557813 h 6858000"/>
              <a:gd name="connsiteX320" fmla="*/ 11928331 w 12192000"/>
              <a:gd name="connsiteY320" fmla="*/ 6555735 h 6858000"/>
              <a:gd name="connsiteX321" fmla="*/ 11938614 w 12192000"/>
              <a:gd name="connsiteY321" fmla="*/ 6537029 h 6858000"/>
              <a:gd name="connsiteX322" fmla="*/ 11938614 w 12192000"/>
              <a:gd name="connsiteY322" fmla="*/ 6534951 h 6858000"/>
              <a:gd name="connsiteX323" fmla="*/ 11901596 w 12192000"/>
              <a:gd name="connsiteY323" fmla="*/ 6499616 h 6858000"/>
              <a:gd name="connsiteX324" fmla="*/ 11909822 w 12192000"/>
              <a:gd name="connsiteY324" fmla="*/ 6478833 h 6858000"/>
              <a:gd name="connsiteX325" fmla="*/ 11961236 w 12192000"/>
              <a:gd name="connsiteY325" fmla="*/ 6478833 h 6858000"/>
              <a:gd name="connsiteX326" fmla="*/ 11963292 w 12192000"/>
              <a:gd name="connsiteY326" fmla="*/ 6478833 h 6858000"/>
              <a:gd name="connsiteX327" fmla="*/ 11967405 w 12192000"/>
              <a:gd name="connsiteY327" fmla="*/ 6458048 h 6858000"/>
              <a:gd name="connsiteX328" fmla="*/ 11967405 w 12192000"/>
              <a:gd name="connsiteY328" fmla="*/ 6455969 h 6858000"/>
              <a:gd name="connsiteX329" fmla="*/ 11922162 w 12192000"/>
              <a:gd name="connsiteY329" fmla="*/ 6428949 h 6858000"/>
              <a:gd name="connsiteX330" fmla="*/ 11926275 w 12192000"/>
              <a:gd name="connsiteY330" fmla="*/ 6408165 h 6858000"/>
              <a:gd name="connsiteX331" fmla="*/ 11975632 w 12192000"/>
              <a:gd name="connsiteY331" fmla="*/ 6393616 h 6858000"/>
              <a:gd name="connsiteX332" fmla="*/ 11977688 w 12192000"/>
              <a:gd name="connsiteY332" fmla="*/ 6393616 h 6858000"/>
              <a:gd name="connsiteX333" fmla="*/ 11977688 w 12192000"/>
              <a:gd name="connsiteY333" fmla="*/ 6381145 h 6858000"/>
              <a:gd name="connsiteX334" fmla="*/ 11977688 w 12192000"/>
              <a:gd name="connsiteY334" fmla="*/ 6370752 h 6858000"/>
              <a:gd name="connsiteX335" fmla="*/ 11975632 w 12192000"/>
              <a:gd name="connsiteY335" fmla="*/ 6370752 h 6858000"/>
              <a:gd name="connsiteX336" fmla="*/ 11926275 w 12192000"/>
              <a:gd name="connsiteY336" fmla="*/ 6356204 h 6858000"/>
              <a:gd name="connsiteX337" fmla="*/ 11924218 w 12192000"/>
              <a:gd name="connsiteY337" fmla="*/ 6335419 h 6858000"/>
              <a:gd name="connsiteX338" fmla="*/ 11967405 w 12192000"/>
              <a:gd name="connsiteY338" fmla="*/ 6308399 h 6858000"/>
              <a:gd name="connsiteX339" fmla="*/ 11969462 w 12192000"/>
              <a:gd name="connsiteY339" fmla="*/ 6308399 h 6858000"/>
              <a:gd name="connsiteX340" fmla="*/ 11969462 w 12192000"/>
              <a:gd name="connsiteY340" fmla="*/ 6306320 h 6858000"/>
              <a:gd name="connsiteX341" fmla="*/ 11963292 w 12192000"/>
              <a:gd name="connsiteY341" fmla="*/ 6285536 h 6858000"/>
              <a:gd name="connsiteX342" fmla="*/ 11961236 w 12192000"/>
              <a:gd name="connsiteY342" fmla="*/ 6285536 h 6858000"/>
              <a:gd name="connsiteX343" fmla="*/ 11909822 w 12192000"/>
              <a:gd name="connsiteY343" fmla="*/ 6285536 h 6858000"/>
              <a:gd name="connsiteX344" fmla="*/ 11901596 w 12192000"/>
              <a:gd name="connsiteY344" fmla="*/ 6264752 h 6858000"/>
              <a:gd name="connsiteX345" fmla="*/ 11938614 w 12192000"/>
              <a:gd name="connsiteY345" fmla="*/ 6227340 h 6858000"/>
              <a:gd name="connsiteX346" fmla="*/ 11938614 w 12192000"/>
              <a:gd name="connsiteY346" fmla="*/ 6225261 h 6858000"/>
              <a:gd name="connsiteX347" fmla="*/ 11928331 w 12192000"/>
              <a:gd name="connsiteY347" fmla="*/ 6206555 h 6858000"/>
              <a:gd name="connsiteX348" fmla="*/ 11926275 w 12192000"/>
              <a:gd name="connsiteY348" fmla="*/ 6206555 h 6858000"/>
              <a:gd name="connsiteX349" fmla="*/ 11876918 w 12192000"/>
              <a:gd name="connsiteY349" fmla="*/ 6219026 h 6858000"/>
              <a:gd name="connsiteX350" fmla="*/ 11862522 w 12192000"/>
              <a:gd name="connsiteY350" fmla="*/ 6202398 h 6858000"/>
              <a:gd name="connsiteX351" fmla="*/ 11889257 w 12192000"/>
              <a:gd name="connsiteY351" fmla="*/ 6156672 h 6858000"/>
              <a:gd name="connsiteX352" fmla="*/ 11889257 w 12192000"/>
              <a:gd name="connsiteY352" fmla="*/ 6154594 h 6858000"/>
              <a:gd name="connsiteX353" fmla="*/ 11872805 w 12192000"/>
              <a:gd name="connsiteY353" fmla="*/ 6140044 h 6858000"/>
              <a:gd name="connsiteX354" fmla="*/ 11827561 w 12192000"/>
              <a:gd name="connsiteY354" fmla="*/ 6164986 h 6858000"/>
              <a:gd name="connsiteX355" fmla="*/ 11809052 w 12192000"/>
              <a:gd name="connsiteY355" fmla="*/ 6152515 h 6858000"/>
              <a:gd name="connsiteX356" fmla="*/ 11823448 w 12192000"/>
              <a:gd name="connsiteY356" fmla="*/ 6102632 h 6858000"/>
              <a:gd name="connsiteX357" fmla="*/ 11823448 w 12192000"/>
              <a:gd name="connsiteY357" fmla="*/ 6100554 h 6858000"/>
              <a:gd name="connsiteX358" fmla="*/ 11804939 w 12192000"/>
              <a:gd name="connsiteY358" fmla="*/ 6090162 h 6858000"/>
              <a:gd name="connsiteX359" fmla="*/ 11802882 w 12192000"/>
              <a:gd name="connsiteY359" fmla="*/ 6088083 h 6858000"/>
              <a:gd name="connsiteX360" fmla="*/ 11802882 w 12192000"/>
              <a:gd name="connsiteY360" fmla="*/ 6090162 h 6858000"/>
              <a:gd name="connsiteX361" fmla="*/ 11765865 w 12192000"/>
              <a:gd name="connsiteY361" fmla="*/ 6125495 h 6858000"/>
              <a:gd name="connsiteX362" fmla="*/ 11745300 w 12192000"/>
              <a:gd name="connsiteY362" fmla="*/ 6117182 h 6858000"/>
              <a:gd name="connsiteX363" fmla="*/ 11749412 w 12192000"/>
              <a:gd name="connsiteY363" fmla="*/ 6090162 h 6858000"/>
              <a:gd name="connsiteX364" fmla="*/ 11745300 w 12192000"/>
              <a:gd name="connsiteY364" fmla="*/ 6065220 h 6858000"/>
              <a:gd name="connsiteX365" fmla="*/ 11745300 w 12192000"/>
              <a:gd name="connsiteY365" fmla="*/ 6063142 h 6858000"/>
              <a:gd name="connsiteX366" fmla="*/ 11743243 w 12192000"/>
              <a:gd name="connsiteY366" fmla="*/ 6063142 h 6858000"/>
              <a:gd name="connsiteX367" fmla="*/ 11722678 w 12192000"/>
              <a:gd name="connsiteY367" fmla="*/ 6058985 h 6858000"/>
              <a:gd name="connsiteX368" fmla="*/ 11695943 w 12192000"/>
              <a:gd name="connsiteY368" fmla="*/ 6104711 h 6858000"/>
              <a:gd name="connsiteX369" fmla="*/ 11673321 w 12192000"/>
              <a:gd name="connsiteY369" fmla="*/ 6100554 h 6858000"/>
              <a:gd name="connsiteX370" fmla="*/ 11660982 w 12192000"/>
              <a:gd name="connsiteY370" fmla="*/ 6050671 h 6858000"/>
              <a:gd name="connsiteX371" fmla="*/ 11658925 w 12192000"/>
              <a:gd name="connsiteY371" fmla="*/ 6050671 h 6858000"/>
              <a:gd name="connsiteX372" fmla="*/ 11638359 w 12192000"/>
              <a:gd name="connsiteY372" fmla="*/ 6050671 h 6858000"/>
              <a:gd name="connsiteX373" fmla="*/ 11636303 w 12192000"/>
              <a:gd name="connsiteY373" fmla="*/ 6050671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8102"/>
                </a:moveTo>
                <a:cubicBezTo>
                  <a:pt x="11607483" y="6446018"/>
                  <a:pt x="11609524" y="6446018"/>
                  <a:pt x="11613605" y="6448102"/>
                </a:cubicBezTo>
                <a:cubicBezTo>
                  <a:pt x="11615645" y="6450187"/>
                  <a:pt x="11617686" y="6452271"/>
                  <a:pt x="11617686" y="6456440"/>
                </a:cubicBezTo>
                <a:cubicBezTo>
                  <a:pt x="11623808" y="6558584"/>
                  <a:pt x="11623808" y="6558584"/>
                  <a:pt x="11623808" y="6558584"/>
                </a:cubicBezTo>
                <a:cubicBezTo>
                  <a:pt x="11625848" y="6564837"/>
                  <a:pt x="11623808" y="6566922"/>
                  <a:pt x="11621767" y="6569006"/>
                </a:cubicBezTo>
                <a:cubicBezTo>
                  <a:pt x="11619727" y="6571091"/>
                  <a:pt x="11617686" y="6569006"/>
                  <a:pt x="11615645" y="6569006"/>
                </a:cubicBezTo>
                <a:cubicBezTo>
                  <a:pt x="11570752" y="6558584"/>
                  <a:pt x="11540142" y="6539822"/>
                  <a:pt x="11509533" y="6506470"/>
                </a:cubicBezTo>
                <a:cubicBezTo>
                  <a:pt x="11507492" y="6504386"/>
                  <a:pt x="11505451" y="6502301"/>
                  <a:pt x="11505451" y="6500217"/>
                </a:cubicBezTo>
                <a:cubicBezTo>
                  <a:pt x="11505451" y="6500217"/>
                  <a:pt x="11505451" y="6500217"/>
                  <a:pt x="11505451" y="6498131"/>
                </a:cubicBezTo>
                <a:cubicBezTo>
                  <a:pt x="11505451" y="6496047"/>
                  <a:pt x="11509533" y="6493962"/>
                  <a:pt x="11511573" y="6493962"/>
                </a:cubicBezTo>
                <a:cubicBezTo>
                  <a:pt x="11603402" y="6448102"/>
                  <a:pt x="11603402" y="6448102"/>
                  <a:pt x="11603402" y="6448102"/>
                </a:cubicBezTo>
                <a:close/>
                <a:moveTo>
                  <a:pt x="11686136" y="6446018"/>
                </a:moveTo>
                <a:cubicBezTo>
                  <a:pt x="11690256" y="6446018"/>
                  <a:pt x="11692317" y="6446018"/>
                  <a:pt x="11696438" y="6446018"/>
                </a:cubicBezTo>
                <a:cubicBezTo>
                  <a:pt x="11787097" y="6491784"/>
                  <a:pt x="11787097" y="6491784"/>
                  <a:pt x="11787097" y="6491784"/>
                </a:cubicBezTo>
                <a:cubicBezTo>
                  <a:pt x="11791218" y="6493864"/>
                  <a:pt x="11793278" y="6495944"/>
                  <a:pt x="11795339" y="6498025"/>
                </a:cubicBezTo>
                <a:cubicBezTo>
                  <a:pt x="11795339" y="6500105"/>
                  <a:pt x="11793278" y="6502185"/>
                  <a:pt x="11791218" y="6504265"/>
                </a:cubicBezTo>
                <a:cubicBezTo>
                  <a:pt x="11760312" y="6537549"/>
                  <a:pt x="11727344" y="6556272"/>
                  <a:pt x="11684076" y="6566673"/>
                </a:cubicBezTo>
                <a:cubicBezTo>
                  <a:pt x="11679954" y="6568753"/>
                  <a:pt x="11677894" y="6568753"/>
                  <a:pt x="11675833" y="6566673"/>
                </a:cubicBezTo>
                <a:cubicBezTo>
                  <a:pt x="11673773" y="6564593"/>
                  <a:pt x="11673773" y="6560432"/>
                  <a:pt x="11673773" y="6558352"/>
                </a:cubicBezTo>
                <a:cubicBezTo>
                  <a:pt x="11682015" y="6454339"/>
                  <a:pt x="11682015" y="6454339"/>
                  <a:pt x="11682015" y="6454339"/>
                </a:cubicBezTo>
                <a:cubicBezTo>
                  <a:pt x="11682015" y="6452259"/>
                  <a:pt x="11684076" y="6448098"/>
                  <a:pt x="11686136" y="6446018"/>
                </a:cubicBezTo>
                <a:close/>
                <a:moveTo>
                  <a:pt x="10868401" y="6406275"/>
                </a:moveTo>
                <a:cubicBezTo>
                  <a:pt x="10868401" y="6406275"/>
                  <a:pt x="10868401" y="6406275"/>
                  <a:pt x="10868401" y="6449478"/>
                </a:cubicBezTo>
                <a:cubicBezTo>
                  <a:pt x="10868401" y="6449478"/>
                  <a:pt x="10841333" y="6457707"/>
                  <a:pt x="10820512" y="6457707"/>
                </a:cubicBezTo>
                <a:cubicBezTo>
                  <a:pt x="10803855" y="6457707"/>
                  <a:pt x="10801773" y="6441249"/>
                  <a:pt x="10801773" y="6433020"/>
                </a:cubicBezTo>
                <a:cubicBezTo>
                  <a:pt x="10801773" y="6418619"/>
                  <a:pt x="10810102" y="6410390"/>
                  <a:pt x="10826759" y="6408333"/>
                </a:cubicBezTo>
                <a:close/>
                <a:moveTo>
                  <a:pt x="10518900" y="6336141"/>
                </a:moveTo>
                <a:cubicBezTo>
                  <a:pt x="10547537" y="6336141"/>
                  <a:pt x="10559811" y="6352748"/>
                  <a:pt x="10559811" y="6396340"/>
                </a:cubicBezTo>
                <a:cubicBezTo>
                  <a:pt x="10559811" y="6433704"/>
                  <a:pt x="10553675" y="6456538"/>
                  <a:pt x="10518900" y="6456538"/>
                </a:cubicBezTo>
                <a:cubicBezTo>
                  <a:pt x="10484125" y="6456538"/>
                  <a:pt x="10477988" y="6433704"/>
                  <a:pt x="10477988" y="6396340"/>
                </a:cubicBezTo>
                <a:cubicBezTo>
                  <a:pt x="10477988" y="6352748"/>
                  <a:pt x="10488216" y="6336141"/>
                  <a:pt x="10518900" y="6336141"/>
                </a:cubicBezTo>
                <a:close/>
                <a:moveTo>
                  <a:pt x="11673123" y="6327829"/>
                </a:moveTo>
                <a:cubicBezTo>
                  <a:pt x="11675950" y="6327310"/>
                  <a:pt x="11679033" y="6327829"/>
                  <a:pt x="11682116" y="6328868"/>
                </a:cubicBezTo>
                <a:cubicBezTo>
                  <a:pt x="11698562" y="6341337"/>
                  <a:pt x="11708840" y="6360039"/>
                  <a:pt x="11708840" y="6380819"/>
                </a:cubicBezTo>
                <a:cubicBezTo>
                  <a:pt x="11708840" y="6411990"/>
                  <a:pt x="11682116" y="6439004"/>
                  <a:pt x="11649226" y="6439004"/>
                </a:cubicBezTo>
                <a:cubicBezTo>
                  <a:pt x="11616336" y="6439004"/>
                  <a:pt x="11589612" y="6411990"/>
                  <a:pt x="11589612" y="6380819"/>
                </a:cubicBezTo>
                <a:cubicBezTo>
                  <a:pt x="11589612" y="6360039"/>
                  <a:pt x="11599890" y="6341337"/>
                  <a:pt x="11616336" y="6330947"/>
                </a:cubicBezTo>
                <a:cubicBezTo>
                  <a:pt x="11622503" y="6326790"/>
                  <a:pt x="11628669" y="6326790"/>
                  <a:pt x="11632781" y="6333024"/>
                </a:cubicBezTo>
                <a:cubicBezTo>
                  <a:pt x="11636892" y="6339259"/>
                  <a:pt x="11634837" y="6345492"/>
                  <a:pt x="11630725" y="6349649"/>
                </a:cubicBezTo>
                <a:cubicBezTo>
                  <a:pt x="11620447" y="6355883"/>
                  <a:pt x="11614280" y="6368351"/>
                  <a:pt x="11614280" y="6380819"/>
                </a:cubicBezTo>
                <a:cubicBezTo>
                  <a:pt x="11614280" y="6399522"/>
                  <a:pt x="11630725" y="6416146"/>
                  <a:pt x="11649226" y="6416146"/>
                </a:cubicBezTo>
                <a:cubicBezTo>
                  <a:pt x="11667727" y="6416146"/>
                  <a:pt x="11684172" y="6399522"/>
                  <a:pt x="11684172" y="6380819"/>
                </a:cubicBezTo>
                <a:cubicBezTo>
                  <a:pt x="11684172" y="6368351"/>
                  <a:pt x="11678005" y="6355883"/>
                  <a:pt x="11667727" y="6349649"/>
                </a:cubicBezTo>
                <a:cubicBezTo>
                  <a:pt x="11663616" y="6345492"/>
                  <a:pt x="11661560" y="6339259"/>
                  <a:pt x="11665671" y="6333024"/>
                </a:cubicBezTo>
                <a:cubicBezTo>
                  <a:pt x="11667727" y="6329908"/>
                  <a:pt x="11670297" y="6328349"/>
                  <a:pt x="11673123" y="6327829"/>
                </a:cubicBezTo>
                <a:close/>
                <a:moveTo>
                  <a:pt x="11822057" y="6312763"/>
                </a:moveTo>
                <a:cubicBezTo>
                  <a:pt x="11824124" y="6312763"/>
                  <a:pt x="11826190" y="6316915"/>
                  <a:pt x="11826190" y="6318992"/>
                </a:cubicBezTo>
                <a:cubicBezTo>
                  <a:pt x="11838588" y="6362590"/>
                  <a:pt x="11838588" y="6399960"/>
                  <a:pt x="11826190" y="6443559"/>
                </a:cubicBezTo>
                <a:cubicBezTo>
                  <a:pt x="11824124" y="6447711"/>
                  <a:pt x="11824124" y="6449787"/>
                  <a:pt x="11822057" y="6449787"/>
                </a:cubicBezTo>
                <a:cubicBezTo>
                  <a:pt x="11817924" y="6451863"/>
                  <a:pt x="11815858" y="6449787"/>
                  <a:pt x="11813791" y="6447711"/>
                </a:cubicBezTo>
                <a:cubicBezTo>
                  <a:pt x="11729066" y="6389579"/>
                  <a:pt x="11729066" y="6389579"/>
                  <a:pt x="11729066" y="6389579"/>
                </a:cubicBezTo>
                <a:cubicBezTo>
                  <a:pt x="11724933" y="6387504"/>
                  <a:pt x="11722867" y="6385427"/>
                  <a:pt x="11722867" y="6381275"/>
                </a:cubicBezTo>
                <a:cubicBezTo>
                  <a:pt x="11722867" y="6379199"/>
                  <a:pt x="11724933" y="6375047"/>
                  <a:pt x="11729066" y="6372971"/>
                </a:cubicBezTo>
                <a:cubicBezTo>
                  <a:pt x="11813791" y="6314840"/>
                  <a:pt x="11813791" y="6314840"/>
                  <a:pt x="11813791" y="6314840"/>
                </a:cubicBezTo>
                <a:cubicBezTo>
                  <a:pt x="11815858" y="6312763"/>
                  <a:pt x="11819991" y="6312763"/>
                  <a:pt x="11822057" y="6312763"/>
                </a:cubicBezTo>
                <a:close/>
                <a:moveTo>
                  <a:pt x="11476229" y="6312763"/>
                </a:moveTo>
                <a:cubicBezTo>
                  <a:pt x="11480320" y="6312763"/>
                  <a:pt x="11482366" y="6314840"/>
                  <a:pt x="11484412" y="6316915"/>
                </a:cubicBezTo>
                <a:cubicBezTo>
                  <a:pt x="11568280" y="6372971"/>
                  <a:pt x="11568280" y="6372971"/>
                  <a:pt x="11568280" y="6372971"/>
                </a:cubicBezTo>
                <a:cubicBezTo>
                  <a:pt x="11572371" y="6375047"/>
                  <a:pt x="11574417" y="6379199"/>
                  <a:pt x="11574417" y="6381275"/>
                </a:cubicBezTo>
                <a:cubicBezTo>
                  <a:pt x="11574417" y="6385427"/>
                  <a:pt x="11572371" y="6387504"/>
                  <a:pt x="11568280" y="6389579"/>
                </a:cubicBezTo>
                <a:lnTo>
                  <a:pt x="11484412" y="6447711"/>
                </a:lnTo>
                <a:cubicBezTo>
                  <a:pt x="11480320" y="6449787"/>
                  <a:pt x="11478275" y="6451863"/>
                  <a:pt x="11476229" y="6449787"/>
                </a:cubicBezTo>
                <a:cubicBezTo>
                  <a:pt x="11474184" y="6449787"/>
                  <a:pt x="11472138" y="6447711"/>
                  <a:pt x="11472138" y="6443559"/>
                </a:cubicBezTo>
                <a:cubicBezTo>
                  <a:pt x="11459865" y="6399960"/>
                  <a:pt x="11459865" y="6364666"/>
                  <a:pt x="11472138" y="6318992"/>
                </a:cubicBezTo>
                <a:cubicBezTo>
                  <a:pt x="11472138" y="6316915"/>
                  <a:pt x="11474184" y="6314840"/>
                  <a:pt x="11476229" y="6312763"/>
                </a:cubicBezTo>
                <a:close/>
                <a:moveTo>
                  <a:pt x="11088184" y="6302243"/>
                </a:moveTo>
                <a:cubicBezTo>
                  <a:pt x="11086131" y="6302243"/>
                  <a:pt x="11084078" y="6302243"/>
                  <a:pt x="11082024" y="6304321"/>
                </a:cubicBezTo>
                <a:cubicBezTo>
                  <a:pt x="11079972" y="6306398"/>
                  <a:pt x="11079972" y="6308475"/>
                  <a:pt x="11079972" y="6310551"/>
                </a:cubicBezTo>
                <a:cubicBezTo>
                  <a:pt x="11121033" y="6468402"/>
                  <a:pt x="11121033" y="6468402"/>
                  <a:pt x="11121033" y="6468402"/>
                </a:cubicBezTo>
                <a:cubicBezTo>
                  <a:pt x="11123086" y="6476710"/>
                  <a:pt x="11131299" y="6489171"/>
                  <a:pt x="11145670" y="6489171"/>
                </a:cubicBezTo>
                <a:cubicBezTo>
                  <a:pt x="11153882" y="6489171"/>
                  <a:pt x="11153882" y="6489171"/>
                  <a:pt x="11153882" y="6489171"/>
                </a:cubicBezTo>
                <a:cubicBezTo>
                  <a:pt x="11151829" y="6493325"/>
                  <a:pt x="11151829" y="6495403"/>
                  <a:pt x="11149776" y="6497479"/>
                </a:cubicBezTo>
                <a:cubicBezTo>
                  <a:pt x="11149776" y="6499556"/>
                  <a:pt x="11149776" y="6499556"/>
                  <a:pt x="11149776" y="6499556"/>
                </a:cubicBezTo>
                <a:cubicBezTo>
                  <a:pt x="11147723" y="6505788"/>
                  <a:pt x="11145670" y="6518249"/>
                  <a:pt x="11125139" y="6518249"/>
                </a:cubicBezTo>
                <a:cubicBezTo>
                  <a:pt x="11090237" y="6516172"/>
                  <a:pt x="11090237" y="6516172"/>
                  <a:pt x="11090237" y="6516172"/>
                </a:cubicBezTo>
                <a:cubicBezTo>
                  <a:pt x="11088184" y="6514095"/>
                  <a:pt x="11086131" y="6516172"/>
                  <a:pt x="11084078" y="6518249"/>
                </a:cubicBezTo>
                <a:cubicBezTo>
                  <a:pt x="11082024" y="6518249"/>
                  <a:pt x="11082024" y="6520326"/>
                  <a:pt x="11082024" y="6522403"/>
                </a:cubicBezTo>
                <a:cubicBezTo>
                  <a:pt x="11082024" y="6541096"/>
                  <a:pt x="11082024" y="6541096"/>
                  <a:pt x="11082024" y="6541096"/>
                </a:cubicBezTo>
                <a:cubicBezTo>
                  <a:pt x="11082024" y="6545250"/>
                  <a:pt x="11084078" y="6547327"/>
                  <a:pt x="11088184" y="6547327"/>
                </a:cubicBezTo>
                <a:cubicBezTo>
                  <a:pt x="11098449" y="6551480"/>
                  <a:pt x="11118980" y="6553557"/>
                  <a:pt x="11135404" y="6553557"/>
                </a:cubicBezTo>
                <a:cubicBezTo>
                  <a:pt x="11135404" y="6553557"/>
                  <a:pt x="11135404" y="6553557"/>
                  <a:pt x="11137458" y="6553557"/>
                </a:cubicBezTo>
                <a:cubicBezTo>
                  <a:pt x="11164148" y="6553557"/>
                  <a:pt x="11182625" y="6536942"/>
                  <a:pt x="11190838" y="6501633"/>
                </a:cubicBezTo>
                <a:cubicBezTo>
                  <a:pt x="11201103" y="6462170"/>
                  <a:pt x="11215474" y="6410246"/>
                  <a:pt x="11223687" y="6372861"/>
                </a:cubicBezTo>
                <a:cubicBezTo>
                  <a:pt x="11227793" y="6356245"/>
                  <a:pt x="11231899" y="6341706"/>
                  <a:pt x="11236005" y="6331321"/>
                </a:cubicBezTo>
                <a:cubicBezTo>
                  <a:pt x="11240111" y="6310551"/>
                  <a:pt x="11240111" y="6310551"/>
                  <a:pt x="11240111" y="6310551"/>
                </a:cubicBezTo>
                <a:cubicBezTo>
                  <a:pt x="11240111" y="6308475"/>
                  <a:pt x="11240111" y="6306398"/>
                  <a:pt x="11238058" y="6304321"/>
                </a:cubicBezTo>
                <a:cubicBezTo>
                  <a:pt x="11238058" y="6302243"/>
                  <a:pt x="11236005" y="6302243"/>
                  <a:pt x="11233952" y="6302243"/>
                </a:cubicBezTo>
                <a:cubicBezTo>
                  <a:pt x="11205209" y="6302243"/>
                  <a:pt x="11205209" y="6302243"/>
                  <a:pt x="11205209" y="6302243"/>
                </a:cubicBezTo>
                <a:cubicBezTo>
                  <a:pt x="11203156" y="6302243"/>
                  <a:pt x="11199050" y="6304321"/>
                  <a:pt x="11199050" y="6306398"/>
                </a:cubicBezTo>
                <a:cubicBezTo>
                  <a:pt x="11162094" y="6447632"/>
                  <a:pt x="11162094" y="6447632"/>
                  <a:pt x="11162094" y="6447632"/>
                </a:cubicBezTo>
                <a:cubicBezTo>
                  <a:pt x="11160041" y="6447632"/>
                  <a:pt x="11160041" y="6447632"/>
                  <a:pt x="11160041" y="6447632"/>
                </a:cubicBezTo>
                <a:cubicBezTo>
                  <a:pt x="11121033" y="6306398"/>
                  <a:pt x="11121033" y="6306398"/>
                  <a:pt x="11121033" y="6306398"/>
                </a:cubicBezTo>
                <a:cubicBezTo>
                  <a:pt x="11121033" y="6304321"/>
                  <a:pt x="11118980" y="6302243"/>
                  <a:pt x="11114874" y="6302243"/>
                </a:cubicBezTo>
                <a:cubicBezTo>
                  <a:pt x="11088184" y="6302243"/>
                  <a:pt x="11088184" y="6302243"/>
                  <a:pt x="11088184" y="6302243"/>
                </a:cubicBezTo>
                <a:close/>
                <a:moveTo>
                  <a:pt x="11048412" y="6299906"/>
                </a:moveTo>
                <a:cubicBezTo>
                  <a:pt x="11030001" y="6299906"/>
                  <a:pt x="11011591" y="6312391"/>
                  <a:pt x="10999317" y="6320715"/>
                </a:cubicBezTo>
                <a:cubicBezTo>
                  <a:pt x="10999317" y="6308230"/>
                  <a:pt x="10999317" y="6308230"/>
                  <a:pt x="10999317" y="6308230"/>
                </a:cubicBezTo>
                <a:cubicBezTo>
                  <a:pt x="10999317" y="6304067"/>
                  <a:pt x="10997272" y="6301987"/>
                  <a:pt x="10993181" y="6301987"/>
                </a:cubicBezTo>
                <a:cubicBezTo>
                  <a:pt x="10964542" y="6301987"/>
                  <a:pt x="10964542" y="6301987"/>
                  <a:pt x="10964542" y="6301987"/>
                </a:cubicBezTo>
                <a:cubicBezTo>
                  <a:pt x="10960451" y="6301987"/>
                  <a:pt x="10958406" y="6304067"/>
                  <a:pt x="10958406" y="6308230"/>
                </a:cubicBezTo>
                <a:cubicBezTo>
                  <a:pt x="10958406" y="6483025"/>
                  <a:pt x="10958406" y="6483025"/>
                  <a:pt x="10958406" y="6483025"/>
                </a:cubicBezTo>
                <a:cubicBezTo>
                  <a:pt x="10958406" y="6487187"/>
                  <a:pt x="10960451" y="6489268"/>
                  <a:pt x="10964542" y="6489268"/>
                </a:cubicBezTo>
                <a:cubicBezTo>
                  <a:pt x="10993181" y="6489268"/>
                  <a:pt x="10993181" y="6489268"/>
                  <a:pt x="10993181" y="6489268"/>
                </a:cubicBezTo>
                <a:cubicBezTo>
                  <a:pt x="10997272" y="6489268"/>
                  <a:pt x="10999317" y="6487187"/>
                  <a:pt x="10999317" y="6483025"/>
                </a:cubicBezTo>
                <a:cubicBezTo>
                  <a:pt x="10999317" y="6362333"/>
                  <a:pt x="10999317" y="6362333"/>
                  <a:pt x="10999317" y="6362333"/>
                </a:cubicBezTo>
                <a:cubicBezTo>
                  <a:pt x="11007500" y="6356090"/>
                  <a:pt x="11025910" y="6341524"/>
                  <a:pt x="11050457" y="6339443"/>
                </a:cubicBezTo>
                <a:cubicBezTo>
                  <a:pt x="11054548" y="6339443"/>
                  <a:pt x="11056594" y="6335281"/>
                  <a:pt x="11056594" y="6333200"/>
                </a:cubicBezTo>
                <a:cubicBezTo>
                  <a:pt x="11056594" y="6306149"/>
                  <a:pt x="11056594" y="6306149"/>
                  <a:pt x="11056594" y="6306149"/>
                </a:cubicBezTo>
                <a:cubicBezTo>
                  <a:pt x="11056594" y="6304067"/>
                  <a:pt x="11056594" y="6301987"/>
                  <a:pt x="11054548" y="6301987"/>
                </a:cubicBezTo>
                <a:cubicBezTo>
                  <a:pt x="11052503" y="6299906"/>
                  <a:pt x="11050457" y="6299906"/>
                  <a:pt x="11048412" y="6299906"/>
                </a:cubicBezTo>
                <a:close/>
                <a:moveTo>
                  <a:pt x="10847504" y="6296399"/>
                </a:moveTo>
                <a:cubicBezTo>
                  <a:pt x="10826811" y="6296399"/>
                  <a:pt x="10791633" y="6302637"/>
                  <a:pt x="10777148" y="6304717"/>
                </a:cubicBezTo>
                <a:cubicBezTo>
                  <a:pt x="10773009" y="6304717"/>
                  <a:pt x="10770940" y="6308875"/>
                  <a:pt x="10770940" y="6310955"/>
                </a:cubicBezTo>
                <a:cubicBezTo>
                  <a:pt x="10770940" y="6310955"/>
                  <a:pt x="10770940" y="6310955"/>
                  <a:pt x="10773009" y="6335908"/>
                </a:cubicBezTo>
                <a:cubicBezTo>
                  <a:pt x="10773009" y="6337987"/>
                  <a:pt x="10773009" y="6340067"/>
                  <a:pt x="10775079" y="6340067"/>
                </a:cubicBezTo>
                <a:cubicBezTo>
                  <a:pt x="10777148" y="6342146"/>
                  <a:pt x="10777148" y="6342146"/>
                  <a:pt x="10779217" y="6342146"/>
                </a:cubicBezTo>
                <a:cubicBezTo>
                  <a:pt x="10795771" y="6342146"/>
                  <a:pt x="10824741" y="6337987"/>
                  <a:pt x="10845434" y="6337987"/>
                </a:cubicBezTo>
                <a:cubicBezTo>
                  <a:pt x="10859918" y="6337987"/>
                  <a:pt x="10868196" y="6346305"/>
                  <a:pt x="10868196" y="6360861"/>
                </a:cubicBezTo>
                <a:cubicBezTo>
                  <a:pt x="10868196" y="6360861"/>
                  <a:pt x="10868196" y="6360861"/>
                  <a:pt x="10868196" y="6373337"/>
                </a:cubicBezTo>
                <a:cubicBezTo>
                  <a:pt x="10868196" y="6373337"/>
                  <a:pt x="10868196" y="6373337"/>
                  <a:pt x="10822672" y="6377496"/>
                </a:cubicBezTo>
                <a:cubicBezTo>
                  <a:pt x="10777148" y="6379576"/>
                  <a:pt x="10758524" y="6396211"/>
                  <a:pt x="10758524" y="6433640"/>
                </a:cubicBezTo>
                <a:cubicBezTo>
                  <a:pt x="10758524" y="6473149"/>
                  <a:pt x="10779217" y="6493943"/>
                  <a:pt x="10814395" y="6493943"/>
                </a:cubicBezTo>
                <a:cubicBezTo>
                  <a:pt x="10843365" y="6493943"/>
                  <a:pt x="10874404" y="6481467"/>
                  <a:pt x="10874404" y="6481467"/>
                </a:cubicBezTo>
                <a:cubicBezTo>
                  <a:pt x="10882681" y="6487705"/>
                  <a:pt x="10888889" y="6491864"/>
                  <a:pt x="10903374" y="6493943"/>
                </a:cubicBezTo>
                <a:cubicBezTo>
                  <a:pt x="10905443" y="6493943"/>
                  <a:pt x="10907512" y="6493943"/>
                  <a:pt x="10909582" y="6491864"/>
                </a:cubicBezTo>
                <a:cubicBezTo>
                  <a:pt x="10909582" y="6489784"/>
                  <a:pt x="10911651" y="6487705"/>
                  <a:pt x="10911651" y="6485626"/>
                </a:cubicBezTo>
                <a:cubicBezTo>
                  <a:pt x="10911651" y="6485626"/>
                  <a:pt x="10911651" y="6485626"/>
                  <a:pt x="10911651" y="6360861"/>
                </a:cubicBezTo>
                <a:cubicBezTo>
                  <a:pt x="10911651" y="6317193"/>
                  <a:pt x="10890958" y="6296399"/>
                  <a:pt x="10847504" y="6296399"/>
                </a:cubicBezTo>
                <a:close/>
                <a:moveTo>
                  <a:pt x="10518899" y="6296399"/>
                </a:moveTo>
                <a:cubicBezTo>
                  <a:pt x="10472419" y="6296399"/>
                  <a:pt x="10434738" y="6340620"/>
                  <a:pt x="10434738" y="6395171"/>
                </a:cubicBezTo>
                <a:cubicBezTo>
                  <a:pt x="10434738" y="6449722"/>
                  <a:pt x="10472419" y="6493943"/>
                  <a:pt x="10518899" y="6493943"/>
                </a:cubicBezTo>
                <a:cubicBezTo>
                  <a:pt x="10565380" y="6493943"/>
                  <a:pt x="10603060" y="6449722"/>
                  <a:pt x="10603060" y="6395171"/>
                </a:cubicBezTo>
                <a:cubicBezTo>
                  <a:pt x="10603060" y="6340620"/>
                  <a:pt x="10565380" y="6296399"/>
                  <a:pt x="10518899" y="6296399"/>
                </a:cubicBezTo>
                <a:close/>
                <a:moveTo>
                  <a:pt x="10302945" y="6270683"/>
                </a:moveTo>
                <a:cubicBezTo>
                  <a:pt x="10302945" y="6270683"/>
                  <a:pt x="10302945" y="6270683"/>
                  <a:pt x="10319310" y="6270683"/>
                </a:cubicBezTo>
                <a:cubicBezTo>
                  <a:pt x="10349994" y="6270683"/>
                  <a:pt x="10362267" y="6291600"/>
                  <a:pt x="10362267" y="6310425"/>
                </a:cubicBezTo>
                <a:cubicBezTo>
                  <a:pt x="10362267" y="6333435"/>
                  <a:pt x="10343857" y="6348076"/>
                  <a:pt x="10317264" y="6348076"/>
                </a:cubicBezTo>
                <a:cubicBezTo>
                  <a:pt x="10294763" y="6350168"/>
                  <a:pt x="10280444" y="6348076"/>
                  <a:pt x="10272261" y="6348076"/>
                </a:cubicBezTo>
                <a:cubicBezTo>
                  <a:pt x="10272261" y="6348076"/>
                  <a:pt x="10272261" y="6348076"/>
                  <a:pt x="10272261" y="6272775"/>
                </a:cubicBezTo>
                <a:cubicBezTo>
                  <a:pt x="10276353" y="6270683"/>
                  <a:pt x="10286581" y="6270683"/>
                  <a:pt x="10302945" y="6270683"/>
                </a:cubicBezTo>
                <a:close/>
                <a:moveTo>
                  <a:pt x="10679182" y="6258994"/>
                </a:moveTo>
                <a:cubicBezTo>
                  <a:pt x="10679182" y="6258994"/>
                  <a:pt x="10679182" y="6258994"/>
                  <a:pt x="10650472" y="6265238"/>
                </a:cubicBezTo>
                <a:cubicBezTo>
                  <a:pt x="10646371" y="6267320"/>
                  <a:pt x="10644320" y="6269402"/>
                  <a:pt x="10644320" y="6271482"/>
                </a:cubicBezTo>
                <a:cubicBezTo>
                  <a:pt x="10644320" y="6271482"/>
                  <a:pt x="10644320" y="6271482"/>
                  <a:pt x="10644320" y="6302704"/>
                </a:cubicBezTo>
                <a:cubicBezTo>
                  <a:pt x="10644320" y="6302704"/>
                  <a:pt x="10644320" y="6302704"/>
                  <a:pt x="10627914" y="6302704"/>
                </a:cubicBezTo>
                <a:cubicBezTo>
                  <a:pt x="10623813" y="6302704"/>
                  <a:pt x="10621762" y="6304786"/>
                  <a:pt x="10621762" y="6308949"/>
                </a:cubicBezTo>
                <a:cubicBezTo>
                  <a:pt x="10621762" y="6308949"/>
                  <a:pt x="10621762" y="6308949"/>
                  <a:pt x="10621762" y="6333927"/>
                </a:cubicBezTo>
                <a:cubicBezTo>
                  <a:pt x="10621762" y="6338090"/>
                  <a:pt x="10623813" y="6340171"/>
                  <a:pt x="10627914" y="6340171"/>
                </a:cubicBezTo>
                <a:cubicBezTo>
                  <a:pt x="10627914" y="6340171"/>
                  <a:pt x="10627914" y="6340171"/>
                  <a:pt x="10644320" y="6340171"/>
                </a:cubicBezTo>
                <a:cubicBezTo>
                  <a:pt x="10644320" y="6340171"/>
                  <a:pt x="10644320" y="6340171"/>
                  <a:pt x="10644320" y="6423430"/>
                </a:cubicBezTo>
                <a:cubicBezTo>
                  <a:pt x="10644320" y="6479629"/>
                  <a:pt x="10658675" y="6496281"/>
                  <a:pt x="10699689" y="6496281"/>
                </a:cubicBezTo>
                <a:cubicBezTo>
                  <a:pt x="10709943" y="6496281"/>
                  <a:pt x="10722247" y="6492118"/>
                  <a:pt x="10732500" y="6492118"/>
                </a:cubicBezTo>
                <a:cubicBezTo>
                  <a:pt x="10736602" y="6490037"/>
                  <a:pt x="10738652" y="6487955"/>
                  <a:pt x="10738652" y="6483792"/>
                </a:cubicBezTo>
                <a:cubicBezTo>
                  <a:pt x="10738652" y="6483792"/>
                  <a:pt x="10738652" y="6483792"/>
                  <a:pt x="10736602" y="6460896"/>
                </a:cubicBezTo>
                <a:cubicBezTo>
                  <a:pt x="10736602" y="6456733"/>
                  <a:pt x="10734551" y="6452570"/>
                  <a:pt x="10730449" y="6452570"/>
                </a:cubicBezTo>
                <a:cubicBezTo>
                  <a:pt x="10724297" y="6452570"/>
                  <a:pt x="10714044" y="6454652"/>
                  <a:pt x="10705841" y="6454652"/>
                </a:cubicBezTo>
                <a:cubicBezTo>
                  <a:pt x="10687385" y="6454652"/>
                  <a:pt x="10687385" y="6444245"/>
                  <a:pt x="10687385" y="6417185"/>
                </a:cubicBezTo>
                <a:cubicBezTo>
                  <a:pt x="10687385" y="6417185"/>
                  <a:pt x="10687385" y="6417185"/>
                  <a:pt x="10687385" y="6340171"/>
                </a:cubicBezTo>
                <a:cubicBezTo>
                  <a:pt x="10687385" y="6340171"/>
                  <a:pt x="10687385" y="6340171"/>
                  <a:pt x="10730449" y="6340171"/>
                </a:cubicBezTo>
                <a:cubicBezTo>
                  <a:pt x="10734551" y="6340171"/>
                  <a:pt x="10736602" y="6338090"/>
                  <a:pt x="10736602" y="6333927"/>
                </a:cubicBezTo>
                <a:cubicBezTo>
                  <a:pt x="10736602" y="6333927"/>
                  <a:pt x="10736602" y="6333927"/>
                  <a:pt x="10736602" y="6308949"/>
                </a:cubicBezTo>
                <a:cubicBezTo>
                  <a:pt x="10736602" y="6304786"/>
                  <a:pt x="10734551" y="6302704"/>
                  <a:pt x="10730449" y="6302704"/>
                </a:cubicBezTo>
                <a:cubicBezTo>
                  <a:pt x="10730449" y="6302704"/>
                  <a:pt x="10730449" y="6302704"/>
                  <a:pt x="10687385" y="6302704"/>
                </a:cubicBezTo>
                <a:cubicBezTo>
                  <a:pt x="10687385" y="6302704"/>
                  <a:pt x="10687385" y="6302704"/>
                  <a:pt x="10687385" y="6265238"/>
                </a:cubicBezTo>
                <a:cubicBezTo>
                  <a:pt x="10687385" y="6263157"/>
                  <a:pt x="10685334" y="6261075"/>
                  <a:pt x="10685334" y="6258994"/>
                </a:cubicBezTo>
                <a:cubicBezTo>
                  <a:pt x="10683283" y="6258994"/>
                  <a:pt x="10681232" y="6258994"/>
                  <a:pt x="10679182" y="6258994"/>
                </a:cubicBezTo>
                <a:close/>
                <a:moveTo>
                  <a:pt x="10313278" y="6229772"/>
                </a:moveTo>
                <a:cubicBezTo>
                  <a:pt x="10302968" y="6229772"/>
                  <a:pt x="10272038" y="6229772"/>
                  <a:pt x="10232861" y="6233924"/>
                </a:cubicBezTo>
                <a:cubicBezTo>
                  <a:pt x="10230798" y="6233924"/>
                  <a:pt x="10226674" y="6238076"/>
                  <a:pt x="10226674" y="6242228"/>
                </a:cubicBezTo>
                <a:cubicBezTo>
                  <a:pt x="10226674" y="6242228"/>
                  <a:pt x="10226674" y="6242228"/>
                  <a:pt x="10226674" y="6483040"/>
                </a:cubicBezTo>
                <a:cubicBezTo>
                  <a:pt x="10226674" y="6487192"/>
                  <a:pt x="10230798" y="6489268"/>
                  <a:pt x="10234922" y="6489268"/>
                </a:cubicBezTo>
                <a:cubicBezTo>
                  <a:pt x="10234922" y="6489268"/>
                  <a:pt x="10234922" y="6489268"/>
                  <a:pt x="10263790" y="6489268"/>
                </a:cubicBezTo>
                <a:cubicBezTo>
                  <a:pt x="10267914" y="6489268"/>
                  <a:pt x="10272038" y="6487192"/>
                  <a:pt x="10272038" y="6483040"/>
                </a:cubicBezTo>
                <a:cubicBezTo>
                  <a:pt x="10272038" y="6483040"/>
                  <a:pt x="10272038" y="6483040"/>
                  <a:pt x="10272038" y="6387546"/>
                </a:cubicBezTo>
                <a:cubicBezTo>
                  <a:pt x="10280286" y="6387546"/>
                  <a:pt x="10298844" y="6389621"/>
                  <a:pt x="10321526" y="6389621"/>
                </a:cubicBezTo>
                <a:cubicBezTo>
                  <a:pt x="10321526" y="6389621"/>
                  <a:pt x="10321526" y="6389621"/>
                  <a:pt x="10362766" y="6485115"/>
                </a:cubicBezTo>
                <a:cubicBezTo>
                  <a:pt x="10364828" y="6489268"/>
                  <a:pt x="10366890" y="6489268"/>
                  <a:pt x="10368952" y="6489268"/>
                </a:cubicBezTo>
                <a:cubicBezTo>
                  <a:pt x="10368952" y="6489268"/>
                  <a:pt x="10368952" y="6489268"/>
                  <a:pt x="10401944" y="6489268"/>
                </a:cubicBezTo>
                <a:cubicBezTo>
                  <a:pt x="10406068" y="6489268"/>
                  <a:pt x="10408130" y="6489268"/>
                  <a:pt x="10408130" y="6487192"/>
                </a:cubicBezTo>
                <a:cubicBezTo>
                  <a:pt x="10410192" y="6485115"/>
                  <a:pt x="10410192" y="6483040"/>
                  <a:pt x="10410192" y="6480964"/>
                </a:cubicBezTo>
                <a:lnTo>
                  <a:pt x="10362766" y="6377166"/>
                </a:lnTo>
                <a:cubicBezTo>
                  <a:pt x="10393696" y="6362634"/>
                  <a:pt x="10408130" y="6339798"/>
                  <a:pt x="10408130" y="6308658"/>
                </a:cubicBezTo>
                <a:cubicBezTo>
                  <a:pt x="10408130" y="6273367"/>
                  <a:pt x="10391634" y="6229772"/>
                  <a:pt x="10319464" y="6229772"/>
                </a:cubicBezTo>
                <a:cubicBezTo>
                  <a:pt x="10319464" y="6229772"/>
                  <a:pt x="10317402" y="6229772"/>
                  <a:pt x="10313278" y="6229772"/>
                </a:cubicBezTo>
                <a:close/>
                <a:moveTo>
                  <a:pt x="11675833" y="6196766"/>
                </a:moveTo>
                <a:cubicBezTo>
                  <a:pt x="11677894" y="6194705"/>
                  <a:pt x="11682015" y="6194705"/>
                  <a:pt x="11684076" y="6196766"/>
                </a:cubicBezTo>
                <a:cubicBezTo>
                  <a:pt x="11727344" y="6207067"/>
                  <a:pt x="11760312" y="6225611"/>
                  <a:pt x="11791218" y="6258579"/>
                </a:cubicBezTo>
                <a:cubicBezTo>
                  <a:pt x="11793278" y="6260639"/>
                  <a:pt x="11795339" y="6262699"/>
                  <a:pt x="11795339" y="6264760"/>
                </a:cubicBezTo>
                <a:cubicBezTo>
                  <a:pt x="11793278" y="6268880"/>
                  <a:pt x="11791218" y="6268880"/>
                  <a:pt x="11787097" y="6270941"/>
                </a:cubicBezTo>
                <a:cubicBezTo>
                  <a:pt x="11696438" y="6314210"/>
                  <a:pt x="11696438" y="6314210"/>
                  <a:pt x="11696438" y="6314210"/>
                </a:cubicBezTo>
                <a:cubicBezTo>
                  <a:pt x="11692317" y="6316270"/>
                  <a:pt x="11688196" y="6316270"/>
                  <a:pt x="11686136" y="6316270"/>
                </a:cubicBezTo>
                <a:cubicBezTo>
                  <a:pt x="11684076" y="6314210"/>
                  <a:pt x="11682015" y="6310089"/>
                  <a:pt x="11682015" y="6305968"/>
                </a:cubicBezTo>
                <a:cubicBezTo>
                  <a:pt x="11673773" y="6205007"/>
                  <a:pt x="11673773" y="6205007"/>
                  <a:pt x="11673773" y="6205007"/>
                </a:cubicBezTo>
                <a:cubicBezTo>
                  <a:pt x="11673773" y="6200886"/>
                  <a:pt x="11673773" y="6198826"/>
                  <a:pt x="11675833" y="6196766"/>
                </a:cubicBezTo>
                <a:close/>
                <a:moveTo>
                  <a:pt x="11618498" y="6195995"/>
                </a:moveTo>
                <a:cubicBezTo>
                  <a:pt x="11620043" y="6195738"/>
                  <a:pt x="11621589" y="6195738"/>
                  <a:pt x="11622619" y="6196770"/>
                </a:cubicBezTo>
                <a:cubicBezTo>
                  <a:pt x="11622619" y="6198835"/>
                  <a:pt x="11624679" y="6200900"/>
                  <a:pt x="11624679" y="6207095"/>
                </a:cubicBezTo>
                <a:cubicBezTo>
                  <a:pt x="11616438" y="6308283"/>
                  <a:pt x="11616438" y="6308283"/>
                  <a:pt x="11616438" y="6308283"/>
                </a:cubicBezTo>
                <a:cubicBezTo>
                  <a:pt x="11616438" y="6312413"/>
                  <a:pt x="11614377" y="6314478"/>
                  <a:pt x="11612316" y="6316543"/>
                </a:cubicBezTo>
                <a:cubicBezTo>
                  <a:pt x="11608196" y="6318608"/>
                  <a:pt x="11606135" y="6318608"/>
                  <a:pt x="11602015" y="6316543"/>
                </a:cubicBezTo>
                <a:cubicBezTo>
                  <a:pt x="11511355" y="6271112"/>
                  <a:pt x="11511355" y="6271112"/>
                  <a:pt x="11511355" y="6271112"/>
                </a:cubicBezTo>
                <a:cubicBezTo>
                  <a:pt x="11507235" y="6271112"/>
                  <a:pt x="11505174" y="6269047"/>
                  <a:pt x="11503114" y="6264917"/>
                </a:cubicBezTo>
                <a:cubicBezTo>
                  <a:pt x="11503114" y="6262851"/>
                  <a:pt x="11505174" y="6260787"/>
                  <a:pt x="11507235" y="6258721"/>
                </a:cubicBezTo>
                <a:cubicBezTo>
                  <a:pt x="11538141" y="6225681"/>
                  <a:pt x="11571108" y="6207095"/>
                  <a:pt x="11614377" y="6196770"/>
                </a:cubicBezTo>
                <a:cubicBezTo>
                  <a:pt x="11615407" y="6196770"/>
                  <a:pt x="11616952" y="6196254"/>
                  <a:pt x="11618498" y="6195995"/>
                </a:cubicBezTo>
                <a:close/>
                <a:moveTo>
                  <a:pt x="11649811" y="6160806"/>
                </a:moveTo>
                <a:cubicBezTo>
                  <a:pt x="11530058" y="6160806"/>
                  <a:pt x="11432980" y="6258932"/>
                  <a:pt x="11432980" y="6379976"/>
                </a:cubicBezTo>
                <a:cubicBezTo>
                  <a:pt x="11432980" y="6501019"/>
                  <a:pt x="11530058" y="6599145"/>
                  <a:pt x="11649811" y="6599145"/>
                </a:cubicBezTo>
                <a:cubicBezTo>
                  <a:pt x="11769564" y="6599145"/>
                  <a:pt x="11866643" y="6501019"/>
                  <a:pt x="11866643" y="6379976"/>
                </a:cubicBezTo>
                <a:cubicBezTo>
                  <a:pt x="11866643" y="6258932"/>
                  <a:pt x="11769564" y="6160806"/>
                  <a:pt x="11649811" y="6160806"/>
                </a:cubicBezTo>
                <a:close/>
                <a:moveTo>
                  <a:pt x="11649226" y="6129247"/>
                </a:moveTo>
                <a:cubicBezTo>
                  <a:pt x="11785441" y="6129247"/>
                  <a:pt x="11895865" y="6240979"/>
                  <a:pt x="11895865" y="6378808"/>
                </a:cubicBezTo>
                <a:cubicBezTo>
                  <a:pt x="11895865" y="6516636"/>
                  <a:pt x="11785441" y="6628369"/>
                  <a:pt x="11649226" y="6628369"/>
                </a:cubicBezTo>
                <a:cubicBezTo>
                  <a:pt x="11513012" y="6628369"/>
                  <a:pt x="11402588" y="6516636"/>
                  <a:pt x="11402588" y="6378808"/>
                </a:cubicBezTo>
                <a:cubicBezTo>
                  <a:pt x="11402588" y="6240979"/>
                  <a:pt x="11513012" y="6129247"/>
                  <a:pt x="11649226" y="6129247"/>
                </a:cubicBezTo>
                <a:close/>
                <a:moveTo>
                  <a:pt x="11636303" y="6050671"/>
                </a:moveTo>
                <a:cubicBezTo>
                  <a:pt x="11628077" y="6065220"/>
                  <a:pt x="11623964" y="6083926"/>
                  <a:pt x="11623964" y="6100554"/>
                </a:cubicBezTo>
                <a:cubicBezTo>
                  <a:pt x="11619850" y="6100554"/>
                  <a:pt x="11603398" y="6102632"/>
                  <a:pt x="11601342" y="6104711"/>
                </a:cubicBezTo>
                <a:cubicBezTo>
                  <a:pt x="11595172" y="6086005"/>
                  <a:pt x="11586946" y="6069377"/>
                  <a:pt x="11574607" y="6058985"/>
                </a:cubicBezTo>
                <a:cubicBezTo>
                  <a:pt x="11574607" y="6056906"/>
                  <a:pt x="11574607" y="6056906"/>
                  <a:pt x="11574607" y="6056906"/>
                </a:cubicBezTo>
                <a:cubicBezTo>
                  <a:pt x="11572550" y="6058985"/>
                  <a:pt x="11572550" y="6058985"/>
                  <a:pt x="11572550" y="6058985"/>
                </a:cubicBezTo>
                <a:cubicBezTo>
                  <a:pt x="11566381" y="6058985"/>
                  <a:pt x="11558155" y="6061063"/>
                  <a:pt x="11551985" y="6063142"/>
                </a:cubicBezTo>
                <a:cubicBezTo>
                  <a:pt x="11551985" y="6065220"/>
                  <a:pt x="11551985" y="6065220"/>
                  <a:pt x="11551985" y="6065220"/>
                </a:cubicBezTo>
                <a:cubicBezTo>
                  <a:pt x="11549928" y="6073534"/>
                  <a:pt x="11547872" y="6081848"/>
                  <a:pt x="11547872" y="6090162"/>
                </a:cubicBezTo>
                <a:cubicBezTo>
                  <a:pt x="11547872" y="6100554"/>
                  <a:pt x="11549928" y="6108868"/>
                  <a:pt x="11551985" y="6117182"/>
                </a:cubicBezTo>
                <a:cubicBezTo>
                  <a:pt x="11549928" y="6117182"/>
                  <a:pt x="11533476" y="6125495"/>
                  <a:pt x="11531420" y="6125495"/>
                </a:cubicBezTo>
                <a:cubicBezTo>
                  <a:pt x="11521137" y="6110946"/>
                  <a:pt x="11508798" y="6096397"/>
                  <a:pt x="11494402" y="6090162"/>
                </a:cubicBezTo>
                <a:cubicBezTo>
                  <a:pt x="11494402" y="6088083"/>
                  <a:pt x="11494402" y="6088083"/>
                  <a:pt x="11494402" y="6088083"/>
                </a:cubicBezTo>
                <a:cubicBezTo>
                  <a:pt x="11492346" y="6088083"/>
                  <a:pt x="11492346" y="6088083"/>
                  <a:pt x="11492346" y="6088083"/>
                </a:cubicBezTo>
                <a:cubicBezTo>
                  <a:pt x="11486176" y="6092240"/>
                  <a:pt x="11480006" y="6096397"/>
                  <a:pt x="11473837" y="6100554"/>
                </a:cubicBezTo>
                <a:cubicBezTo>
                  <a:pt x="11473837" y="6100554"/>
                  <a:pt x="11473837" y="6102632"/>
                  <a:pt x="11473837" y="6102632"/>
                </a:cubicBezTo>
                <a:cubicBezTo>
                  <a:pt x="11473837" y="6119260"/>
                  <a:pt x="11477950" y="6135888"/>
                  <a:pt x="11486176" y="6152515"/>
                </a:cubicBezTo>
                <a:cubicBezTo>
                  <a:pt x="11484120" y="6154594"/>
                  <a:pt x="11471780" y="6162908"/>
                  <a:pt x="11469724" y="6164986"/>
                </a:cubicBezTo>
                <a:cubicBezTo>
                  <a:pt x="11457385" y="6152515"/>
                  <a:pt x="11440932" y="6142123"/>
                  <a:pt x="11426536" y="6137966"/>
                </a:cubicBezTo>
                <a:cubicBezTo>
                  <a:pt x="11424480" y="6137966"/>
                  <a:pt x="11424480" y="6137966"/>
                  <a:pt x="11424480" y="6137966"/>
                </a:cubicBezTo>
                <a:cubicBezTo>
                  <a:pt x="11424480" y="6140044"/>
                  <a:pt x="11424480" y="6140044"/>
                  <a:pt x="11424480" y="6140044"/>
                </a:cubicBezTo>
                <a:cubicBezTo>
                  <a:pt x="11418310" y="6142123"/>
                  <a:pt x="11412140" y="6148358"/>
                  <a:pt x="11408027" y="6154594"/>
                </a:cubicBezTo>
                <a:cubicBezTo>
                  <a:pt x="11408027" y="6156672"/>
                  <a:pt x="11408027" y="6156672"/>
                  <a:pt x="11408027" y="6156672"/>
                </a:cubicBezTo>
                <a:cubicBezTo>
                  <a:pt x="11412140" y="6171221"/>
                  <a:pt x="11422423" y="6187849"/>
                  <a:pt x="11434763" y="6202398"/>
                </a:cubicBezTo>
                <a:cubicBezTo>
                  <a:pt x="11432706" y="6202398"/>
                  <a:pt x="11422423" y="6216947"/>
                  <a:pt x="11420366" y="6219026"/>
                </a:cubicBezTo>
                <a:cubicBezTo>
                  <a:pt x="11405971" y="6210712"/>
                  <a:pt x="11387462" y="6206555"/>
                  <a:pt x="11371010" y="6206555"/>
                </a:cubicBezTo>
                <a:cubicBezTo>
                  <a:pt x="11368953" y="6206555"/>
                  <a:pt x="11368953" y="6206555"/>
                  <a:pt x="11368953" y="6206555"/>
                </a:cubicBezTo>
                <a:cubicBezTo>
                  <a:pt x="11364840" y="6210712"/>
                  <a:pt x="11360727" y="6219026"/>
                  <a:pt x="11358671" y="6225261"/>
                </a:cubicBezTo>
                <a:cubicBezTo>
                  <a:pt x="11358671" y="6227340"/>
                  <a:pt x="11358671" y="6227340"/>
                  <a:pt x="11358671" y="6227340"/>
                </a:cubicBezTo>
                <a:cubicBezTo>
                  <a:pt x="11366897" y="6241888"/>
                  <a:pt x="11379236" y="6254359"/>
                  <a:pt x="11395688" y="6264752"/>
                </a:cubicBezTo>
                <a:cubicBezTo>
                  <a:pt x="11393632" y="6266830"/>
                  <a:pt x="11387462" y="6281379"/>
                  <a:pt x="11387462" y="6283458"/>
                </a:cubicBezTo>
                <a:cubicBezTo>
                  <a:pt x="11368953" y="6279301"/>
                  <a:pt x="11350444" y="6279301"/>
                  <a:pt x="11336049" y="6283458"/>
                </a:cubicBezTo>
                <a:cubicBezTo>
                  <a:pt x="11333992" y="6283458"/>
                  <a:pt x="11333992" y="6283458"/>
                  <a:pt x="11333992" y="6283458"/>
                </a:cubicBezTo>
                <a:cubicBezTo>
                  <a:pt x="11333992" y="6285536"/>
                  <a:pt x="11333992" y="6285536"/>
                  <a:pt x="11333992" y="6285536"/>
                </a:cubicBezTo>
                <a:cubicBezTo>
                  <a:pt x="11331936" y="6291772"/>
                  <a:pt x="11329879" y="6300085"/>
                  <a:pt x="11327823" y="6306320"/>
                </a:cubicBezTo>
                <a:cubicBezTo>
                  <a:pt x="11329879" y="6308399"/>
                  <a:pt x="11329879" y="6308399"/>
                  <a:pt x="11329879" y="6308399"/>
                </a:cubicBezTo>
                <a:cubicBezTo>
                  <a:pt x="11340162" y="6318791"/>
                  <a:pt x="11356614" y="6329184"/>
                  <a:pt x="11373066" y="6333340"/>
                </a:cubicBezTo>
                <a:cubicBezTo>
                  <a:pt x="11373066" y="6335419"/>
                  <a:pt x="11371010" y="6354125"/>
                  <a:pt x="11371010" y="6356204"/>
                </a:cubicBezTo>
                <a:cubicBezTo>
                  <a:pt x="11352501" y="6356204"/>
                  <a:pt x="11333992" y="6360360"/>
                  <a:pt x="11321653" y="6368675"/>
                </a:cubicBezTo>
                <a:cubicBezTo>
                  <a:pt x="11319596" y="6368675"/>
                  <a:pt x="11319596" y="6368675"/>
                  <a:pt x="11319596" y="6368675"/>
                </a:cubicBezTo>
                <a:cubicBezTo>
                  <a:pt x="11319596" y="6370752"/>
                  <a:pt x="11319596" y="6370752"/>
                  <a:pt x="11319596" y="6370752"/>
                </a:cubicBezTo>
                <a:cubicBezTo>
                  <a:pt x="11319596" y="6372831"/>
                  <a:pt x="11319596" y="6376988"/>
                  <a:pt x="11319596" y="6381145"/>
                </a:cubicBezTo>
                <a:cubicBezTo>
                  <a:pt x="11319596" y="6385302"/>
                  <a:pt x="11319596" y="6389459"/>
                  <a:pt x="11319596" y="6391537"/>
                </a:cubicBezTo>
                <a:cubicBezTo>
                  <a:pt x="11319596" y="6393616"/>
                  <a:pt x="11319596" y="6393616"/>
                  <a:pt x="11319596" y="6393616"/>
                </a:cubicBezTo>
                <a:cubicBezTo>
                  <a:pt x="11321653" y="6393616"/>
                  <a:pt x="11321653" y="6393616"/>
                  <a:pt x="11321653" y="6393616"/>
                </a:cubicBezTo>
                <a:cubicBezTo>
                  <a:pt x="11333992" y="6401930"/>
                  <a:pt x="11352501" y="6406087"/>
                  <a:pt x="11371010" y="6406087"/>
                </a:cubicBezTo>
                <a:cubicBezTo>
                  <a:pt x="11371010" y="6410243"/>
                  <a:pt x="11373066" y="6426871"/>
                  <a:pt x="11375123" y="6428949"/>
                </a:cubicBezTo>
                <a:cubicBezTo>
                  <a:pt x="11356614" y="6435184"/>
                  <a:pt x="11340162" y="6443498"/>
                  <a:pt x="11329879" y="6455969"/>
                </a:cubicBezTo>
                <a:cubicBezTo>
                  <a:pt x="11327823" y="6455969"/>
                  <a:pt x="11327823" y="6455969"/>
                  <a:pt x="11327823" y="6455969"/>
                </a:cubicBezTo>
                <a:cubicBezTo>
                  <a:pt x="11327823" y="6458048"/>
                  <a:pt x="11327823" y="6458048"/>
                  <a:pt x="11327823" y="6458048"/>
                </a:cubicBezTo>
                <a:cubicBezTo>
                  <a:pt x="11329879" y="6464283"/>
                  <a:pt x="11331936" y="6472597"/>
                  <a:pt x="11333992" y="6478833"/>
                </a:cubicBezTo>
                <a:cubicBezTo>
                  <a:pt x="11336049" y="6478833"/>
                  <a:pt x="11336049" y="6478833"/>
                  <a:pt x="11336049" y="6478833"/>
                </a:cubicBezTo>
                <a:cubicBezTo>
                  <a:pt x="11350444" y="6485068"/>
                  <a:pt x="11371010" y="6482989"/>
                  <a:pt x="11387462" y="6478833"/>
                </a:cubicBezTo>
                <a:cubicBezTo>
                  <a:pt x="11387462" y="6480910"/>
                  <a:pt x="11395688" y="6497539"/>
                  <a:pt x="11395688" y="6499616"/>
                </a:cubicBezTo>
                <a:cubicBezTo>
                  <a:pt x="11381292" y="6507930"/>
                  <a:pt x="11366897" y="6522480"/>
                  <a:pt x="11358671" y="6537029"/>
                </a:cubicBezTo>
                <a:cubicBezTo>
                  <a:pt x="11358671" y="6539107"/>
                  <a:pt x="11358671" y="6539107"/>
                  <a:pt x="11358671" y="6539107"/>
                </a:cubicBezTo>
                <a:cubicBezTo>
                  <a:pt x="11360727" y="6543265"/>
                  <a:pt x="11366897" y="6551578"/>
                  <a:pt x="11371010" y="6557813"/>
                </a:cubicBezTo>
                <a:cubicBezTo>
                  <a:pt x="11387462" y="6557813"/>
                  <a:pt x="11405971" y="6553657"/>
                  <a:pt x="11422423" y="6543265"/>
                </a:cubicBezTo>
                <a:cubicBezTo>
                  <a:pt x="11422423" y="6545342"/>
                  <a:pt x="11432706" y="6559892"/>
                  <a:pt x="11434763" y="6561971"/>
                </a:cubicBezTo>
                <a:cubicBezTo>
                  <a:pt x="11422423" y="6574441"/>
                  <a:pt x="11412140" y="6591068"/>
                  <a:pt x="11408027" y="6607697"/>
                </a:cubicBezTo>
                <a:cubicBezTo>
                  <a:pt x="11410084" y="6609774"/>
                  <a:pt x="11410084" y="6609774"/>
                  <a:pt x="11410084" y="6609774"/>
                </a:cubicBezTo>
                <a:cubicBezTo>
                  <a:pt x="11412140" y="6613932"/>
                  <a:pt x="11420366" y="6620167"/>
                  <a:pt x="11424480" y="6624324"/>
                </a:cubicBezTo>
                <a:cubicBezTo>
                  <a:pt x="11426536" y="6624324"/>
                  <a:pt x="11426536" y="6624324"/>
                  <a:pt x="11426536" y="6624324"/>
                </a:cubicBezTo>
                <a:cubicBezTo>
                  <a:pt x="11440932" y="6620167"/>
                  <a:pt x="11457385" y="6611853"/>
                  <a:pt x="11471780" y="6597304"/>
                </a:cubicBezTo>
                <a:cubicBezTo>
                  <a:pt x="11473837" y="6599383"/>
                  <a:pt x="11486176" y="6609774"/>
                  <a:pt x="11488233" y="6611853"/>
                </a:cubicBezTo>
                <a:cubicBezTo>
                  <a:pt x="11480006" y="6628480"/>
                  <a:pt x="11475894" y="6645109"/>
                  <a:pt x="11475894" y="6661736"/>
                </a:cubicBezTo>
                <a:cubicBezTo>
                  <a:pt x="11475894" y="6661736"/>
                  <a:pt x="11475894" y="6663815"/>
                  <a:pt x="11475894" y="6663815"/>
                </a:cubicBezTo>
                <a:cubicBezTo>
                  <a:pt x="11480006" y="6667971"/>
                  <a:pt x="11488233" y="6672129"/>
                  <a:pt x="11494402" y="6674206"/>
                </a:cubicBezTo>
                <a:cubicBezTo>
                  <a:pt x="11494402" y="6676285"/>
                  <a:pt x="11494402" y="6676285"/>
                  <a:pt x="11494402" y="6676285"/>
                </a:cubicBezTo>
                <a:cubicBezTo>
                  <a:pt x="11496459" y="6674206"/>
                  <a:pt x="11496459" y="6674206"/>
                  <a:pt x="11496459" y="6674206"/>
                </a:cubicBezTo>
                <a:cubicBezTo>
                  <a:pt x="11510854" y="6665893"/>
                  <a:pt x="11523194" y="6653422"/>
                  <a:pt x="11533476" y="6636795"/>
                </a:cubicBezTo>
                <a:cubicBezTo>
                  <a:pt x="11535533" y="6638873"/>
                  <a:pt x="11549928" y="6645109"/>
                  <a:pt x="11551985" y="6645109"/>
                </a:cubicBezTo>
                <a:cubicBezTo>
                  <a:pt x="11549928" y="6653422"/>
                  <a:pt x="11549928" y="6663815"/>
                  <a:pt x="11549928" y="6672129"/>
                </a:cubicBezTo>
                <a:cubicBezTo>
                  <a:pt x="11549928" y="6680442"/>
                  <a:pt x="11549928" y="6690835"/>
                  <a:pt x="11551985" y="6697070"/>
                </a:cubicBezTo>
                <a:cubicBezTo>
                  <a:pt x="11551985" y="6699148"/>
                  <a:pt x="11551985" y="6699148"/>
                  <a:pt x="11551985" y="6699148"/>
                </a:cubicBezTo>
                <a:cubicBezTo>
                  <a:pt x="11554042" y="6699148"/>
                  <a:pt x="11554042" y="6699148"/>
                  <a:pt x="11554042" y="6699148"/>
                </a:cubicBezTo>
                <a:cubicBezTo>
                  <a:pt x="11558155" y="6701227"/>
                  <a:pt x="11568437" y="6703305"/>
                  <a:pt x="11574607" y="6705383"/>
                </a:cubicBezTo>
                <a:cubicBezTo>
                  <a:pt x="11576663" y="6705383"/>
                  <a:pt x="11576663" y="6705383"/>
                  <a:pt x="11576663" y="6705383"/>
                </a:cubicBezTo>
                <a:cubicBezTo>
                  <a:pt x="11586946" y="6692913"/>
                  <a:pt x="11597229" y="6676285"/>
                  <a:pt x="11601342" y="6659658"/>
                </a:cubicBezTo>
                <a:cubicBezTo>
                  <a:pt x="11603398" y="6659658"/>
                  <a:pt x="11621907" y="6661736"/>
                  <a:pt x="11623964" y="6661736"/>
                </a:cubicBezTo>
                <a:cubicBezTo>
                  <a:pt x="11623964" y="6680442"/>
                  <a:pt x="11628077" y="6699148"/>
                  <a:pt x="11636303" y="6713697"/>
                </a:cubicBezTo>
                <a:cubicBezTo>
                  <a:pt x="11638359" y="6713697"/>
                  <a:pt x="11638359" y="6713697"/>
                  <a:pt x="11638359" y="6713697"/>
                </a:cubicBezTo>
                <a:cubicBezTo>
                  <a:pt x="11644529" y="6713697"/>
                  <a:pt x="11654812" y="6713697"/>
                  <a:pt x="11658925" y="6713697"/>
                </a:cubicBezTo>
                <a:cubicBezTo>
                  <a:pt x="11660982" y="6713697"/>
                  <a:pt x="11660982" y="6713697"/>
                  <a:pt x="11660982" y="6713697"/>
                </a:cubicBezTo>
                <a:cubicBezTo>
                  <a:pt x="11669208" y="6699148"/>
                  <a:pt x="11673321" y="6680442"/>
                  <a:pt x="11675378" y="6661736"/>
                </a:cubicBezTo>
                <a:cubicBezTo>
                  <a:pt x="11677434" y="6661736"/>
                  <a:pt x="11693886" y="6659658"/>
                  <a:pt x="11695943" y="6659658"/>
                </a:cubicBezTo>
                <a:cubicBezTo>
                  <a:pt x="11700056" y="6676285"/>
                  <a:pt x="11710338" y="6692913"/>
                  <a:pt x="11722678" y="6705383"/>
                </a:cubicBezTo>
                <a:cubicBezTo>
                  <a:pt x="11728847" y="6703305"/>
                  <a:pt x="11739130" y="6701227"/>
                  <a:pt x="11743243" y="6699148"/>
                </a:cubicBezTo>
                <a:cubicBezTo>
                  <a:pt x="11745300" y="6699148"/>
                  <a:pt x="11745300" y="6699148"/>
                  <a:pt x="11745300" y="6699148"/>
                </a:cubicBezTo>
                <a:cubicBezTo>
                  <a:pt x="11747356" y="6690835"/>
                  <a:pt x="11747356" y="6680442"/>
                  <a:pt x="11747356" y="6672129"/>
                </a:cubicBezTo>
                <a:cubicBezTo>
                  <a:pt x="11747356" y="6663815"/>
                  <a:pt x="11747356" y="6653422"/>
                  <a:pt x="11745300" y="6645109"/>
                </a:cubicBezTo>
                <a:cubicBezTo>
                  <a:pt x="11747356" y="6645109"/>
                  <a:pt x="11763808" y="6638873"/>
                  <a:pt x="11765865" y="6636795"/>
                </a:cubicBezTo>
                <a:cubicBezTo>
                  <a:pt x="11774091" y="6653422"/>
                  <a:pt x="11788487" y="6665893"/>
                  <a:pt x="11802882" y="6674206"/>
                </a:cubicBezTo>
                <a:cubicBezTo>
                  <a:pt x="11809052" y="6672129"/>
                  <a:pt x="11817278" y="6667971"/>
                  <a:pt x="11821391" y="6663815"/>
                </a:cubicBezTo>
                <a:cubicBezTo>
                  <a:pt x="11823448" y="6661736"/>
                  <a:pt x="11823448" y="6661736"/>
                  <a:pt x="11823448" y="6661736"/>
                </a:cubicBezTo>
                <a:cubicBezTo>
                  <a:pt x="11823448" y="6661736"/>
                  <a:pt x="11823448" y="6661736"/>
                  <a:pt x="11823448" y="6659658"/>
                </a:cubicBezTo>
                <a:cubicBezTo>
                  <a:pt x="11823448" y="6645109"/>
                  <a:pt x="11817278" y="6626403"/>
                  <a:pt x="11809052" y="6611853"/>
                </a:cubicBezTo>
                <a:cubicBezTo>
                  <a:pt x="11811108" y="6609774"/>
                  <a:pt x="11823448" y="6599383"/>
                  <a:pt x="11825504" y="6597304"/>
                </a:cubicBezTo>
                <a:cubicBezTo>
                  <a:pt x="11839900" y="6609774"/>
                  <a:pt x="11856352" y="6620167"/>
                  <a:pt x="11870748" y="6624324"/>
                </a:cubicBezTo>
                <a:cubicBezTo>
                  <a:pt x="11872805" y="6624324"/>
                  <a:pt x="11872805" y="6624324"/>
                  <a:pt x="11872805" y="6624324"/>
                </a:cubicBezTo>
                <a:cubicBezTo>
                  <a:pt x="11876918" y="6620167"/>
                  <a:pt x="11885144" y="6613932"/>
                  <a:pt x="11887201" y="6607697"/>
                </a:cubicBezTo>
                <a:cubicBezTo>
                  <a:pt x="11889257" y="6607697"/>
                  <a:pt x="11889257" y="6607697"/>
                  <a:pt x="11889257" y="6607697"/>
                </a:cubicBezTo>
                <a:cubicBezTo>
                  <a:pt x="11885144" y="6591068"/>
                  <a:pt x="11874861" y="6574441"/>
                  <a:pt x="11862522" y="6561971"/>
                </a:cubicBezTo>
                <a:cubicBezTo>
                  <a:pt x="11864579" y="6559892"/>
                  <a:pt x="11874861" y="6545342"/>
                  <a:pt x="11874861" y="6543265"/>
                </a:cubicBezTo>
                <a:cubicBezTo>
                  <a:pt x="11891314" y="6551578"/>
                  <a:pt x="11909822" y="6557813"/>
                  <a:pt x="11926275" y="6557813"/>
                </a:cubicBezTo>
                <a:cubicBezTo>
                  <a:pt x="11928331" y="6555735"/>
                  <a:pt x="11928331" y="6555735"/>
                  <a:pt x="11928331" y="6555735"/>
                </a:cubicBezTo>
                <a:cubicBezTo>
                  <a:pt x="11930388" y="6551578"/>
                  <a:pt x="11936557" y="6543265"/>
                  <a:pt x="11938614" y="6537029"/>
                </a:cubicBezTo>
                <a:cubicBezTo>
                  <a:pt x="11938614" y="6534951"/>
                  <a:pt x="11938614" y="6534951"/>
                  <a:pt x="11938614" y="6534951"/>
                </a:cubicBezTo>
                <a:cubicBezTo>
                  <a:pt x="11930388" y="6522480"/>
                  <a:pt x="11915992" y="6507930"/>
                  <a:pt x="11901596" y="6499616"/>
                </a:cubicBezTo>
                <a:cubicBezTo>
                  <a:pt x="11901596" y="6495460"/>
                  <a:pt x="11909822" y="6480910"/>
                  <a:pt x="11909822" y="6478833"/>
                </a:cubicBezTo>
                <a:cubicBezTo>
                  <a:pt x="11926275" y="6482989"/>
                  <a:pt x="11944784" y="6482989"/>
                  <a:pt x="11961236" y="6478833"/>
                </a:cubicBezTo>
                <a:cubicBezTo>
                  <a:pt x="11963292" y="6478833"/>
                  <a:pt x="11963292" y="6478833"/>
                  <a:pt x="11963292" y="6478833"/>
                </a:cubicBezTo>
                <a:cubicBezTo>
                  <a:pt x="11965349" y="6472597"/>
                  <a:pt x="11967405" y="6464283"/>
                  <a:pt x="11967405" y="6458048"/>
                </a:cubicBezTo>
                <a:cubicBezTo>
                  <a:pt x="11967405" y="6455969"/>
                  <a:pt x="11967405" y="6455969"/>
                  <a:pt x="11967405" y="6455969"/>
                </a:cubicBezTo>
                <a:cubicBezTo>
                  <a:pt x="11957123" y="6443498"/>
                  <a:pt x="11940670" y="6435184"/>
                  <a:pt x="11922162" y="6428949"/>
                </a:cubicBezTo>
                <a:cubicBezTo>
                  <a:pt x="11924218" y="6426871"/>
                  <a:pt x="11926275" y="6410243"/>
                  <a:pt x="11926275" y="6408165"/>
                </a:cubicBezTo>
                <a:cubicBezTo>
                  <a:pt x="11944784" y="6408165"/>
                  <a:pt x="11963292" y="6401930"/>
                  <a:pt x="11975632" y="6393616"/>
                </a:cubicBezTo>
                <a:cubicBezTo>
                  <a:pt x="11977688" y="6393616"/>
                  <a:pt x="11977688" y="6393616"/>
                  <a:pt x="11977688" y="6393616"/>
                </a:cubicBezTo>
                <a:cubicBezTo>
                  <a:pt x="11977688" y="6389459"/>
                  <a:pt x="11977688" y="6385302"/>
                  <a:pt x="11977688" y="6381145"/>
                </a:cubicBezTo>
                <a:cubicBezTo>
                  <a:pt x="11977688" y="6379066"/>
                  <a:pt x="11977688" y="6374910"/>
                  <a:pt x="11977688" y="6370752"/>
                </a:cubicBezTo>
                <a:cubicBezTo>
                  <a:pt x="11975632" y="6370752"/>
                  <a:pt x="11975632" y="6370752"/>
                  <a:pt x="11975632" y="6370752"/>
                </a:cubicBezTo>
                <a:cubicBezTo>
                  <a:pt x="11963292" y="6362439"/>
                  <a:pt x="11944784" y="6356204"/>
                  <a:pt x="11926275" y="6356204"/>
                </a:cubicBezTo>
                <a:cubicBezTo>
                  <a:pt x="11926275" y="6354125"/>
                  <a:pt x="11924218" y="6337498"/>
                  <a:pt x="11924218" y="6335419"/>
                </a:cubicBezTo>
                <a:cubicBezTo>
                  <a:pt x="11940670" y="6329184"/>
                  <a:pt x="11957123" y="6320870"/>
                  <a:pt x="11967405" y="6308399"/>
                </a:cubicBezTo>
                <a:cubicBezTo>
                  <a:pt x="11969462" y="6308399"/>
                  <a:pt x="11969462" y="6308399"/>
                  <a:pt x="11969462" y="6308399"/>
                </a:cubicBezTo>
                <a:cubicBezTo>
                  <a:pt x="11969462" y="6306320"/>
                  <a:pt x="11969462" y="6306320"/>
                  <a:pt x="11969462" y="6306320"/>
                </a:cubicBezTo>
                <a:cubicBezTo>
                  <a:pt x="11967405" y="6300085"/>
                  <a:pt x="11965349" y="6291772"/>
                  <a:pt x="11963292" y="6285536"/>
                </a:cubicBezTo>
                <a:cubicBezTo>
                  <a:pt x="11961236" y="6285536"/>
                  <a:pt x="11961236" y="6285536"/>
                  <a:pt x="11961236" y="6285536"/>
                </a:cubicBezTo>
                <a:cubicBezTo>
                  <a:pt x="11946840" y="6279301"/>
                  <a:pt x="11928331" y="6281379"/>
                  <a:pt x="11909822" y="6285536"/>
                </a:cubicBezTo>
                <a:cubicBezTo>
                  <a:pt x="11909822" y="6283458"/>
                  <a:pt x="11903653" y="6266830"/>
                  <a:pt x="11901596" y="6264752"/>
                </a:cubicBezTo>
                <a:cubicBezTo>
                  <a:pt x="11918049" y="6256438"/>
                  <a:pt x="11930388" y="6241888"/>
                  <a:pt x="11938614" y="6227340"/>
                </a:cubicBezTo>
                <a:cubicBezTo>
                  <a:pt x="11938614" y="6225261"/>
                  <a:pt x="11938614" y="6225261"/>
                  <a:pt x="11938614" y="6225261"/>
                </a:cubicBezTo>
                <a:cubicBezTo>
                  <a:pt x="11936557" y="6221104"/>
                  <a:pt x="11932444" y="6212790"/>
                  <a:pt x="11928331" y="6206555"/>
                </a:cubicBezTo>
                <a:cubicBezTo>
                  <a:pt x="11926275" y="6206555"/>
                  <a:pt x="11926275" y="6206555"/>
                  <a:pt x="11926275" y="6206555"/>
                </a:cubicBezTo>
                <a:cubicBezTo>
                  <a:pt x="11909822" y="6206555"/>
                  <a:pt x="11891314" y="6210712"/>
                  <a:pt x="11876918" y="6219026"/>
                </a:cubicBezTo>
                <a:cubicBezTo>
                  <a:pt x="11874861" y="6219026"/>
                  <a:pt x="11864579" y="6204476"/>
                  <a:pt x="11862522" y="6202398"/>
                </a:cubicBezTo>
                <a:cubicBezTo>
                  <a:pt x="11874861" y="6189927"/>
                  <a:pt x="11885144" y="6173300"/>
                  <a:pt x="11889257" y="6156672"/>
                </a:cubicBezTo>
                <a:cubicBezTo>
                  <a:pt x="11889257" y="6154594"/>
                  <a:pt x="11889257" y="6154594"/>
                  <a:pt x="11889257" y="6154594"/>
                </a:cubicBezTo>
                <a:cubicBezTo>
                  <a:pt x="11885144" y="6150437"/>
                  <a:pt x="11878975" y="6144201"/>
                  <a:pt x="11872805" y="6140044"/>
                </a:cubicBezTo>
                <a:cubicBezTo>
                  <a:pt x="11856352" y="6144201"/>
                  <a:pt x="11839900" y="6152515"/>
                  <a:pt x="11827561" y="6164986"/>
                </a:cubicBezTo>
                <a:cubicBezTo>
                  <a:pt x="11825504" y="6164986"/>
                  <a:pt x="11811108" y="6154594"/>
                  <a:pt x="11809052" y="6152515"/>
                </a:cubicBezTo>
                <a:cubicBezTo>
                  <a:pt x="11819334" y="6135888"/>
                  <a:pt x="11823448" y="6119260"/>
                  <a:pt x="11823448" y="6102632"/>
                </a:cubicBezTo>
                <a:cubicBezTo>
                  <a:pt x="11823448" y="6102632"/>
                  <a:pt x="11823448" y="6100554"/>
                  <a:pt x="11823448" y="6100554"/>
                </a:cubicBezTo>
                <a:cubicBezTo>
                  <a:pt x="11817278" y="6096397"/>
                  <a:pt x="11809052" y="6092240"/>
                  <a:pt x="11804939" y="6090162"/>
                </a:cubicBezTo>
                <a:cubicBezTo>
                  <a:pt x="11802882" y="6088083"/>
                  <a:pt x="11802882" y="6088083"/>
                  <a:pt x="11802882" y="6088083"/>
                </a:cubicBezTo>
                <a:cubicBezTo>
                  <a:pt x="11802882" y="6090162"/>
                  <a:pt x="11802882" y="6090162"/>
                  <a:pt x="11802882" y="6090162"/>
                </a:cubicBezTo>
                <a:cubicBezTo>
                  <a:pt x="11788487" y="6096397"/>
                  <a:pt x="11776147" y="6110946"/>
                  <a:pt x="11765865" y="6125495"/>
                </a:cubicBezTo>
                <a:cubicBezTo>
                  <a:pt x="11763808" y="6125495"/>
                  <a:pt x="11747356" y="6119260"/>
                  <a:pt x="11745300" y="6117182"/>
                </a:cubicBezTo>
                <a:cubicBezTo>
                  <a:pt x="11747356" y="6108868"/>
                  <a:pt x="11749412" y="6100554"/>
                  <a:pt x="11749412" y="6090162"/>
                </a:cubicBezTo>
                <a:cubicBezTo>
                  <a:pt x="11749412" y="6081848"/>
                  <a:pt x="11747356" y="6073534"/>
                  <a:pt x="11745300" y="6065220"/>
                </a:cubicBezTo>
                <a:cubicBezTo>
                  <a:pt x="11745300" y="6063142"/>
                  <a:pt x="11745300" y="6063142"/>
                  <a:pt x="11745300" y="6063142"/>
                </a:cubicBezTo>
                <a:cubicBezTo>
                  <a:pt x="11743243" y="6063142"/>
                  <a:pt x="11743243" y="6063142"/>
                  <a:pt x="11743243" y="6063142"/>
                </a:cubicBezTo>
                <a:cubicBezTo>
                  <a:pt x="11739130" y="6061063"/>
                  <a:pt x="11730904" y="6058985"/>
                  <a:pt x="11722678" y="6058985"/>
                </a:cubicBezTo>
                <a:cubicBezTo>
                  <a:pt x="11710338" y="6069377"/>
                  <a:pt x="11700056" y="6086005"/>
                  <a:pt x="11695943" y="6104711"/>
                </a:cubicBezTo>
                <a:cubicBezTo>
                  <a:pt x="11693886" y="6102632"/>
                  <a:pt x="11677434" y="6100554"/>
                  <a:pt x="11673321" y="6100554"/>
                </a:cubicBezTo>
                <a:cubicBezTo>
                  <a:pt x="11673321" y="6083926"/>
                  <a:pt x="11669208" y="6065220"/>
                  <a:pt x="11660982" y="6050671"/>
                </a:cubicBezTo>
                <a:cubicBezTo>
                  <a:pt x="11658925" y="6050671"/>
                  <a:pt x="11658925" y="6050671"/>
                  <a:pt x="11658925" y="6050671"/>
                </a:cubicBezTo>
                <a:cubicBezTo>
                  <a:pt x="11652756" y="6048592"/>
                  <a:pt x="11644529" y="6048592"/>
                  <a:pt x="11638359" y="6050671"/>
                </a:cubicBezTo>
                <a:cubicBezTo>
                  <a:pt x="11636303" y="6050671"/>
                  <a:pt x="11636303" y="6050671"/>
                  <a:pt x="11636303" y="6050671"/>
                </a:cubicBezTo>
                <a:close/>
                <a:moveTo>
                  <a:pt x="0" y="0"/>
                </a:moveTo>
                <a:lnTo>
                  <a:pt x="12192000" y="0"/>
                </a:lnTo>
                <a:lnTo>
                  <a:pt x="12192000" y="6858000"/>
                </a:lnTo>
                <a:lnTo>
                  <a:pt x="4539049" y="6858000"/>
                </a:lnTo>
                <a:lnTo>
                  <a:pt x="0" y="6858000"/>
                </a:lnTo>
                <a:lnTo>
                  <a:pt x="0" y="6273113"/>
                </a:lnTo>
                <a:close/>
              </a:path>
            </a:pathLst>
          </a:custGeom>
          <a:solidFill>
            <a:srgbClr val="48595D">
              <a:alpha val="70000"/>
            </a:srgbClr>
          </a:solidFill>
        </p:spPr>
        <p:txBody>
          <a:bodyPr tIns="0" bIns="1371600" anchor="b">
            <a:noAutofit/>
          </a:bodyPr>
          <a:lstStyle>
            <a:lvl1pPr marL="342892" indent="0" algn="l">
              <a:buNone/>
              <a:defRPr sz="4950" b="1" cap="all" baseline="0">
                <a:solidFill>
                  <a:schemeClr val="bg1">
                    <a:alpha val="0"/>
                  </a:schemeClr>
                </a:solidFill>
                <a:latin typeface="+mj-lt"/>
              </a:defRPr>
            </a:lvl1pPr>
            <a:lvl2pPr marL="0" indent="0" algn="ctr">
              <a:buNone/>
              <a:defRPr sz="1500">
                <a:solidFill>
                  <a:schemeClr val="bg1"/>
                </a:solidFill>
              </a:defRPr>
            </a:lvl2pPr>
            <a:lvl3pPr>
              <a:defRPr sz="1350"/>
            </a:lvl3pPr>
            <a:lvl4pPr>
              <a:defRPr sz="1200"/>
            </a:lvl4pPr>
            <a:lvl5pPr>
              <a:defRPr sz="1200"/>
            </a:lvl5pPr>
          </a:lstStyle>
          <a:p>
            <a:pPr lvl="0"/>
            <a:r>
              <a:rPr lang="en-US"/>
              <a:t>Click to edit Master text styles</a:t>
            </a:r>
          </a:p>
        </p:txBody>
      </p:sp>
      <p:sp>
        <p:nvSpPr>
          <p:cNvPr id="20" name="Subtitle 2"/>
          <p:cNvSpPr>
            <a:spLocks noGrp="1"/>
          </p:cNvSpPr>
          <p:nvPr>
            <p:ph type="subTitle" idx="1"/>
          </p:nvPr>
        </p:nvSpPr>
        <p:spPr>
          <a:xfrm>
            <a:off x="222250" y="2509150"/>
            <a:ext cx="3740150" cy="1481823"/>
          </a:xfrm>
        </p:spPr>
        <p:txBody>
          <a:bodyPr/>
          <a:lstStyle>
            <a:lvl1pPr marL="0" indent="0" algn="l">
              <a:buNone/>
              <a:defRPr sz="2475">
                <a:solidFill>
                  <a:schemeClr val="bg1"/>
                </a:solidFill>
                <a:latin typeface="+mj-lt"/>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p>
        </p:txBody>
      </p:sp>
      <p:sp>
        <p:nvSpPr>
          <p:cNvPr id="16" name="Text Placeholder 11"/>
          <p:cNvSpPr>
            <a:spLocks noGrp="1"/>
          </p:cNvSpPr>
          <p:nvPr>
            <p:ph type="body" sz="quarter" idx="14"/>
          </p:nvPr>
        </p:nvSpPr>
        <p:spPr>
          <a:xfrm>
            <a:off x="222250" y="1606154"/>
            <a:ext cx="4429760" cy="851297"/>
          </a:xfr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3300" b="1" cap="all" baseline="0">
                <a:solidFill>
                  <a:schemeClr val="bg1"/>
                </a:solidFill>
                <a:latin typeface="+mj-lt"/>
              </a:defRPr>
            </a:lvl1pPr>
            <a:lvl2pPr marL="0" indent="0">
              <a:buNone/>
              <a:defRPr sz="1500">
                <a:solidFill>
                  <a:schemeClr val="bg1"/>
                </a:solidFill>
              </a:defRPr>
            </a:lvl2pPr>
            <a:lvl3pPr>
              <a:defRPr sz="1350"/>
            </a:lvl3pPr>
            <a:lvl4pPr>
              <a:defRPr sz="1200"/>
            </a:lvl4pPr>
            <a:lvl5pPr>
              <a:defRPr sz="1200"/>
            </a:lvl5pPr>
          </a:lstStyle>
          <a:p>
            <a:pPr lvl="0"/>
            <a:r>
              <a:rPr lang="en-US"/>
              <a:t>Click to edit Master text styles</a:t>
            </a:r>
          </a:p>
        </p:txBody>
      </p:sp>
      <p:sp>
        <p:nvSpPr>
          <p:cNvPr id="6" name="Slide Number Placeholder 5">
            <a:extLst>
              <a:ext uri="{FF2B5EF4-FFF2-40B4-BE49-F238E27FC236}">
                <a16:creationId xmlns:a16="http://schemas.microsoft.com/office/drawing/2014/main" id="{EF1A646A-CE00-480B-81C7-04DD635D5102}"/>
              </a:ext>
            </a:extLst>
          </p:cNvPr>
          <p:cNvSpPr>
            <a:spLocks noGrp="1"/>
          </p:cNvSpPr>
          <p:nvPr>
            <p:ph type="sldNum" sz="quarter" idx="18"/>
          </p:nvPr>
        </p:nvSpPr>
        <p:spPr>
          <a:xfrm>
            <a:off x="8737601" y="87313"/>
            <a:ext cx="317500" cy="273050"/>
          </a:xfrm>
        </p:spPr>
        <p:txBody>
          <a:bodyPr/>
          <a:lstStyle>
            <a:lvl1pPr>
              <a:defRPr>
                <a:solidFill>
                  <a:schemeClr val="bg1"/>
                </a:solidFill>
              </a:defRPr>
            </a:lvl1pPr>
          </a:lstStyle>
          <a:p>
            <a:pPr>
              <a:defRPr/>
            </a:pPr>
            <a:fld id="{CD743BE3-14E8-4BDA-8B50-844BFB9E574B}" type="slidenum">
              <a:rPr lang="en-US"/>
              <a:pPr>
                <a:defRPr/>
              </a:pPr>
              <a:t>‹#›</a:t>
            </a:fld>
            <a:endParaRPr lang="en-US" dirty="0"/>
          </a:p>
        </p:txBody>
      </p:sp>
    </p:spTree>
    <p:extLst>
      <p:ext uri="{BB962C8B-B14F-4D97-AF65-F5344CB8AC3E}">
        <p14:creationId xmlns:p14="http://schemas.microsoft.com/office/powerpoint/2010/main" val="1454813479"/>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userDrawn="1">
  <p:cSld name="13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2497084"/>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5120DBFB-B27A-4152-B93B-E0544768A4B5}"/>
              </a:ext>
            </a:extLst>
          </p:cNvPr>
          <p:cNvSpPr>
            <a:spLocks noGrp="1"/>
          </p:cNvSpPr>
          <p:nvPr>
            <p:ph type="dt" sz="half" idx="10"/>
          </p:nvPr>
        </p:nvSpPr>
        <p:spPr/>
        <p:txBody>
          <a:bodyPr/>
          <a:lstStyle/>
          <a:p>
            <a:fld id="{74929172-4BF7-429F-BA25-7E9D1A4215EE}" type="datetimeFigureOut">
              <a:rPr lang="en-US" noProof="0" smtClean="0"/>
              <a:t>9/19/2026</a:t>
            </a:fld>
            <a:endParaRPr lang="en-US" noProof="0" dirty="0"/>
          </a:p>
        </p:txBody>
      </p:sp>
      <p:sp>
        <p:nvSpPr>
          <p:cNvPr id="4" name="Footer Placeholder 3">
            <a:extLst>
              <a:ext uri="{FF2B5EF4-FFF2-40B4-BE49-F238E27FC236}">
                <a16:creationId xmlns:a16="http://schemas.microsoft.com/office/drawing/2014/main" id="{4E2609EE-8677-453E-B000-7C9D37C31BBD}"/>
              </a:ext>
            </a:extLst>
          </p:cNvPr>
          <p:cNvSpPr>
            <a:spLocks noGrp="1"/>
          </p:cNvSpPr>
          <p:nvPr>
            <p:ph type="ftr" sz="quarter" idx="11"/>
          </p:nvPr>
        </p:nvSpPr>
        <p:spPr/>
        <p:txBody>
          <a:bodyPr/>
          <a:lstStyle/>
          <a:p>
            <a:endParaRPr lang="en-US" noProof="0" dirty="0"/>
          </a:p>
        </p:txBody>
      </p:sp>
      <p:sp>
        <p:nvSpPr>
          <p:cNvPr id="5" name="Slide Number Placeholder 4">
            <a:extLst>
              <a:ext uri="{FF2B5EF4-FFF2-40B4-BE49-F238E27FC236}">
                <a16:creationId xmlns:a16="http://schemas.microsoft.com/office/drawing/2014/main" id="{A85346EE-7757-43D9-8F90-C5A66E3A878A}"/>
              </a:ext>
            </a:extLst>
          </p:cNvPr>
          <p:cNvSpPr>
            <a:spLocks noGrp="1"/>
          </p:cNvSpPr>
          <p:nvPr>
            <p:ph type="sldNum" sz="quarter" idx="12"/>
          </p:nvPr>
        </p:nvSpPr>
        <p:spPr/>
        <p:txBody>
          <a:bodyPr/>
          <a:lstStyle/>
          <a:p>
            <a:fld id="{7966EA62-41C5-4F9A-A915-5B0BC739C923}" type="slidenum">
              <a:rPr lang="en-US" noProof="0" smtClean="0"/>
              <a:t>‹#›</a:t>
            </a:fld>
            <a:endParaRPr lang="en-US" noProof="0" dirty="0"/>
          </a:p>
        </p:txBody>
      </p:sp>
      <p:sp>
        <p:nvSpPr>
          <p:cNvPr id="6" name="Title 1">
            <a:extLst>
              <a:ext uri="{FF2B5EF4-FFF2-40B4-BE49-F238E27FC236}">
                <a16:creationId xmlns:a16="http://schemas.microsoft.com/office/drawing/2014/main" id="{F0128637-293C-4F87-8D53-0BE4379C8169}"/>
              </a:ext>
            </a:extLst>
          </p:cNvPr>
          <p:cNvSpPr>
            <a:spLocks noGrp="1"/>
          </p:cNvSpPr>
          <p:nvPr>
            <p:ph type="title" hasCustomPrompt="1"/>
          </p:nvPr>
        </p:nvSpPr>
        <p:spPr>
          <a:xfrm>
            <a:off x="257503" y="232715"/>
            <a:ext cx="3928735" cy="640014"/>
          </a:xfrm>
        </p:spPr>
        <p:txBody>
          <a:bodyPr>
            <a:normAutofit/>
          </a:bodyPr>
          <a:lstStyle>
            <a:lvl1pPr>
              <a:defRPr sz="2700" b="1"/>
            </a:lvl1pPr>
          </a:lstStyle>
          <a:p>
            <a:r>
              <a:rPr lang="en-US" dirty="0"/>
              <a:t>CLICK TO EDIT MASTER TITLE STYLE</a:t>
            </a:r>
          </a:p>
        </p:txBody>
      </p:sp>
      <p:sp>
        <p:nvSpPr>
          <p:cNvPr id="7" name="Text Placeholder 7">
            <a:extLst>
              <a:ext uri="{FF2B5EF4-FFF2-40B4-BE49-F238E27FC236}">
                <a16:creationId xmlns:a16="http://schemas.microsoft.com/office/drawing/2014/main" id="{ABCAE7BC-9D1D-42BA-A132-117B58540CC7}"/>
              </a:ext>
            </a:extLst>
          </p:cNvPr>
          <p:cNvSpPr>
            <a:spLocks noGrp="1"/>
          </p:cNvSpPr>
          <p:nvPr>
            <p:ph type="body" sz="quarter" idx="13"/>
          </p:nvPr>
        </p:nvSpPr>
        <p:spPr>
          <a:xfrm>
            <a:off x="257503" y="735807"/>
            <a:ext cx="2686050" cy="273845"/>
          </a:xfrm>
        </p:spPr>
        <p:txBody>
          <a:bodyPr>
            <a:normAutofit/>
          </a:bodyPr>
          <a:lstStyle>
            <a:lvl1pPr marL="0" indent="0">
              <a:spcBef>
                <a:spcPts val="675"/>
              </a:spcBef>
              <a:buNone/>
              <a:defRPr sz="1500" b="1">
                <a:latin typeface="+mj-lt"/>
              </a:defRPr>
            </a:lvl1pPr>
          </a:lstStyle>
          <a:p>
            <a:pPr lvl="0"/>
            <a:r>
              <a:rPr lang="en-US"/>
              <a:t>Click to edit Master text styles</a:t>
            </a:r>
          </a:p>
        </p:txBody>
      </p:sp>
    </p:spTree>
    <p:extLst>
      <p:ext uri="{BB962C8B-B14F-4D97-AF65-F5344CB8AC3E}">
        <p14:creationId xmlns:p14="http://schemas.microsoft.com/office/powerpoint/2010/main" val="2058163235"/>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5120DBFB-B27A-4152-B93B-E0544768A4B5}"/>
              </a:ext>
            </a:extLst>
          </p:cNvPr>
          <p:cNvSpPr>
            <a:spLocks noGrp="1"/>
          </p:cNvSpPr>
          <p:nvPr>
            <p:ph type="dt" sz="half" idx="10"/>
          </p:nvPr>
        </p:nvSpPr>
        <p:spPr/>
        <p:txBody>
          <a:bodyPr/>
          <a:lstStyle/>
          <a:p>
            <a:fld id="{74929172-4BF7-429F-BA25-7E9D1A4215EE}" type="datetimeFigureOut">
              <a:rPr lang="en-US" noProof="0" smtClean="0"/>
              <a:t>9/19/2026</a:t>
            </a:fld>
            <a:endParaRPr lang="en-US" noProof="0" dirty="0"/>
          </a:p>
        </p:txBody>
      </p:sp>
      <p:sp>
        <p:nvSpPr>
          <p:cNvPr id="4" name="Footer Placeholder 3">
            <a:extLst>
              <a:ext uri="{FF2B5EF4-FFF2-40B4-BE49-F238E27FC236}">
                <a16:creationId xmlns:a16="http://schemas.microsoft.com/office/drawing/2014/main" id="{4E2609EE-8677-453E-B000-7C9D37C31BBD}"/>
              </a:ext>
            </a:extLst>
          </p:cNvPr>
          <p:cNvSpPr>
            <a:spLocks noGrp="1"/>
          </p:cNvSpPr>
          <p:nvPr>
            <p:ph type="ftr" sz="quarter" idx="11"/>
          </p:nvPr>
        </p:nvSpPr>
        <p:spPr/>
        <p:txBody>
          <a:bodyPr/>
          <a:lstStyle/>
          <a:p>
            <a:endParaRPr lang="en-US" noProof="0" dirty="0"/>
          </a:p>
        </p:txBody>
      </p:sp>
      <p:sp>
        <p:nvSpPr>
          <p:cNvPr id="5" name="Slide Number Placeholder 4">
            <a:extLst>
              <a:ext uri="{FF2B5EF4-FFF2-40B4-BE49-F238E27FC236}">
                <a16:creationId xmlns:a16="http://schemas.microsoft.com/office/drawing/2014/main" id="{A85346EE-7757-43D9-8F90-C5A66E3A878A}"/>
              </a:ext>
            </a:extLst>
          </p:cNvPr>
          <p:cNvSpPr>
            <a:spLocks noGrp="1"/>
          </p:cNvSpPr>
          <p:nvPr>
            <p:ph type="sldNum" sz="quarter" idx="12"/>
          </p:nvPr>
        </p:nvSpPr>
        <p:spPr/>
        <p:txBody>
          <a:bodyPr/>
          <a:lstStyle/>
          <a:p>
            <a:fld id="{7966EA62-41C5-4F9A-A915-5B0BC739C923}" type="slidenum">
              <a:rPr lang="en-US" noProof="0" smtClean="0"/>
              <a:t>‹#›</a:t>
            </a:fld>
            <a:endParaRPr lang="en-US" noProof="0" dirty="0"/>
          </a:p>
        </p:txBody>
      </p:sp>
      <p:sp>
        <p:nvSpPr>
          <p:cNvPr id="6" name="Title 1">
            <a:extLst>
              <a:ext uri="{FF2B5EF4-FFF2-40B4-BE49-F238E27FC236}">
                <a16:creationId xmlns:a16="http://schemas.microsoft.com/office/drawing/2014/main" id="{F0128637-293C-4F87-8D53-0BE4379C8169}"/>
              </a:ext>
            </a:extLst>
          </p:cNvPr>
          <p:cNvSpPr>
            <a:spLocks noGrp="1"/>
          </p:cNvSpPr>
          <p:nvPr>
            <p:ph type="title" hasCustomPrompt="1"/>
          </p:nvPr>
        </p:nvSpPr>
        <p:spPr>
          <a:xfrm>
            <a:off x="257503" y="232715"/>
            <a:ext cx="3928735" cy="640014"/>
          </a:xfrm>
        </p:spPr>
        <p:txBody>
          <a:bodyPr>
            <a:normAutofit/>
          </a:bodyPr>
          <a:lstStyle>
            <a:lvl1pPr>
              <a:defRPr sz="2700" b="1"/>
            </a:lvl1pPr>
          </a:lstStyle>
          <a:p>
            <a:r>
              <a:rPr lang="en-US" dirty="0"/>
              <a:t>CLICK TO EDIT MASTER TITLE STYLE</a:t>
            </a:r>
          </a:p>
        </p:txBody>
      </p:sp>
      <p:sp>
        <p:nvSpPr>
          <p:cNvPr id="7" name="Text Placeholder 7">
            <a:extLst>
              <a:ext uri="{FF2B5EF4-FFF2-40B4-BE49-F238E27FC236}">
                <a16:creationId xmlns:a16="http://schemas.microsoft.com/office/drawing/2014/main" id="{ABCAE7BC-9D1D-42BA-A132-117B58540CC7}"/>
              </a:ext>
            </a:extLst>
          </p:cNvPr>
          <p:cNvSpPr>
            <a:spLocks noGrp="1"/>
          </p:cNvSpPr>
          <p:nvPr>
            <p:ph type="body" sz="quarter" idx="13"/>
          </p:nvPr>
        </p:nvSpPr>
        <p:spPr>
          <a:xfrm>
            <a:off x="257503" y="735807"/>
            <a:ext cx="2686050" cy="273845"/>
          </a:xfrm>
        </p:spPr>
        <p:txBody>
          <a:bodyPr>
            <a:normAutofit/>
          </a:bodyPr>
          <a:lstStyle>
            <a:lvl1pPr marL="0" indent="0">
              <a:spcBef>
                <a:spcPts val="675"/>
              </a:spcBef>
              <a:buNone/>
              <a:defRPr sz="1500" b="1">
                <a:latin typeface="+mj-lt"/>
              </a:defRPr>
            </a:lvl1pPr>
          </a:lstStyle>
          <a:p>
            <a:pPr lvl="0"/>
            <a:r>
              <a:rPr lang="en-US"/>
              <a:t>Click to edit Master text styles</a:t>
            </a:r>
          </a:p>
        </p:txBody>
      </p:sp>
      <p:sp>
        <p:nvSpPr>
          <p:cNvPr id="8" name="Content Placeholder 7">
            <a:extLst>
              <a:ext uri="{FF2B5EF4-FFF2-40B4-BE49-F238E27FC236}">
                <a16:creationId xmlns:a16="http://schemas.microsoft.com/office/drawing/2014/main" id="{6001FCC3-C0B6-411C-97C8-DCB57E6D3D8E}"/>
              </a:ext>
            </a:extLst>
          </p:cNvPr>
          <p:cNvSpPr>
            <a:spLocks noGrp="1"/>
          </p:cNvSpPr>
          <p:nvPr>
            <p:ph sz="quarter" idx="14"/>
          </p:nvPr>
        </p:nvSpPr>
        <p:spPr>
          <a:xfrm>
            <a:off x="257175" y="1102520"/>
            <a:ext cx="8615363" cy="3543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922975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19.xml"/><Relationship Id="rId18" Type="http://schemas.openxmlformats.org/officeDocument/2006/relationships/slideLayout" Target="../slideLayouts/slideLayout24.xml"/><Relationship Id="rId26" Type="http://schemas.openxmlformats.org/officeDocument/2006/relationships/slideLayout" Target="../slideLayouts/slideLayout32.xml"/><Relationship Id="rId3" Type="http://schemas.openxmlformats.org/officeDocument/2006/relationships/slideLayout" Target="../slideLayouts/slideLayout9.xml"/><Relationship Id="rId21" Type="http://schemas.openxmlformats.org/officeDocument/2006/relationships/slideLayout" Target="../slideLayouts/slideLayout27.xml"/><Relationship Id="rId7" Type="http://schemas.openxmlformats.org/officeDocument/2006/relationships/slideLayout" Target="../slideLayouts/slideLayout13.xml"/><Relationship Id="rId12" Type="http://schemas.openxmlformats.org/officeDocument/2006/relationships/slideLayout" Target="../slideLayouts/slideLayout18.xml"/><Relationship Id="rId17" Type="http://schemas.openxmlformats.org/officeDocument/2006/relationships/slideLayout" Target="../slideLayouts/slideLayout23.xml"/><Relationship Id="rId25" Type="http://schemas.openxmlformats.org/officeDocument/2006/relationships/slideLayout" Target="../slideLayouts/slideLayout31.xml"/><Relationship Id="rId33" Type="http://schemas.openxmlformats.org/officeDocument/2006/relationships/image" Target="../media/image2.png"/><Relationship Id="rId2" Type="http://schemas.openxmlformats.org/officeDocument/2006/relationships/slideLayout" Target="../slideLayouts/slideLayout8.xml"/><Relationship Id="rId16" Type="http://schemas.openxmlformats.org/officeDocument/2006/relationships/slideLayout" Target="../slideLayouts/slideLayout22.xml"/><Relationship Id="rId20" Type="http://schemas.openxmlformats.org/officeDocument/2006/relationships/slideLayout" Target="../slideLayouts/slideLayout26.xml"/><Relationship Id="rId29" Type="http://schemas.openxmlformats.org/officeDocument/2006/relationships/slideLayout" Target="../slideLayouts/slideLayout35.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24" Type="http://schemas.openxmlformats.org/officeDocument/2006/relationships/slideLayout" Target="../slideLayouts/slideLayout30.xml"/><Relationship Id="rId32" Type="http://schemas.openxmlformats.org/officeDocument/2006/relationships/theme" Target="../theme/theme2.xml"/><Relationship Id="rId5" Type="http://schemas.openxmlformats.org/officeDocument/2006/relationships/slideLayout" Target="../slideLayouts/slideLayout11.xml"/><Relationship Id="rId15" Type="http://schemas.openxmlformats.org/officeDocument/2006/relationships/slideLayout" Target="../slideLayouts/slideLayout21.xml"/><Relationship Id="rId23" Type="http://schemas.openxmlformats.org/officeDocument/2006/relationships/slideLayout" Target="../slideLayouts/slideLayout29.xml"/><Relationship Id="rId28" Type="http://schemas.openxmlformats.org/officeDocument/2006/relationships/slideLayout" Target="../slideLayouts/slideLayout34.xml"/><Relationship Id="rId10" Type="http://schemas.openxmlformats.org/officeDocument/2006/relationships/slideLayout" Target="../slideLayouts/slideLayout16.xml"/><Relationship Id="rId19" Type="http://schemas.openxmlformats.org/officeDocument/2006/relationships/slideLayout" Target="../slideLayouts/slideLayout25.xml"/><Relationship Id="rId31" Type="http://schemas.openxmlformats.org/officeDocument/2006/relationships/slideLayout" Target="../slideLayouts/slideLayout37.xml"/><Relationship Id="rId4" Type="http://schemas.openxmlformats.org/officeDocument/2006/relationships/slideLayout" Target="../slideLayouts/slideLayout10.xml"/><Relationship Id="rId9" Type="http://schemas.openxmlformats.org/officeDocument/2006/relationships/slideLayout" Target="../slideLayouts/slideLayout15.xml"/><Relationship Id="rId14" Type="http://schemas.openxmlformats.org/officeDocument/2006/relationships/slideLayout" Target="../slideLayouts/slideLayout20.xml"/><Relationship Id="rId22" Type="http://schemas.openxmlformats.org/officeDocument/2006/relationships/slideLayout" Target="../slideLayouts/slideLayout28.xml"/><Relationship Id="rId27" Type="http://schemas.openxmlformats.org/officeDocument/2006/relationships/slideLayout" Target="../slideLayouts/slideLayout33.xml"/><Relationship Id="rId30" Type="http://schemas.openxmlformats.org/officeDocument/2006/relationships/slideLayout" Target="../slideLayouts/slideLayout36.xml"/><Relationship Id="rId8" Type="http://schemas.openxmlformats.org/officeDocument/2006/relationships/slideLayout" Target="../slideLayouts/slideLayout1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5.xml"/><Relationship Id="rId3" Type="http://schemas.openxmlformats.org/officeDocument/2006/relationships/slideLayout" Target="../slideLayouts/slideLayout40.xml"/><Relationship Id="rId7" Type="http://schemas.openxmlformats.org/officeDocument/2006/relationships/slideLayout" Target="../slideLayouts/slideLayout44.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5" Type="http://schemas.openxmlformats.org/officeDocument/2006/relationships/slideLayout" Target="../slideLayouts/slideLayout42.xml"/><Relationship Id="rId10" Type="http://schemas.openxmlformats.org/officeDocument/2006/relationships/image" Target="../media/image2.png"/><Relationship Id="rId4" Type="http://schemas.openxmlformats.org/officeDocument/2006/relationships/slideLayout" Target="../slideLayouts/slideLayout41.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slideLayout" Target="../slideLayouts/slideLayout58.xml"/><Relationship Id="rId18" Type="http://schemas.openxmlformats.org/officeDocument/2006/relationships/slideLayout" Target="../slideLayouts/slideLayout63.xml"/><Relationship Id="rId3" Type="http://schemas.openxmlformats.org/officeDocument/2006/relationships/slideLayout" Target="../slideLayouts/slideLayout48.xml"/><Relationship Id="rId21" Type="http://schemas.openxmlformats.org/officeDocument/2006/relationships/slideLayout" Target="../slideLayouts/slideLayout66.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17" Type="http://schemas.openxmlformats.org/officeDocument/2006/relationships/slideLayout" Target="../slideLayouts/slideLayout62.xml"/><Relationship Id="rId2" Type="http://schemas.openxmlformats.org/officeDocument/2006/relationships/slideLayout" Target="../slideLayouts/slideLayout47.xml"/><Relationship Id="rId16" Type="http://schemas.openxmlformats.org/officeDocument/2006/relationships/slideLayout" Target="../slideLayouts/slideLayout61.xml"/><Relationship Id="rId20" Type="http://schemas.openxmlformats.org/officeDocument/2006/relationships/slideLayout" Target="../slideLayouts/slideLayout65.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24" Type="http://schemas.openxmlformats.org/officeDocument/2006/relationships/tags" Target="../tags/tag1.xml"/><Relationship Id="rId5" Type="http://schemas.openxmlformats.org/officeDocument/2006/relationships/slideLayout" Target="../slideLayouts/slideLayout50.xml"/><Relationship Id="rId15" Type="http://schemas.openxmlformats.org/officeDocument/2006/relationships/slideLayout" Target="../slideLayouts/slideLayout60.xml"/><Relationship Id="rId23" Type="http://schemas.openxmlformats.org/officeDocument/2006/relationships/theme" Target="../theme/theme4.xml"/><Relationship Id="rId10" Type="http://schemas.openxmlformats.org/officeDocument/2006/relationships/slideLayout" Target="../slideLayouts/slideLayout55.xml"/><Relationship Id="rId19" Type="http://schemas.openxmlformats.org/officeDocument/2006/relationships/slideLayout" Target="../slideLayouts/slideLayout64.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 Id="rId22" Type="http://schemas.openxmlformats.org/officeDocument/2006/relationships/slideLayout" Target="../slideLayouts/slideLayout6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slideLayout" Target="../slideLayouts/slideLayout80.xml"/><Relationship Id="rId18" Type="http://schemas.openxmlformats.org/officeDocument/2006/relationships/slideLayout" Target="../slideLayouts/slideLayout85.xml"/><Relationship Id="rId26" Type="http://schemas.openxmlformats.org/officeDocument/2006/relationships/theme" Target="../theme/theme5.xml"/><Relationship Id="rId3" Type="http://schemas.openxmlformats.org/officeDocument/2006/relationships/slideLayout" Target="../slideLayouts/slideLayout70.xml"/><Relationship Id="rId21" Type="http://schemas.openxmlformats.org/officeDocument/2006/relationships/slideLayout" Target="../slideLayouts/slideLayout88.xml"/><Relationship Id="rId7" Type="http://schemas.openxmlformats.org/officeDocument/2006/relationships/slideLayout" Target="../slideLayouts/slideLayout74.xml"/><Relationship Id="rId12" Type="http://schemas.openxmlformats.org/officeDocument/2006/relationships/slideLayout" Target="../slideLayouts/slideLayout79.xml"/><Relationship Id="rId17" Type="http://schemas.openxmlformats.org/officeDocument/2006/relationships/slideLayout" Target="../slideLayouts/slideLayout84.xml"/><Relationship Id="rId25" Type="http://schemas.openxmlformats.org/officeDocument/2006/relationships/slideLayout" Target="../slideLayouts/slideLayout92.xml"/><Relationship Id="rId2" Type="http://schemas.openxmlformats.org/officeDocument/2006/relationships/slideLayout" Target="../slideLayouts/slideLayout69.xml"/><Relationship Id="rId16" Type="http://schemas.openxmlformats.org/officeDocument/2006/relationships/slideLayout" Target="../slideLayouts/slideLayout83.xml"/><Relationship Id="rId20" Type="http://schemas.openxmlformats.org/officeDocument/2006/relationships/slideLayout" Target="../slideLayouts/slideLayout87.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24" Type="http://schemas.openxmlformats.org/officeDocument/2006/relationships/slideLayout" Target="../slideLayouts/slideLayout91.xml"/><Relationship Id="rId5" Type="http://schemas.openxmlformats.org/officeDocument/2006/relationships/slideLayout" Target="../slideLayouts/slideLayout72.xml"/><Relationship Id="rId15" Type="http://schemas.openxmlformats.org/officeDocument/2006/relationships/slideLayout" Target="../slideLayouts/slideLayout82.xml"/><Relationship Id="rId23" Type="http://schemas.openxmlformats.org/officeDocument/2006/relationships/slideLayout" Target="../slideLayouts/slideLayout90.xml"/><Relationship Id="rId10" Type="http://schemas.openxmlformats.org/officeDocument/2006/relationships/slideLayout" Target="../slideLayouts/slideLayout77.xml"/><Relationship Id="rId19" Type="http://schemas.openxmlformats.org/officeDocument/2006/relationships/slideLayout" Target="../slideLayouts/slideLayout86.xml"/><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openxmlformats.org/officeDocument/2006/relationships/slideLayout" Target="../slideLayouts/slideLayout81.xml"/><Relationship Id="rId22" Type="http://schemas.openxmlformats.org/officeDocument/2006/relationships/slideLayout" Target="../slideLayouts/slideLayout8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00.xml"/><Relationship Id="rId13" Type="http://schemas.openxmlformats.org/officeDocument/2006/relationships/slideLayout" Target="../slideLayouts/slideLayout105.xml"/><Relationship Id="rId18" Type="http://schemas.openxmlformats.org/officeDocument/2006/relationships/slideLayout" Target="../slideLayouts/slideLayout110.xml"/><Relationship Id="rId3" Type="http://schemas.openxmlformats.org/officeDocument/2006/relationships/slideLayout" Target="../slideLayouts/slideLayout95.xml"/><Relationship Id="rId21" Type="http://schemas.openxmlformats.org/officeDocument/2006/relationships/slideLayout" Target="../slideLayouts/slideLayout113.xml"/><Relationship Id="rId7" Type="http://schemas.openxmlformats.org/officeDocument/2006/relationships/slideLayout" Target="../slideLayouts/slideLayout99.xml"/><Relationship Id="rId12" Type="http://schemas.openxmlformats.org/officeDocument/2006/relationships/slideLayout" Target="../slideLayouts/slideLayout104.xml"/><Relationship Id="rId17" Type="http://schemas.openxmlformats.org/officeDocument/2006/relationships/slideLayout" Target="../slideLayouts/slideLayout109.xml"/><Relationship Id="rId2" Type="http://schemas.openxmlformats.org/officeDocument/2006/relationships/slideLayout" Target="../slideLayouts/slideLayout94.xml"/><Relationship Id="rId16" Type="http://schemas.openxmlformats.org/officeDocument/2006/relationships/slideLayout" Target="../slideLayouts/slideLayout108.xml"/><Relationship Id="rId20" Type="http://schemas.openxmlformats.org/officeDocument/2006/relationships/slideLayout" Target="../slideLayouts/slideLayout112.xml"/><Relationship Id="rId1" Type="http://schemas.openxmlformats.org/officeDocument/2006/relationships/slideLayout" Target="../slideLayouts/slideLayout93.xml"/><Relationship Id="rId6" Type="http://schemas.openxmlformats.org/officeDocument/2006/relationships/slideLayout" Target="../slideLayouts/slideLayout98.xml"/><Relationship Id="rId11" Type="http://schemas.openxmlformats.org/officeDocument/2006/relationships/slideLayout" Target="../slideLayouts/slideLayout103.xml"/><Relationship Id="rId24" Type="http://schemas.openxmlformats.org/officeDocument/2006/relationships/tags" Target="../tags/tag2.xml"/><Relationship Id="rId5" Type="http://schemas.openxmlformats.org/officeDocument/2006/relationships/slideLayout" Target="../slideLayouts/slideLayout97.xml"/><Relationship Id="rId15" Type="http://schemas.openxmlformats.org/officeDocument/2006/relationships/slideLayout" Target="../slideLayouts/slideLayout107.xml"/><Relationship Id="rId23" Type="http://schemas.openxmlformats.org/officeDocument/2006/relationships/theme" Target="../theme/theme6.xml"/><Relationship Id="rId10" Type="http://schemas.openxmlformats.org/officeDocument/2006/relationships/slideLayout" Target="../slideLayouts/slideLayout102.xml"/><Relationship Id="rId19" Type="http://schemas.openxmlformats.org/officeDocument/2006/relationships/slideLayout" Target="../slideLayouts/slideLayout111.xml"/><Relationship Id="rId4" Type="http://schemas.openxmlformats.org/officeDocument/2006/relationships/slideLayout" Target="../slideLayouts/slideLayout96.xml"/><Relationship Id="rId9" Type="http://schemas.openxmlformats.org/officeDocument/2006/relationships/slideLayout" Target="../slideLayouts/slideLayout101.xml"/><Relationship Id="rId14" Type="http://schemas.openxmlformats.org/officeDocument/2006/relationships/slideLayout" Target="../slideLayouts/slideLayout106.xml"/><Relationship Id="rId22" Type="http://schemas.openxmlformats.org/officeDocument/2006/relationships/slideLayout" Target="../slideLayouts/slideLayout11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22.xml"/><Relationship Id="rId13" Type="http://schemas.openxmlformats.org/officeDocument/2006/relationships/slideLayout" Target="../slideLayouts/slideLayout127.xml"/><Relationship Id="rId18" Type="http://schemas.openxmlformats.org/officeDocument/2006/relationships/slideLayout" Target="../slideLayouts/slideLayout132.xml"/><Relationship Id="rId3" Type="http://schemas.openxmlformats.org/officeDocument/2006/relationships/slideLayout" Target="../slideLayouts/slideLayout117.xml"/><Relationship Id="rId21" Type="http://schemas.openxmlformats.org/officeDocument/2006/relationships/slideLayout" Target="../slideLayouts/slideLayout135.xml"/><Relationship Id="rId7" Type="http://schemas.openxmlformats.org/officeDocument/2006/relationships/slideLayout" Target="../slideLayouts/slideLayout121.xml"/><Relationship Id="rId12" Type="http://schemas.openxmlformats.org/officeDocument/2006/relationships/slideLayout" Target="../slideLayouts/slideLayout126.xml"/><Relationship Id="rId17" Type="http://schemas.openxmlformats.org/officeDocument/2006/relationships/slideLayout" Target="../slideLayouts/slideLayout131.xml"/><Relationship Id="rId2" Type="http://schemas.openxmlformats.org/officeDocument/2006/relationships/slideLayout" Target="../slideLayouts/slideLayout116.xml"/><Relationship Id="rId16" Type="http://schemas.openxmlformats.org/officeDocument/2006/relationships/slideLayout" Target="../slideLayouts/slideLayout130.xml"/><Relationship Id="rId20" Type="http://schemas.openxmlformats.org/officeDocument/2006/relationships/slideLayout" Target="../slideLayouts/slideLayout134.xml"/><Relationship Id="rId1" Type="http://schemas.openxmlformats.org/officeDocument/2006/relationships/slideLayout" Target="../slideLayouts/slideLayout115.xml"/><Relationship Id="rId6" Type="http://schemas.openxmlformats.org/officeDocument/2006/relationships/slideLayout" Target="../slideLayouts/slideLayout120.xml"/><Relationship Id="rId11" Type="http://schemas.openxmlformats.org/officeDocument/2006/relationships/slideLayout" Target="../slideLayouts/slideLayout125.xml"/><Relationship Id="rId24" Type="http://schemas.openxmlformats.org/officeDocument/2006/relationships/tags" Target="../tags/tag3.xml"/><Relationship Id="rId5" Type="http://schemas.openxmlformats.org/officeDocument/2006/relationships/slideLayout" Target="../slideLayouts/slideLayout119.xml"/><Relationship Id="rId15" Type="http://schemas.openxmlformats.org/officeDocument/2006/relationships/slideLayout" Target="../slideLayouts/slideLayout129.xml"/><Relationship Id="rId23" Type="http://schemas.openxmlformats.org/officeDocument/2006/relationships/theme" Target="../theme/theme7.xml"/><Relationship Id="rId10" Type="http://schemas.openxmlformats.org/officeDocument/2006/relationships/slideLayout" Target="../slideLayouts/slideLayout124.xml"/><Relationship Id="rId19" Type="http://schemas.openxmlformats.org/officeDocument/2006/relationships/slideLayout" Target="../slideLayouts/slideLayout133.xml"/><Relationship Id="rId4" Type="http://schemas.openxmlformats.org/officeDocument/2006/relationships/slideLayout" Target="../slideLayouts/slideLayout118.xml"/><Relationship Id="rId9" Type="http://schemas.openxmlformats.org/officeDocument/2006/relationships/slideLayout" Target="../slideLayouts/slideLayout123.xml"/><Relationship Id="rId14" Type="http://schemas.openxmlformats.org/officeDocument/2006/relationships/slideLayout" Target="../slideLayouts/slideLayout128.xml"/><Relationship Id="rId22" Type="http://schemas.openxmlformats.org/officeDocument/2006/relationships/slideLayout" Target="../slideLayouts/slideLayout136.xm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138.xml"/><Relationship Id="rId1" Type="http://schemas.openxmlformats.org/officeDocument/2006/relationships/slideLayout" Target="../slideLayouts/slideLayout13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E6E5D8"/>
        </a:solidFill>
        <a:effectLst/>
      </p:bgPr>
    </p:bg>
    <p:spTree>
      <p:nvGrpSpPr>
        <p:cNvPr id="1" name=""/>
        <p:cNvGrpSpPr/>
        <p:nvPr/>
      </p:nvGrpSpPr>
      <p:grpSpPr>
        <a:xfrm>
          <a:off x="0" y="0"/>
          <a:ext cx="0" cy="0"/>
          <a:chOff x="0" y="0"/>
          <a:chExt cx="0" cy="0"/>
        </a:xfrm>
      </p:grpSpPr>
      <p:pic>
        <p:nvPicPr>
          <p:cNvPr id="1026" name="Picture 3">
            <a:extLst>
              <a:ext uri="{FF2B5EF4-FFF2-40B4-BE49-F238E27FC236}">
                <a16:creationId xmlns:a16="http://schemas.microsoft.com/office/drawing/2014/main" id="{01E5D95C-7BA2-82FF-B51C-805E3099EF6D}"/>
              </a:ext>
            </a:extLst>
          </p:cNvPr>
          <p:cNvPicPr>
            <a:picLocks noChangeAspect="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6705600" y="209550"/>
            <a:ext cx="21336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4">
            <a:extLst>
              <a:ext uri="{FF2B5EF4-FFF2-40B4-BE49-F238E27FC236}">
                <a16:creationId xmlns:a16="http://schemas.microsoft.com/office/drawing/2014/main" id="{0EF401F4-9999-0F74-0A5A-C677F6AFE714}"/>
              </a:ext>
            </a:extLst>
          </p:cNvPr>
          <p:cNvPicPr>
            <a:picLocks noChangeAspect="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457200" y="4476750"/>
            <a:ext cx="12160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6028" r:id="rId1"/>
    <p:sldLayoutId id="2147486029" r:id="rId2"/>
    <p:sldLayoutId id="2147486030" r:id="rId3"/>
    <p:sldLayoutId id="2147486031" r:id="rId4"/>
    <p:sldLayoutId id="2147486032" r:id="rId5"/>
    <p:sldLayoutId id="2147486052" r:id="rId6"/>
  </p:sldLayoutIdLst>
  <p:txStyles>
    <p:titleStyle>
      <a:lvl1pPr algn="ctr" defTabSz="457200" rtl="0" eaLnBrk="0" fontAlgn="base" hangingPunct="0">
        <a:spcBef>
          <a:spcPct val="0"/>
        </a:spcBef>
        <a:spcAft>
          <a:spcPct val="0"/>
        </a:spcAft>
        <a:defRPr sz="4400" kern="1200">
          <a:solidFill>
            <a:schemeClr val="tx1"/>
          </a:solidFill>
          <a:latin typeface="+mj-lt"/>
          <a:ea typeface="MS PGothic" panose="020B0600070205080204" pitchFamily="34" charset="-128"/>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5pPr>
      <a:lvl6pPr marL="4572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ＭＳ Ｐゴシック" charset="0"/>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FC92818-D49D-1D8C-5D02-EF9853A4E160}"/>
              </a:ext>
            </a:extLst>
          </p:cNvPr>
          <p:cNvSpPr txBox="1"/>
          <p:nvPr/>
        </p:nvSpPr>
        <p:spPr>
          <a:xfrm>
            <a:off x="7086600" y="4857750"/>
            <a:ext cx="1600200" cy="138113"/>
          </a:xfrm>
          <a:prstGeom prst="rect">
            <a:avLst/>
          </a:prstGeom>
          <a:noFill/>
        </p:spPr>
        <p:txBody>
          <a:bodyPr lIns="0" tIns="0" rIns="0" bIns="0">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defRPr/>
            </a:pPr>
            <a:fld id="{68329D0C-863A-4CA2-88E9-2DF14C49E5C1}" type="slidenum">
              <a:rPr lang="en-US" altLang="en-US" sz="900" smtClean="0">
                <a:solidFill>
                  <a:srgbClr val="58585A"/>
                </a:solidFill>
                <a:latin typeface="Arial Narrow" panose="020B0606020202030204" pitchFamily="34" charset="0"/>
              </a:rPr>
              <a:pPr algn="r">
                <a:defRPr/>
              </a:pPr>
              <a:t>‹#›</a:t>
            </a:fld>
            <a:r>
              <a:rPr lang="en-US" altLang="en-US" sz="900">
                <a:solidFill>
                  <a:srgbClr val="58585A"/>
                </a:solidFill>
                <a:latin typeface="Arial Narrow" panose="020B0606020202030204" pitchFamily="34" charset="0"/>
              </a:rPr>
              <a:t>  </a:t>
            </a:r>
          </a:p>
        </p:txBody>
      </p:sp>
      <p:pic>
        <p:nvPicPr>
          <p:cNvPr id="2051" name="Picture 3">
            <a:extLst>
              <a:ext uri="{FF2B5EF4-FFF2-40B4-BE49-F238E27FC236}">
                <a16:creationId xmlns:a16="http://schemas.microsoft.com/office/drawing/2014/main" id="{7B0AB412-4670-6291-DAD8-95B8214D0096}"/>
              </a:ext>
            </a:extLst>
          </p:cNvPr>
          <p:cNvPicPr>
            <a:picLocks noChangeAspect="1"/>
          </p:cNvPicPr>
          <p:nvPr userDrawn="1"/>
        </p:nvPicPr>
        <p:blipFill>
          <a:blip r:embed="rId33">
            <a:extLst>
              <a:ext uri="{28A0092B-C50C-407E-A947-70E740481C1C}">
                <a14:useLocalDpi xmlns:a14="http://schemas.microsoft.com/office/drawing/2010/main" val="0"/>
              </a:ext>
            </a:extLst>
          </a:blip>
          <a:srcRect/>
          <a:stretch>
            <a:fillRect/>
          </a:stretch>
        </p:blipFill>
        <p:spPr bwMode="auto">
          <a:xfrm>
            <a:off x="457200" y="4476750"/>
            <a:ext cx="12160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6053" r:id="rId1"/>
    <p:sldLayoutId id="2147486054" r:id="rId2"/>
    <p:sldLayoutId id="2147486055" r:id="rId3"/>
    <p:sldLayoutId id="2147486056" r:id="rId4"/>
    <p:sldLayoutId id="2147486057" r:id="rId5"/>
    <p:sldLayoutId id="2147486033" r:id="rId6"/>
    <p:sldLayoutId id="2147486034" r:id="rId7"/>
    <p:sldLayoutId id="2147486035" r:id="rId8"/>
    <p:sldLayoutId id="2147486036" r:id="rId9"/>
    <p:sldLayoutId id="2147486037" r:id="rId10"/>
    <p:sldLayoutId id="2147486038" r:id="rId11"/>
    <p:sldLayoutId id="2147486039" r:id="rId12"/>
    <p:sldLayoutId id="2147486040" r:id="rId13"/>
    <p:sldLayoutId id="2147486058" r:id="rId14"/>
    <p:sldLayoutId id="2147486193" r:id="rId15"/>
    <p:sldLayoutId id="2147486194" r:id="rId16"/>
    <p:sldLayoutId id="2147486195" r:id="rId17"/>
    <p:sldLayoutId id="2147486196" r:id="rId18"/>
    <p:sldLayoutId id="2147486197" r:id="rId19"/>
    <p:sldLayoutId id="2147486198" r:id="rId20"/>
    <p:sldLayoutId id="2147486199" r:id="rId21"/>
    <p:sldLayoutId id="2147486200" r:id="rId22"/>
    <p:sldLayoutId id="2147486201" r:id="rId23"/>
    <p:sldLayoutId id="2147486202" r:id="rId24"/>
    <p:sldLayoutId id="2147486203" r:id="rId25"/>
    <p:sldLayoutId id="2147486204" r:id="rId26"/>
    <p:sldLayoutId id="2147486205" r:id="rId27"/>
    <p:sldLayoutId id="2147486206" r:id="rId28"/>
    <p:sldLayoutId id="2147486207" r:id="rId29"/>
    <p:sldLayoutId id="2147486208" r:id="rId30"/>
    <p:sldLayoutId id="2147486209" r:id="rId31"/>
  </p:sldLayoutIdLst>
  <p:txStyles>
    <p:titleStyle>
      <a:lvl1pPr algn="ctr" defTabSz="457200" rtl="0" eaLnBrk="0" fontAlgn="base" hangingPunct="0">
        <a:spcBef>
          <a:spcPct val="0"/>
        </a:spcBef>
        <a:spcAft>
          <a:spcPct val="0"/>
        </a:spcAft>
        <a:defRPr sz="4400" kern="1200">
          <a:solidFill>
            <a:schemeClr val="tx1"/>
          </a:solidFill>
          <a:latin typeface="+mj-lt"/>
          <a:ea typeface="MS PGothic" panose="020B0600070205080204" pitchFamily="34" charset="-128"/>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ＭＳ Ｐゴシック" charset="0"/>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862E3AE-2964-3617-9155-64785EE141AE}"/>
              </a:ext>
            </a:extLst>
          </p:cNvPr>
          <p:cNvSpPr txBox="1"/>
          <p:nvPr/>
        </p:nvSpPr>
        <p:spPr>
          <a:xfrm>
            <a:off x="7086600" y="4857750"/>
            <a:ext cx="1600200" cy="138113"/>
          </a:xfrm>
          <a:prstGeom prst="rect">
            <a:avLst/>
          </a:prstGeom>
          <a:noFill/>
        </p:spPr>
        <p:txBody>
          <a:bodyPr lIns="0" tIns="0" rIns="0" bIns="0">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defRPr/>
            </a:pPr>
            <a:fld id="{BB24C531-8DBB-4AF1-B908-1242E040963F}" type="slidenum">
              <a:rPr lang="en-US" altLang="en-US" sz="900" smtClean="0">
                <a:solidFill>
                  <a:srgbClr val="58585A"/>
                </a:solidFill>
                <a:latin typeface="Arial Narrow" panose="020B0606020202030204" pitchFamily="34" charset="0"/>
              </a:rPr>
              <a:pPr algn="r">
                <a:defRPr/>
              </a:pPr>
              <a:t>‹#›</a:t>
            </a:fld>
            <a:r>
              <a:rPr lang="en-US" altLang="en-US" sz="900">
                <a:solidFill>
                  <a:srgbClr val="58585A"/>
                </a:solidFill>
                <a:latin typeface="Arial Narrow" panose="020B0606020202030204" pitchFamily="34" charset="0"/>
              </a:rPr>
              <a:t>  </a:t>
            </a:r>
          </a:p>
        </p:txBody>
      </p:sp>
      <p:pic>
        <p:nvPicPr>
          <p:cNvPr id="3075" name="Picture 4">
            <a:extLst>
              <a:ext uri="{FF2B5EF4-FFF2-40B4-BE49-F238E27FC236}">
                <a16:creationId xmlns:a16="http://schemas.microsoft.com/office/drawing/2014/main" id="{04A96F50-526C-3C2E-CDD8-454429C3A17B}"/>
              </a:ext>
            </a:extLst>
          </p:cNvPr>
          <p:cNvPicPr>
            <a:picLocks noChangeAspect="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457200" y="4476750"/>
            <a:ext cx="12160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6062" r:id="rId1"/>
    <p:sldLayoutId id="2147486063" r:id="rId2"/>
    <p:sldLayoutId id="2147486064" r:id="rId3"/>
    <p:sldLayoutId id="2147486065" r:id="rId4"/>
    <p:sldLayoutId id="2147486066" r:id="rId5"/>
    <p:sldLayoutId id="2147486067" r:id="rId6"/>
    <p:sldLayoutId id="2147486068" r:id="rId7"/>
    <p:sldLayoutId id="2147486069" r:id="rId8"/>
  </p:sldLayoutIdLst>
  <p:txStyles>
    <p:titleStyle>
      <a:lvl1pPr algn="ctr" defTabSz="457200" rtl="0" eaLnBrk="0" fontAlgn="base" hangingPunct="0">
        <a:spcBef>
          <a:spcPct val="0"/>
        </a:spcBef>
        <a:spcAft>
          <a:spcPct val="0"/>
        </a:spcAft>
        <a:defRPr sz="4400" kern="1200">
          <a:solidFill>
            <a:schemeClr val="tx1"/>
          </a:solidFill>
          <a:latin typeface="+mj-lt"/>
          <a:ea typeface="MS PGothic" panose="020B0600070205080204" pitchFamily="34" charset="-128"/>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ＭＳ Ｐゴシック" charset="0"/>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Text Placeholder 2">
            <a:extLst>
              <a:ext uri="{FF2B5EF4-FFF2-40B4-BE49-F238E27FC236}">
                <a16:creationId xmlns:a16="http://schemas.microsoft.com/office/drawing/2014/main" id="{C01B3CE7-7857-72AF-E9D1-5A21DA353962}"/>
              </a:ext>
            </a:extLst>
          </p:cNvPr>
          <p:cNvSpPr>
            <a:spLocks noGrp="1" noChangeArrowheads="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147" name="Title Placeholder 1">
            <a:extLst>
              <a:ext uri="{FF2B5EF4-FFF2-40B4-BE49-F238E27FC236}">
                <a16:creationId xmlns:a16="http://schemas.microsoft.com/office/drawing/2014/main" id="{3DDE1C60-4702-B536-2827-F13CB46DF238}"/>
              </a:ext>
            </a:extLst>
          </p:cNvPr>
          <p:cNvSpPr>
            <a:spLocks noGrp="1" noChangeArrowheads="1"/>
          </p:cNvSpPr>
          <p:nvPr>
            <p:ph type="title"/>
          </p:nvPr>
        </p:nvSpPr>
        <p:spPr bwMode="auto">
          <a:xfrm>
            <a:off x="628650" y="274638"/>
            <a:ext cx="788670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4" name="Date Placeholder 3">
            <a:extLst>
              <a:ext uri="{FF2B5EF4-FFF2-40B4-BE49-F238E27FC236}">
                <a16:creationId xmlns:a16="http://schemas.microsoft.com/office/drawing/2014/main" id="{05700377-C922-3CD5-6588-E3D0C5B28CB5}"/>
              </a:ext>
            </a:extLst>
          </p:cNvPr>
          <p:cNvSpPr>
            <a:spLocks noGrp="1"/>
          </p:cNvSpPr>
          <p:nvPr>
            <p:ph type="dt" sz="half" idx="2"/>
          </p:nvPr>
        </p:nvSpPr>
        <p:spPr>
          <a:xfrm>
            <a:off x="628650" y="4767263"/>
            <a:ext cx="2057400" cy="274637"/>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en-US"/>
          </a:p>
        </p:txBody>
      </p:sp>
      <p:sp>
        <p:nvSpPr>
          <p:cNvPr id="5" name="Footer Placeholder 4">
            <a:extLst>
              <a:ext uri="{FF2B5EF4-FFF2-40B4-BE49-F238E27FC236}">
                <a16:creationId xmlns:a16="http://schemas.microsoft.com/office/drawing/2014/main" id="{BBA7C4F1-C960-B8F4-9348-4D86D9882FAF}"/>
              </a:ext>
            </a:extLst>
          </p:cNvPr>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900">
                <a:solidFill>
                  <a:schemeClr val="tx1">
                    <a:tint val="75000"/>
                  </a:schemeClr>
                </a:solidFill>
              </a:defRPr>
            </a:lvl1pPr>
          </a:lstStyle>
          <a:p>
            <a:pPr>
              <a:defRPr/>
            </a:pPr>
            <a:endParaRPr lang="en-US"/>
          </a:p>
        </p:txBody>
      </p:sp>
      <p:sp>
        <p:nvSpPr>
          <p:cNvPr id="6" name="Slide Number Placeholder 5">
            <a:extLst>
              <a:ext uri="{FF2B5EF4-FFF2-40B4-BE49-F238E27FC236}">
                <a16:creationId xmlns:a16="http://schemas.microsoft.com/office/drawing/2014/main" id="{E087CE53-3A2D-ED0E-89DF-E2E02B2D64A5}"/>
              </a:ext>
            </a:extLst>
          </p:cNvPr>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96F0D757-D52D-4B0C-9EDC-44F58A16C078}" type="slidenum">
              <a:rPr lang="en-US"/>
              <a:pPr>
                <a:defRPr/>
              </a:pPr>
              <a:t>‹#›</a:t>
            </a:fld>
            <a:endParaRPr lang="en-US" dirty="0"/>
          </a:p>
        </p:txBody>
      </p:sp>
      <p:sp>
        <p:nvSpPr>
          <p:cNvPr id="6151" name="Rectangle 6" hidden="1">
            <a:extLst>
              <a:ext uri="{FF2B5EF4-FFF2-40B4-BE49-F238E27FC236}">
                <a16:creationId xmlns:a16="http://schemas.microsoft.com/office/drawing/2014/main" id="{FF150440-3D52-A565-767A-02EEEEACCB74}"/>
              </a:ext>
            </a:extLst>
          </p:cNvPr>
          <p:cNvSpPr>
            <a:spLocks noChangeArrowheads="1"/>
          </p:cNvSpPr>
          <p:nvPr userDrawn="1"/>
        </p:nvSpPr>
        <p:spPr bwMode="auto">
          <a:xfrm>
            <a:off x="9144000" y="0"/>
            <a:ext cx="4210050" cy="8320088"/>
          </a:xfrm>
          <a:prstGeom prst="rect">
            <a:avLst/>
          </a:prstGeom>
          <a:noFill/>
          <a:ln>
            <a:noFill/>
          </a:ln>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ts val="450"/>
              </a:spcBef>
              <a:spcAft>
                <a:spcPts val="450"/>
              </a:spcAft>
              <a:defRPr/>
            </a:pPr>
            <a:r>
              <a:rPr lang="en-US" altLang="en-US" sz="1800">
                <a:solidFill>
                  <a:srgbClr val="222222"/>
                </a:solidFill>
              </a:rPr>
              <a:t>As we discussed, I’m hoping to get this buttoned up as quickly as possible. What are you thinking for turn-around?</a:t>
            </a:r>
          </a:p>
          <a:p>
            <a:pPr>
              <a:spcBef>
                <a:spcPts val="450"/>
              </a:spcBef>
              <a:spcAft>
                <a:spcPts val="450"/>
              </a:spcAft>
              <a:defRPr/>
            </a:pPr>
            <a:r>
              <a:rPr lang="en-US" altLang="en-US" sz="1800">
                <a:solidFill>
                  <a:srgbClr val="222222"/>
                </a:solidFill>
              </a:rPr>
              <a:t> </a:t>
            </a:r>
          </a:p>
          <a:p>
            <a:pPr>
              <a:spcBef>
                <a:spcPts val="450"/>
              </a:spcBef>
              <a:spcAft>
                <a:spcPts val="450"/>
              </a:spcAft>
              <a:defRPr/>
            </a:pPr>
            <a:r>
              <a:rPr lang="en-US" altLang="en-US" sz="1800">
                <a:solidFill>
                  <a:srgbClr val="000000"/>
                </a:solidFill>
              </a:rPr>
              <a:t>• revise any of the “how-to” text on the first pages</a:t>
            </a:r>
            <a:endParaRPr lang="en-US" altLang="en-US" sz="1800">
              <a:solidFill>
                <a:srgbClr val="222222"/>
              </a:solidFill>
            </a:endParaRPr>
          </a:p>
          <a:p>
            <a:pPr>
              <a:spcBef>
                <a:spcPts val="450"/>
              </a:spcBef>
              <a:spcAft>
                <a:spcPts val="450"/>
              </a:spcAft>
              <a:defRPr/>
            </a:pPr>
            <a:r>
              <a:rPr lang="en-US" altLang="en-US" sz="1800">
                <a:solidFill>
                  <a:srgbClr val="000000"/>
                </a:solidFill>
              </a:rPr>
              <a:t>• make sure the template is properly set up for both Macs and PCs – Should there be 2 versions of the PPT, one for Mac, one for PC?</a:t>
            </a:r>
            <a:endParaRPr lang="en-US" altLang="en-US" sz="1800">
              <a:solidFill>
                <a:srgbClr val="222222"/>
              </a:solidFill>
            </a:endParaRPr>
          </a:p>
          <a:p>
            <a:pPr>
              <a:spcBef>
                <a:spcPts val="450"/>
              </a:spcBef>
              <a:spcAft>
                <a:spcPts val="450"/>
              </a:spcAft>
              <a:defRPr/>
            </a:pPr>
            <a:r>
              <a:rPr lang="en-US" altLang="en-US" sz="1800">
                <a:solidFill>
                  <a:srgbClr val="000000"/>
                </a:solidFill>
              </a:rPr>
              <a:t>• create text placeholders within each slide</a:t>
            </a:r>
            <a:endParaRPr lang="en-US" altLang="en-US" sz="1800">
              <a:solidFill>
                <a:srgbClr val="222222"/>
              </a:solidFill>
            </a:endParaRPr>
          </a:p>
          <a:p>
            <a:pPr>
              <a:spcBef>
                <a:spcPts val="450"/>
              </a:spcBef>
              <a:spcAft>
                <a:spcPts val="450"/>
              </a:spcAft>
              <a:defRPr/>
            </a:pPr>
            <a:r>
              <a:rPr lang="en-US" altLang="en-US" sz="1800">
                <a:solidFill>
                  <a:srgbClr val="000000"/>
                </a:solidFill>
              </a:rPr>
              <a:t>• how to create certain visual effects such as the transparent photo overlays (the process is different from Mac to PC)</a:t>
            </a:r>
            <a:endParaRPr lang="en-US" altLang="en-US" sz="1800">
              <a:solidFill>
                <a:srgbClr val="222222"/>
              </a:solidFill>
            </a:endParaRPr>
          </a:p>
          <a:p>
            <a:pPr>
              <a:spcBef>
                <a:spcPts val="450"/>
              </a:spcBef>
              <a:spcAft>
                <a:spcPts val="450"/>
              </a:spcAft>
              <a:defRPr/>
            </a:pPr>
            <a:r>
              <a:rPr lang="en-US" altLang="en-US" sz="1800">
                <a:solidFill>
                  <a:srgbClr val="000000"/>
                </a:solidFill>
              </a:rPr>
              <a:t>• creating new generic infographics (such as bar charts and tables) so that we make it easy for users to create their own in a proper style</a:t>
            </a:r>
            <a:endParaRPr lang="en-US" altLang="en-US" sz="1800">
              <a:solidFill>
                <a:srgbClr val="222222"/>
              </a:solidFill>
            </a:endParaRPr>
          </a:p>
          <a:p>
            <a:pPr>
              <a:spcBef>
                <a:spcPts val="450"/>
              </a:spcBef>
              <a:spcAft>
                <a:spcPts val="450"/>
              </a:spcAft>
              <a:defRPr/>
            </a:pPr>
            <a:r>
              <a:rPr lang="en-US" altLang="en-US" sz="1800">
                <a:solidFill>
                  <a:srgbClr val="000000"/>
                </a:solidFill>
              </a:rPr>
              <a:t>• need your advice on fonts – I’m thinking we should only use the “free option” fonts? (see attached)</a:t>
            </a:r>
            <a:endParaRPr lang="en-US" altLang="en-US" sz="1800">
              <a:solidFill>
                <a:srgbClr val="222222"/>
              </a:solidFill>
            </a:endParaRPr>
          </a:p>
          <a:p>
            <a:pPr>
              <a:spcBef>
                <a:spcPts val="450"/>
              </a:spcBef>
              <a:spcAft>
                <a:spcPts val="450"/>
              </a:spcAft>
              <a:defRPr/>
            </a:pPr>
            <a:r>
              <a:rPr lang="en-US" altLang="en-US" sz="1800">
                <a:solidFill>
                  <a:srgbClr val="222222"/>
                </a:solidFill>
              </a:rPr>
              <a:t>• make sure all colors are the proper CMYK breakdown colors for Rotary (on the way)</a:t>
            </a:r>
          </a:p>
        </p:txBody>
      </p:sp>
      <p:grpSp>
        <p:nvGrpSpPr>
          <p:cNvPr id="6152" name="Group 7" hidden="1">
            <a:extLst>
              <a:ext uri="{FF2B5EF4-FFF2-40B4-BE49-F238E27FC236}">
                <a16:creationId xmlns:a16="http://schemas.microsoft.com/office/drawing/2014/main" id="{1D7770EF-E1D2-D888-CA35-143314BB4B47}"/>
              </a:ext>
            </a:extLst>
          </p:cNvPr>
          <p:cNvGrpSpPr>
            <a:grpSpLocks/>
          </p:cNvGrpSpPr>
          <p:nvPr userDrawn="1"/>
        </p:nvGrpSpPr>
        <p:grpSpPr bwMode="auto">
          <a:xfrm>
            <a:off x="0" y="5238750"/>
            <a:ext cx="7562850" cy="228600"/>
            <a:chOff x="0" y="-1013285"/>
            <a:chExt cx="12192000" cy="885694"/>
          </a:xfrm>
        </p:grpSpPr>
        <p:sp>
          <p:nvSpPr>
            <p:cNvPr id="9" name="Rectangle 8">
              <a:extLst>
                <a:ext uri="{FF2B5EF4-FFF2-40B4-BE49-F238E27FC236}">
                  <a16:creationId xmlns:a16="http://schemas.microsoft.com/office/drawing/2014/main" id="{C84B5024-3E26-8314-0672-1DD4352B2EDA}"/>
                </a:ext>
              </a:extLst>
            </p:cNvPr>
            <p:cNvSpPr/>
            <p:nvPr userDrawn="1"/>
          </p:nvSpPr>
          <p:spPr>
            <a:xfrm>
              <a:off x="0" y="-1013285"/>
              <a:ext cx="1724897" cy="885694"/>
            </a:xfrm>
            <a:prstGeom prst="rect">
              <a:avLst/>
            </a:prstGeom>
            <a:solidFill>
              <a:srgbClr val="48595D"/>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dirty="0"/>
                <a:t>72,89,93</a:t>
              </a:r>
            </a:p>
          </p:txBody>
        </p:sp>
        <p:sp>
          <p:nvSpPr>
            <p:cNvPr id="10" name="Rectangle 9">
              <a:extLst>
                <a:ext uri="{FF2B5EF4-FFF2-40B4-BE49-F238E27FC236}">
                  <a16:creationId xmlns:a16="http://schemas.microsoft.com/office/drawing/2014/main" id="{69951CD1-5932-62A2-4B57-8A6243BD0A17}"/>
                </a:ext>
              </a:extLst>
            </p:cNvPr>
            <p:cNvSpPr/>
            <p:nvPr userDrawn="1"/>
          </p:nvSpPr>
          <p:spPr>
            <a:xfrm>
              <a:off x="2093421" y="-1013285"/>
              <a:ext cx="1724897" cy="885694"/>
            </a:xfrm>
            <a:prstGeom prst="rect">
              <a:avLst/>
            </a:prstGeom>
            <a:solidFill>
              <a:srgbClr val="00B2B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dirty="0"/>
                <a:t>0,178,177</a:t>
              </a:r>
            </a:p>
          </p:txBody>
        </p:sp>
        <p:sp>
          <p:nvSpPr>
            <p:cNvPr id="11" name="Rectangle 10">
              <a:extLst>
                <a:ext uri="{FF2B5EF4-FFF2-40B4-BE49-F238E27FC236}">
                  <a16:creationId xmlns:a16="http://schemas.microsoft.com/office/drawing/2014/main" id="{E02DCB62-DF79-13C4-3ACF-8A63810E51BE}"/>
                </a:ext>
              </a:extLst>
            </p:cNvPr>
            <p:cNvSpPr/>
            <p:nvPr userDrawn="1"/>
          </p:nvSpPr>
          <p:spPr>
            <a:xfrm>
              <a:off x="4186841" y="-1013285"/>
              <a:ext cx="1724897" cy="885694"/>
            </a:xfrm>
            <a:prstGeom prst="rect">
              <a:avLst/>
            </a:prstGeom>
            <a:solidFill>
              <a:srgbClr val="01B0E3"/>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dirty="0"/>
                <a:t>1,176,227</a:t>
              </a:r>
            </a:p>
          </p:txBody>
        </p:sp>
        <p:sp>
          <p:nvSpPr>
            <p:cNvPr id="12" name="Rectangle 11">
              <a:extLst>
                <a:ext uri="{FF2B5EF4-FFF2-40B4-BE49-F238E27FC236}">
                  <a16:creationId xmlns:a16="http://schemas.microsoft.com/office/drawing/2014/main" id="{7470194B-BD41-2821-EC15-BCBFB026B343}"/>
                </a:ext>
              </a:extLst>
            </p:cNvPr>
            <p:cNvSpPr/>
            <p:nvPr userDrawn="1"/>
          </p:nvSpPr>
          <p:spPr>
            <a:xfrm>
              <a:off x="6280262" y="-1013285"/>
              <a:ext cx="1724897" cy="885694"/>
            </a:xfrm>
            <a:prstGeom prst="rect">
              <a:avLst/>
            </a:prstGeom>
            <a:solidFill>
              <a:srgbClr val="006FD3"/>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dirty="0"/>
                <a:t>0,111,211</a:t>
              </a:r>
            </a:p>
          </p:txBody>
        </p:sp>
        <p:sp>
          <p:nvSpPr>
            <p:cNvPr id="13" name="Rectangle 12">
              <a:extLst>
                <a:ext uri="{FF2B5EF4-FFF2-40B4-BE49-F238E27FC236}">
                  <a16:creationId xmlns:a16="http://schemas.microsoft.com/office/drawing/2014/main" id="{04E33494-1AAC-09E0-8C84-9C292CFCE6DC}"/>
                </a:ext>
              </a:extLst>
            </p:cNvPr>
            <p:cNvSpPr/>
            <p:nvPr userDrawn="1"/>
          </p:nvSpPr>
          <p:spPr>
            <a:xfrm>
              <a:off x="8373683" y="-1013285"/>
              <a:ext cx="1724897" cy="885694"/>
            </a:xfrm>
            <a:prstGeom prst="rect">
              <a:avLst/>
            </a:prstGeom>
            <a:solidFill>
              <a:srgbClr val="7D179E"/>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dirty="0"/>
                <a:t>125,23,158</a:t>
              </a:r>
            </a:p>
          </p:txBody>
        </p:sp>
        <p:sp>
          <p:nvSpPr>
            <p:cNvPr id="14" name="Rectangle 13">
              <a:extLst>
                <a:ext uri="{FF2B5EF4-FFF2-40B4-BE49-F238E27FC236}">
                  <a16:creationId xmlns:a16="http://schemas.microsoft.com/office/drawing/2014/main" id="{4EFAA92A-C500-C2E7-CD49-04219C5CD774}"/>
                </a:ext>
              </a:extLst>
            </p:cNvPr>
            <p:cNvSpPr/>
            <p:nvPr userDrawn="1"/>
          </p:nvSpPr>
          <p:spPr>
            <a:xfrm>
              <a:off x="10467103" y="-1013285"/>
              <a:ext cx="1724897" cy="885694"/>
            </a:xfrm>
            <a:prstGeom prst="rect">
              <a:avLst/>
            </a:prstGeom>
            <a:solidFill>
              <a:srgbClr val="EB0675"/>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dirty="0"/>
                <a:t>235,6,117</a:t>
              </a:r>
            </a:p>
          </p:txBody>
        </p:sp>
      </p:grpSp>
      <p:sp>
        <p:nvSpPr>
          <p:cNvPr id="6153" name="Rotary Logo simple" hidden="1">
            <a:extLst>
              <a:ext uri="{FF2B5EF4-FFF2-40B4-BE49-F238E27FC236}">
                <a16:creationId xmlns:a16="http://schemas.microsoft.com/office/drawing/2014/main" id="{E763C320-1E74-B23B-87AD-09E82E8803A4}"/>
              </a:ext>
            </a:extLst>
          </p:cNvPr>
          <p:cNvSpPr>
            <a:spLocks/>
          </p:cNvSpPr>
          <p:nvPr userDrawn="1"/>
        </p:nvSpPr>
        <p:spPr bwMode="auto">
          <a:xfrm>
            <a:off x="9704388" y="4530725"/>
            <a:ext cx="1312862" cy="498475"/>
          </a:xfrm>
          <a:custGeom>
            <a:avLst/>
            <a:gdLst>
              <a:gd name="T0" fmla="*/ 53406 w 2378076"/>
              <a:gd name="T1" fmla="*/ 20035 h 902582"/>
              <a:gd name="T2" fmla="*/ 56116 w 2378076"/>
              <a:gd name="T3" fmla="*/ 15295 h 902582"/>
              <a:gd name="T4" fmla="*/ 60315 w 2378076"/>
              <a:gd name="T5" fmla="*/ 17300 h 902582"/>
              <a:gd name="T6" fmla="*/ 22113 w 2378076"/>
              <a:gd name="T7" fmla="*/ 14794 h 902582"/>
              <a:gd name="T8" fmla="*/ 11236 w 2378076"/>
              <a:gd name="T9" fmla="*/ 15701 h 902582"/>
              <a:gd name="T10" fmla="*/ 56041 w 2378076"/>
              <a:gd name="T11" fmla="*/ 12783 h 902582"/>
              <a:gd name="T12" fmla="*/ 52405 w 2378076"/>
              <a:gd name="T13" fmla="*/ 12783 h 902582"/>
              <a:gd name="T14" fmla="*/ 61025 w 2378076"/>
              <a:gd name="T15" fmla="*/ 10240 h 902582"/>
              <a:gd name="T16" fmla="*/ 61501 w 2378076"/>
              <a:gd name="T17" fmla="*/ 15201 h 902582"/>
              <a:gd name="T18" fmla="*/ 48045 w 2378076"/>
              <a:gd name="T19" fmla="*/ 15441 h 902582"/>
              <a:gd name="T20" fmla="*/ 48045 w 2378076"/>
              <a:gd name="T21" fmla="*/ 10160 h 902582"/>
              <a:gd name="T22" fmla="*/ 37388 w 2378076"/>
              <a:gd name="T23" fmla="*/ 9915 h 902582"/>
              <a:gd name="T24" fmla="*/ 38335 w 2378076"/>
              <a:gd name="T25" fmla="*/ 12476 h 902582"/>
              <a:gd name="T26" fmla="*/ 32888 w 2378076"/>
              <a:gd name="T27" fmla="*/ 18239 h 902582"/>
              <a:gd name="T28" fmla="*/ 35651 w 2378076"/>
              <a:gd name="T29" fmla="*/ 16959 h 902582"/>
              <a:gd name="T30" fmla="*/ 31596 w 2378076"/>
              <a:gd name="T31" fmla="*/ 9665 h 902582"/>
              <a:gd name="T32" fmla="*/ 29708 w 2378076"/>
              <a:gd name="T33" fmla="*/ 16721 h 902582"/>
              <a:gd name="T34" fmla="*/ 29472 w 2378076"/>
              <a:gd name="T35" fmla="*/ 9745 h 902582"/>
              <a:gd name="T36" fmla="*/ 26337 w 2378076"/>
              <a:gd name="T37" fmla="*/ 16822 h 902582"/>
              <a:gd name="T38" fmla="*/ 22916 w 2378076"/>
              <a:gd name="T39" fmla="*/ 12655 h 902582"/>
              <a:gd name="T40" fmla="*/ 21007 w 2378076"/>
              <a:gd name="T41" fmla="*/ 11052 h 902582"/>
              <a:gd name="T42" fmla="*/ 11236 w 2378076"/>
              <a:gd name="T43" fmla="*/ 17142 h 902582"/>
              <a:gd name="T44" fmla="*/ 3483 w 2378076"/>
              <a:gd name="T45" fmla="*/ 11521 h 902582"/>
              <a:gd name="T46" fmla="*/ 17714 w 2378076"/>
              <a:gd name="T47" fmla="*/ 8329 h 902582"/>
              <a:gd name="T48" fmla="*/ 17714 w 2378076"/>
              <a:gd name="T49" fmla="*/ 11216 h 902582"/>
              <a:gd name="T50" fmla="*/ 19449 w 2378076"/>
              <a:gd name="T51" fmla="*/ 17072 h 902582"/>
              <a:gd name="T52" fmla="*/ 15191 w 2378076"/>
              <a:gd name="T53" fmla="*/ 10013 h 902582"/>
              <a:gd name="T54" fmla="*/ 3330 w 2378076"/>
              <a:gd name="T55" fmla="*/ 6962 h 902582"/>
              <a:gd name="T56" fmla="*/ 6739 w 2378076"/>
              <a:gd name="T57" fmla="*/ 16962 h 902582"/>
              <a:gd name="T58" fmla="*/ 1427 w 2378076"/>
              <a:gd name="T59" fmla="*/ 16962 h 902582"/>
              <a:gd name="T60" fmla="*/ 55720 w 2378076"/>
              <a:gd name="T61" fmla="*/ 5690 h 902582"/>
              <a:gd name="T62" fmla="*/ 60315 w 2378076"/>
              <a:gd name="T63" fmla="*/ 8310 h 902582"/>
              <a:gd name="T64" fmla="*/ 49237 w 2378076"/>
              <a:gd name="T65" fmla="*/ 8078 h 902582"/>
              <a:gd name="T66" fmla="*/ 53753 w 2378076"/>
              <a:gd name="T67" fmla="*/ 6088 h 902582"/>
              <a:gd name="T68" fmla="*/ 46383 w 2378076"/>
              <a:gd name="T69" fmla="*/ 12750 h 902582"/>
              <a:gd name="T70" fmla="*/ 54697 w 2378076"/>
              <a:gd name="T71" fmla="*/ 3088 h 902582"/>
              <a:gd name="T72" fmla="*/ 56493 w 2378076"/>
              <a:gd name="T73" fmla="*/ 2142 h 902582"/>
              <a:gd name="T74" fmla="*/ 58391 w 2378076"/>
              <a:gd name="T75" fmla="*/ 2623 h 902582"/>
              <a:gd name="T76" fmla="*/ 61396 w 2378076"/>
              <a:gd name="T77" fmla="*/ 2062 h 902582"/>
              <a:gd name="T78" fmla="*/ 62898 w 2378076"/>
              <a:gd name="T79" fmla="*/ 5907 h 902582"/>
              <a:gd name="T80" fmla="*/ 64401 w 2378076"/>
              <a:gd name="T81" fmla="*/ 8310 h 902582"/>
              <a:gd name="T82" fmla="*/ 66931 w 2378076"/>
              <a:gd name="T83" fmla="*/ 9992 h 902582"/>
              <a:gd name="T84" fmla="*/ 67326 w 2378076"/>
              <a:gd name="T85" fmla="*/ 13276 h 902582"/>
              <a:gd name="T86" fmla="*/ 66773 w 2378076"/>
              <a:gd name="T87" fmla="*/ 16560 h 902582"/>
              <a:gd name="T88" fmla="*/ 65428 w 2378076"/>
              <a:gd name="T89" fmla="*/ 19524 h 902582"/>
              <a:gd name="T90" fmla="*/ 63294 w 2378076"/>
              <a:gd name="T91" fmla="*/ 22167 h 902582"/>
              <a:gd name="T92" fmla="*/ 61317 w 2378076"/>
              <a:gd name="T93" fmla="*/ 23689 h 902582"/>
              <a:gd name="T94" fmla="*/ 58312 w 2378076"/>
              <a:gd name="T95" fmla="*/ 25050 h 902582"/>
              <a:gd name="T96" fmla="*/ 54279 w 2378076"/>
              <a:gd name="T97" fmla="*/ 25611 h 902582"/>
              <a:gd name="T98" fmla="*/ 51037 w 2378076"/>
              <a:gd name="T99" fmla="*/ 25050 h 902582"/>
              <a:gd name="T100" fmla="*/ 48823 w 2378076"/>
              <a:gd name="T101" fmla="*/ 24089 h 902582"/>
              <a:gd name="T102" fmla="*/ 47874 w 2378076"/>
              <a:gd name="T103" fmla="*/ 21126 h 902582"/>
              <a:gd name="T104" fmla="*/ 45977 w 2378076"/>
              <a:gd name="T105" fmla="*/ 19043 h 902582"/>
              <a:gd name="T106" fmla="*/ 42656 w 2378076"/>
              <a:gd name="T107" fmla="*/ 16560 h 902582"/>
              <a:gd name="T108" fmla="*/ 43999 w 2378076"/>
              <a:gd name="T109" fmla="*/ 13757 h 902582"/>
              <a:gd name="T110" fmla="*/ 42023 w 2378076"/>
              <a:gd name="T111" fmla="*/ 12315 h 902582"/>
              <a:gd name="T112" fmla="*/ 42577 w 2378076"/>
              <a:gd name="T113" fmla="*/ 9111 h 902582"/>
              <a:gd name="T114" fmla="*/ 43525 w 2378076"/>
              <a:gd name="T115" fmla="*/ 6788 h 902582"/>
              <a:gd name="T116" fmla="*/ 45423 w 2378076"/>
              <a:gd name="T117" fmla="*/ 4065 h 902582"/>
              <a:gd name="T118" fmla="*/ 47953 w 2378076"/>
              <a:gd name="T119" fmla="*/ 2062 h 902582"/>
              <a:gd name="T120" fmla="*/ 50958 w 2378076"/>
              <a:gd name="T121" fmla="*/ 2623 h 902582"/>
              <a:gd name="T122" fmla="*/ 51828 w 2378076"/>
              <a:gd name="T123" fmla="*/ 381 h 90258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78076" h="902582">
                <a:moveTo>
                  <a:pt x="1869753" y="541874"/>
                </a:moveTo>
                <a:cubicBezTo>
                  <a:pt x="1869753" y="541874"/>
                  <a:pt x="1869753" y="541874"/>
                  <a:pt x="1745039" y="604157"/>
                </a:cubicBezTo>
                <a:cubicBezTo>
                  <a:pt x="1742268" y="604157"/>
                  <a:pt x="1736725" y="606988"/>
                  <a:pt x="1736725" y="609819"/>
                </a:cubicBezTo>
                <a:cubicBezTo>
                  <a:pt x="1736725" y="612651"/>
                  <a:pt x="1736725" y="612651"/>
                  <a:pt x="1736725" y="612651"/>
                </a:cubicBezTo>
                <a:cubicBezTo>
                  <a:pt x="1736725" y="615482"/>
                  <a:pt x="1739496" y="618313"/>
                  <a:pt x="1742268" y="621144"/>
                </a:cubicBezTo>
                <a:cubicBezTo>
                  <a:pt x="1783839" y="666440"/>
                  <a:pt x="1825410" y="691920"/>
                  <a:pt x="1886381" y="706075"/>
                </a:cubicBezTo>
                <a:cubicBezTo>
                  <a:pt x="1889152" y="706075"/>
                  <a:pt x="1891924" y="708906"/>
                  <a:pt x="1894695" y="706075"/>
                </a:cubicBezTo>
                <a:cubicBezTo>
                  <a:pt x="1897467" y="703244"/>
                  <a:pt x="1900238" y="700413"/>
                  <a:pt x="1897467" y="691920"/>
                </a:cubicBezTo>
                <a:cubicBezTo>
                  <a:pt x="1897467" y="691920"/>
                  <a:pt x="1897467" y="691920"/>
                  <a:pt x="1889152" y="553198"/>
                </a:cubicBezTo>
                <a:cubicBezTo>
                  <a:pt x="1889152" y="547536"/>
                  <a:pt x="1886381" y="544705"/>
                  <a:pt x="1883610" y="541874"/>
                </a:cubicBezTo>
                <a:cubicBezTo>
                  <a:pt x="1878067" y="539043"/>
                  <a:pt x="1875295" y="539043"/>
                  <a:pt x="1869753" y="541874"/>
                </a:cubicBezTo>
                <a:close/>
                <a:moveTo>
                  <a:pt x="1982115" y="539043"/>
                </a:moveTo>
                <a:cubicBezTo>
                  <a:pt x="1979317" y="541868"/>
                  <a:pt x="1976518" y="547519"/>
                  <a:pt x="1976518" y="550344"/>
                </a:cubicBezTo>
                <a:cubicBezTo>
                  <a:pt x="1976518" y="550344"/>
                  <a:pt x="1976518" y="550344"/>
                  <a:pt x="1965325" y="691605"/>
                </a:cubicBezTo>
                <a:cubicBezTo>
                  <a:pt x="1965325" y="694430"/>
                  <a:pt x="1965325" y="700081"/>
                  <a:pt x="1968123" y="702906"/>
                </a:cubicBezTo>
                <a:cubicBezTo>
                  <a:pt x="1970922" y="705731"/>
                  <a:pt x="1973720" y="705731"/>
                  <a:pt x="1979317" y="702906"/>
                </a:cubicBezTo>
                <a:cubicBezTo>
                  <a:pt x="2038081" y="688780"/>
                  <a:pt x="2082854" y="663353"/>
                  <a:pt x="2124828" y="618149"/>
                </a:cubicBezTo>
                <a:cubicBezTo>
                  <a:pt x="2127627" y="615324"/>
                  <a:pt x="2130425" y="612499"/>
                  <a:pt x="2130425" y="609674"/>
                </a:cubicBezTo>
                <a:cubicBezTo>
                  <a:pt x="2127627" y="606849"/>
                  <a:pt x="2124828" y="604023"/>
                  <a:pt x="2119232" y="601198"/>
                </a:cubicBezTo>
                <a:cubicBezTo>
                  <a:pt x="2119232" y="601198"/>
                  <a:pt x="2119232" y="601198"/>
                  <a:pt x="1996106" y="539043"/>
                </a:cubicBezTo>
                <a:cubicBezTo>
                  <a:pt x="1990510" y="539043"/>
                  <a:pt x="1987711" y="539043"/>
                  <a:pt x="1982115" y="539043"/>
                </a:cubicBezTo>
                <a:close/>
                <a:moveTo>
                  <a:pt x="871538" y="485068"/>
                </a:moveTo>
                <a:lnTo>
                  <a:pt x="814983" y="487862"/>
                </a:lnTo>
                <a:cubicBezTo>
                  <a:pt x="792361" y="490656"/>
                  <a:pt x="781050" y="501832"/>
                  <a:pt x="781050" y="521390"/>
                </a:cubicBezTo>
                <a:cubicBezTo>
                  <a:pt x="781050" y="532566"/>
                  <a:pt x="783878" y="554918"/>
                  <a:pt x="806500" y="554918"/>
                </a:cubicBezTo>
                <a:cubicBezTo>
                  <a:pt x="834777" y="554918"/>
                  <a:pt x="871538" y="543742"/>
                  <a:pt x="871538" y="543742"/>
                </a:cubicBezTo>
                <a:cubicBezTo>
                  <a:pt x="871538" y="485068"/>
                  <a:pt x="871538" y="485068"/>
                  <a:pt x="871538" y="485068"/>
                </a:cubicBezTo>
                <a:close/>
                <a:moveTo>
                  <a:pt x="396876" y="389818"/>
                </a:moveTo>
                <a:cubicBezTo>
                  <a:pt x="355204" y="389818"/>
                  <a:pt x="341313" y="412372"/>
                  <a:pt x="341313" y="471575"/>
                </a:cubicBezTo>
                <a:cubicBezTo>
                  <a:pt x="341313" y="522320"/>
                  <a:pt x="349648" y="553331"/>
                  <a:pt x="396876" y="553331"/>
                </a:cubicBezTo>
                <a:cubicBezTo>
                  <a:pt x="444104" y="553331"/>
                  <a:pt x="452438" y="522320"/>
                  <a:pt x="452438" y="471575"/>
                </a:cubicBezTo>
                <a:cubicBezTo>
                  <a:pt x="452438" y="412372"/>
                  <a:pt x="435769" y="389818"/>
                  <a:pt x="396876" y="389818"/>
                </a:cubicBezTo>
                <a:close/>
                <a:moveTo>
                  <a:pt x="1964442" y="378529"/>
                </a:moveTo>
                <a:cubicBezTo>
                  <a:pt x="1960604" y="379235"/>
                  <a:pt x="1957114" y="381352"/>
                  <a:pt x="1954322" y="385585"/>
                </a:cubicBezTo>
                <a:cubicBezTo>
                  <a:pt x="1948738" y="394052"/>
                  <a:pt x="1951530" y="402518"/>
                  <a:pt x="1957114" y="408163"/>
                </a:cubicBezTo>
                <a:cubicBezTo>
                  <a:pt x="1971073" y="416629"/>
                  <a:pt x="1979448" y="433563"/>
                  <a:pt x="1979448" y="450496"/>
                </a:cubicBezTo>
                <a:cubicBezTo>
                  <a:pt x="1979448" y="475896"/>
                  <a:pt x="1957114" y="498474"/>
                  <a:pt x="1931987" y="498474"/>
                </a:cubicBezTo>
                <a:cubicBezTo>
                  <a:pt x="1906861" y="498474"/>
                  <a:pt x="1884527" y="475896"/>
                  <a:pt x="1884527" y="450496"/>
                </a:cubicBezTo>
                <a:cubicBezTo>
                  <a:pt x="1884527" y="433563"/>
                  <a:pt x="1892902" y="416629"/>
                  <a:pt x="1906861" y="408163"/>
                </a:cubicBezTo>
                <a:cubicBezTo>
                  <a:pt x="1912445" y="402518"/>
                  <a:pt x="1915237" y="394052"/>
                  <a:pt x="1909653" y="385585"/>
                </a:cubicBezTo>
                <a:cubicBezTo>
                  <a:pt x="1904069" y="377118"/>
                  <a:pt x="1895694" y="377118"/>
                  <a:pt x="1887319" y="382763"/>
                </a:cubicBezTo>
                <a:cubicBezTo>
                  <a:pt x="1864984" y="396874"/>
                  <a:pt x="1851025" y="422274"/>
                  <a:pt x="1851025" y="450496"/>
                </a:cubicBezTo>
                <a:cubicBezTo>
                  <a:pt x="1851025" y="492829"/>
                  <a:pt x="1887319" y="529518"/>
                  <a:pt x="1931987" y="529518"/>
                </a:cubicBezTo>
                <a:cubicBezTo>
                  <a:pt x="1976656" y="529518"/>
                  <a:pt x="2012950" y="492829"/>
                  <a:pt x="2012950" y="450496"/>
                </a:cubicBezTo>
                <a:cubicBezTo>
                  <a:pt x="2012950" y="422274"/>
                  <a:pt x="1998991" y="396874"/>
                  <a:pt x="1976656" y="379940"/>
                </a:cubicBezTo>
                <a:cubicBezTo>
                  <a:pt x="1972469" y="378529"/>
                  <a:pt x="1968281" y="377824"/>
                  <a:pt x="1964442" y="378529"/>
                </a:cubicBezTo>
                <a:close/>
                <a:moveTo>
                  <a:pt x="2166711" y="358068"/>
                </a:moveTo>
                <a:cubicBezTo>
                  <a:pt x="2163905" y="358068"/>
                  <a:pt x="2158292" y="358068"/>
                  <a:pt x="2155485" y="360888"/>
                </a:cubicBezTo>
                <a:cubicBezTo>
                  <a:pt x="2155485" y="360888"/>
                  <a:pt x="2155485" y="360888"/>
                  <a:pt x="2040419" y="439837"/>
                </a:cubicBezTo>
                <a:cubicBezTo>
                  <a:pt x="2034806" y="442656"/>
                  <a:pt x="2032000" y="448295"/>
                  <a:pt x="2032000" y="451115"/>
                </a:cubicBezTo>
                <a:cubicBezTo>
                  <a:pt x="2032000" y="456754"/>
                  <a:pt x="2034806" y="459574"/>
                  <a:pt x="2040419" y="462393"/>
                </a:cubicBezTo>
                <a:cubicBezTo>
                  <a:pt x="2040419" y="462393"/>
                  <a:pt x="2040419" y="462393"/>
                  <a:pt x="2155485" y="541342"/>
                </a:cubicBezTo>
                <a:cubicBezTo>
                  <a:pt x="2158292" y="544162"/>
                  <a:pt x="2161098" y="546981"/>
                  <a:pt x="2166711" y="544162"/>
                </a:cubicBezTo>
                <a:cubicBezTo>
                  <a:pt x="2169518" y="544162"/>
                  <a:pt x="2169518" y="541342"/>
                  <a:pt x="2172324" y="535703"/>
                </a:cubicBezTo>
                <a:cubicBezTo>
                  <a:pt x="2189163" y="476491"/>
                  <a:pt x="2189163" y="425739"/>
                  <a:pt x="2172324" y="366527"/>
                </a:cubicBezTo>
                <a:cubicBezTo>
                  <a:pt x="2172324" y="363707"/>
                  <a:pt x="2169518" y="358068"/>
                  <a:pt x="2166711" y="358068"/>
                </a:cubicBezTo>
                <a:close/>
                <a:moveTo>
                  <a:pt x="1697038" y="358068"/>
                </a:moveTo>
                <a:cubicBezTo>
                  <a:pt x="1694260" y="360888"/>
                  <a:pt x="1691482" y="363707"/>
                  <a:pt x="1691482" y="366527"/>
                </a:cubicBezTo>
                <a:cubicBezTo>
                  <a:pt x="1674813" y="428558"/>
                  <a:pt x="1674813" y="476491"/>
                  <a:pt x="1691482" y="535703"/>
                </a:cubicBezTo>
                <a:cubicBezTo>
                  <a:pt x="1691482" y="541342"/>
                  <a:pt x="1694260" y="544162"/>
                  <a:pt x="1697038" y="544162"/>
                </a:cubicBezTo>
                <a:cubicBezTo>
                  <a:pt x="1699816" y="546981"/>
                  <a:pt x="1702594" y="544162"/>
                  <a:pt x="1708151" y="541342"/>
                </a:cubicBezTo>
                <a:lnTo>
                  <a:pt x="1822054" y="462393"/>
                </a:lnTo>
                <a:cubicBezTo>
                  <a:pt x="1827610" y="459574"/>
                  <a:pt x="1830388" y="456754"/>
                  <a:pt x="1830388" y="451115"/>
                </a:cubicBezTo>
                <a:cubicBezTo>
                  <a:pt x="1830388" y="448295"/>
                  <a:pt x="1827610" y="442656"/>
                  <a:pt x="1822054" y="439837"/>
                </a:cubicBezTo>
                <a:cubicBezTo>
                  <a:pt x="1822054" y="439837"/>
                  <a:pt x="1822054" y="439837"/>
                  <a:pt x="1708151" y="363707"/>
                </a:cubicBezTo>
                <a:cubicBezTo>
                  <a:pt x="1705372" y="360888"/>
                  <a:pt x="1702594" y="358068"/>
                  <a:pt x="1697038" y="358068"/>
                </a:cubicBezTo>
                <a:close/>
                <a:moveTo>
                  <a:pt x="1170028" y="343781"/>
                </a:moveTo>
                <a:cubicBezTo>
                  <a:pt x="1170028" y="343781"/>
                  <a:pt x="1170028" y="343781"/>
                  <a:pt x="1206276" y="343781"/>
                </a:cubicBezTo>
                <a:cubicBezTo>
                  <a:pt x="1211853" y="343781"/>
                  <a:pt x="1214641" y="346602"/>
                  <a:pt x="1214641" y="349423"/>
                </a:cubicBezTo>
                <a:cubicBezTo>
                  <a:pt x="1214641" y="349423"/>
                  <a:pt x="1214641" y="349423"/>
                  <a:pt x="1267619" y="541235"/>
                </a:cubicBezTo>
                <a:cubicBezTo>
                  <a:pt x="1267619" y="541235"/>
                  <a:pt x="1267619" y="541235"/>
                  <a:pt x="1270407" y="541235"/>
                </a:cubicBezTo>
                <a:cubicBezTo>
                  <a:pt x="1270407" y="541235"/>
                  <a:pt x="1270407" y="541235"/>
                  <a:pt x="1320597" y="349423"/>
                </a:cubicBezTo>
                <a:cubicBezTo>
                  <a:pt x="1320597" y="346602"/>
                  <a:pt x="1326173" y="343781"/>
                  <a:pt x="1328962" y="343781"/>
                </a:cubicBezTo>
                <a:cubicBezTo>
                  <a:pt x="1328962" y="343781"/>
                  <a:pt x="1328962" y="343781"/>
                  <a:pt x="1367998" y="343781"/>
                </a:cubicBezTo>
                <a:cubicBezTo>
                  <a:pt x="1370786" y="343781"/>
                  <a:pt x="1373575" y="343781"/>
                  <a:pt x="1373575" y="346602"/>
                </a:cubicBezTo>
                <a:cubicBezTo>
                  <a:pt x="1376363" y="349423"/>
                  <a:pt x="1376363" y="352244"/>
                  <a:pt x="1376363" y="355064"/>
                </a:cubicBezTo>
                <a:cubicBezTo>
                  <a:pt x="1376363" y="355064"/>
                  <a:pt x="1376363" y="355064"/>
                  <a:pt x="1370786" y="383272"/>
                </a:cubicBezTo>
                <a:cubicBezTo>
                  <a:pt x="1365210" y="397376"/>
                  <a:pt x="1359633" y="417121"/>
                  <a:pt x="1354057" y="439687"/>
                </a:cubicBezTo>
                <a:cubicBezTo>
                  <a:pt x="1342903" y="490461"/>
                  <a:pt x="1323385" y="560980"/>
                  <a:pt x="1309444" y="614575"/>
                </a:cubicBezTo>
                <a:cubicBezTo>
                  <a:pt x="1298290" y="662528"/>
                  <a:pt x="1273196" y="685094"/>
                  <a:pt x="1236948" y="685094"/>
                </a:cubicBezTo>
                <a:cubicBezTo>
                  <a:pt x="1234159" y="685094"/>
                  <a:pt x="1234159" y="685094"/>
                  <a:pt x="1234159" y="685094"/>
                </a:cubicBezTo>
                <a:cubicBezTo>
                  <a:pt x="1211853" y="685094"/>
                  <a:pt x="1183970" y="682273"/>
                  <a:pt x="1170028" y="676632"/>
                </a:cubicBezTo>
                <a:cubicBezTo>
                  <a:pt x="1164452" y="676632"/>
                  <a:pt x="1161663" y="673811"/>
                  <a:pt x="1161663" y="668170"/>
                </a:cubicBezTo>
                <a:cubicBezTo>
                  <a:pt x="1161663" y="668170"/>
                  <a:pt x="1161663" y="668170"/>
                  <a:pt x="1161663" y="642783"/>
                </a:cubicBezTo>
                <a:cubicBezTo>
                  <a:pt x="1161663" y="639962"/>
                  <a:pt x="1161663" y="637141"/>
                  <a:pt x="1164452" y="637141"/>
                </a:cubicBezTo>
                <a:cubicBezTo>
                  <a:pt x="1167240" y="634320"/>
                  <a:pt x="1170028" y="631500"/>
                  <a:pt x="1172817" y="634320"/>
                </a:cubicBezTo>
                <a:cubicBezTo>
                  <a:pt x="1172817" y="634320"/>
                  <a:pt x="1172817" y="634320"/>
                  <a:pt x="1220218" y="637141"/>
                </a:cubicBezTo>
                <a:cubicBezTo>
                  <a:pt x="1248101" y="637141"/>
                  <a:pt x="1250889" y="620217"/>
                  <a:pt x="1253677" y="611754"/>
                </a:cubicBezTo>
                <a:cubicBezTo>
                  <a:pt x="1253677" y="611754"/>
                  <a:pt x="1253677" y="611754"/>
                  <a:pt x="1253677" y="608933"/>
                </a:cubicBezTo>
                <a:cubicBezTo>
                  <a:pt x="1256466" y="606113"/>
                  <a:pt x="1256466" y="603292"/>
                  <a:pt x="1259254" y="597650"/>
                </a:cubicBezTo>
                <a:cubicBezTo>
                  <a:pt x="1259254" y="597650"/>
                  <a:pt x="1259254" y="597650"/>
                  <a:pt x="1248101" y="597650"/>
                </a:cubicBezTo>
                <a:cubicBezTo>
                  <a:pt x="1228583" y="597650"/>
                  <a:pt x="1217429" y="580726"/>
                  <a:pt x="1214641" y="569443"/>
                </a:cubicBezTo>
                <a:cubicBezTo>
                  <a:pt x="1214641" y="569443"/>
                  <a:pt x="1214641" y="569443"/>
                  <a:pt x="1158875" y="355064"/>
                </a:cubicBezTo>
                <a:cubicBezTo>
                  <a:pt x="1158875" y="352244"/>
                  <a:pt x="1158875" y="349423"/>
                  <a:pt x="1161663" y="346602"/>
                </a:cubicBezTo>
                <a:cubicBezTo>
                  <a:pt x="1164452" y="343781"/>
                  <a:pt x="1167240" y="343781"/>
                  <a:pt x="1170028" y="343781"/>
                </a:cubicBezTo>
                <a:close/>
                <a:moveTo>
                  <a:pt x="1116013" y="340606"/>
                </a:moveTo>
                <a:cubicBezTo>
                  <a:pt x="1118791" y="340606"/>
                  <a:pt x="1121569" y="340606"/>
                  <a:pt x="1124347" y="343432"/>
                </a:cubicBezTo>
                <a:cubicBezTo>
                  <a:pt x="1127125" y="343432"/>
                  <a:pt x="1127125" y="346258"/>
                  <a:pt x="1127125" y="349085"/>
                </a:cubicBezTo>
                <a:cubicBezTo>
                  <a:pt x="1127125" y="349085"/>
                  <a:pt x="1127125" y="349085"/>
                  <a:pt x="1127125" y="385824"/>
                </a:cubicBezTo>
                <a:cubicBezTo>
                  <a:pt x="1127125" y="388650"/>
                  <a:pt x="1124347" y="394302"/>
                  <a:pt x="1118791" y="394302"/>
                </a:cubicBezTo>
                <a:cubicBezTo>
                  <a:pt x="1085453" y="397128"/>
                  <a:pt x="1060450" y="416911"/>
                  <a:pt x="1049337" y="425389"/>
                </a:cubicBezTo>
                <a:cubicBezTo>
                  <a:pt x="1049337" y="425389"/>
                  <a:pt x="1049337" y="425389"/>
                  <a:pt x="1049337" y="589303"/>
                </a:cubicBezTo>
                <a:cubicBezTo>
                  <a:pt x="1049337" y="594955"/>
                  <a:pt x="1046559" y="597781"/>
                  <a:pt x="1041003" y="597781"/>
                </a:cubicBezTo>
                <a:cubicBezTo>
                  <a:pt x="1041003" y="597781"/>
                  <a:pt x="1041003" y="597781"/>
                  <a:pt x="1002109" y="597781"/>
                </a:cubicBezTo>
                <a:cubicBezTo>
                  <a:pt x="996553" y="597781"/>
                  <a:pt x="993775" y="594955"/>
                  <a:pt x="993775" y="589303"/>
                </a:cubicBezTo>
                <a:cubicBezTo>
                  <a:pt x="993775" y="589303"/>
                  <a:pt x="993775" y="589303"/>
                  <a:pt x="993775" y="351911"/>
                </a:cubicBezTo>
                <a:cubicBezTo>
                  <a:pt x="993775" y="346258"/>
                  <a:pt x="996553" y="343432"/>
                  <a:pt x="1002109" y="343432"/>
                </a:cubicBezTo>
                <a:cubicBezTo>
                  <a:pt x="1002109" y="343432"/>
                  <a:pt x="1002109" y="343432"/>
                  <a:pt x="1041003" y="343432"/>
                </a:cubicBezTo>
                <a:cubicBezTo>
                  <a:pt x="1046559" y="343432"/>
                  <a:pt x="1049337" y="346258"/>
                  <a:pt x="1049337" y="351911"/>
                </a:cubicBezTo>
                <a:cubicBezTo>
                  <a:pt x="1049337" y="351911"/>
                  <a:pt x="1049337" y="351911"/>
                  <a:pt x="1049337" y="368867"/>
                </a:cubicBezTo>
                <a:cubicBezTo>
                  <a:pt x="1066006" y="357563"/>
                  <a:pt x="1091009" y="340606"/>
                  <a:pt x="1116013" y="340606"/>
                </a:cubicBezTo>
                <a:close/>
                <a:moveTo>
                  <a:pt x="843157" y="335843"/>
                </a:moveTo>
                <a:cubicBezTo>
                  <a:pt x="902173" y="335843"/>
                  <a:pt x="930276" y="364084"/>
                  <a:pt x="930276" y="423390"/>
                </a:cubicBezTo>
                <a:cubicBezTo>
                  <a:pt x="930276" y="592835"/>
                  <a:pt x="930276" y="592835"/>
                  <a:pt x="930276" y="592835"/>
                </a:cubicBezTo>
                <a:cubicBezTo>
                  <a:pt x="930276" y="595659"/>
                  <a:pt x="927466" y="598483"/>
                  <a:pt x="927466" y="601307"/>
                </a:cubicBezTo>
                <a:cubicBezTo>
                  <a:pt x="924656" y="604131"/>
                  <a:pt x="921845" y="604131"/>
                  <a:pt x="919035" y="604131"/>
                </a:cubicBezTo>
                <a:cubicBezTo>
                  <a:pt x="899363" y="601307"/>
                  <a:pt x="890932" y="595659"/>
                  <a:pt x="879691" y="587187"/>
                </a:cubicBezTo>
                <a:cubicBezTo>
                  <a:pt x="879691" y="587187"/>
                  <a:pt x="837536" y="604131"/>
                  <a:pt x="798192" y="604131"/>
                </a:cubicBezTo>
                <a:cubicBezTo>
                  <a:pt x="750416" y="604131"/>
                  <a:pt x="722313" y="575890"/>
                  <a:pt x="722313" y="522233"/>
                </a:cubicBezTo>
                <a:cubicBezTo>
                  <a:pt x="722313" y="471399"/>
                  <a:pt x="747606" y="448807"/>
                  <a:pt x="809433" y="445983"/>
                </a:cubicBezTo>
                <a:cubicBezTo>
                  <a:pt x="871260" y="440334"/>
                  <a:pt x="871260" y="440334"/>
                  <a:pt x="871260" y="440334"/>
                </a:cubicBezTo>
                <a:cubicBezTo>
                  <a:pt x="871260" y="423390"/>
                  <a:pt x="871260" y="423390"/>
                  <a:pt x="871260" y="423390"/>
                </a:cubicBezTo>
                <a:cubicBezTo>
                  <a:pt x="871260" y="403621"/>
                  <a:pt x="860018" y="392325"/>
                  <a:pt x="840346" y="392325"/>
                </a:cubicBezTo>
                <a:cubicBezTo>
                  <a:pt x="812243" y="392325"/>
                  <a:pt x="772899" y="397973"/>
                  <a:pt x="750416" y="397973"/>
                </a:cubicBezTo>
                <a:cubicBezTo>
                  <a:pt x="747606" y="397973"/>
                  <a:pt x="747606" y="397973"/>
                  <a:pt x="744796" y="395149"/>
                </a:cubicBezTo>
                <a:cubicBezTo>
                  <a:pt x="741985" y="395149"/>
                  <a:pt x="741985" y="392325"/>
                  <a:pt x="741985" y="389501"/>
                </a:cubicBezTo>
                <a:cubicBezTo>
                  <a:pt x="739175" y="355612"/>
                  <a:pt x="739175" y="355612"/>
                  <a:pt x="739175" y="355612"/>
                </a:cubicBezTo>
                <a:cubicBezTo>
                  <a:pt x="739175" y="352788"/>
                  <a:pt x="741985" y="347140"/>
                  <a:pt x="747606" y="347140"/>
                </a:cubicBezTo>
                <a:cubicBezTo>
                  <a:pt x="767278" y="344316"/>
                  <a:pt x="815054" y="335843"/>
                  <a:pt x="843157" y="335843"/>
                </a:cubicBezTo>
                <a:close/>
                <a:moveTo>
                  <a:pt x="396875" y="335843"/>
                </a:moveTo>
                <a:cubicBezTo>
                  <a:pt x="460001" y="335843"/>
                  <a:pt x="511175" y="395901"/>
                  <a:pt x="511175" y="469987"/>
                </a:cubicBezTo>
                <a:cubicBezTo>
                  <a:pt x="511175" y="544073"/>
                  <a:pt x="460001" y="604131"/>
                  <a:pt x="396875" y="604131"/>
                </a:cubicBezTo>
                <a:cubicBezTo>
                  <a:pt x="333749" y="604131"/>
                  <a:pt x="282575" y="544073"/>
                  <a:pt x="282575" y="469987"/>
                </a:cubicBezTo>
                <a:cubicBezTo>
                  <a:pt x="282575" y="395901"/>
                  <a:pt x="333749" y="335843"/>
                  <a:pt x="396875" y="335843"/>
                </a:cubicBezTo>
                <a:close/>
                <a:moveTo>
                  <a:pt x="103585" y="300918"/>
                </a:moveTo>
                <a:cubicBezTo>
                  <a:pt x="81360" y="300918"/>
                  <a:pt x="67470" y="300918"/>
                  <a:pt x="61913" y="303759"/>
                </a:cubicBezTo>
                <a:cubicBezTo>
                  <a:pt x="61913" y="406027"/>
                  <a:pt x="61913" y="406027"/>
                  <a:pt x="61913" y="406027"/>
                </a:cubicBezTo>
                <a:cubicBezTo>
                  <a:pt x="73026" y="406027"/>
                  <a:pt x="92473" y="408868"/>
                  <a:pt x="123032" y="406027"/>
                </a:cubicBezTo>
                <a:cubicBezTo>
                  <a:pt x="159148" y="406027"/>
                  <a:pt x="184151" y="386142"/>
                  <a:pt x="184151" y="354893"/>
                </a:cubicBezTo>
                <a:cubicBezTo>
                  <a:pt x="184151" y="329326"/>
                  <a:pt x="167482" y="300918"/>
                  <a:pt x="125810" y="300918"/>
                </a:cubicBezTo>
                <a:cubicBezTo>
                  <a:pt x="103585" y="300918"/>
                  <a:pt x="103585" y="300918"/>
                  <a:pt x="103585" y="300918"/>
                </a:cubicBezTo>
                <a:close/>
                <a:moveTo>
                  <a:pt x="614557" y="285043"/>
                </a:moveTo>
                <a:cubicBezTo>
                  <a:pt x="617342" y="285043"/>
                  <a:pt x="620127" y="285043"/>
                  <a:pt x="622912" y="285043"/>
                </a:cubicBezTo>
                <a:cubicBezTo>
                  <a:pt x="622912" y="287870"/>
                  <a:pt x="625698" y="290697"/>
                  <a:pt x="625698" y="293524"/>
                </a:cubicBezTo>
                <a:cubicBezTo>
                  <a:pt x="625698" y="344407"/>
                  <a:pt x="625698" y="344407"/>
                  <a:pt x="625698" y="344407"/>
                </a:cubicBezTo>
                <a:cubicBezTo>
                  <a:pt x="684184" y="344407"/>
                  <a:pt x="684184" y="344407"/>
                  <a:pt x="684184" y="344407"/>
                </a:cubicBezTo>
                <a:cubicBezTo>
                  <a:pt x="689755" y="344407"/>
                  <a:pt x="692540" y="347234"/>
                  <a:pt x="692540" y="352888"/>
                </a:cubicBezTo>
                <a:cubicBezTo>
                  <a:pt x="692540" y="386811"/>
                  <a:pt x="692540" y="386811"/>
                  <a:pt x="692540" y="386811"/>
                </a:cubicBezTo>
                <a:cubicBezTo>
                  <a:pt x="692540" y="392464"/>
                  <a:pt x="689755" y="395291"/>
                  <a:pt x="684184" y="395291"/>
                </a:cubicBezTo>
                <a:cubicBezTo>
                  <a:pt x="625698" y="395291"/>
                  <a:pt x="625698" y="395291"/>
                  <a:pt x="625698" y="395291"/>
                </a:cubicBezTo>
                <a:cubicBezTo>
                  <a:pt x="625698" y="499885"/>
                  <a:pt x="625698" y="499885"/>
                  <a:pt x="625698" y="499885"/>
                </a:cubicBezTo>
                <a:cubicBezTo>
                  <a:pt x="625698" y="536635"/>
                  <a:pt x="625698" y="550769"/>
                  <a:pt x="650763" y="550769"/>
                </a:cubicBezTo>
                <a:cubicBezTo>
                  <a:pt x="661904" y="550769"/>
                  <a:pt x="675829" y="547942"/>
                  <a:pt x="684184" y="547942"/>
                </a:cubicBezTo>
                <a:cubicBezTo>
                  <a:pt x="689755" y="547942"/>
                  <a:pt x="692540" y="553596"/>
                  <a:pt x="692540" y="559249"/>
                </a:cubicBezTo>
                <a:cubicBezTo>
                  <a:pt x="695325" y="590345"/>
                  <a:pt x="695325" y="590345"/>
                  <a:pt x="695325" y="590345"/>
                </a:cubicBezTo>
                <a:cubicBezTo>
                  <a:pt x="695325" y="595999"/>
                  <a:pt x="692540" y="598826"/>
                  <a:pt x="686969" y="601652"/>
                </a:cubicBezTo>
                <a:cubicBezTo>
                  <a:pt x="673044" y="601652"/>
                  <a:pt x="656334" y="607306"/>
                  <a:pt x="642408" y="607306"/>
                </a:cubicBezTo>
                <a:cubicBezTo>
                  <a:pt x="586706" y="607306"/>
                  <a:pt x="567211" y="584691"/>
                  <a:pt x="567211" y="508366"/>
                </a:cubicBezTo>
                <a:cubicBezTo>
                  <a:pt x="567211" y="395291"/>
                  <a:pt x="567211" y="395291"/>
                  <a:pt x="567211" y="395291"/>
                </a:cubicBezTo>
                <a:cubicBezTo>
                  <a:pt x="544930" y="395291"/>
                  <a:pt x="544930" y="395291"/>
                  <a:pt x="544930" y="395291"/>
                </a:cubicBezTo>
                <a:cubicBezTo>
                  <a:pt x="539360" y="395291"/>
                  <a:pt x="536575" y="392464"/>
                  <a:pt x="536575" y="386811"/>
                </a:cubicBezTo>
                <a:cubicBezTo>
                  <a:pt x="536575" y="352888"/>
                  <a:pt x="536575" y="352888"/>
                  <a:pt x="536575" y="352888"/>
                </a:cubicBezTo>
                <a:cubicBezTo>
                  <a:pt x="536575" y="347234"/>
                  <a:pt x="539360" y="344407"/>
                  <a:pt x="544930" y="344407"/>
                </a:cubicBezTo>
                <a:cubicBezTo>
                  <a:pt x="567211" y="344407"/>
                  <a:pt x="567211" y="344407"/>
                  <a:pt x="567211" y="344407"/>
                </a:cubicBezTo>
                <a:cubicBezTo>
                  <a:pt x="567211" y="302004"/>
                  <a:pt x="567211" y="302004"/>
                  <a:pt x="567211" y="302004"/>
                </a:cubicBezTo>
                <a:cubicBezTo>
                  <a:pt x="567211" y="299178"/>
                  <a:pt x="569996" y="296351"/>
                  <a:pt x="575566" y="293524"/>
                </a:cubicBezTo>
                <a:cubicBezTo>
                  <a:pt x="614557" y="285043"/>
                  <a:pt x="614557" y="285043"/>
                  <a:pt x="614557" y="285043"/>
                </a:cubicBezTo>
                <a:close/>
                <a:moveTo>
                  <a:pt x="117618" y="245356"/>
                </a:moveTo>
                <a:cubicBezTo>
                  <a:pt x="123219" y="245356"/>
                  <a:pt x="126019" y="245356"/>
                  <a:pt x="126019" y="245356"/>
                </a:cubicBezTo>
                <a:cubicBezTo>
                  <a:pt x="224034" y="245356"/>
                  <a:pt x="246438" y="304564"/>
                  <a:pt x="246438" y="352493"/>
                </a:cubicBezTo>
                <a:cubicBezTo>
                  <a:pt x="246438" y="394784"/>
                  <a:pt x="226835" y="425798"/>
                  <a:pt x="184828" y="445534"/>
                </a:cubicBezTo>
                <a:lnTo>
                  <a:pt x="249238" y="586504"/>
                </a:lnTo>
                <a:cubicBezTo>
                  <a:pt x="249238" y="589323"/>
                  <a:pt x="249238" y="592142"/>
                  <a:pt x="246438" y="594962"/>
                </a:cubicBezTo>
                <a:cubicBezTo>
                  <a:pt x="246438" y="597781"/>
                  <a:pt x="243637" y="597781"/>
                  <a:pt x="238037" y="597781"/>
                </a:cubicBezTo>
                <a:cubicBezTo>
                  <a:pt x="193230" y="597781"/>
                  <a:pt x="193230" y="597781"/>
                  <a:pt x="193230" y="597781"/>
                </a:cubicBezTo>
                <a:cubicBezTo>
                  <a:pt x="190429" y="597781"/>
                  <a:pt x="187629" y="597781"/>
                  <a:pt x="184828" y="592142"/>
                </a:cubicBezTo>
                <a:cubicBezTo>
                  <a:pt x="128820" y="462450"/>
                  <a:pt x="128820" y="462450"/>
                  <a:pt x="128820" y="462450"/>
                </a:cubicBezTo>
                <a:cubicBezTo>
                  <a:pt x="98015" y="462450"/>
                  <a:pt x="72811" y="459631"/>
                  <a:pt x="61610" y="459631"/>
                </a:cubicBezTo>
                <a:cubicBezTo>
                  <a:pt x="61610" y="589323"/>
                  <a:pt x="61610" y="589323"/>
                  <a:pt x="61610" y="589323"/>
                </a:cubicBezTo>
                <a:cubicBezTo>
                  <a:pt x="61610" y="594962"/>
                  <a:pt x="56009" y="597781"/>
                  <a:pt x="50408" y="597781"/>
                </a:cubicBezTo>
                <a:cubicBezTo>
                  <a:pt x="11202" y="597781"/>
                  <a:pt x="11202" y="597781"/>
                  <a:pt x="11202" y="597781"/>
                </a:cubicBezTo>
                <a:cubicBezTo>
                  <a:pt x="5601" y="597781"/>
                  <a:pt x="0" y="594962"/>
                  <a:pt x="0" y="589323"/>
                </a:cubicBezTo>
                <a:cubicBezTo>
                  <a:pt x="0" y="262273"/>
                  <a:pt x="0" y="262273"/>
                  <a:pt x="0" y="262273"/>
                </a:cubicBezTo>
                <a:cubicBezTo>
                  <a:pt x="0" y="256634"/>
                  <a:pt x="5601" y="250995"/>
                  <a:pt x="8402" y="250995"/>
                </a:cubicBezTo>
                <a:cubicBezTo>
                  <a:pt x="61610" y="245356"/>
                  <a:pt x="103616" y="245356"/>
                  <a:pt x="117618" y="245356"/>
                </a:cubicBezTo>
                <a:close/>
                <a:moveTo>
                  <a:pt x="1968123" y="200530"/>
                </a:moveTo>
                <a:cubicBezTo>
                  <a:pt x="1965325" y="203328"/>
                  <a:pt x="1965325" y="206126"/>
                  <a:pt x="1965325" y="211723"/>
                </a:cubicBezTo>
                <a:cubicBezTo>
                  <a:pt x="1965325" y="211723"/>
                  <a:pt x="1965325" y="211723"/>
                  <a:pt x="1976518" y="348840"/>
                </a:cubicBezTo>
                <a:cubicBezTo>
                  <a:pt x="1976518" y="354436"/>
                  <a:pt x="1979317" y="360033"/>
                  <a:pt x="1982115" y="362831"/>
                </a:cubicBezTo>
                <a:cubicBezTo>
                  <a:pt x="1984913" y="362831"/>
                  <a:pt x="1990510" y="362831"/>
                  <a:pt x="1996106" y="360033"/>
                </a:cubicBezTo>
                <a:cubicBezTo>
                  <a:pt x="1996106" y="360033"/>
                  <a:pt x="1996106" y="360033"/>
                  <a:pt x="2119232" y="301269"/>
                </a:cubicBezTo>
                <a:cubicBezTo>
                  <a:pt x="2124828" y="298470"/>
                  <a:pt x="2127627" y="298470"/>
                  <a:pt x="2130425" y="292874"/>
                </a:cubicBezTo>
                <a:cubicBezTo>
                  <a:pt x="2130425" y="290075"/>
                  <a:pt x="2127627" y="287277"/>
                  <a:pt x="2124828" y="284479"/>
                </a:cubicBezTo>
                <a:cubicBezTo>
                  <a:pt x="2082854" y="239706"/>
                  <a:pt x="2038081" y="214521"/>
                  <a:pt x="1979317" y="200530"/>
                </a:cubicBezTo>
                <a:cubicBezTo>
                  <a:pt x="1976518" y="197731"/>
                  <a:pt x="1970922" y="197731"/>
                  <a:pt x="1968123" y="200530"/>
                </a:cubicBezTo>
                <a:close/>
                <a:moveTo>
                  <a:pt x="1890255" y="199484"/>
                </a:moveTo>
                <a:cubicBezTo>
                  <a:pt x="1888156" y="199835"/>
                  <a:pt x="1886057" y="200536"/>
                  <a:pt x="1884658" y="200536"/>
                </a:cubicBezTo>
                <a:cubicBezTo>
                  <a:pt x="1825894" y="214559"/>
                  <a:pt x="1781121" y="239800"/>
                  <a:pt x="1739147" y="284673"/>
                </a:cubicBezTo>
                <a:cubicBezTo>
                  <a:pt x="1736348" y="287478"/>
                  <a:pt x="1733550" y="290282"/>
                  <a:pt x="1733550" y="293087"/>
                </a:cubicBezTo>
                <a:cubicBezTo>
                  <a:pt x="1736348" y="298696"/>
                  <a:pt x="1739147" y="301501"/>
                  <a:pt x="1744743" y="301501"/>
                </a:cubicBezTo>
                <a:cubicBezTo>
                  <a:pt x="1744743" y="301501"/>
                  <a:pt x="1744743" y="301501"/>
                  <a:pt x="1867869" y="363202"/>
                </a:cubicBezTo>
                <a:cubicBezTo>
                  <a:pt x="1873465" y="366006"/>
                  <a:pt x="1876264" y="366006"/>
                  <a:pt x="1881860" y="363202"/>
                </a:cubicBezTo>
                <a:cubicBezTo>
                  <a:pt x="1884658" y="360397"/>
                  <a:pt x="1887457" y="357592"/>
                  <a:pt x="1887457" y="351983"/>
                </a:cubicBezTo>
                <a:cubicBezTo>
                  <a:pt x="1887457" y="351983"/>
                  <a:pt x="1887457" y="351983"/>
                  <a:pt x="1898650" y="214559"/>
                </a:cubicBezTo>
                <a:cubicBezTo>
                  <a:pt x="1898650" y="206145"/>
                  <a:pt x="1895852" y="203340"/>
                  <a:pt x="1895852" y="200536"/>
                </a:cubicBezTo>
                <a:cubicBezTo>
                  <a:pt x="1894453" y="199134"/>
                  <a:pt x="1892354" y="199134"/>
                  <a:pt x="1890255" y="199484"/>
                </a:cubicBezTo>
                <a:close/>
                <a:moveTo>
                  <a:pt x="1932782" y="151693"/>
                </a:moveTo>
                <a:cubicBezTo>
                  <a:pt x="2095420" y="151693"/>
                  <a:pt x="2227264" y="284959"/>
                  <a:pt x="2227264" y="449350"/>
                </a:cubicBezTo>
                <a:cubicBezTo>
                  <a:pt x="2227264" y="613741"/>
                  <a:pt x="2095420" y="747007"/>
                  <a:pt x="1932782" y="747007"/>
                </a:cubicBezTo>
                <a:cubicBezTo>
                  <a:pt x="1770144" y="747007"/>
                  <a:pt x="1638300" y="613741"/>
                  <a:pt x="1638300" y="449350"/>
                </a:cubicBezTo>
                <a:cubicBezTo>
                  <a:pt x="1638300" y="284959"/>
                  <a:pt x="1770144" y="151693"/>
                  <a:pt x="1932782" y="151693"/>
                </a:cubicBezTo>
                <a:close/>
                <a:moveTo>
                  <a:pt x="1931988" y="108832"/>
                </a:moveTo>
                <a:cubicBezTo>
                  <a:pt x="1746993" y="108832"/>
                  <a:pt x="1597025" y="260577"/>
                  <a:pt x="1597025" y="447764"/>
                </a:cubicBezTo>
                <a:cubicBezTo>
                  <a:pt x="1597025" y="634951"/>
                  <a:pt x="1746993" y="786696"/>
                  <a:pt x="1931988" y="786696"/>
                </a:cubicBezTo>
                <a:cubicBezTo>
                  <a:pt x="2116983" y="786696"/>
                  <a:pt x="2266951" y="634951"/>
                  <a:pt x="2266951" y="447764"/>
                </a:cubicBezTo>
                <a:cubicBezTo>
                  <a:pt x="2266951" y="260577"/>
                  <a:pt x="2116983" y="108832"/>
                  <a:pt x="1931988" y="108832"/>
                </a:cubicBezTo>
                <a:close/>
                <a:moveTo>
                  <a:pt x="1914436" y="2117"/>
                </a:moveTo>
                <a:cubicBezTo>
                  <a:pt x="1914436" y="2117"/>
                  <a:pt x="1914436" y="2117"/>
                  <a:pt x="1917229" y="2117"/>
                </a:cubicBezTo>
                <a:cubicBezTo>
                  <a:pt x="1925608" y="-706"/>
                  <a:pt x="1936781" y="-706"/>
                  <a:pt x="1945160" y="2117"/>
                </a:cubicBezTo>
                <a:cubicBezTo>
                  <a:pt x="1945160" y="2117"/>
                  <a:pt x="1945160" y="2117"/>
                  <a:pt x="1947953" y="2117"/>
                </a:cubicBezTo>
                <a:cubicBezTo>
                  <a:pt x="1959125" y="21876"/>
                  <a:pt x="1964711" y="47281"/>
                  <a:pt x="1964711" y="69864"/>
                </a:cubicBezTo>
                <a:cubicBezTo>
                  <a:pt x="1970297" y="69864"/>
                  <a:pt x="1992641" y="72686"/>
                  <a:pt x="1995434" y="75509"/>
                </a:cubicBezTo>
                <a:cubicBezTo>
                  <a:pt x="2001020" y="50104"/>
                  <a:pt x="2014985" y="27522"/>
                  <a:pt x="2031743" y="13408"/>
                </a:cubicBezTo>
                <a:cubicBezTo>
                  <a:pt x="2042915" y="13408"/>
                  <a:pt x="2054087" y="16231"/>
                  <a:pt x="2059673" y="19054"/>
                </a:cubicBezTo>
                <a:cubicBezTo>
                  <a:pt x="2059673" y="19054"/>
                  <a:pt x="2059673" y="19054"/>
                  <a:pt x="2062466" y="19054"/>
                </a:cubicBezTo>
                <a:cubicBezTo>
                  <a:pt x="2062466" y="19054"/>
                  <a:pt x="2062466" y="19054"/>
                  <a:pt x="2062466" y="21876"/>
                </a:cubicBezTo>
                <a:cubicBezTo>
                  <a:pt x="2065259" y="33168"/>
                  <a:pt x="2068052" y="44459"/>
                  <a:pt x="2068052" y="55750"/>
                </a:cubicBezTo>
                <a:cubicBezTo>
                  <a:pt x="2068052" y="69864"/>
                  <a:pt x="2065259" y="81155"/>
                  <a:pt x="2062466" y="92446"/>
                </a:cubicBezTo>
                <a:cubicBezTo>
                  <a:pt x="2065259" y="95269"/>
                  <a:pt x="2087603" y="103737"/>
                  <a:pt x="2090396" y="103737"/>
                </a:cubicBezTo>
                <a:cubicBezTo>
                  <a:pt x="2104361" y="83977"/>
                  <a:pt x="2121119" y="64218"/>
                  <a:pt x="2140670" y="55750"/>
                </a:cubicBezTo>
                <a:cubicBezTo>
                  <a:pt x="2140670" y="55750"/>
                  <a:pt x="2140670" y="55750"/>
                  <a:pt x="2140670" y="52927"/>
                </a:cubicBezTo>
                <a:cubicBezTo>
                  <a:pt x="2140670" y="52927"/>
                  <a:pt x="2140670" y="52927"/>
                  <a:pt x="2143463" y="55750"/>
                </a:cubicBezTo>
                <a:cubicBezTo>
                  <a:pt x="2149049" y="58573"/>
                  <a:pt x="2160221" y="64218"/>
                  <a:pt x="2168600" y="69864"/>
                </a:cubicBezTo>
                <a:cubicBezTo>
                  <a:pt x="2168600" y="69864"/>
                  <a:pt x="2168600" y="72686"/>
                  <a:pt x="2168600" y="72686"/>
                </a:cubicBezTo>
                <a:cubicBezTo>
                  <a:pt x="2168600" y="95269"/>
                  <a:pt x="2163014" y="117851"/>
                  <a:pt x="2149049" y="140433"/>
                </a:cubicBezTo>
                <a:cubicBezTo>
                  <a:pt x="2151842" y="143256"/>
                  <a:pt x="2171393" y="157370"/>
                  <a:pt x="2174186" y="157370"/>
                </a:cubicBezTo>
                <a:cubicBezTo>
                  <a:pt x="2190944" y="140433"/>
                  <a:pt x="2213288" y="129142"/>
                  <a:pt x="2235633" y="123496"/>
                </a:cubicBezTo>
                <a:cubicBezTo>
                  <a:pt x="2244012" y="129142"/>
                  <a:pt x="2252391" y="137610"/>
                  <a:pt x="2257977" y="143256"/>
                </a:cubicBezTo>
                <a:cubicBezTo>
                  <a:pt x="2257977" y="143256"/>
                  <a:pt x="2257977" y="143256"/>
                  <a:pt x="2257977" y="146079"/>
                </a:cubicBezTo>
                <a:cubicBezTo>
                  <a:pt x="2252391" y="168661"/>
                  <a:pt x="2238425" y="191243"/>
                  <a:pt x="2221667" y="208180"/>
                </a:cubicBezTo>
                <a:cubicBezTo>
                  <a:pt x="2224461" y="211002"/>
                  <a:pt x="2238425" y="230762"/>
                  <a:pt x="2241219" y="230762"/>
                </a:cubicBezTo>
                <a:cubicBezTo>
                  <a:pt x="2260770" y="219471"/>
                  <a:pt x="2285907" y="213825"/>
                  <a:pt x="2308251" y="213825"/>
                </a:cubicBezTo>
                <a:cubicBezTo>
                  <a:pt x="2308251" y="213825"/>
                  <a:pt x="2308251" y="213825"/>
                  <a:pt x="2311044" y="213825"/>
                </a:cubicBezTo>
                <a:cubicBezTo>
                  <a:pt x="2316630" y="222293"/>
                  <a:pt x="2322216" y="233585"/>
                  <a:pt x="2325009" y="239230"/>
                </a:cubicBezTo>
                <a:cubicBezTo>
                  <a:pt x="2325009" y="239230"/>
                  <a:pt x="2325009" y="239230"/>
                  <a:pt x="2325009" y="242053"/>
                </a:cubicBezTo>
                <a:cubicBezTo>
                  <a:pt x="2313837" y="261812"/>
                  <a:pt x="2297079" y="281572"/>
                  <a:pt x="2274735" y="292863"/>
                </a:cubicBezTo>
                <a:cubicBezTo>
                  <a:pt x="2277528" y="295686"/>
                  <a:pt x="2285907" y="318268"/>
                  <a:pt x="2285907" y="321091"/>
                </a:cubicBezTo>
                <a:cubicBezTo>
                  <a:pt x="2311044" y="315445"/>
                  <a:pt x="2336181" y="312622"/>
                  <a:pt x="2355732" y="321091"/>
                </a:cubicBezTo>
                <a:cubicBezTo>
                  <a:pt x="2355732" y="321091"/>
                  <a:pt x="2355732" y="321091"/>
                  <a:pt x="2358525" y="321091"/>
                </a:cubicBezTo>
                <a:cubicBezTo>
                  <a:pt x="2361318" y="329559"/>
                  <a:pt x="2364111" y="340850"/>
                  <a:pt x="2366904" y="349318"/>
                </a:cubicBezTo>
                <a:cubicBezTo>
                  <a:pt x="2366904" y="349318"/>
                  <a:pt x="2366904" y="349318"/>
                  <a:pt x="2366904" y="352141"/>
                </a:cubicBezTo>
                <a:cubicBezTo>
                  <a:pt x="2366904" y="352141"/>
                  <a:pt x="2366904" y="352141"/>
                  <a:pt x="2364111" y="352141"/>
                </a:cubicBezTo>
                <a:cubicBezTo>
                  <a:pt x="2350146" y="369078"/>
                  <a:pt x="2327802" y="380369"/>
                  <a:pt x="2305458" y="388837"/>
                </a:cubicBezTo>
                <a:cubicBezTo>
                  <a:pt x="2305458" y="391660"/>
                  <a:pt x="2308251" y="414242"/>
                  <a:pt x="2308251" y="417065"/>
                </a:cubicBezTo>
                <a:cubicBezTo>
                  <a:pt x="2333388" y="417065"/>
                  <a:pt x="2358525" y="425533"/>
                  <a:pt x="2375283" y="436824"/>
                </a:cubicBezTo>
                <a:cubicBezTo>
                  <a:pt x="2375283" y="436824"/>
                  <a:pt x="2375283" y="436824"/>
                  <a:pt x="2378076" y="436824"/>
                </a:cubicBezTo>
                <a:cubicBezTo>
                  <a:pt x="2378076" y="442470"/>
                  <a:pt x="2378076" y="448115"/>
                  <a:pt x="2378076" y="450938"/>
                </a:cubicBezTo>
                <a:cubicBezTo>
                  <a:pt x="2378076" y="456584"/>
                  <a:pt x="2378076" y="462229"/>
                  <a:pt x="2378076" y="467875"/>
                </a:cubicBezTo>
                <a:cubicBezTo>
                  <a:pt x="2378076" y="467875"/>
                  <a:pt x="2378076" y="467875"/>
                  <a:pt x="2375283" y="467875"/>
                </a:cubicBezTo>
                <a:cubicBezTo>
                  <a:pt x="2358525" y="479166"/>
                  <a:pt x="2333388" y="487634"/>
                  <a:pt x="2308251" y="487634"/>
                </a:cubicBezTo>
                <a:cubicBezTo>
                  <a:pt x="2308251" y="490457"/>
                  <a:pt x="2305458" y="513039"/>
                  <a:pt x="2302665" y="515862"/>
                </a:cubicBezTo>
                <a:cubicBezTo>
                  <a:pt x="2327802" y="524330"/>
                  <a:pt x="2350146" y="535621"/>
                  <a:pt x="2364111" y="552558"/>
                </a:cubicBezTo>
                <a:cubicBezTo>
                  <a:pt x="2364111" y="552558"/>
                  <a:pt x="2364111" y="552558"/>
                  <a:pt x="2364111" y="555381"/>
                </a:cubicBezTo>
                <a:cubicBezTo>
                  <a:pt x="2364111" y="563849"/>
                  <a:pt x="2361318" y="575140"/>
                  <a:pt x="2358525" y="583609"/>
                </a:cubicBezTo>
                <a:cubicBezTo>
                  <a:pt x="2358525" y="583609"/>
                  <a:pt x="2358525" y="583609"/>
                  <a:pt x="2355732" y="583609"/>
                </a:cubicBezTo>
                <a:cubicBezTo>
                  <a:pt x="2333388" y="589254"/>
                  <a:pt x="2308251" y="589254"/>
                  <a:pt x="2285907" y="583609"/>
                </a:cubicBezTo>
                <a:cubicBezTo>
                  <a:pt x="2285907" y="586431"/>
                  <a:pt x="2274735" y="606191"/>
                  <a:pt x="2274735" y="611836"/>
                </a:cubicBezTo>
                <a:cubicBezTo>
                  <a:pt x="2294286" y="623127"/>
                  <a:pt x="2313837" y="642887"/>
                  <a:pt x="2325009" y="659824"/>
                </a:cubicBezTo>
                <a:cubicBezTo>
                  <a:pt x="2325009" y="659824"/>
                  <a:pt x="2325009" y="659824"/>
                  <a:pt x="2325009" y="662646"/>
                </a:cubicBezTo>
                <a:cubicBezTo>
                  <a:pt x="2322216" y="671115"/>
                  <a:pt x="2313837" y="682406"/>
                  <a:pt x="2311044" y="688051"/>
                </a:cubicBezTo>
                <a:cubicBezTo>
                  <a:pt x="2311044" y="688051"/>
                  <a:pt x="2311044" y="688051"/>
                  <a:pt x="2308251" y="690874"/>
                </a:cubicBezTo>
                <a:cubicBezTo>
                  <a:pt x="2285907" y="690874"/>
                  <a:pt x="2260770" y="682406"/>
                  <a:pt x="2238425" y="671115"/>
                </a:cubicBezTo>
                <a:cubicBezTo>
                  <a:pt x="2238425" y="673937"/>
                  <a:pt x="2224461" y="693697"/>
                  <a:pt x="2221667" y="696520"/>
                </a:cubicBezTo>
                <a:cubicBezTo>
                  <a:pt x="2238425" y="713456"/>
                  <a:pt x="2252391" y="736038"/>
                  <a:pt x="2257977" y="758621"/>
                </a:cubicBezTo>
                <a:cubicBezTo>
                  <a:pt x="2257977" y="758621"/>
                  <a:pt x="2257977" y="758621"/>
                  <a:pt x="2255184" y="758621"/>
                </a:cubicBezTo>
                <a:cubicBezTo>
                  <a:pt x="2252391" y="767089"/>
                  <a:pt x="2241219" y="775557"/>
                  <a:pt x="2235633" y="781203"/>
                </a:cubicBezTo>
                <a:cubicBezTo>
                  <a:pt x="2235633" y="781203"/>
                  <a:pt x="2235633" y="781203"/>
                  <a:pt x="2232839" y="781203"/>
                </a:cubicBezTo>
                <a:cubicBezTo>
                  <a:pt x="2213288" y="775557"/>
                  <a:pt x="2190944" y="761443"/>
                  <a:pt x="2171393" y="744507"/>
                </a:cubicBezTo>
                <a:cubicBezTo>
                  <a:pt x="2168600" y="747330"/>
                  <a:pt x="2151842" y="761443"/>
                  <a:pt x="2149049" y="764266"/>
                </a:cubicBezTo>
                <a:cubicBezTo>
                  <a:pt x="2160221" y="784026"/>
                  <a:pt x="2168600" y="809431"/>
                  <a:pt x="2168600" y="829190"/>
                </a:cubicBezTo>
                <a:cubicBezTo>
                  <a:pt x="2168600" y="832013"/>
                  <a:pt x="2168600" y="832013"/>
                  <a:pt x="2168600" y="832013"/>
                </a:cubicBezTo>
                <a:cubicBezTo>
                  <a:pt x="2168600" y="832013"/>
                  <a:pt x="2168600" y="832013"/>
                  <a:pt x="2165807" y="834836"/>
                </a:cubicBezTo>
                <a:cubicBezTo>
                  <a:pt x="2160221" y="840481"/>
                  <a:pt x="2149049" y="846127"/>
                  <a:pt x="2140670" y="848949"/>
                </a:cubicBezTo>
                <a:cubicBezTo>
                  <a:pt x="2121119" y="837658"/>
                  <a:pt x="2101568" y="820722"/>
                  <a:pt x="2090396" y="798140"/>
                </a:cubicBezTo>
                <a:cubicBezTo>
                  <a:pt x="2087603" y="800962"/>
                  <a:pt x="2065259" y="809431"/>
                  <a:pt x="2062466" y="809431"/>
                </a:cubicBezTo>
                <a:cubicBezTo>
                  <a:pt x="2065259" y="820722"/>
                  <a:pt x="2065259" y="834836"/>
                  <a:pt x="2065259" y="846127"/>
                </a:cubicBezTo>
                <a:cubicBezTo>
                  <a:pt x="2065259" y="857418"/>
                  <a:pt x="2065259" y="871532"/>
                  <a:pt x="2062466" y="882823"/>
                </a:cubicBezTo>
                <a:cubicBezTo>
                  <a:pt x="2062466" y="882823"/>
                  <a:pt x="2062466" y="882823"/>
                  <a:pt x="2059673" y="882823"/>
                </a:cubicBezTo>
                <a:cubicBezTo>
                  <a:pt x="2054087" y="885646"/>
                  <a:pt x="2040122" y="888468"/>
                  <a:pt x="2031743" y="891291"/>
                </a:cubicBezTo>
                <a:cubicBezTo>
                  <a:pt x="2014985" y="874354"/>
                  <a:pt x="2001020" y="851772"/>
                  <a:pt x="1995434" y="829190"/>
                </a:cubicBezTo>
                <a:cubicBezTo>
                  <a:pt x="1992641" y="829190"/>
                  <a:pt x="1970297" y="832013"/>
                  <a:pt x="1967504" y="832013"/>
                </a:cubicBezTo>
                <a:cubicBezTo>
                  <a:pt x="1964711" y="857418"/>
                  <a:pt x="1959125" y="882823"/>
                  <a:pt x="1947953" y="902582"/>
                </a:cubicBezTo>
                <a:cubicBezTo>
                  <a:pt x="1947953" y="902582"/>
                  <a:pt x="1947953" y="902582"/>
                  <a:pt x="1945160" y="902582"/>
                </a:cubicBezTo>
                <a:cubicBezTo>
                  <a:pt x="1939574" y="902582"/>
                  <a:pt x="1925608" y="902582"/>
                  <a:pt x="1917229" y="902582"/>
                </a:cubicBezTo>
                <a:cubicBezTo>
                  <a:pt x="1917229" y="902582"/>
                  <a:pt x="1917229" y="902582"/>
                  <a:pt x="1914436" y="902582"/>
                </a:cubicBezTo>
                <a:cubicBezTo>
                  <a:pt x="1903264" y="882823"/>
                  <a:pt x="1897678" y="857418"/>
                  <a:pt x="1897678" y="832013"/>
                </a:cubicBezTo>
                <a:cubicBezTo>
                  <a:pt x="1894885" y="832013"/>
                  <a:pt x="1869748" y="829190"/>
                  <a:pt x="1866955" y="829190"/>
                </a:cubicBezTo>
                <a:cubicBezTo>
                  <a:pt x="1861369" y="851772"/>
                  <a:pt x="1847404" y="874354"/>
                  <a:pt x="1833439" y="891291"/>
                </a:cubicBezTo>
                <a:cubicBezTo>
                  <a:pt x="1833439" y="891291"/>
                  <a:pt x="1833439" y="891291"/>
                  <a:pt x="1830646" y="891291"/>
                </a:cubicBezTo>
                <a:cubicBezTo>
                  <a:pt x="1822267" y="888468"/>
                  <a:pt x="1808302" y="885646"/>
                  <a:pt x="1802716" y="882823"/>
                </a:cubicBezTo>
                <a:cubicBezTo>
                  <a:pt x="1802716" y="882823"/>
                  <a:pt x="1802716" y="882823"/>
                  <a:pt x="1799923" y="882823"/>
                </a:cubicBezTo>
                <a:cubicBezTo>
                  <a:pt x="1799923" y="882823"/>
                  <a:pt x="1799923" y="882823"/>
                  <a:pt x="1799923" y="880000"/>
                </a:cubicBezTo>
                <a:cubicBezTo>
                  <a:pt x="1797130" y="871532"/>
                  <a:pt x="1797130" y="857418"/>
                  <a:pt x="1797130" y="846127"/>
                </a:cubicBezTo>
                <a:cubicBezTo>
                  <a:pt x="1797130" y="834836"/>
                  <a:pt x="1797130" y="820722"/>
                  <a:pt x="1799923" y="809431"/>
                </a:cubicBezTo>
                <a:cubicBezTo>
                  <a:pt x="1797130" y="809431"/>
                  <a:pt x="1777579" y="800962"/>
                  <a:pt x="1774786" y="798140"/>
                </a:cubicBezTo>
                <a:cubicBezTo>
                  <a:pt x="1760821" y="820722"/>
                  <a:pt x="1744063" y="837658"/>
                  <a:pt x="1724512" y="848949"/>
                </a:cubicBezTo>
                <a:cubicBezTo>
                  <a:pt x="1724512" y="848949"/>
                  <a:pt x="1724512" y="848949"/>
                  <a:pt x="1721719" y="851772"/>
                </a:cubicBezTo>
                <a:cubicBezTo>
                  <a:pt x="1721719" y="851772"/>
                  <a:pt x="1721719" y="851772"/>
                  <a:pt x="1721719" y="848949"/>
                </a:cubicBezTo>
                <a:cubicBezTo>
                  <a:pt x="1713340" y="846127"/>
                  <a:pt x="1702168" y="840481"/>
                  <a:pt x="1696582" y="834836"/>
                </a:cubicBezTo>
                <a:cubicBezTo>
                  <a:pt x="1696582" y="834836"/>
                  <a:pt x="1696582" y="832013"/>
                  <a:pt x="1696582" y="832013"/>
                </a:cubicBezTo>
                <a:cubicBezTo>
                  <a:pt x="1696582" y="809431"/>
                  <a:pt x="1702168" y="786848"/>
                  <a:pt x="1713340" y="764266"/>
                </a:cubicBezTo>
                <a:cubicBezTo>
                  <a:pt x="1710547" y="761443"/>
                  <a:pt x="1693789" y="747330"/>
                  <a:pt x="1690996" y="744507"/>
                </a:cubicBezTo>
                <a:cubicBezTo>
                  <a:pt x="1671445" y="764266"/>
                  <a:pt x="1649101" y="775557"/>
                  <a:pt x="1629549" y="781203"/>
                </a:cubicBezTo>
                <a:cubicBezTo>
                  <a:pt x="1629549" y="781203"/>
                  <a:pt x="1629549" y="781203"/>
                  <a:pt x="1626756" y="781203"/>
                </a:cubicBezTo>
                <a:cubicBezTo>
                  <a:pt x="1621170" y="775557"/>
                  <a:pt x="1609998" y="767089"/>
                  <a:pt x="1607205" y="761443"/>
                </a:cubicBezTo>
                <a:cubicBezTo>
                  <a:pt x="1607205" y="761443"/>
                  <a:pt x="1607205" y="761443"/>
                  <a:pt x="1604412" y="758621"/>
                </a:cubicBezTo>
                <a:cubicBezTo>
                  <a:pt x="1609998" y="736038"/>
                  <a:pt x="1623963" y="713456"/>
                  <a:pt x="1640722" y="696520"/>
                </a:cubicBezTo>
                <a:cubicBezTo>
                  <a:pt x="1637929" y="693697"/>
                  <a:pt x="1623963" y="673937"/>
                  <a:pt x="1623963" y="671115"/>
                </a:cubicBezTo>
                <a:cubicBezTo>
                  <a:pt x="1601619" y="685229"/>
                  <a:pt x="1576482" y="690874"/>
                  <a:pt x="1554138" y="690874"/>
                </a:cubicBezTo>
                <a:cubicBezTo>
                  <a:pt x="1548552" y="682406"/>
                  <a:pt x="1540173" y="671115"/>
                  <a:pt x="1537380" y="665469"/>
                </a:cubicBezTo>
                <a:cubicBezTo>
                  <a:pt x="1537380" y="665469"/>
                  <a:pt x="1537380" y="665469"/>
                  <a:pt x="1537380" y="662646"/>
                </a:cubicBezTo>
                <a:cubicBezTo>
                  <a:pt x="1548552" y="642887"/>
                  <a:pt x="1568103" y="623127"/>
                  <a:pt x="1587654" y="611836"/>
                </a:cubicBezTo>
                <a:cubicBezTo>
                  <a:pt x="1587654" y="609014"/>
                  <a:pt x="1576482" y="586431"/>
                  <a:pt x="1576482" y="583609"/>
                </a:cubicBezTo>
                <a:cubicBezTo>
                  <a:pt x="1554138" y="589254"/>
                  <a:pt x="1526208" y="592077"/>
                  <a:pt x="1506657" y="583609"/>
                </a:cubicBezTo>
                <a:cubicBezTo>
                  <a:pt x="1506657" y="583609"/>
                  <a:pt x="1506657" y="583609"/>
                  <a:pt x="1503864" y="583609"/>
                </a:cubicBezTo>
                <a:cubicBezTo>
                  <a:pt x="1501071" y="575140"/>
                  <a:pt x="1498278" y="563849"/>
                  <a:pt x="1495485" y="555381"/>
                </a:cubicBezTo>
                <a:cubicBezTo>
                  <a:pt x="1495485" y="555381"/>
                  <a:pt x="1495485" y="555381"/>
                  <a:pt x="1495485" y="552558"/>
                </a:cubicBezTo>
                <a:cubicBezTo>
                  <a:pt x="1495485" y="552558"/>
                  <a:pt x="1495485" y="552558"/>
                  <a:pt x="1498278" y="552558"/>
                </a:cubicBezTo>
                <a:cubicBezTo>
                  <a:pt x="1512243" y="535621"/>
                  <a:pt x="1534587" y="524330"/>
                  <a:pt x="1559724" y="515862"/>
                </a:cubicBezTo>
                <a:cubicBezTo>
                  <a:pt x="1556931" y="513039"/>
                  <a:pt x="1554138" y="490457"/>
                  <a:pt x="1554138" y="484812"/>
                </a:cubicBezTo>
                <a:cubicBezTo>
                  <a:pt x="1529001" y="484812"/>
                  <a:pt x="1503864" y="479166"/>
                  <a:pt x="1487106" y="467875"/>
                </a:cubicBezTo>
                <a:cubicBezTo>
                  <a:pt x="1487106" y="467875"/>
                  <a:pt x="1487106" y="467875"/>
                  <a:pt x="1484313" y="467875"/>
                </a:cubicBezTo>
                <a:cubicBezTo>
                  <a:pt x="1484313" y="467875"/>
                  <a:pt x="1484313" y="467875"/>
                  <a:pt x="1484313" y="465052"/>
                </a:cubicBezTo>
                <a:cubicBezTo>
                  <a:pt x="1484313" y="462229"/>
                  <a:pt x="1484313" y="456584"/>
                  <a:pt x="1484313" y="450938"/>
                </a:cubicBezTo>
                <a:cubicBezTo>
                  <a:pt x="1484313" y="445293"/>
                  <a:pt x="1484313" y="439647"/>
                  <a:pt x="1484313" y="436824"/>
                </a:cubicBezTo>
                <a:cubicBezTo>
                  <a:pt x="1484313" y="436824"/>
                  <a:pt x="1484313" y="436824"/>
                  <a:pt x="1484313" y="434002"/>
                </a:cubicBezTo>
                <a:cubicBezTo>
                  <a:pt x="1484313" y="434002"/>
                  <a:pt x="1484313" y="434002"/>
                  <a:pt x="1487106" y="434002"/>
                </a:cubicBezTo>
                <a:cubicBezTo>
                  <a:pt x="1503864" y="422710"/>
                  <a:pt x="1529001" y="417065"/>
                  <a:pt x="1554138" y="417065"/>
                </a:cubicBezTo>
                <a:cubicBezTo>
                  <a:pt x="1554138" y="414242"/>
                  <a:pt x="1556931" y="388837"/>
                  <a:pt x="1556931" y="386014"/>
                </a:cubicBezTo>
                <a:cubicBezTo>
                  <a:pt x="1534587" y="380369"/>
                  <a:pt x="1512243" y="366255"/>
                  <a:pt x="1498278" y="352141"/>
                </a:cubicBezTo>
                <a:cubicBezTo>
                  <a:pt x="1498278" y="352141"/>
                  <a:pt x="1498278" y="352141"/>
                  <a:pt x="1495485" y="349318"/>
                </a:cubicBezTo>
                <a:cubicBezTo>
                  <a:pt x="1498278" y="340850"/>
                  <a:pt x="1501071" y="329559"/>
                  <a:pt x="1503864" y="321091"/>
                </a:cubicBezTo>
                <a:cubicBezTo>
                  <a:pt x="1503864" y="321091"/>
                  <a:pt x="1503864" y="321091"/>
                  <a:pt x="1503864" y="318268"/>
                </a:cubicBezTo>
                <a:cubicBezTo>
                  <a:pt x="1503864" y="318268"/>
                  <a:pt x="1503864" y="318268"/>
                  <a:pt x="1506657" y="318268"/>
                </a:cubicBezTo>
                <a:cubicBezTo>
                  <a:pt x="1526208" y="312622"/>
                  <a:pt x="1551345" y="312622"/>
                  <a:pt x="1576482" y="318268"/>
                </a:cubicBezTo>
                <a:cubicBezTo>
                  <a:pt x="1576482" y="315445"/>
                  <a:pt x="1584861" y="295686"/>
                  <a:pt x="1587654" y="292863"/>
                </a:cubicBezTo>
                <a:cubicBezTo>
                  <a:pt x="1565310" y="278749"/>
                  <a:pt x="1548552" y="261812"/>
                  <a:pt x="1537380" y="242053"/>
                </a:cubicBezTo>
                <a:cubicBezTo>
                  <a:pt x="1537380" y="242053"/>
                  <a:pt x="1537380" y="242053"/>
                  <a:pt x="1537380" y="239230"/>
                </a:cubicBezTo>
                <a:cubicBezTo>
                  <a:pt x="1540173" y="230762"/>
                  <a:pt x="1545759" y="219471"/>
                  <a:pt x="1551345" y="213825"/>
                </a:cubicBezTo>
                <a:cubicBezTo>
                  <a:pt x="1551345" y="213825"/>
                  <a:pt x="1551345" y="213825"/>
                  <a:pt x="1554138" y="213825"/>
                </a:cubicBezTo>
                <a:cubicBezTo>
                  <a:pt x="1576482" y="213825"/>
                  <a:pt x="1601619" y="219471"/>
                  <a:pt x="1621170" y="230762"/>
                </a:cubicBezTo>
                <a:cubicBezTo>
                  <a:pt x="1623963" y="227939"/>
                  <a:pt x="1637929" y="208180"/>
                  <a:pt x="1640722" y="208180"/>
                </a:cubicBezTo>
                <a:cubicBezTo>
                  <a:pt x="1623963" y="188420"/>
                  <a:pt x="1609998" y="165838"/>
                  <a:pt x="1604412" y="146079"/>
                </a:cubicBezTo>
                <a:cubicBezTo>
                  <a:pt x="1604412" y="146079"/>
                  <a:pt x="1604412" y="146079"/>
                  <a:pt x="1604412" y="143256"/>
                </a:cubicBezTo>
                <a:cubicBezTo>
                  <a:pt x="1609998" y="134787"/>
                  <a:pt x="1618377" y="126319"/>
                  <a:pt x="1626756" y="123496"/>
                </a:cubicBezTo>
                <a:cubicBezTo>
                  <a:pt x="1626756" y="123496"/>
                  <a:pt x="1626756" y="123496"/>
                  <a:pt x="1626756" y="120674"/>
                </a:cubicBezTo>
                <a:cubicBezTo>
                  <a:pt x="1626756" y="120674"/>
                  <a:pt x="1626756" y="120674"/>
                  <a:pt x="1629549" y="120674"/>
                </a:cubicBezTo>
                <a:cubicBezTo>
                  <a:pt x="1649101" y="126319"/>
                  <a:pt x="1671445" y="140433"/>
                  <a:pt x="1688203" y="157370"/>
                </a:cubicBezTo>
                <a:cubicBezTo>
                  <a:pt x="1690996" y="154547"/>
                  <a:pt x="1707754" y="143256"/>
                  <a:pt x="1710547" y="140433"/>
                </a:cubicBezTo>
                <a:cubicBezTo>
                  <a:pt x="1699375" y="117851"/>
                  <a:pt x="1693789" y="95269"/>
                  <a:pt x="1693789" y="72686"/>
                </a:cubicBezTo>
                <a:cubicBezTo>
                  <a:pt x="1693789" y="72686"/>
                  <a:pt x="1693789" y="69864"/>
                  <a:pt x="1693789" y="69864"/>
                </a:cubicBezTo>
                <a:cubicBezTo>
                  <a:pt x="1702168" y="64218"/>
                  <a:pt x="1710547" y="58573"/>
                  <a:pt x="1718926" y="52927"/>
                </a:cubicBezTo>
                <a:cubicBezTo>
                  <a:pt x="1718926" y="52927"/>
                  <a:pt x="1718926" y="52927"/>
                  <a:pt x="1721719" y="52927"/>
                </a:cubicBezTo>
                <a:cubicBezTo>
                  <a:pt x="1721719" y="52927"/>
                  <a:pt x="1721719" y="52927"/>
                  <a:pt x="1721719" y="55750"/>
                </a:cubicBezTo>
                <a:cubicBezTo>
                  <a:pt x="1741270" y="64218"/>
                  <a:pt x="1758028" y="83977"/>
                  <a:pt x="1771993" y="103737"/>
                </a:cubicBezTo>
                <a:cubicBezTo>
                  <a:pt x="1774786" y="103737"/>
                  <a:pt x="1797130" y="92446"/>
                  <a:pt x="1799923" y="92446"/>
                </a:cubicBezTo>
                <a:cubicBezTo>
                  <a:pt x="1797130" y="81155"/>
                  <a:pt x="1794337" y="69864"/>
                  <a:pt x="1794337" y="55750"/>
                </a:cubicBezTo>
                <a:cubicBezTo>
                  <a:pt x="1794337" y="44459"/>
                  <a:pt x="1797130" y="33168"/>
                  <a:pt x="1799923" y="21876"/>
                </a:cubicBezTo>
                <a:cubicBezTo>
                  <a:pt x="1799923" y="21876"/>
                  <a:pt x="1799923" y="21876"/>
                  <a:pt x="1799923" y="19054"/>
                </a:cubicBezTo>
                <a:cubicBezTo>
                  <a:pt x="1808302" y="16231"/>
                  <a:pt x="1819474" y="13408"/>
                  <a:pt x="1827853" y="13408"/>
                </a:cubicBezTo>
                <a:cubicBezTo>
                  <a:pt x="1827853" y="13408"/>
                  <a:pt x="1827853" y="13408"/>
                  <a:pt x="1830646" y="10585"/>
                </a:cubicBezTo>
                <a:cubicBezTo>
                  <a:pt x="1830646" y="10585"/>
                  <a:pt x="1830646" y="10585"/>
                  <a:pt x="1830646" y="13408"/>
                </a:cubicBezTo>
                <a:cubicBezTo>
                  <a:pt x="1847404" y="27522"/>
                  <a:pt x="1858576" y="50104"/>
                  <a:pt x="1866955" y="75509"/>
                </a:cubicBezTo>
                <a:cubicBezTo>
                  <a:pt x="1869748" y="72686"/>
                  <a:pt x="1892092" y="69864"/>
                  <a:pt x="1897678" y="69864"/>
                </a:cubicBezTo>
                <a:cubicBezTo>
                  <a:pt x="1897678" y="47281"/>
                  <a:pt x="1903264" y="21876"/>
                  <a:pt x="1914436" y="21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en-US"/>
          </a:p>
        </p:txBody>
      </p:sp>
      <p:grpSp>
        <p:nvGrpSpPr>
          <p:cNvPr id="6154" name="Group 45">
            <a:extLst>
              <a:ext uri="{FF2B5EF4-FFF2-40B4-BE49-F238E27FC236}">
                <a16:creationId xmlns:a16="http://schemas.microsoft.com/office/drawing/2014/main" id="{85CDC3A4-FC47-597F-3504-5C436BE51E91}"/>
              </a:ext>
            </a:extLst>
          </p:cNvPr>
          <p:cNvGrpSpPr>
            <a:grpSpLocks/>
          </p:cNvGrpSpPr>
          <p:nvPr userDrawn="1"/>
        </p:nvGrpSpPr>
        <p:grpSpPr bwMode="auto">
          <a:xfrm>
            <a:off x="4776788" y="5238750"/>
            <a:ext cx="3738562" cy="361950"/>
            <a:chOff x="94757" y="6984916"/>
            <a:chExt cx="4984011" cy="482678"/>
          </a:xfrm>
        </p:grpSpPr>
        <p:grpSp>
          <p:nvGrpSpPr>
            <p:cNvPr id="6155" name="Group 69">
              <a:extLst>
                <a:ext uri="{FF2B5EF4-FFF2-40B4-BE49-F238E27FC236}">
                  <a16:creationId xmlns:a16="http://schemas.microsoft.com/office/drawing/2014/main" id="{074A9F26-7A36-3C2E-74AD-F168437FAF81}"/>
                </a:ext>
              </a:extLst>
            </p:cNvPr>
            <p:cNvGrpSpPr>
              <a:grpSpLocks/>
            </p:cNvGrpSpPr>
            <p:nvPr userDrawn="1"/>
          </p:nvGrpSpPr>
          <p:grpSpPr bwMode="auto">
            <a:xfrm>
              <a:off x="1383401" y="6984916"/>
              <a:ext cx="3695367" cy="430863"/>
              <a:chOff x="1316510" y="6885708"/>
              <a:chExt cx="3695367" cy="430863"/>
            </a:xfrm>
          </p:grpSpPr>
          <p:sp>
            <p:nvSpPr>
              <p:cNvPr id="73" name="Rectangle 72">
                <a:extLst>
                  <a:ext uri="{FF2B5EF4-FFF2-40B4-BE49-F238E27FC236}">
                    <a16:creationId xmlns:a16="http://schemas.microsoft.com/office/drawing/2014/main" id="{BA8480BB-560A-C65E-67EA-81C03218DA42}"/>
                  </a:ext>
                </a:extLst>
              </p:cNvPr>
              <p:cNvSpPr/>
              <p:nvPr userDrawn="1"/>
            </p:nvSpPr>
            <p:spPr>
              <a:xfrm>
                <a:off x="1316725" y="6885708"/>
                <a:ext cx="893101" cy="203233"/>
              </a:xfrm>
              <a:prstGeom prst="rect">
                <a:avLst/>
              </a:prstGeom>
              <a:solidFill>
                <a:srgbClr val="17458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lstStyle/>
              <a:p>
                <a:pPr algn="ctr">
                  <a:defRPr/>
                </a:pPr>
                <a:r>
                  <a:rPr lang="en-US" sz="525" dirty="0"/>
                  <a:t>Royal Blue</a:t>
                </a:r>
                <a:br>
                  <a:rPr lang="en-US" sz="525" dirty="0"/>
                </a:br>
                <a:r>
                  <a:rPr lang="en-US" sz="450" dirty="0"/>
                  <a:t>R23,G69,B143</a:t>
                </a:r>
                <a:endParaRPr lang="en-US" sz="525" dirty="0"/>
              </a:p>
            </p:txBody>
          </p:sp>
          <p:sp>
            <p:nvSpPr>
              <p:cNvPr id="74" name="Rectangle 73">
                <a:extLst>
                  <a:ext uri="{FF2B5EF4-FFF2-40B4-BE49-F238E27FC236}">
                    <a16:creationId xmlns:a16="http://schemas.microsoft.com/office/drawing/2014/main" id="{DF92851E-BA0B-9E6B-0745-E78A1AD06443}"/>
                  </a:ext>
                </a:extLst>
              </p:cNvPr>
              <p:cNvSpPr/>
              <p:nvPr userDrawn="1"/>
            </p:nvSpPr>
            <p:spPr>
              <a:xfrm>
                <a:off x="2250037" y="6885708"/>
                <a:ext cx="893101" cy="203233"/>
              </a:xfrm>
              <a:prstGeom prst="rect">
                <a:avLst/>
              </a:prstGeom>
              <a:solidFill>
                <a:srgbClr val="005DAA"/>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a:defRPr/>
                </a:pPr>
                <a:r>
                  <a:rPr lang="en-US" sz="525" dirty="0"/>
                  <a:t>Azure</a:t>
                </a:r>
                <a:br>
                  <a:rPr lang="en-US" sz="450" dirty="0"/>
                </a:br>
                <a:r>
                  <a:rPr lang="en-US" sz="450" dirty="0">
                    <a:solidFill>
                      <a:schemeClr val="bg1"/>
                    </a:solidFill>
                  </a:rPr>
                  <a:t>R0,G93,B170</a:t>
                </a:r>
              </a:p>
            </p:txBody>
          </p:sp>
          <p:sp>
            <p:nvSpPr>
              <p:cNvPr id="75" name="Rectangle 74">
                <a:extLst>
                  <a:ext uri="{FF2B5EF4-FFF2-40B4-BE49-F238E27FC236}">
                    <a16:creationId xmlns:a16="http://schemas.microsoft.com/office/drawing/2014/main" id="{57BDF4A2-DD1C-A42C-59C5-157C697F61BA}"/>
                  </a:ext>
                </a:extLst>
              </p:cNvPr>
              <p:cNvSpPr/>
              <p:nvPr userDrawn="1"/>
            </p:nvSpPr>
            <p:spPr>
              <a:xfrm>
                <a:off x="3185465" y="6885708"/>
                <a:ext cx="893101" cy="203233"/>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a:defRPr/>
                </a:pPr>
                <a:r>
                  <a:rPr lang="en-US" sz="525" dirty="0">
                    <a:solidFill>
                      <a:schemeClr val="tx1"/>
                    </a:solidFill>
                  </a:rPr>
                  <a:t>Sky Blue </a:t>
                </a:r>
                <a:br>
                  <a:rPr lang="en-US" sz="450" dirty="0">
                    <a:solidFill>
                      <a:schemeClr val="tx1"/>
                    </a:solidFill>
                  </a:rPr>
                </a:br>
                <a:r>
                  <a:rPr lang="en-US" sz="450" dirty="0">
                    <a:solidFill>
                      <a:schemeClr val="tx1"/>
                    </a:solidFill>
                  </a:rPr>
                  <a:t>R1,G180,B231</a:t>
                </a:r>
              </a:p>
            </p:txBody>
          </p:sp>
          <p:sp>
            <p:nvSpPr>
              <p:cNvPr id="76" name="Rectangle 75">
                <a:extLst>
                  <a:ext uri="{FF2B5EF4-FFF2-40B4-BE49-F238E27FC236}">
                    <a16:creationId xmlns:a16="http://schemas.microsoft.com/office/drawing/2014/main" id="{7D9A11E1-745A-6298-F793-559213AAD693}"/>
                  </a:ext>
                </a:extLst>
              </p:cNvPr>
              <p:cNvSpPr/>
              <p:nvPr userDrawn="1"/>
            </p:nvSpPr>
            <p:spPr>
              <a:xfrm>
                <a:off x="3185465" y="7114345"/>
                <a:ext cx="893101" cy="203233"/>
              </a:xfrm>
              <a:prstGeom prst="rect">
                <a:avLst/>
              </a:prstGeom>
              <a:solidFill>
                <a:srgbClr val="872175"/>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a:defRPr/>
                </a:pPr>
                <a:r>
                  <a:rPr lang="en-US" sz="525" dirty="0"/>
                  <a:t>Violet</a:t>
                </a:r>
                <a:br>
                  <a:rPr lang="en-US" sz="450" dirty="0"/>
                </a:br>
                <a:r>
                  <a:rPr lang="en-US" sz="450" dirty="0"/>
                  <a:t>R135,G33,B117</a:t>
                </a:r>
              </a:p>
            </p:txBody>
          </p:sp>
          <p:sp>
            <p:nvSpPr>
              <p:cNvPr id="77" name="Rectangle 76">
                <a:extLst>
                  <a:ext uri="{FF2B5EF4-FFF2-40B4-BE49-F238E27FC236}">
                    <a16:creationId xmlns:a16="http://schemas.microsoft.com/office/drawing/2014/main" id="{CB66CE36-B819-B033-4A6B-AD1ED0A171CF}"/>
                  </a:ext>
                </a:extLst>
              </p:cNvPr>
              <p:cNvSpPr/>
              <p:nvPr userDrawn="1"/>
            </p:nvSpPr>
            <p:spPr>
              <a:xfrm>
                <a:off x="4118776" y="7114345"/>
                <a:ext cx="893101" cy="203233"/>
              </a:xfrm>
              <a:prstGeom prst="rect">
                <a:avLst/>
              </a:prstGeom>
              <a:solidFill>
                <a:srgbClr val="FF760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a:defRPr/>
                </a:pPr>
                <a:r>
                  <a:rPr lang="en-US" sz="525" dirty="0"/>
                  <a:t>Orange</a:t>
                </a:r>
                <a:br>
                  <a:rPr lang="en-US" sz="450" dirty="0"/>
                </a:br>
                <a:r>
                  <a:rPr lang="en-US" sz="450" dirty="0"/>
                  <a:t>R255,G118,B0</a:t>
                </a:r>
              </a:p>
            </p:txBody>
          </p:sp>
          <p:sp>
            <p:nvSpPr>
              <p:cNvPr id="78" name="Rectangle 77">
                <a:extLst>
                  <a:ext uri="{FF2B5EF4-FFF2-40B4-BE49-F238E27FC236}">
                    <a16:creationId xmlns:a16="http://schemas.microsoft.com/office/drawing/2014/main" id="{5BD3D347-8597-5152-3C97-2CE7C17E223A}"/>
                  </a:ext>
                </a:extLst>
              </p:cNvPr>
              <p:cNvSpPr/>
              <p:nvPr userDrawn="1"/>
            </p:nvSpPr>
            <p:spPr>
              <a:xfrm>
                <a:off x="4118776" y="6885708"/>
                <a:ext cx="893101" cy="203233"/>
              </a:xfrm>
              <a:prstGeom prst="rect">
                <a:avLst/>
              </a:prstGeom>
              <a:solidFill>
                <a:srgbClr val="F7A8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a:defRPr/>
                </a:pPr>
                <a:r>
                  <a:rPr lang="en-US" sz="525" dirty="0">
                    <a:solidFill>
                      <a:schemeClr val="tx1"/>
                    </a:solidFill>
                  </a:rPr>
                  <a:t>Gold</a:t>
                </a:r>
                <a:br>
                  <a:rPr lang="en-US" sz="450" dirty="0">
                    <a:solidFill>
                      <a:schemeClr val="tx1"/>
                    </a:solidFill>
                  </a:rPr>
                </a:br>
                <a:r>
                  <a:rPr lang="en-US" sz="450" dirty="0">
                    <a:solidFill>
                      <a:schemeClr val="tx1"/>
                    </a:solidFill>
                  </a:rPr>
                  <a:t>R247,G168,B27</a:t>
                </a:r>
              </a:p>
            </p:txBody>
          </p:sp>
          <p:sp>
            <p:nvSpPr>
              <p:cNvPr id="79" name="Rectangle 78">
                <a:extLst>
                  <a:ext uri="{FF2B5EF4-FFF2-40B4-BE49-F238E27FC236}">
                    <a16:creationId xmlns:a16="http://schemas.microsoft.com/office/drawing/2014/main" id="{8E914F85-68A3-D6C7-A285-FDC8BF54B3B4}"/>
                  </a:ext>
                </a:extLst>
              </p:cNvPr>
              <p:cNvSpPr/>
              <p:nvPr userDrawn="1"/>
            </p:nvSpPr>
            <p:spPr>
              <a:xfrm>
                <a:off x="1316725" y="7114345"/>
                <a:ext cx="893101" cy="203233"/>
              </a:xfrm>
              <a:prstGeom prst="rect">
                <a:avLst/>
              </a:prstGeom>
              <a:solidFill>
                <a:srgbClr val="D91B5C"/>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a:defRPr/>
                </a:pPr>
                <a:r>
                  <a:rPr lang="en-US" sz="525" dirty="0">
                    <a:solidFill>
                      <a:schemeClr val="bg1"/>
                    </a:solidFill>
                  </a:rPr>
                  <a:t>Cranberry</a:t>
                </a:r>
                <a:br>
                  <a:rPr lang="en-US" sz="450" dirty="0">
                    <a:solidFill>
                      <a:schemeClr val="bg1"/>
                    </a:solidFill>
                  </a:rPr>
                </a:br>
                <a:r>
                  <a:rPr lang="en-US" sz="450" dirty="0">
                    <a:solidFill>
                      <a:schemeClr val="bg1"/>
                    </a:solidFill>
                  </a:rPr>
                  <a:t>R217,G27, B92</a:t>
                </a:r>
              </a:p>
            </p:txBody>
          </p:sp>
          <p:sp>
            <p:nvSpPr>
              <p:cNvPr id="80" name="Rectangle 79">
                <a:extLst>
                  <a:ext uri="{FF2B5EF4-FFF2-40B4-BE49-F238E27FC236}">
                    <a16:creationId xmlns:a16="http://schemas.microsoft.com/office/drawing/2014/main" id="{38C30A81-0E60-ABD2-5DAC-EEDC371BCF82}"/>
                  </a:ext>
                </a:extLst>
              </p:cNvPr>
              <p:cNvSpPr/>
              <p:nvPr userDrawn="1"/>
            </p:nvSpPr>
            <p:spPr>
              <a:xfrm>
                <a:off x="2250037" y="7114345"/>
                <a:ext cx="893101" cy="203233"/>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a:defRPr/>
                </a:pPr>
                <a:r>
                  <a:rPr lang="en-US" sz="525" dirty="0"/>
                  <a:t>Turquoise</a:t>
                </a:r>
                <a:br>
                  <a:rPr lang="en-US" sz="450" dirty="0"/>
                </a:br>
                <a:r>
                  <a:rPr lang="en-US" sz="450" dirty="0"/>
                  <a:t>R0,G153,B153</a:t>
                </a:r>
              </a:p>
            </p:txBody>
          </p:sp>
        </p:grpSp>
        <p:sp>
          <p:nvSpPr>
            <p:cNvPr id="6156" name="TextBox 70">
              <a:extLst>
                <a:ext uri="{FF2B5EF4-FFF2-40B4-BE49-F238E27FC236}">
                  <a16:creationId xmlns:a16="http://schemas.microsoft.com/office/drawing/2014/main" id="{61428815-138D-C37B-A09B-BEA3714169FC}"/>
                </a:ext>
              </a:extLst>
            </p:cNvPr>
            <p:cNvSpPr txBox="1">
              <a:spLocks noChangeArrowheads="1"/>
            </p:cNvSpPr>
            <p:nvPr userDrawn="1"/>
          </p:nvSpPr>
          <p:spPr bwMode="auto">
            <a:xfrm>
              <a:off x="94757" y="6984916"/>
              <a:ext cx="1254997" cy="245573"/>
            </a:xfrm>
            <a:prstGeom prst="rect">
              <a:avLst/>
            </a:prstGeom>
            <a:noFill/>
            <a:ln>
              <a:noFill/>
            </a:ln>
          </p:spPr>
          <p:txBody>
            <a:bodyPr wrap="none" lIns="0" rIns="0">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defRPr/>
              </a:pPr>
              <a:r>
                <a:rPr lang="en-US" altLang="en-US" sz="600" b="1"/>
                <a:t>Rotary Leadership Colors</a:t>
              </a:r>
            </a:p>
          </p:txBody>
        </p:sp>
        <p:sp>
          <p:nvSpPr>
            <p:cNvPr id="72" name="TextBox 71">
              <a:extLst>
                <a:ext uri="{FF2B5EF4-FFF2-40B4-BE49-F238E27FC236}">
                  <a16:creationId xmlns:a16="http://schemas.microsoft.com/office/drawing/2014/main" id="{04D3DE10-1E74-FF8F-0483-9DD49834DF8E}"/>
                </a:ext>
              </a:extLst>
            </p:cNvPr>
            <p:cNvSpPr txBox="1"/>
            <p:nvPr userDrawn="1"/>
          </p:nvSpPr>
          <p:spPr>
            <a:xfrm>
              <a:off x="465118" y="7222021"/>
              <a:ext cx="878287" cy="245573"/>
            </a:xfrm>
            <a:prstGeom prst="rect">
              <a:avLst/>
            </a:prstGeom>
            <a:noFill/>
          </p:spPr>
          <p:txBody>
            <a:bodyPr wrap="none" lIns="0" rIns="0">
              <a:spAutoFit/>
            </a:bodyPr>
            <a:lstStyle>
              <a:defPPr>
                <a:defRPr lang="en-US"/>
              </a:defPPr>
              <a:lvl1pPr algn="r">
                <a:defRPr sz="800" b="1"/>
              </a:lvl1pPr>
            </a:lstStyle>
            <a:p>
              <a:pPr>
                <a:defRPr/>
              </a:pPr>
              <a:r>
                <a:rPr lang="en-US" sz="600" dirty="0">
                  <a:solidFill>
                    <a:schemeClr val="tx1">
                      <a:lumMod val="65000"/>
                      <a:lumOff val="35000"/>
                    </a:schemeClr>
                  </a:solidFill>
                </a:rPr>
                <a:t>Secondary Colors</a:t>
              </a:r>
            </a:p>
          </p:txBody>
        </p:sp>
      </p:grpSp>
    </p:spTree>
    <p:custDataLst>
      <p:tags r:id="rId24"/>
    </p:custDataLst>
  </p:cSld>
  <p:clrMap bg1="lt1" tx1="dk1" bg2="lt2" tx2="dk2" accent1="accent1" accent2="accent2" accent3="accent3" accent4="accent4" accent5="accent5" accent6="accent6" hlink="hlink" folHlink="folHlink"/>
  <p:sldLayoutIdLst>
    <p:sldLayoutId id="2147486092" r:id="rId1"/>
    <p:sldLayoutId id="2147486093" r:id="rId2"/>
    <p:sldLayoutId id="2147486094" r:id="rId3"/>
    <p:sldLayoutId id="2147486095" r:id="rId4"/>
    <p:sldLayoutId id="2147486096" r:id="rId5"/>
    <p:sldLayoutId id="2147486097" r:id="rId6"/>
    <p:sldLayoutId id="2147486098" r:id="rId7"/>
    <p:sldLayoutId id="2147486099" r:id="rId8"/>
    <p:sldLayoutId id="2147486100" r:id="rId9"/>
    <p:sldLayoutId id="2147486101" r:id="rId10"/>
    <p:sldLayoutId id="2147486102" r:id="rId11"/>
    <p:sldLayoutId id="2147486103" r:id="rId12"/>
    <p:sldLayoutId id="2147486104" r:id="rId13"/>
    <p:sldLayoutId id="2147486105" r:id="rId14"/>
    <p:sldLayoutId id="2147486106" r:id="rId15"/>
    <p:sldLayoutId id="2147486107" r:id="rId16"/>
    <p:sldLayoutId id="2147486108" r:id="rId17"/>
    <p:sldLayoutId id="2147486109" r:id="rId18"/>
    <p:sldLayoutId id="2147486110" r:id="rId19"/>
    <p:sldLayoutId id="2147486111" r:id="rId20"/>
    <p:sldLayoutId id="2147486112" r:id="rId21"/>
    <p:sldLayoutId id="2147486113" r:id="rId22"/>
  </p:sldLayoutIdLst>
  <p:hf hdr="0" ftr="0" dt="0"/>
  <p:txStyles>
    <p:titleStyle>
      <a:lvl1pPr algn="l" defTabSz="685800" rtl="0" eaLnBrk="0" fontAlgn="base" hangingPunct="0">
        <a:lnSpc>
          <a:spcPct val="90000"/>
        </a:lnSpc>
        <a:spcBef>
          <a:spcPct val="0"/>
        </a:spcBef>
        <a:spcAft>
          <a:spcPct val="0"/>
        </a:spcAft>
        <a:defRPr sz="3300" b="1"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b="1">
          <a:solidFill>
            <a:schemeClr val="tx1"/>
          </a:solidFill>
          <a:latin typeface="Arial" panose="020B0604020202020204" pitchFamily="34" charset="0"/>
        </a:defRPr>
      </a:lvl2pPr>
      <a:lvl3pPr algn="l" defTabSz="685800" rtl="0" eaLnBrk="0" fontAlgn="base" hangingPunct="0">
        <a:lnSpc>
          <a:spcPct val="90000"/>
        </a:lnSpc>
        <a:spcBef>
          <a:spcPct val="0"/>
        </a:spcBef>
        <a:spcAft>
          <a:spcPct val="0"/>
        </a:spcAft>
        <a:defRPr sz="3300" b="1">
          <a:solidFill>
            <a:schemeClr val="tx1"/>
          </a:solidFill>
          <a:latin typeface="Arial" panose="020B0604020202020204" pitchFamily="34" charset="0"/>
        </a:defRPr>
      </a:lvl3pPr>
      <a:lvl4pPr algn="l" defTabSz="685800" rtl="0" eaLnBrk="0" fontAlgn="base" hangingPunct="0">
        <a:lnSpc>
          <a:spcPct val="90000"/>
        </a:lnSpc>
        <a:spcBef>
          <a:spcPct val="0"/>
        </a:spcBef>
        <a:spcAft>
          <a:spcPct val="0"/>
        </a:spcAft>
        <a:defRPr sz="3300" b="1">
          <a:solidFill>
            <a:schemeClr val="tx1"/>
          </a:solidFill>
          <a:latin typeface="Arial" panose="020B0604020202020204" pitchFamily="34" charset="0"/>
        </a:defRPr>
      </a:lvl4pPr>
      <a:lvl5pPr algn="l" defTabSz="685800" rtl="0" eaLnBrk="0" fontAlgn="base" hangingPunct="0">
        <a:lnSpc>
          <a:spcPct val="90000"/>
        </a:lnSpc>
        <a:spcBef>
          <a:spcPct val="0"/>
        </a:spcBef>
        <a:spcAft>
          <a:spcPct val="0"/>
        </a:spcAft>
        <a:defRPr sz="3300" b="1">
          <a:solidFill>
            <a:schemeClr val="tx1"/>
          </a:solidFill>
          <a:latin typeface="Arial" panose="020B0604020202020204" pitchFamily="34" charset="0"/>
        </a:defRPr>
      </a:lvl5pPr>
      <a:lvl6pPr marL="457200" algn="l" defTabSz="685800" rtl="0" fontAlgn="base">
        <a:lnSpc>
          <a:spcPct val="90000"/>
        </a:lnSpc>
        <a:spcBef>
          <a:spcPct val="0"/>
        </a:spcBef>
        <a:spcAft>
          <a:spcPct val="0"/>
        </a:spcAft>
        <a:defRPr sz="3300" b="1">
          <a:solidFill>
            <a:schemeClr val="tx1"/>
          </a:solidFill>
          <a:latin typeface="Arial" panose="020B0604020202020204" pitchFamily="34" charset="0"/>
        </a:defRPr>
      </a:lvl6pPr>
      <a:lvl7pPr marL="914400" algn="l" defTabSz="685800" rtl="0" fontAlgn="base">
        <a:lnSpc>
          <a:spcPct val="90000"/>
        </a:lnSpc>
        <a:spcBef>
          <a:spcPct val="0"/>
        </a:spcBef>
        <a:spcAft>
          <a:spcPct val="0"/>
        </a:spcAft>
        <a:defRPr sz="3300" b="1">
          <a:solidFill>
            <a:schemeClr val="tx1"/>
          </a:solidFill>
          <a:latin typeface="Arial" panose="020B0604020202020204" pitchFamily="34" charset="0"/>
        </a:defRPr>
      </a:lvl7pPr>
      <a:lvl8pPr marL="1371600" algn="l" defTabSz="685800" rtl="0" fontAlgn="base">
        <a:lnSpc>
          <a:spcPct val="90000"/>
        </a:lnSpc>
        <a:spcBef>
          <a:spcPct val="0"/>
        </a:spcBef>
        <a:spcAft>
          <a:spcPct val="0"/>
        </a:spcAft>
        <a:defRPr sz="3300" b="1">
          <a:solidFill>
            <a:schemeClr val="tx1"/>
          </a:solidFill>
          <a:latin typeface="Arial" panose="020B0604020202020204" pitchFamily="34" charset="0"/>
        </a:defRPr>
      </a:lvl8pPr>
      <a:lvl9pPr marL="1828800" algn="l" defTabSz="685800" rtl="0" fontAlgn="base">
        <a:lnSpc>
          <a:spcPct val="90000"/>
        </a:lnSpc>
        <a:spcBef>
          <a:spcPct val="0"/>
        </a:spcBef>
        <a:spcAft>
          <a:spcPct val="0"/>
        </a:spcAft>
        <a:defRPr sz="3300" b="1">
          <a:solidFill>
            <a:schemeClr val="tx1"/>
          </a:solidFill>
          <a:latin typeface="Arial" panose="020B060402020202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Text Placeholder 2">
            <a:extLst>
              <a:ext uri="{FF2B5EF4-FFF2-40B4-BE49-F238E27FC236}">
                <a16:creationId xmlns:a16="http://schemas.microsoft.com/office/drawing/2014/main" id="{44B6B606-BF72-4922-1C4A-98E975A6156F}"/>
              </a:ext>
            </a:extLst>
          </p:cNvPr>
          <p:cNvSpPr>
            <a:spLocks noGrp="1" noChangeArrowheads="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7171" name="Title Placeholder 1">
            <a:extLst>
              <a:ext uri="{FF2B5EF4-FFF2-40B4-BE49-F238E27FC236}">
                <a16:creationId xmlns:a16="http://schemas.microsoft.com/office/drawing/2014/main" id="{AB340A1E-82DC-6772-5818-4E36D46D13D3}"/>
              </a:ext>
            </a:extLst>
          </p:cNvPr>
          <p:cNvSpPr>
            <a:spLocks noGrp="1" noChangeArrowheads="1"/>
          </p:cNvSpPr>
          <p:nvPr>
            <p:ph type="title"/>
          </p:nvPr>
        </p:nvSpPr>
        <p:spPr bwMode="auto">
          <a:xfrm>
            <a:off x="628650" y="274638"/>
            <a:ext cx="788670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4" name="Date Placeholder 3">
            <a:extLst>
              <a:ext uri="{FF2B5EF4-FFF2-40B4-BE49-F238E27FC236}">
                <a16:creationId xmlns:a16="http://schemas.microsoft.com/office/drawing/2014/main" id="{9698CED4-1FC3-AF84-6457-1A38EC71D518}"/>
              </a:ext>
            </a:extLst>
          </p:cNvPr>
          <p:cNvSpPr>
            <a:spLocks noGrp="1"/>
          </p:cNvSpPr>
          <p:nvPr>
            <p:ph type="dt" sz="half" idx="2"/>
          </p:nvPr>
        </p:nvSpPr>
        <p:spPr>
          <a:xfrm>
            <a:off x="628650" y="4767263"/>
            <a:ext cx="2057400" cy="274637"/>
          </a:xfrm>
          <a:prstGeom prst="rect">
            <a:avLst/>
          </a:prstGeom>
        </p:spPr>
        <p:txBody>
          <a:bodyPr vert="horz" lIns="91440" tIns="45720" rIns="91440" bIns="45720" rtlCol="0" anchor="ctr"/>
          <a:lstStyle>
            <a:lvl1pPr algn="l" defTabSz="685800" eaLnBrk="1" fontAlgn="auto" hangingPunct="1">
              <a:spcBef>
                <a:spcPts val="0"/>
              </a:spcBef>
              <a:spcAft>
                <a:spcPts val="0"/>
              </a:spcAft>
              <a:defRPr sz="900">
                <a:solidFill>
                  <a:prstClr val="black">
                    <a:tint val="75000"/>
                  </a:prstClr>
                </a:solidFill>
                <a:latin typeface="Arial" panose="020B0604020202020204"/>
                <a:ea typeface="+mn-ea"/>
              </a:defRPr>
            </a:lvl1pPr>
          </a:lstStyle>
          <a:p>
            <a:pPr>
              <a:defRPr/>
            </a:pPr>
            <a:endParaRPr lang="en-US"/>
          </a:p>
        </p:txBody>
      </p:sp>
      <p:sp>
        <p:nvSpPr>
          <p:cNvPr id="5" name="Footer Placeholder 4">
            <a:extLst>
              <a:ext uri="{FF2B5EF4-FFF2-40B4-BE49-F238E27FC236}">
                <a16:creationId xmlns:a16="http://schemas.microsoft.com/office/drawing/2014/main" id="{1756C2EB-619B-DE28-5089-6F0B5DF9FC1D}"/>
              </a:ext>
            </a:extLst>
          </p:cNvPr>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defTabSz="685800" eaLnBrk="1" fontAlgn="auto" hangingPunct="1">
              <a:spcBef>
                <a:spcPts val="0"/>
              </a:spcBef>
              <a:spcAft>
                <a:spcPts val="0"/>
              </a:spcAft>
              <a:defRPr sz="900">
                <a:solidFill>
                  <a:prstClr val="black">
                    <a:tint val="75000"/>
                  </a:prstClr>
                </a:solidFill>
                <a:latin typeface="Arial" panose="020B0604020202020204"/>
                <a:ea typeface="+mn-ea"/>
              </a:defRPr>
            </a:lvl1pPr>
          </a:lstStyle>
          <a:p>
            <a:pPr>
              <a:defRPr/>
            </a:pPr>
            <a:endParaRPr lang="en-US"/>
          </a:p>
        </p:txBody>
      </p:sp>
      <p:sp>
        <p:nvSpPr>
          <p:cNvPr id="6" name="Slide Number Placeholder 5">
            <a:extLst>
              <a:ext uri="{FF2B5EF4-FFF2-40B4-BE49-F238E27FC236}">
                <a16:creationId xmlns:a16="http://schemas.microsoft.com/office/drawing/2014/main" id="{1FA4329B-C844-2D2D-A391-C99F5F8D3453}"/>
              </a:ext>
            </a:extLst>
          </p:cNvPr>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defTabSz="685800" eaLnBrk="1" fontAlgn="auto" hangingPunct="1">
              <a:spcBef>
                <a:spcPts val="0"/>
              </a:spcBef>
              <a:spcAft>
                <a:spcPts val="0"/>
              </a:spcAft>
              <a:defRPr sz="900">
                <a:solidFill>
                  <a:prstClr val="black">
                    <a:tint val="75000"/>
                  </a:prstClr>
                </a:solidFill>
                <a:latin typeface="Arial" panose="020B0604020202020204"/>
                <a:ea typeface="+mn-ea"/>
              </a:defRPr>
            </a:lvl1pPr>
          </a:lstStyle>
          <a:p>
            <a:pPr>
              <a:defRPr/>
            </a:pPr>
            <a:fld id="{78448F3D-AAF4-46D4-BB2A-32CAC00CE0B9}" type="slidenum">
              <a:rPr lang="en-US"/>
              <a:pPr>
                <a:defRPr/>
              </a:pPr>
              <a:t>‹#›</a:t>
            </a:fld>
            <a:endParaRPr lang="en-US" dirty="0"/>
          </a:p>
        </p:txBody>
      </p:sp>
      <p:sp>
        <p:nvSpPr>
          <p:cNvPr id="7" name="Rectangle 6" hidden="1">
            <a:extLst>
              <a:ext uri="{FF2B5EF4-FFF2-40B4-BE49-F238E27FC236}">
                <a16:creationId xmlns:a16="http://schemas.microsoft.com/office/drawing/2014/main" id="{D85A0185-AC9F-EBD2-C222-BF72319F8208}"/>
              </a:ext>
            </a:extLst>
          </p:cNvPr>
          <p:cNvSpPr/>
          <p:nvPr userDrawn="1"/>
        </p:nvSpPr>
        <p:spPr>
          <a:xfrm>
            <a:off x="9144000" y="0"/>
            <a:ext cx="4210050" cy="5065713"/>
          </a:xfrm>
          <a:prstGeom prst="rect">
            <a:avLst/>
          </a:prstGeom>
        </p:spPr>
        <p:txBody>
          <a:bodyPr>
            <a:spAutoFit/>
          </a:bodyPr>
          <a:lstStyle/>
          <a:p>
            <a:pPr defTabSz="685800" eaLnBrk="1" fontAlgn="auto" hangingPunct="1">
              <a:spcBef>
                <a:spcPts val="450"/>
              </a:spcBef>
              <a:spcAft>
                <a:spcPts val="450"/>
              </a:spcAft>
              <a:defRPr/>
            </a:pPr>
            <a:r>
              <a:rPr lang="en-US" sz="1350" dirty="0">
                <a:solidFill>
                  <a:srgbClr val="222222"/>
                </a:solidFill>
                <a:ea typeface="+mn-ea"/>
              </a:rPr>
              <a:t>As we discussed, I’m hoping to get this buttoned up as quickly as possible. What are you thinking for turn-around?</a:t>
            </a:r>
          </a:p>
          <a:p>
            <a:pPr defTabSz="685800" eaLnBrk="1" fontAlgn="auto" hangingPunct="1">
              <a:spcBef>
                <a:spcPts val="450"/>
              </a:spcBef>
              <a:spcAft>
                <a:spcPts val="450"/>
              </a:spcAft>
              <a:defRPr/>
            </a:pPr>
            <a:r>
              <a:rPr lang="en-US" sz="1350" dirty="0">
                <a:solidFill>
                  <a:srgbClr val="222222"/>
                </a:solidFill>
                <a:ea typeface="+mn-ea"/>
              </a:rPr>
              <a:t> </a:t>
            </a:r>
          </a:p>
          <a:p>
            <a:pPr defTabSz="685800" eaLnBrk="1" fontAlgn="auto" hangingPunct="1">
              <a:spcBef>
                <a:spcPts val="450"/>
              </a:spcBef>
              <a:spcAft>
                <a:spcPts val="450"/>
              </a:spcAft>
              <a:defRPr/>
            </a:pPr>
            <a:r>
              <a:rPr lang="en-US" sz="1350" dirty="0">
                <a:solidFill>
                  <a:srgbClr val="000000"/>
                </a:solidFill>
                <a:ea typeface="+mn-ea"/>
              </a:rPr>
              <a:t>• revise any of the “how-to” text on the first pages</a:t>
            </a:r>
            <a:endParaRPr lang="en-US" sz="1350" dirty="0">
              <a:solidFill>
                <a:srgbClr val="222222"/>
              </a:solidFill>
              <a:ea typeface="+mn-ea"/>
            </a:endParaRPr>
          </a:p>
          <a:p>
            <a:pPr defTabSz="685800" eaLnBrk="1" fontAlgn="auto" hangingPunct="1">
              <a:spcBef>
                <a:spcPts val="450"/>
              </a:spcBef>
              <a:spcAft>
                <a:spcPts val="450"/>
              </a:spcAft>
              <a:defRPr/>
            </a:pPr>
            <a:r>
              <a:rPr lang="en-US" sz="1350" dirty="0">
                <a:solidFill>
                  <a:srgbClr val="000000"/>
                </a:solidFill>
                <a:ea typeface="+mn-ea"/>
              </a:rPr>
              <a:t>• make sure the template is properly set up for both Macs and PCs – Should there be 2 versions of the PPT, one for Mac, one for PC?</a:t>
            </a:r>
            <a:endParaRPr lang="en-US" sz="1350" dirty="0">
              <a:solidFill>
                <a:srgbClr val="222222"/>
              </a:solidFill>
              <a:ea typeface="+mn-ea"/>
            </a:endParaRPr>
          </a:p>
          <a:p>
            <a:pPr defTabSz="685800" eaLnBrk="1" fontAlgn="auto" hangingPunct="1">
              <a:spcBef>
                <a:spcPts val="450"/>
              </a:spcBef>
              <a:spcAft>
                <a:spcPts val="450"/>
              </a:spcAft>
              <a:defRPr/>
            </a:pPr>
            <a:r>
              <a:rPr lang="en-US" sz="1350" dirty="0">
                <a:solidFill>
                  <a:srgbClr val="000000"/>
                </a:solidFill>
                <a:ea typeface="+mn-ea"/>
              </a:rPr>
              <a:t>• create text placeholders within each slide</a:t>
            </a:r>
            <a:endParaRPr lang="en-US" sz="1350" dirty="0">
              <a:solidFill>
                <a:srgbClr val="222222"/>
              </a:solidFill>
              <a:ea typeface="+mn-ea"/>
            </a:endParaRPr>
          </a:p>
          <a:p>
            <a:pPr defTabSz="685800" eaLnBrk="1" fontAlgn="auto" hangingPunct="1">
              <a:spcBef>
                <a:spcPts val="450"/>
              </a:spcBef>
              <a:spcAft>
                <a:spcPts val="450"/>
              </a:spcAft>
              <a:defRPr/>
            </a:pPr>
            <a:r>
              <a:rPr lang="en-US" sz="1350" dirty="0">
                <a:solidFill>
                  <a:srgbClr val="000000"/>
                </a:solidFill>
                <a:ea typeface="+mn-ea"/>
              </a:rPr>
              <a:t>• how to create certain visual effects such as the transparent photo overlays (the process is different from Mac to PC)</a:t>
            </a:r>
            <a:endParaRPr lang="en-US" sz="1350" dirty="0">
              <a:solidFill>
                <a:srgbClr val="222222"/>
              </a:solidFill>
              <a:ea typeface="+mn-ea"/>
            </a:endParaRPr>
          </a:p>
          <a:p>
            <a:pPr defTabSz="685800" eaLnBrk="1" fontAlgn="auto" hangingPunct="1">
              <a:spcBef>
                <a:spcPts val="450"/>
              </a:spcBef>
              <a:spcAft>
                <a:spcPts val="450"/>
              </a:spcAft>
              <a:defRPr/>
            </a:pPr>
            <a:r>
              <a:rPr lang="en-US" sz="1350" dirty="0">
                <a:solidFill>
                  <a:srgbClr val="000000"/>
                </a:solidFill>
                <a:ea typeface="+mn-ea"/>
              </a:rPr>
              <a:t>• creating new generic infographics (such as bar charts and tables) so that we make it easy for users to create their own in a proper style</a:t>
            </a:r>
            <a:endParaRPr lang="en-US" sz="1350" dirty="0">
              <a:solidFill>
                <a:srgbClr val="222222"/>
              </a:solidFill>
              <a:ea typeface="+mn-ea"/>
            </a:endParaRPr>
          </a:p>
          <a:p>
            <a:pPr defTabSz="685800" eaLnBrk="1" fontAlgn="auto" hangingPunct="1">
              <a:spcBef>
                <a:spcPts val="450"/>
              </a:spcBef>
              <a:spcAft>
                <a:spcPts val="450"/>
              </a:spcAft>
              <a:defRPr/>
            </a:pPr>
            <a:r>
              <a:rPr lang="en-US" sz="1350" dirty="0">
                <a:solidFill>
                  <a:srgbClr val="000000"/>
                </a:solidFill>
                <a:ea typeface="+mn-ea"/>
              </a:rPr>
              <a:t>• need your advice on fonts – I’m thinking we should only use the “free option” fonts? (see attached)</a:t>
            </a:r>
            <a:endParaRPr lang="en-US" sz="1350" dirty="0">
              <a:solidFill>
                <a:srgbClr val="222222"/>
              </a:solidFill>
              <a:ea typeface="+mn-ea"/>
            </a:endParaRPr>
          </a:p>
          <a:p>
            <a:pPr defTabSz="685800" eaLnBrk="1" fontAlgn="auto" hangingPunct="1">
              <a:spcBef>
                <a:spcPts val="450"/>
              </a:spcBef>
              <a:spcAft>
                <a:spcPts val="450"/>
              </a:spcAft>
              <a:defRPr/>
            </a:pPr>
            <a:r>
              <a:rPr lang="en-US" sz="1350" dirty="0">
                <a:solidFill>
                  <a:srgbClr val="222222"/>
                </a:solidFill>
                <a:ea typeface="+mn-ea"/>
              </a:rPr>
              <a:t>• make sure all colors are the proper CMYK breakdown colors for Rotary (on the way)</a:t>
            </a:r>
          </a:p>
        </p:txBody>
      </p:sp>
      <p:grpSp>
        <p:nvGrpSpPr>
          <p:cNvPr id="7176" name="Group 7" hidden="1">
            <a:extLst>
              <a:ext uri="{FF2B5EF4-FFF2-40B4-BE49-F238E27FC236}">
                <a16:creationId xmlns:a16="http://schemas.microsoft.com/office/drawing/2014/main" id="{3CCB3028-DF1C-F42B-4CF1-B0DF59C2EE80}"/>
              </a:ext>
            </a:extLst>
          </p:cNvPr>
          <p:cNvGrpSpPr>
            <a:grpSpLocks/>
          </p:cNvGrpSpPr>
          <p:nvPr userDrawn="1"/>
        </p:nvGrpSpPr>
        <p:grpSpPr bwMode="auto">
          <a:xfrm>
            <a:off x="0" y="5238750"/>
            <a:ext cx="7562850" cy="228600"/>
            <a:chOff x="0" y="-1013285"/>
            <a:chExt cx="12192000" cy="885694"/>
          </a:xfrm>
        </p:grpSpPr>
        <p:sp>
          <p:nvSpPr>
            <p:cNvPr id="9" name="Rectangle 8">
              <a:extLst>
                <a:ext uri="{FF2B5EF4-FFF2-40B4-BE49-F238E27FC236}">
                  <a16:creationId xmlns:a16="http://schemas.microsoft.com/office/drawing/2014/main" id="{BE33BC32-BB74-7C17-2FF9-0CE0558148A8}"/>
                </a:ext>
              </a:extLst>
            </p:cNvPr>
            <p:cNvSpPr/>
            <p:nvPr userDrawn="1"/>
          </p:nvSpPr>
          <p:spPr>
            <a:xfrm>
              <a:off x="0" y="-1013285"/>
              <a:ext cx="1724897" cy="885694"/>
            </a:xfrm>
            <a:prstGeom prst="rect">
              <a:avLst/>
            </a:prstGeom>
            <a:solidFill>
              <a:srgbClr val="48595D"/>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r>
                <a:rPr lang="en-US" sz="1350" dirty="0">
                  <a:solidFill>
                    <a:prstClr val="white"/>
                  </a:solidFill>
                </a:rPr>
                <a:t>72,89,93</a:t>
              </a:r>
            </a:p>
          </p:txBody>
        </p:sp>
        <p:sp>
          <p:nvSpPr>
            <p:cNvPr id="10" name="Rectangle 9">
              <a:extLst>
                <a:ext uri="{FF2B5EF4-FFF2-40B4-BE49-F238E27FC236}">
                  <a16:creationId xmlns:a16="http://schemas.microsoft.com/office/drawing/2014/main" id="{DEE0FD6B-9F0C-FDD8-879C-9F13D469E834}"/>
                </a:ext>
              </a:extLst>
            </p:cNvPr>
            <p:cNvSpPr/>
            <p:nvPr userDrawn="1"/>
          </p:nvSpPr>
          <p:spPr>
            <a:xfrm>
              <a:off x="2093421" y="-1013285"/>
              <a:ext cx="1724897" cy="885694"/>
            </a:xfrm>
            <a:prstGeom prst="rect">
              <a:avLst/>
            </a:prstGeom>
            <a:solidFill>
              <a:srgbClr val="00B2B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r>
                <a:rPr lang="en-US" sz="1350" dirty="0">
                  <a:solidFill>
                    <a:prstClr val="white"/>
                  </a:solidFill>
                </a:rPr>
                <a:t>0,178,177</a:t>
              </a:r>
            </a:p>
          </p:txBody>
        </p:sp>
        <p:sp>
          <p:nvSpPr>
            <p:cNvPr id="11" name="Rectangle 10">
              <a:extLst>
                <a:ext uri="{FF2B5EF4-FFF2-40B4-BE49-F238E27FC236}">
                  <a16:creationId xmlns:a16="http://schemas.microsoft.com/office/drawing/2014/main" id="{FE1BBA98-96EC-7CC2-75B5-B320A0C89EE3}"/>
                </a:ext>
              </a:extLst>
            </p:cNvPr>
            <p:cNvSpPr/>
            <p:nvPr userDrawn="1"/>
          </p:nvSpPr>
          <p:spPr>
            <a:xfrm>
              <a:off x="4186841" y="-1013285"/>
              <a:ext cx="1724897" cy="885694"/>
            </a:xfrm>
            <a:prstGeom prst="rect">
              <a:avLst/>
            </a:prstGeom>
            <a:solidFill>
              <a:srgbClr val="01B0E3"/>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r>
                <a:rPr lang="en-US" sz="1350" dirty="0">
                  <a:solidFill>
                    <a:prstClr val="white"/>
                  </a:solidFill>
                </a:rPr>
                <a:t>1,176,227</a:t>
              </a:r>
            </a:p>
          </p:txBody>
        </p:sp>
        <p:sp>
          <p:nvSpPr>
            <p:cNvPr id="12" name="Rectangle 11">
              <a:extLst>
                <a:ext uri="{FF2B5EF4-FFF2-40B4-BE49-F238E27FC236}">
                  <a16:creationId xmlns:a16="http://schemas.microsoft.com/office/drawing/2014/main" id="{AE4BC654-54E4-F3CE-65FB-E1C45806A78D}"/>
                </a:ext>
              </a:extLst>
            </p:cNvPr>
            <p:cNvSpPr/>
            <p:nvPr userDrawn="1"/>
          </p:nvSpPr>
          <p:spPr>
            <a:xfrm>
              <a:off x="6280262" y="-1013285"/>
              <a:ext cx="1724897" cy="885694"/>
            </a:xfrm>
            <a:prstGeom prst="rect">
              <a:avLst/>
            </a:prstGeom>
            <a:solidFill>
              <a:srgbClr val="006FD3"/>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r>
                <a:rPr lang="en-US" sz="1350" dirty="0">
                  <a:solidFill>
                    <a:prstClr val="white"/>
                  </a:solidFill>
                </a:rPr>
                <a:t>0,111,211</a:t>
              </a:r>
            </a:p>
          </p:txBody>
        </p:sp>
        <p:sp>
          <p:nvSpPr>
            <p:cNvPr id="13" name="Rectangle 12">
              <a:extLst>
                <a:ext uri="{FF2B5EF4-FFF2-40B4-BE49-F238E27FC236}">
                  <a16:creationId xmlns:a16="http://schemas.microsoft.com/office/drawing/2014/main" id="{EAAF9733-6C44-0BC6-23D3-4A93941EDB90}"/>
                </a:ext>
              </a:extLst>
            </p:cNvPr>
            <p:cNvSpPr/>
            <p:nvPr userDrawn="1"/>
          </p:nvSpPr>
          <p:spPr>
            <a:xfrm>
              <a:off x="8373683" y="-1013285"/>
              <a:ext cx="1724897" cy="885694"/>
            </a:xfrm>
            <a:prstGeom prst="rect">
              <a:avLst/>
            </a:prstGeom>
            <a:solidFill>
              <a:srgbClr val="7D179E"/>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r>
                <a:rPr lang="en-US" sz="1350" dirty="0">
                  <a:solidFill>
                    <a:prstClr val="white"/>
                  </a:solidFill>
                </a:rPr>
                <a:t>125,23,158</a:t>
              </a:r>
            </a:p>
          </p:txBody>
        </p:sp>
        <p:sp>
          <p:nvSpPr>
            <p:cNvPr id="14" name="Rectangle 13">
              <a:extLst>
                <a:ext uri="{FF2B5EF4-FFF2-40B4-BE49-F238E27FC236}">
                  <a16:creationId xmlns:a16="http://schemas.microsoft.com/office/drawing/2014/main" id="{EA343C29-96E2-9AB7-9395-9BBC10426CC5}"/>
                </a:ext>
              </a:extLst>
            </p:cNvPr>
            <p:cNvSpPr/>
            <p:nvPr userDrawn="1"/>
          </p:nvSpPr>
          <p:spPr>
            <a:xfrm>
              <a:off x="10467103" y="-1013285"/>
              <a:ext cx="1724897" cy="885694"/>
            </a:xfrm>
            <a:prstGeom prst="rect">
              <a:avLst/>
            </a:prstGeom>
            <a:solidFill>
              <a:srgbClr val="EB0675"/>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r>
                <a:rPr lang="en-US" sz="1350" dirty="0">
                  <a:solidFill>
                    <a:prstClr val="white"/>
                  </a:solidFill>
                </a:rPr>
                <a:t>235,6,117</a:t>
              </a:r>
            </a:p>
          </p:txBody>
        </p:sp>
      </p:grpSp>
      <p:sp>
        <p:nvSpPr>
          <p:cNvPr id="15" name="Rotary Logo simple" hidden="1">
            <a:extLst>
              <a:ext uri="{FF2B5EF4-FFF2-40B4-BE49-F238E27FC236}">
                <a16:creationId xmlns:a16="http://schemas.microsoft.com/office/drawing/2014/main" id="{84B54FCE-2E3D-3642-E6C8-5AA31B1C07BE}"/>
              </a:ext>
            </a:extLst>
          </p:cNvPr>
          <p:cNvSpPr>
            <a:spLocks/>
          </p:cNvSpPr>
          <p:nvPr userDrawn="1"/>
        </p:nvSpPr>
        <p:spPr bwMode="auto">
          <a:xfrm>
            <a:off x="9704388" y="4530725"/>
            <a:ext cx="1312862" cy="498475"/>
          </a:xfrm>
          <a:custGeom>
            <a:avLst/>
            <a:gdLst>
              <a:gd name="connsiteX0" fmla="*/ 1869753 w 2378076"/>
              <a:gd name="connsiteY0" fmla="*/ 541874 h 902582"/>
              <a:gd name="connsiteX1" fmla="*/ 1745039 w 2378076"/>
              <a:gd name="connsiteY1" fmla="*/ 604157 h 902582"/>
              <a:gd name="connsiteX2" fmla="*/ 1736725 w 2378076"/>
              <a:gd name="connsiteY2" fmla="*/ 609819 h 902582"/>
              <a:gd name="connsiteX3" fmla="*/ 1736725 w 2378076"/>
              <a:gd name="connsiteY3" fmla="*/ 612651 h 902582"/>
              <a:gd name="connsiteX4" fmla="*/ 1742268 w 2378076"/>
              <a:gd name="connsiteY4" fmla="*/ 621144 h 902582"/>
              <a:gd name="connsiteX5" fmla="*/ 1886381 w 2378076"/>
              <a:gd name="connsiteY5" fmla="*/ 706075 h 902582"/>
              <a:gd name="connsiteX6" fmla="*/ 1894695 w 2378076"/>
              <a:gd name="connsiteY6" fmla="*/ 706075 h 902582"/>
              <a:gd name="connsiteX7" fmla="*/ 1897467 w 2378076"/>
              <a:gd name="connsiteY7" fmla="*/ 691920 h 902582"/>
              <a:gd name="connsiteX8" fmla="*/ 1889152 w 2378076"/>
              <a:gd name="connsiteY8" fmla="*/ 553198 h 902582"/>
              <a:gd name="connsiteX9" fmla="*/ 1883610 w 2378076"/>
              <a:gd name="connsiteY9" fmla="*/ 541874 h 902582"/>
              <a:gd name="connsiteX10" fmla="*/ 1869753 w 2378076"/>
              <a:gd name="connsiteY10" fmla="*/ 541874 h 902582"/>
              <a:gd name="connsiteX11" fmla="*/ 1982115 w 2378076"/>
              <a:gd name="connsiteY11" fmla="*/ 539043 h 902582"/>
              <a:gd name="connsiteX12" fmla="*/ 1976518 w 2378076"/>
              <a:gd name="connsiteY12" fmla="*/ 550344 h 902582"/>
              <a:gd name="connsiteX13" fmla="*/ 1965325 w 2378076"/>
              <a:gd name="connsiteY13" fmla="*/ 691605 h 902582"/>
              <a:gd name="connsiteX14" fmla="*/ 1968123 w 2378076"/>
              <a:gd name="connsiteY14" fmla="*/ 702906 h 902582"/>
              <a:gd name="connsiteX15" fmla="*/ 1979317 w 2378076"/>
              <a:gd name="connsiteY15" fmla="*/ 702906 h 902582"/>
              <a:gd name="connsiteX16" fmla="*/ 2124828 w 2378076"/>
              <a:gd name="connsiteY16" fmla="*/ 618149 h 902582"/>
              <a:gd name="connsiteX17" fmla="*/ 2130425 w 2378076"/>
              <a:gd name="connsiteY17" fmla="*/ 609674 h 902582"/>
              <a:gd name="connsiteX18" fmla="*/ 2119232 w 2378076"/>
              <a:gd name="connsiteY18" fmla="*/ 601198 h 902582"/>
              <a:gd name="connsiteX19" fmla="*/ 1996106 w 2378076"/>
              <a:gd name="connsiteY19" fmla="*/ 539043 h 902582"/>
              <a:gd name="connsiteX20" fmla="*/ 1982115 w 2378076"/>
              <a:gd name="connsiteY20" fmla="*/ 539043 h 902582"/>
              <a:gd name="connsiteX21" fmla="*/ 871538 w 2378076"/>
              <a:gd name="connsiteY21" fmla="*/ 485068 h 902582"/>
              <a:gd name="connsiteX22" fmla="*/ 814983 w 2378076"/>
              <a:gd name="connsiteY22" fmla="*/ 487862 h 902582"/>
              <a:gd name="connsiteX23" fmla="*/ 781050 w 2378076"/>
              <a:gd name="connsiteY23" fmla="*/ 521390 h 902582"/>
              <a:gd name="connsiteX24" fmla="*/ 806500 w 2378076"/>
              <a:gd name="connsiteY24" fmla="*/ 554918 h 902582"/>
              <a:gd name="connsiteX25" fmla="*/ 871538 w 2378076"/>
              <a:gd name="connsiteY25" fmla="*/ 543742 h 902582"/>
              <a:gd name="connsiteX26" fmla="*/ 871538 w 2378076"/>
              <a:gd name="connsiteY26" fmla="*/ 485068 h 902582"/>
              <a:gd name="connsiteX27" fmla="*/ 396876 w 2378076"/>
              <a:gd name="connsiteY27" fmla="*/ 389818 h 902582"/>
              <a:gd name="connsiteX28" fmla="*/ 341313 w 2378076"/>
              <a:gd name="connsiteY28" fmla="*/ 471575 h 902582"/>
              <a:gd name="connsiteX29" fmla="*/ 396876 w 2378076"/>
              <a:gd name="connsiteY29" fmla="*/ 553331 h 902582"/>
              <a:gd name="connsiteX30" fmla="*/ 452438 w 2378076"/>
              <a:gd name="connsiteY30" fmla="*/ 471575 h 902582"/>
              <a:gd name="connsiteX31" fmla="*/ 396876 w 2378076"/>
              <a:gd name="connsiteY31" fmla="*/ 389818 h 902582"/>
              <a:gd name="connsiteX32" fmla="*/ 1964442 w 2378076"/>
              <a:gd name="connsiteY32" fmla="*/ 378529 h 902582"/>
              <a:gd name="connsiteX33" fmla="*/ 1954322 w 2378076"/>
              <a:gd name="connsiteY33" fmla="*/ 385585 h 902582"/>
              <a:gd name="connsiteX34" fmla="*/ 1957114 w 2378076"/>
              <a:gd name="connsiteY34" fmla="*/ 408163 h 902582"/>
              <a:gd name="connsiteX35" fmla="*/ 1979448 w 2378076"/>
              <a:gd name="connsiteY35" fmla="*/ 450496 h 902582"/>
              <a:gd name="connsiteX36" fmla="*/ 1931987 w 2378076"/>
              <a:gd name="connsiteY36" fmla="*/ 498474 h 902582"/>
              <a:gd name="connsiteX37" fmla="*/ 1884527 w 2378076"/>
              <a:gd name="connsiteY37" fmla="*/ 450496 h 902582"/>
              <a:gd name="connsiteX38" fmla="*/ 1906861 w 2378076"/>
              <a:gd name="connsiteY38" fmla="*/ 408163 h 902582"/>
              <a:gd name="connsiteX39" fmla="*/ 1909653 w 2378076"/>
              <a:gd name="connsiteY39" fmla="*/ 385585 h 902582"/>
              <a:gd name="connsiteX40" fmla="*/ 1887319 w 2378076"/>
              <a:gd name="connsiteY40" fmla="*/ 382763 h 902582"/>
              <a:gd name="connsiteX41" fmla="*/ 1851025 w 2378076"/>
              <a:gd name="connsiteY41" fmla="*/ 450496 h 902582"/>
              <a:gd name="connsiteX42" fmla="*/ 1931987 w 2378076"/>
              <a:gd name="connsiteY42" fmla="*/ 529518 h 902582"/>
              <a:gd name="connsiteX43" fmla="*/ 2012950 w 2378076"/>
              <a:gd name="connsiteY43" fmla="*/ 450496 h 902582"/>
              <a:gd name="connsiteX44" fmla="*/ 1976656 w 2378076"/>
              <a:gd name="connsiteY44" fmla="*/ 379940 h 902582"/>
              <a:gd name="connsiteX45" fmla="*/ 1964442 w 2378076"/>
              <a:gd name="connsiteY45" fmla="*/ 378529 h 902582"/>
              <a:gd name="connsiteX46" fmla="*/ 2166711 w 2378076"/>
              <a:gd name="connsiteY46" fmla="*/ 358068 h 902582"/>
              <a:gd name="connsiteX47" fmla="*/ 2155485 w 2378076"/>
              <a:gd name="connsiteY47" fmla="*/ 360888 h 902582"/>
              <a:gd name="connsiteX48" fmla="*/ 2040419 w 2378076"/>
              <a:gd name="connsiteY48" fmla="*/ 439837 h 902582"/>
              <a:gd name="connsiteX49" fmla="*/ 2032000 w 2378076"/>
              <a:gd name="connsiteY49" fmla="*/ 451115 h 902582"/>
              <a:gd name="connsiteX50" fmla="*/ 2040419 w 2378076"/>
              <a:gd name="connsiteY50" fmla="*/ 462393 h 902582"/>
              <a:gd name="connsiteX51" fmla="*/ 2155485 w 2378076"/>
              <a:gd name="connsiteY51" fmla="*/ 541342 h 902582"/>
              <a:gd name="connsiteX52" fmla="*/ 2166711 w 2378076"/>
              <a:gd name="connsiteY52" fmla="*/ 544162 h 902582"/>
              <a:gd name="connsiteX53" fmla="*/ 2172324 w 2378076"/>
              <a:gd name="connsiteY53" fmla="*/ 535703 h 902582"/>
              <a:gd name="connsiteX54" fmla="*/ 2172324 w 2378076"/>
              <a:gd name="connsiteY54" fmla="*/ 366527 h 902582"/>
              <a:gd name="connsiteX55" fmla="*/ 2166711 w 2378076"/>
              <a:gd name="connsiteY55" fmla="*/ 358068 h 902582"/>
              <a:gd name="connsiteX56" fmla="*/ 1697038 w 2378076"/>
              <a:gd name="connsiteY56" fmla="*/ 358068 h 902582"/>
              <a:gd name="connsiteX57" fmla="*/ 1691482 w 2378076"/>
              <a:gd name="connsiteY57" fmla="*/ 366527 h 902582"/>
              <a:gd name="connsiteX58" fmla="*/ 1691482 w 2378076"/>
              <a:gd name="connsiteY58" fmla="*/ 535703 h 902582"/>
              <a:gd name="connsiteX59" fmla="*/ 1697038 w 2378076"/>
              <a:gd name="connsiteY59" fmla="*/ 544162 h 902582"/>
              <a:gd name="connsiteX60" fmla="*/ 1708151 w 2378076"/>
              <a:gd name="connsiteY60" fmla="*/ 541342 h 902582"/>
              <a:gd name="connsiteX61" fmla="*/ 1822054 w 2378076"/>
              <a:gd name="connsiteY61" fmla="*/ 462393 h 902582"/>
              <a:gd name="connsiteX62" fmla="*/ 1830388 w 2378076"/>
              <a:gd name="connsiteY62" fmla="*/ 451115 h 902582"/>
              <a:gd name="connsiteX63" fmla="*/ 1822054 w 2378076"/>
              <a:gd name="connsiteY63" fmla="*/ 439837 h 902582"/>
              <a:gd name="connsiteX64" fmla="*/ 1708151 w 2378076"/>
              <a:gd name="connsiteY64" fmla="*/ 363707 h 902582"/>
              <a:gd name="connsiteX65" fmla="*/ 1697038 w 2378076"/>
              <a:gd name="connsiteY65" fmla="*/ 358068 h 902582"/>
              <a:gd name="connsiteX66" fmla="*/ 1170028 w 2378076"/>
              <a:gd name="connsiteY66" fmla="*/ 343781 h 902582"/>
              <a:gd name="connsiteX67" fmla="*/ 1206276 w 2378076"/>
              <a:gd name="connsiteY67" fmla="*/ 343781 h 902582"/>
              <a:gd name="connsiteX68" fmla="*/ 1214641 w 2378076"/>
              <a:gd name="connsiteY68" fmla="*/ 349423 h 902582"/>
              <a:gd name="connsiteX69" fmla="*/ 1267619 w 2378076"/>
              <a:gd name="connsiteY69" fmla="*/ 541235 h 902582"/>
              <a:gd name="connsiteX70" fmla="*/ 1270407 w 2378076"/>
              <a:gd name="connsiteY70" fmla="*/ 541235 h 902582"/>
              <a:gd name="connsiteX71" fmla="*/ 1320597 w 2378076"/>
              <a:gd name="connsiteY71" fmla="*/ 349423 h 902582"/>
              <a:gd name="connsiteX72" fmla="*/ 1328962 w 2378076"/>
              <a:gd name="connsiteY72" fmla="*/ 343781 h 902582"/>
              <a:gd name="connsiteX73" fmla="*/ 1367998 w 2378076"/>
              <a:gd name="connsiteY73" fmla="*/ 343781 h 902582"/>
              <a:gd name="connsiteX74" fmla="*/ 1373575 w 2378076"/>
              <a:gd name="connsiteY74" fmla="*/ 346602 h 902582"/>
              <a:gd name="connsiteX75" fmla="*/ 1376363 w 2378076"/>
              <a:gd name="connsiteY75" fmla="*/ 355064 h 902582"/>
              <a:gd name="connsiteX76" fmla="*/ 1370786 w 2378076"/>
              <a:gd name="connsiteY76" fmla="*/ 383272 h 902582"/>
              <a:gd name="connsiteX77" fmla="*/ 1354057 w 2378076"/>
              <a:gd name="connsiteY77" fmla="*/ 439687 h 902582"/>
              <a:gd name="connsiteX78" fmla="*/ 1309444 w 2378076"/>
              <a:gd name="connsiteY78" fmla="*/ 614575 h 902582"/>
              <a:gd name="connsiteX79" fmla="*/ 1236948 w 2378076"/>
              <a:gd name="connsiteY79" fmla="*/ 685094 h 902582"/>
              <a:gd name="connsiteX80" fmla="*/ 1234159 w 2378076"/>
              <a:gd name="connsiteY80" fmla="*/ 685094 h 902582"/>
              <a:gd name="connsiteX81" fmla="*/ 1170028 w 2378076"/>
              <a:gd name="connsiteY81" fmla="*/ 676632 h 902582"/>
              <a:gd name="connsiteX82" fmla="*/ 1161663 w 2378076"/>
              <a:gd name="connsiteY82" fmla="*/ 668170 h 902582"/>
              <a:gd name="connsiteX83" fmla="*/ 1161663 w 2378076"/>
              <a:gd name="connsiteY83" fmla="*/ 642783 h 902582"/>
              <a:gd name="connsiteX84" fmla="*/ 1164452 w 2378076"/>
              <a:gd name="connsiteY84" fmla="*/ 637141 h 902582"/>
              <a:gd name="connsiteX85" fmla="*/ 1172817 w 2378076"/>
              <a:gd name="connsiteY85" fmla="*/ 634320 h 902582"/>
              <a:gd name="connsiteX86" fmla="*/ 1220218 w 2378076"/>
              <a:gd name="connsiteY86" fmla="*/ 637141 h 902582"/>
              <a:gd name="connsiteX87" fmla="*/ 1253677 w 2378076"/>
              <a:gd name="connsiteY87" fmla="*/ 611754 h 902582"/>
              <a:gd name="connsiteX88" fmla="*/ 1253677 w 2378076"/>
              <a:gd name="connsiteY88" fmla="*/ 608933 h 902582"/>
              <a:gd name="connsiteX89" fmla="*/ 1259254 w 2378076"/>
              <a:gd name="connsiteY89" fmla="*/ 597650 h 902582"/>
              <a:gd name="connsiteX90" fmla="*/ 1248101 w 2378076"/>
              <a:gd name="connsiteY90" fmla="*/ 597650 h 902582"/>
              <a:gd name="connsiteX91" fmla="*/ 1214641 w 2378076"/>
              <a:gd name="connsiteY91" fmla="*/ 569443 h 902582"/>
              <a:gd name="connsiteX92" fmla="*/ 1158875 w 2378076"/>
              <a:gd name="connsiteY92" fmla="*/ 355064 h 902582"/>
              <a:gd name="connsiteX93" fmla="*/ 1161663 w 2378076"/>
              <a:gd name="connsiteY93" fmla="*/ 346602 h 902582"/>
              <a:gd name="connsiteX94" fmla="*/ 1170028 w 2378076"/>
              <a:gd name="connsiteY94" fmla="*/ 343781 h 902582"/>
              <a:gd name="connsiteX95" fmla="*/ 1116013 w 2378076"/>
              <a:gd name="connsiteY95" fmla="*/ 340606 h 902582"/>
              <a:gd name="connsiteX96" fmla="*/ 1124347 w 2378076"/>
              <a:gd name="connsiteY96" fmla="*/ 343432 h 902582"/>
              <a:gd name="connsiteX97" fmla="*/ 1127125 w 2378076"/>
              <a:gd name="connsiteY97" fmla="*/ 349085 h 902582"/>
              <a:gd name="connsiteX98" fmla="*/ 1127125 w 2378076"/>
              <a:gd name="connsiteY98" fmla="*/ 385824 h 902582"/>
              <a:gd name="connsiteX99" fmla="*/ 1118791 w 2378076"/>
              <a:gd name="connsiteY99" fmla="*/ 394302 h 902582"/>
              <a:gd name="connsiteX100" fmla="*/ 1049337 w 2378076"/>
              <a:gd name="connsiteY100" fmla="*/ 425389 h 902582"/>
              <a:gd name="connsiteX101" fmla="*/ 1049337 w 2378076"/>
              <a:gd name="connsiteY101" fmla="*/ 589303 h 902582"/>
              <a:gd name="connsiteX102" fmla="*/ 1041003 w 2378076"/>
              <a:gd name="connsiteY102" fmla="*/ 597781 h 902582"/>
              <a:gd name="connsiteX103" fmla="*/ 1002109 w 2378076"/>
              <a:gd name="connsiteY103" fmla="*/ 597781 h 902582"/>
              <a:gd name="connsiteX104" fmla="*/ 993775 w 2378076"/>
              <a:gd name="connsiteY104" fmla="*/ 589303 h 902582"/>
              <a:gd name="connsiteX105" fmla="*/ 993775 w 2378076"/>
              <a:gd name="connsiteY105" fmla="*/ 351911 h 902582"/>
              <a:gd name="connsiteX106" fmla="*/ 1002109 w 2378076"/>
              <a:gd name="connsiteY106" fmla="*/ 343432 h 902582"/>
              <a:gd name="connsiteX107" fmla="*/ 1041003 w 2378076"/>
              <a:gd name="connsiteY107" fmla="*/ 343432 h 902582"/>
              <a:gd name="connsiteX108" fmla="*/ 1049337 w 2378076"/>
              <a:gd name="connsiteY108" fmla="*/ 351911 h 902582"/>
              <a:gd name="connsiteX109" fmla="*/ 1049337 w 2378076"/>
              <a:gd name="connsiteY109" fmla="*/ 368867 h 902582"/>
              <a:gd name="connsiteX110" fmla="*/ 1116013 w 2378076"/>
              <a:gd name="connsiteY110" fmla="*/ 340606 h 902582"/>
              <a:gd name="connsiteX111" fmla="*/ 843157 w 2378076"/>
              <a:gd name="connsiteY111" fmla="*/ 335843 h 902582"/>
              <a:gd name="connsiteX112" fmla="*/ 930276 w 2378076"/>
              <a:gd name="connsiteY112" fmla="*/ 423390 h 902582"/>
              <a:gd name="connsiteX113" fmla="*/ 930276 w 2378076"/>
              <a:gd name="connsiteY113" fmla="*/ 592835 h 902582"/>
              <a:gd name="connsiteX114" fmla="*/ 927466 w 2378076"/>
              <a:gd name="connsiteY114" fmla="*/ 601307 h 902582"/>
              <a:gd name="connsiteX115" fmla="*/ 919035 w 2378076"/>
              <a:gd name="connsiteY115" fmla="*/ 604131 h 902582"/>
              <a:gd name="connsiteX116" fmla="*/ 879691 w 2378076"/>
              <a:gd name="connsiteY116" fmla="*/ 587187 h 902582"/>
              <a:gd name="connsiteX117" fmla="*/ 798192 w 2378076"/>
              <a:gd name="connsiteY117" fmla="*/ 604131 h 902582"/>
              <a:gd name="connsiteX118" fmla="*/ 722313 w 2378076"/>
              <a:gd name="connsiteY118" fmla="*/ 522233 h 902582"/>
              <a:gd name="connsiteX119" fmla="*/ 809433 w 2378076"/>
              <a:gd name="connsiteY119" fmla="*/ 445983 h 902582"/>
              <a:gd name="connsiteX120" fmla="*/ 871260 w 2378076"/>
              <a:gd name="connsiteY120" fmla="*/ 440334 h 902582"/>
              <a:gd name="connsiteX121" fmla="*/ 871260 w 2378076"/>
              <a:gd name="connsiteY121" fmla="*/ 423390 h 902582"/>
              <a:gd name="connsiteX122" fmla="*/ 840346 w 2378076"/>
              <a:gd name="connsiteY122" fmla="*/ 392325 h 902582"/>
              <a:gd name="connsiteX123" fmla="*/ 750416 w 2378076"/>
              <a:gd name="connsiteY123" fmla="*/ 397973 h 902582"/>
              <a:gd name="connsiteX124" fmla="*/ 744796 w 2378076"/>
              <a:gd name="connsiteY124" fmla="*/ 395149 h 902582"/>
              <a:gd name="connsiteX125" fmla="*/ 741985 w 2378076"/>
              <a:gd name="connsiteY125" fmla="*/ 389501 h 902582"/>
              <a:gd name="connsiteX126" fmla="*/ 739175 w 2378076"/>
              <a:gd name="connsiteY126" fmla="*/ 355612 h 902582"/>
              <a:gd name="connsiteX127" fmla="*/ 747606 w 2378076"/>
              <a:gd name="connsiteY127" fmla="*/ 347140 h 902582"/>
              <a:gd name="connsiteX128" fmla="*/ 843157 w 2378076"/>
              <a:gd name="connsiteY128" fmla="*/ 335843 h 902582"/>
              <a:gd name="connsiteX129" fmla="*/ 396875 w 2378076"/>
              <a:gd name="connsiteY129" fmla="*/ 335843 h 902582"/>
              <a:gd name="connsiteX130" fmla="*/ 511175 w 2378076"/>
              <a:gd name="connsiteY130" fmla="*/ 469987 h 902582"/>
              <a:gd name="connsiteX131" fmla="*/ 396875 w 2378076"/>
              <a:gd name="connsiteY131" fmla="*/ 604131 h 902582"/>
              <a:gd name="connsiteX132" fmla="*/ 282575 w 2378076"/>
              <a:gd name="connsiteY132" fmla="*/ 469987 h 902582"/>
              <a:gd name="connsiteX133" fmla="*/ 396875 w 2378076"/>
              <a:gd name="connsiteY133" fmla="*/ 335843 h 902582"/>
              <a:gd name="connsiteX134" fmla="*/ 103585 w 2378076"/>
              <a:gd name="connsiteY134" fmla="*/ 300918 h 902582"/>
              <a:gd name="connsiteX135" fmla="*/ 61913 w 2378076"/>
              <a:gd name="connsiteY135" fmla="*/ 303759 h 902582"/>
              <a:gd name="connsiteX136" fmla="*/ 61913 w 2378076"/>
              <a:gd name="connsiteY136" fmla="*/ 406027 h 902582"/>
              <a:gd name="connsiteX137" fmla="*/ 123032 w 2378076"/>
              <a:gd name="connsiteY137" fmla="*/ 406027 h 902582"/>
              <a:gd name="connsiteX138" fmla="*/ 184151 w 2378076"/>
              <a:gd name="connsiteY138" fmla="*/ 354893 h 902582"/>
              <a:gd name="connsiteX139" fmla="*/ 125810 w 2378076"/>
              <a:gd name="connsiteY139" fmla="*/ 300918 h 902582"/>
              <a:gd name="connsiteX140" fmla="*/ 103585 w 2378076"/>
              <a:gd name="connsiteY140" fmla="*/ 300918 h 902582"/>
              <a:gd name="connsiteX141" fmla="*/ 614557 w 2378076"/>
              <a:gd name="connsiteY141" fmla="*/ 285043 h 902582"/>
              <a:gd name="connsiteX142" fmla="*/ 622912 w 2378076"/>
              <a:gd name="connsiteY142" fmla="*/ 285043 h 902582"/>
              <a:gd name="connsiteX143" fmla="*/ 625698 w 2378076"/>
              <a:gd name="connsiteY143" fmla="*/ 293524 h 902582"/>
              <a:gd name="connsiteX144" fmla="*/ 625698 w 2378076"/>
              <a:gd name="connsiteY144" fmla="*/ 344407 h 902582"/>
              <a:gd name="connsiteX145" fmla="*/ 684184 w 2378076"/>
              <a:gd name="connsiteY145" fmla="*/ 344407 h 902582"/>
              <a:gd name="connsiteX146" fmla="*/ 692540 w 2378076"/>
              <a:gd name="connsiteY146" fmla="*/ 352888 h 902582"/>
              <a:gd name="connsiteX147" fmla="*/ 692540 w 2378076"/>
              <a:gd name="connsiteY147" fmla="*/ 386811 h 902582"/>
              <a:gd name="connsiteX148" fmla="*/ 684184 w 2378076"/>
              <a:gd name="connsiteY148" fmla="*/ 395291 h 902582"/>
              <a:gd name="connsiteX149" fmla="*/ 625698 w 2378076"/>
              <a:gd name="connsiteY149" fmla="*/ 395291 h 902582"/>
              <a:gd name="connsiteX150" fmla="*/ 625698 w 2378076"/>
              <a:gd name="connsiteY150" fmla="*/ 499885 h 902582"/>
              <a:gd name="connsiteX151" fmla="*/ 650763 w 2378076"/>
              <a:gd name="connsiteY151" fmla="*/ 550769 h 902582"/>
              <a:gd name="connsiteX152" fmla="*/ 684184 w 2378076"/>
              <a:gd name="connsiteY152" fmla="*/ 547942 h 902582"/>
              <a:gd name="connsiteX153" fmla="*/ 692540 w 2378076"/>
              <a:gd name="connsiteY153" fmla="*/ 559249 h 902582"/>
              <a:gd name="connsiteX154" fmla="*/ 695325 w 2378076"/>
              <a:gd name="connsiteY154" fmla="*/ 590345 h 902582"/>
              <a:gd name="connsiteX155" fmla="*/ 686969 w 2378076"/>
              <a:gd name="connsiteY155" fmla="*/ 601652 h 902582"/>
              <a:gd name="connsiteX156" fmla="*/ 642408 w 2378076"/>
              <a:gd name="connsiteY156" fmla="*/ 607306 h 902582"/>
              <a:gd name="connsiteX157" fmla="*/ 567211 w 2378076"/>
              <a:gd name="connsiteY157" fmla="*/ 508366 h 902582"/>
              <a:gd name="connsiteX158" fmla="*/ 567211 w 2378076"/>
              <a:gd name="connsiteY158" fmla="*/ 395291 h 902582"/>
              <a:gd name="connsiteX159" fmla="*/ 544930 w 2378076"/>
              <a:gd name="connsiteY159" fmla="*/ 395291 h 902582"/>
              <a:gd name="connsiteX160" fmla="*/ 536575 w 2378076"/>
              <a:gd name="connsiteY160" fmla="*/ 386811 h 902582"/>
              <a:gd name="connsiteX161" fmla="*/ 536575 w 2378076"/>
              <a:gd name="connsiteY161" fmla="*/ 352888 h 902582"/>
              <a:gd name="connsiteX162" fmla="*/ 544930 w 2378076"/>
              <a:gd name="connsiteY162" fmla="*/ 344407 h 902582"/>
              <a:gd name="connsiteX163" fmla="*/ 567211 w 2378076"/>
              <a:gd name="connsiteY163" fmla="*/ 344407 h 902582"/>
              <a:gd name="connsiteX164" fmla="*/ 567211 w 2378076"/>
              <a:gd name="connsiteY164" fmla="*/ 302004 h 902582"/>
              <a:gd name="connsiteX165" fmla="*/ 575566 w 2378076"/>
              <a:gd name="connsiteY165" fmla="*/ 293524 h 902582"/>
              <a:gd name="connsiteX166" fmla="*/ 614557 w 2378076"/>
              <a:gd name="connsiteY166" fmla="*/ 285043 h 902582"/>
              <a:gd name="connsiteX167" fmla="*/ 117618 w 2378076"/>
              <a:gd name="connsiteY167" fmla="*/ 245356 h 902582"/>
              <a:gd name="connsiteX168" fmla="*/ 126019 w 2378076"/>
              <a:gd name="connsiteY168" fmla="*/ 245356 h 902582"/>
              <a:gd name="connsiteX169" fmla="*/ 246438 w 2378076"/>
              <a:gd name="connsiteY169" fmla="*/ 352493 h 902582"/>
              <a:gd name="connsiteX170" fmla="*/ 184828 w 2378076"/>
              <a:gd name="connsiteY170" fmla="*/ 445534 h 902582"/>
              <a:gd name="connsiteX171" fmla="*/ 249238 w 2378076"/>
              <a:gd name="connsiteY171" fmla="*/ 586504 h 902582"/>
              <a:gd name="connsiteX172" fmla="*/ 246438 w 2378076"/>
              <a:gd name="connsiteY172" fmla="*/ 594962 h 902582"/>
              <a:gd name="connsiteX173" fmla="*/ 238037 w 2378076"/>
              <a:gd name="connsiteY173" fmla="*/ 597781 h 902582"/>
              <a:gd name="connsiteX174" fmla="*/ 193230 w 2378076"/>
              <a:gd name="connsiteY174" fmla="*/ 597781 h 902582"/>
              <a:gd name="connsiteX175" fmla="*/ 184828 w 2378076"/>
              <a:gd name="connsiteY175" fmla="*/ 592142 h 902582"/>
              <a:gd name="connsiteX176" fmla="*/ 128820 w 2378076"/>
              <a:gd name="connsiteY176" fmla="*/ 462450 h 902582"/>
              <a:gd name="connsiteX177" fmla="*/ 61610 w 2378076"/>
              <a:gd name="connsiteY177" fmla="*/ 459631 h 902582"/>
              <a:gd name="connsiteX178" fmla="*/ 61610 w 2378076"/>
              <a:gd name="connsiteY178" fmla="*/ 589323 h 902582"/>
              <a:gd name="connsiteX179" fmla="*/ 50408 w 2378076"/>
              <a:gd name="connsiteY179" fmla="*/ 597781 h 902582"/>
              <a:gd name="connsiteX180" fmla="*/ 11202 w 2378076"/>
              <a:gd name="connsiteY180" fmla="*/ 597781 h 902582"/>
              <a:gd name="connsiteX181" fmla="*/ 0 w 2378076"/>
              <a:gd name="connsiteY181" fmla="*/ 589323 h 902582"/>
              <a:gd name="connsiteX182" fmla="*/ 0 w 2378076"/>
              <a:gd name="connsiteY182" fmla="*/ 262273 h 902582"/>
              <a:gd name="connsiteX183" fmla="*/ 8402 w 2378076"/>
              <a:gd name="connsiteY183" fmla="*/ 250995 h 902582"/>
              <a:gd name="connsiteX184" fmla="*/ 117618 w 2378076"/>
              <a:gd name="connsiteY184" fmla="*/ 245356 h 902582"/>
              <a:gd name="connsiteX185" fmla="*/ 1968123 w 2378076"/>
              <a:gd name="connsiteY185" fmla="*/ 200530 h 902582"/>
              <a:gd name="connsiteX186" fmla="*/ 1965325 w 2378076"/>
              <a:gd name="connsiteY186" fmla="*/ 211723 h 902582"/>
              <a:gd name="connsiteX187" fmla="*/ 1976518 w 2378076"/>
              <a:gd name="connsiteY187" fmla="*/ 348840 h 902582"/>
              <a:gd name="connsiteX188" fmla="*/ 1982115 w 2378076"/>
              <a:gd name="connsiteY188" fmla="*/ 362831 h 902582"/>
              <a:gd name="connsiteX189" fmla="*/ 1996106 w 2378076"/>
              <a:gd name="connsiteY189" fmla="*/ 360033 h 902582"/>
              <a:gd name="connsiteX190" fmla="*/ 2119232 w 2378076"/>
              <a:gd name="connsiteY190" fmla="*/ 301269 h 902582"/>
              <a:gd name="connsiteX191" fmla="*/ 2130425 w 2378076"/>
              <a:gd name="connsiteY191" fmla="*/ 292874 h 902582"/>
              <a:gd name="connsiteX192" fmla="*/ 2124828 w 2378076"/>
              <a:gd name="connsiteY192" fmla="*/ 284479 h 902582"/>
              <a:gd name="connsiteX193" fmla="*/ 1979317 w 2378076"/>
              <a:gd name="connsiteY193" fmla="*/ 200530 h 902582"/>
              <a:gd name="connsiteX194" fmla="*/ 1968123 w 2378076"/>
              <a:gd name="connsiteY194" fmla="*/ 200530 h 902582"/>
              <a:gd name="connsiteX195" fmla="*/ 1890255 w 2378076"/>
              <a:gd name="connsiteY195" fmla="*/ 199484 h 902582"/>
              <a:gd name="connsiteX196" fmla="*/ 1884658 w 2378076"/>
              <a:gd name="connsiteY196" fmla="*/ 200536 h 902582"/>
              <a:gd name="connsiteX197" fmla="*/ 1739147 w 2378076"/>
              <a:gd name="connsiteY197" fmla="*/ 284673 h 902582"/>
              <a:gd name="connsiteX198" fmla="*/ 1733550 w 2378076"/>
              <a:gd name="connsiteY198" fmla="*/ 293087 h 902582"/>
              <a:gd name="connsiteX199" fmla="*/ 1744743 w 2378076"/>
              <a:gd name="connsiteY199" fmla="*/ 301501 h 902582"/>
              <a:gd name="connsiteX200" fmla="*/ 1867869 w 2378076"/>
              <a:gd name="connsiteY200" fmla="*/ 363202 h 902582"/>
              <a:gd name="connsiteX201" fmla="*/ 1881860 w 2378076"/>
              <a:gd name="connsiteY201" fmla="*/ 363202 h 902582"/>
              <a:gd name="connsiteX202" fmla="*/ 1887457 w 2378076"/>
              <a:gd name="connsiteY202" fmla="*/ 351983 h 902582"/>
              <a:gd name="connsiteX203" fmla="*/ 1898650 w 2378076"/>
              <a:gd name="connsiteY203" fmla="*/ 214559 h 902582"/>
              <a:gd name="connsiteX204" fmla="*/ 1895852 w 2378076"/>
              <a:gd name="connsiteY204" fmla="*/ 200536 h 902582"/>
              <a:gd name="connsiteX205" fmla="*/ 1890255 w 2378076"/>
              <a:gd name="connsiteY205" fmla="*/ 199484 h 902582"/>
              <a:gd name="connsiteX206" fmla="*/ 1932782 w 2378076"/>
              <a:gd name="connsiteY206" fmla="*/ 151693 h 902582"/>
              <a:gd name="connsiteX207" fmla="*/ 2227264 w 2378076"/>
              <a:gd name="connsiteY207" fmla="*/ 449350 h 902582"/>
              <a:gd name="connsiteX208" fmla="*/ 1932782 w 2378076"/>
              <a:gd name="connsiteY208" fmla="*/ 747007 h 902582"/>
              <a:gd name="connsiteX209" fmla="*/ 1638300 w 2378076"/>
              <a:gd name="connsiteY209" fmla="*/ 449350 h 902582"/>
              <a:gd name="connsiteX210" fmla="*/ 1932782 w 2378076"/>
              <a:gd name="connsiteY210" fmla="*/ 151693 h 902582"/>
              <a:gd name="connsiteX211" fmla="*/ 1931988 w 2378076"/>
              <a:gd name="connsiteY211" fmla="*/ 108832 h 902582"/>
              <a:gd name="connsiteX212" fmla="*/ 1597025 w 2378076"/>
              <a:gd name="connsiteY212" fmla="*/ 447764 h 902582"/>
              <a:gd name="connsiteX213" fmla="*/ 1931988 w 2378076"/>
              <a:gd name="connsiteY213" fmla="*/ 786696 h 902582"/>
              <a:gd name="connsiteX214" fmla="*/ 2266951 w 2378076"/>
              <a:gd name="connsiteY214" fmla="*/ 447764 h 902582"/>
              <a:gd name="connsiteX215" fmla="*/ 1931988 w 2378076"/>
              <a:gd name="connsiteY215" fmla="*/ 108832 h 902582"/>
              <a:gd name="connsiteX216" fmla="*/ 1914436 w 2378076"/>
              <a:gd name="connsiteY216" fmla="*/ 2117 h 902582"/>
              <a:gd name="connsiteX217" fmla="*/ 1917229 w 2378076"/>
              <a:gd name="connsiteY217" fmla="*/ 2117 h 902582"/>
              <a:gd name="connsiteX218" fmla="*/ 1945160 w 2378076"/>
              <a:gd name="connsiteY218" fmla="*/ 2117 h 902582"/>
              <a:gd name="connsiteX219" fmla="*/ 1947953 w 2378076"/>
              <a:gd name="connsiteY219" fmla="*/ 2117 h 902582"/>
              <a:gd name="connsiteX220" fmla="*/ 1964711 w 2378076"/>
              <a:gd name="connsiteY220" fmla="*/ 69864 h 902582"/>
              <a:gd name="connsiteX221" fmla="*/ 1995434 w 2378076"/>
              <a:gd name="connsiteY221" fmla="*/ 75509 h 902582"/>
              <a:gd name="connsiteX222" fmla="*/ 2031743 w 2378076"/>
              <a:gd name="connsiteY222" fmla="*/ 13408 h 902582"/>
              <a:gd name="connsiteX223" fmla="*/ 2059673 w 2378076"/>
              <a:gd name="connsiteY223" fmla="*/ 19054 h 902582"/>
              <a:gd name="connsiteX224" fmla="*/ 2062466 w 2378076"/>
              <a:gd name="connsiteY224" fmla="*/ 19054 h 902582"/>
              <a:gd name="connsiteX225" fmla="*/ 2062466 w 2378076"/>
              <a:gd name="connsiteY225" fmla="*/ 21876 h 902582"/>
              <a:gd name="connsiteX226" fmla="*/ 2068052 w 2378076"/>
              <a:gd name="connsiteY226" fmla="*/ 55750 h 902582"/>
              <a:gd name="connsiteX227" fmla="*/ 2062466 w 2378076"/>
              <a:gd name="connsiteY227" fmla="*/ 92446 h 902582"/>
              <a:gd name="connsiteX228" fmla="*/ 2090396 w 2378076"/>
              <a:gd name="connsiteY228" fmla="*/ 103737 h 902582"/>
              <a:gd name="connsiteX229" fmla="*/ 2140670 w 2378076"/>
              <a:gd name="connsiteY229" fmla="*/ 55750 h 902582"/>
              <a:gd name="connsiteX230" fmla="*/ 2140670 w 2378076"/>
              <a:gd name="connsiteY230" fmla="*/ 52927 h 902582"/>
              <a:gd name="connsiteX231" fmla="*/ 2143463 w 2378076"/>
              <a:gd name="connsiteY231" fmla="*/ 55750 h 902582"/>
              <a:gd name="connsiteX232" fmla="*/ 2168600 w 2378076"/>
              <a:gd name="connsiteY232" fmla="*/ 69864 h 902582"/>
              <a:gd name="connsiteX233" fmla="*/ 2168600 w 2378076"/>
              <a:gd name="connsiteY233" fmla="*/ 72686 h 902582"/>
              <a:gd name="connsiteX234" fmla="*/ 2149049 w 2378076"/>
              <a:gd name="connsiteY234" fmla="*/ 140433 h 902582"/>
              <a:gd name="connsiteX235" fmla="*/ 2174186 w 2378076"/>
              <a:gd name="connsiteY235" fmla="*/ 157370 h 902582"/>
              <a:gd name="connsiteX236" fmla="*/ 2235633 w 2378076"/>
              <a:gd name="connsiteY236" fmla="*/ 123496 h 902582"/>
              <a:gd name="connsiteX237" fmla="*/ 2257977 w 2378076"/>
              <a:gd name="connsiteY237" fmla="*/ 143256 h 902582"/>
              <a:gd name="connsiteX238" fmla="*/ 2257977 w 2378076"/>
              <a:gd name="connsiteY238" fmla="*/ 146079 h 902582"/>
              <a:gd name="connsiteX239" fmla="*/ 2221667 w 2378076"/>
              <a:gd name="connsiteY239" fmla="*/ 208180 h 902582"/>
              <a:gd name="connsiteX240" fmla="*/ 2241219 w 2378076"/>
              <a:gd name="connsiteY240" fmla="*/ 230762 h 902582"/>
              <a:gd name="connsiteX241" fmla="*/ 2308251 w 2378076"/>
              <a:gd name="connsiteY241" fmla="*/ 213825 h 902582"/>
              <a:gd name="connsiteX242" fmla="*/ 2311044 w 2378076"/>
              <a:gd name="connsiteY242" fmla="*/ 213825 h 902582"/>
              <a:gd name="connsiteX243" fmla="*/ 2325009 w 2378076"/>
              <a:gd name="connsiteY243" fmla="*/ 239230 h 902582"/>
              <a:gd name="connsiteX244" fmla="*/ 2325009 w 2378076"/>
              <a:gd name="connsiteY244" fmla="*/ 242053 h 902582"/>
              <a:gd name="connsiteX245" fmla="*/ 2274735 w 2378076"/>
              <a:gd name="connsiteY245" fmla="*/ 292863 h 902582"/>
              <a:gd name="connsiteX246" fmla="*/ 2285907 w 2378076"/>
              <a:gd name="connsiteY246" fmla="*/ 321091 h 902582"/>
              <a:gd name="connsiteX247" fmla="*/ 2355732 w 2378076"/>
              <a:gd name="connsiteY247" fmla="*/ 321091 h 902582"/>
              <a:gd name="connsiteX248" fmla="*/ 2358525 w 2378076"/>
              <a:gd name="connsiteY248" fmla="*/ 321091 h 902582"/>
              <a:gd name="connsiteX249" fmla="*/ 2366904 w 2378076"/>
              <a:gd name="connsiteY249" fmla="*/ 349318 h 902582"/>
              <a:gd name="connsiteX250" fmla="*/ 2366904 w 2378076"/>
              <a:gd name="connsiteY250" fmla="*/ 352141 h 902582"/>
              <a:gd name="connsiteX251" fmla="*/ 2364111 w 2378076"/>
              <a:gd name="connsiteY251" fmla="*/ 352141 h 902582"/>
              <a:gd name="connsiteX252" fmla="*/ 2305458 w 2378076"/>
              <a:gd name="connsiteY252" fmla="*/ 388837 h 902582"/>
              <a:gd name="connsiteX253" fmla="*/ 2308251 w 2378076"/>
              <a:gd name="connsiteY253" fmla="*/ 417065 h 902582"/>
              <a:gd name="connsiteX254" fmla="*/ 2375283 w 2378076"/>
              <a:gd name="connsiteY254" fmla="*/ 436824 h 902582"/>
              <a:gd name="connsiteX255" fmla="*/ 2378076 w 2378076"/>
              <a:gd name="connsiteY255" fmla="*/ 436824 h 902582"/>
              <a:gd name="connsiteX256" fmla="*/ 2378076 w 2378076"/>
              <a:gd name="connsiteY256" fmla="*/ 450938 h 902582"/>
              <a:gd name="connsiteX257" fmla="*/ 2378076 w 2378076"/>
              <a:gd name="connsiteY257" fmla="*/ 467875 h 902582"/>
              <a:gd name="connsiteX258" fmla="*/ 2375283 w 2378076"/>
              <a:gd name="connsiteY258" fmla="*/ 467875 h 902582"/>
              <a:gd name="connsiteX259" fmla="*/ 2308251 w 2378076"/>
              <a:gd name="connsiteY259" fmla="*/ 487634 h 902582"/>
              <a:gd name="connsiteX260" fmla="*/ 2302665 w 2378076"/>
              <a:gd name="connsiteY260" fmla="*/ 515862 h 902582"/>
              <a:gd name="connsiteX261" fmla="*/ 2364111 w 2378076"/>
              <a:gd name="connsiteY261" fmla="*/ 552558 h 902582"/>
              <a:gd name="connsiteX262" fmla="*/ 2364111 w 2378076"/>
              <a:gd name="connsiteY262" fmla="*/ 555381 h 902582"/>
              <a:gd name="connsiteX263" fmla="*/ 2358525 w 2378076"/>
              <a:gd name="connsiteY263" fmla="*/ 583609 h 902582"/>
              <a:gd name="connsiteX264" fmla="*/ 2355732 w 2378076"/>
              <a:gd name="connsiteY264" fmla="*/ 583609 h 902582"/>
              <a:gd name="connsiteX265" fmla="*/ 2285907 w 2378076"/>
              <a:gd name="connsiteY265" fmla="*/ 583609 h 902582"/>
              <a:gd name="connsiteX266" fmla="*/ 2274735 w 2378076"/>
              <a:gd name="connsiteY266" fmla="*/ 611836 h 902582"/>
              <a:gd name="connsiteX267" fmla="*/ 2325009 w 2378076"/>
              <a:gd name="connsiteY267" fmla="*/ 659824 h 902582"/>
              <a:gd name="connsiteX268" fmla="*/ 2325009 w 2378076"/>
              <a:gd name="connsiteY268" fmla="*/ 662646 h 902582"/>
              <a:gd name="connsiteX269" fmla="*/ 2311044 w 2378076"/>
              <a:gd name="connsiteY269" fmla="*/ 688051 h 902582"/>
              <a:gd name="connsiteX270" fmla="*/ 2308251 w 2378076"/>
              <a:gd name="connsiteY270" fmla="*/ 690874 h 902582"/>
              <a:gd name="connsiteX271" fmla="*/ 2238425 w 2378076"/>
              <a:gd name="connsiteY271" fmla="*/ 671115 h 902582"/>
              <a:gd name="connsiteX272" fmla="*/ 2221667 w 2378076"/>
              <a:gd name="connsiteY272" fmla="*/ 696520 h 902582"/>
              <a:gd name="connsiteX273" fmla="*/ 2257977 w 2378076"/>
              <a:gd name="connsiteY273" fmla="*/ 758621 h 902582"/>
              <a:gd name="connsiteX274" fmla="*/ 2255184 w 2378076"/>
              <a:gd name="connsiteY274" fmla="*/ 758621 h 902582"/>
              <a:gd name="connsiteX275" fmla="*/ 2235633 w 2378076"/>
              <a:gd name="connsiteY275" fmla="*/ 781203 h 902582"/>
              <a:gd name="connsiteX276" fmla="*/ 2232839 w 2378076"/>
              <a:gd name="connsiteY276" fmla="*/ 781203 h 902582"/>
              <a:gd name="connsiteX277" fmla="*/ 2171393 w 2378076"/>
              <a:gd name="connsiteY277" fmla="*/ 744507 h 902582"/>
              <a:gd name="connsiteX278" fmla="*/ 2149049 w 2378076"/>
              <a:gd name="connsiteY278" fmla="*/ 764266 h 902582"/>
              <a:gd name="connsiteX279" fmla="*/ 2168600 w 2378076"/>
              <a:gd name="connsiteY279" fmla="*/ 829190 h 902582"/>
              <a:gd name="connsiteX280" fmla="*/ 2168600 w 2378076"/>
              <a:gd name="connsiteY280" fmla="*/ 832013 h 902582"/>
              <a:gd name="connsiteX281" fmla="*/ 2165807 w 2378076"/>
              <a:gd name="connsiteY281" fmla="*/ 834836 h 902582"/>
              <a:gd name="connsiteX282" fmla="*/ 2140670 w 2378076"/>
              <a:gd name="connsiteY282" fmla="*/ 848949 h 902582"/>
              <a:gd name="connsiteX283" fmla="*/ 2090396 w 2378076"/>
              <a:gd name="connsiteY283" fmla="*/ 798140 h 902582"/>
              <a:gd name="connsiteX284" fmla="*/ 2062466 w 2378076"/>
              <a:gd name="connsiteY284" fmla="*/ 809431 h 902582"/>
              <a:gd name="connsiteX285" fmla="*/ 2065259 w 2378076"/>
              <a:gd name="connsiteY285" fmla="*/ 846127 h 902582"/>
              <a:gd name="connsiteX286" fmla="*/ 2062466 w 2378076"/>
              <a:gd name="connsiteY286" fmla="*/ 882823 h 902582"/>
              <a:gd name="connsiteX287" fmla="*/ 2059673 w 2378076"/>
              <a:gd name="connsiteY287" fmla="*/ 882823 h 902582"/>
              <a:gd name="connsiteX288" fmla="*/ 2031743 w 2378076"/>
              <a:gd name="connsiteY288" fmla="*/ 891291 h 902582"/>
              <a:gd name="connsiteX289" fmla="*/ 1995434 w 2378076"/>
              <a:gd name="connsiteY289" fmla="*/ 829190 h 902582"/>
              <a:gd name="connsiteX290" fmla="*/ 1967504 w 2378076"/>
              <a:gd name="connsiteY290" fmla="*/ 832013 h 902582"/>
              <a:gd name="connsiteX291" fmla="*/ 1947953 w 2378076"/>
              <a:gd name="connsiteY291" fmla="*/ 902582 h 902582"/>
              <a:gd name="connsiteX292" fmla="*/ 1945160 w 2378076"/>
              <a:gd name="connsiteY292" fmla="*/ 902582 h 902582"/>
              <a:gd name="connsiteX293" fmla="*/ 1917229 w 2378076"/>
              <a:gd name="connsiteY293" fmla="*/ 902582 h 902582"/>
              <a:gd name="connsiteX294" fmla="*/ 1914436 w 2378076"/>
              <a:gd name="connsiteY294" fmla="*/ 902582 h 902582"/>
              <a:gd name="connsiteX295" fmla="*/ 1897678 w 2378076"/>
              <a:gd name="connsiteY295" fmla="*/ 832013 h 902582"/>
              <a:gd name="connsiteX296" fmla="*/ 1866955 w 2378076"/>
              <a:gd name="connsiteY296" fmla="*/ 829190 h 902582"/>
              <a:gd name="connsiteX297" fmla="*/ 1833439 w 2378076"/>
              <a:gd name="connsiteY297" fmla="*/ 891291 h 902582"/>
              <a:gd name="connsiteX298" fmla="*/ 1830646 w 2378076"/>
              <a:gd name="connsiteY298" fmla="*/ 891291 h 902582"/>
              <a:gd name="connsiteX299" fmla="*/ 1802716 w 2378076"/>
              <a:gd name="connsiteY299" fmla="*/ 882823 h 902582"/>
              <a:gd name="connsiteX300" fmla="*/ 1799923 w 2378076"/>
              <a:gd name="connsiteY300" fmla="*/ 882823 h 902582"/>
              <a:gd name="connsiteX301" fmla="*/ 1799923 w 2378076"/>
              <a:gd name="connsiteY301" fmla="*/ 880000 h 902582"/>
              <a:gd name="connsiteX302" fmla="*/ 1797130 w 2378076"/>
              <a:gd name="connsiteY302" fmla="*/ 846127 h 902582"/>
              <a:gd name="connsiteX303" fmla="*/ 1799923 w 2378076"/>
              <a:gd name="connsiteY303" fmla="*/ 809431 h 902582"/>
              <a:gd name="connsiteX304" fmla="*/ 1774786 w 2378076"/>
              <a:gd name="connsiteY304" fmla="*/ 798140 h 902582"/>
              <a:gd name="connsiteX305" fmla="*/ 1724512 w 2378076"/>
              <a:gd name="connsiteY305" fmla="*/ 848949 h 902582"/>
              <a:gd name="connsiteX306" fmla="*/ 1721719 w 2378076"/>
              <a:gd name="connsiteY306" fmla="*/ 851772 h 902582"/>
              <a:gd name="connsiteX307" fmla="*/ 1721719 w 2378076"/>
              <a:gd name="connsiteY307" fmla="*/ 848949 h 902582"/>
              <a:gd name="connsiteX308" fmla="*/ 1696582 w 2378076"/>
              <a:gd name="connsiteY308" fmla="*/ 834836 h 902582"/>
              <a:gd name="connsiteX309" fmla="*/ 1696582 w 2378076"/>
              <a:gd name="connsiteY309" fmla="*/ 832013 h 902582"/>
              <a:gd name="connsiteX310" fmla="*/ 1713340 w 2378076"/>
              <a:gd name="connsiteY310" fmla="*/ 764266 h 902582"/>
              <a:gd name="connsiteX311" fmla="*/ 1690996 w 2378076"/>
              <a:gd name="connsiteY311" fmla="*/ 744507 h 902582"/>
              <a:gd name="connsiteX312" fmla="*/ 1629549 w 2378076"/>
              <a:gd name="connsiteY312" fmla="*/ 781203 h 902582"/>
              <a:gd name="connsiteX313" fmla="*/ 1626756 w 2378076"/>
              <a:gd name="connsiteY313" fmla="*/ 781203 h 902582"/>
              <a:gd name="connsiteX314" fmla="*/ 1607205 w 2378076"/>
              <a:gd name="connsiteY314" fmla="*/ 761443 h 902582"/>
              <a:gd name="connsiteX315" fmla="*/ 1604412 w 2378076"/>
              <a:gd name="connsiteY315" fmla="*/ 758621 h 902582"/>
              <a:gd name="connsiteX316" fmla="*/ 1640722 w 2378076"/>
              <a:gd name="connsiteY316" fmla="*/ 696520 h 902582"/>
              <a:gd name="connsiteX317" fmla="*/ 1623963 w 2378076"/>
              <a:gd name="connsiteY317" fmla="*/ 671115 h 902582"/>
              <a:gd name="connsiteX318" fmla="*/ 1554138 w 2378076"/>
              <a:gd name="connsiteY318" fmla="*/ 690874 h 902582"/>
              <a:gd name="connsiteX319" fmla="*/ 1537380 w 2378076"/>
              <a:gd name="connsiteY319" fmla="*/ 665469 h 902582"/>
              <a:gd name="connsiteX320" fmla="*/ 1537380 w 2378076"/>
              <a:gd name="connsiteY320" fmla="*/ 662646 h 902582"/>
              <a:gd name="connsiteX321" fmla="*/ 1587654 w 2378076"/>
              <a:gd name="connsiteY321" fmla="*/ 611836 h 902582"/>
              <a:gd name="connsiteX322" fmla="*/ 1576482 w 2378076"/>
              <a:gd name="connsiteY322" fmla="*/ 583609 h 902582"/>
              <a:gd name="connsiteX323" fmla="*/ 1506657 w 2378076"/>
              <a:gd name="connsiteY323" fmla="*/ 583609 h 902582"/>
              <a:gd name="connsiteX324" fmla="*/ 1503864 w 2378076"/>
              <a:gd name="connsiteY324" fmla="*/ 583609 h 902582"/>
              <a:gd name="connsiteX325" fmla="*/ 1495485 w 2378076"/>
              <a:gd name="connsiteY325" fmla="*/ 555381 h 902582"/>
              <a:gd name="connsiteX326" fmla="*/ 1495485 w 2378076"/>
              <a:gd name="connsiteY326" fmla="*/ 552558 h 902582"/>
              <a:gd name="connsiteX327" fmla="*/ 1498278 w 2378076"/>
              <a:gd name="connsiteY327" fmla="*/ 552558 h 902582"/>
              <a:gd name="connsiteX328" fmla="*/ 1559724 w 2378076"/>
              <a:gd name="connsiteY328" fmla="*/ 515862 h 902582"/>
              <a:gd name="connsiteX329" fmla="*/ 1554138 w 2378076"/>
              <a:gd name="connsiteY329" fmla="*/ 484812 h 902582"/>
              <a:gd name="connsiteX330" fmla="*/ 1487106 w 2378076"/>
              <a:gd name="connsiteY330" fmla="*/ 467875 h 902582"/>
              <a:gd name="connsiteX331" fmla="*/ 1484313 w 2378076"/>
              <a:gd name="connsiteY331" fmla="*/ 467875 h 902582"/>
              <a:gd name="connsiteX332" fmla="*/ 1484313 w 2378076"/>
              <a:gd name="connsiteY332" fmla="*/ 465052 h 902582"/>
              <a:gd name="connsiteX333" fmla="*/ 1484313 w 2378076"/>
              <a:gd name="connsiteY333" fmla="*/ 450938 h 902582"/>
              <a:gd name="connsiteX334" fmla="*/ 1484313 w 2378076"/>
              <a:gd name="connsiteY334" fmla="*/ 436824 h 902582"/>
              <a:gd name="connsiteX335" fmla="*/ 1484313 w 2378076"/>
              <a:gd name="connsiteY335" fmla="*/ 434002 h 902582"/>
              <a:gd name="connsiteX336" fmla="*/ 1487106 w 2378076"/>
              <a:gd name="connsiteY336" fmla="*/ 434002 h 902582"/>
              <a:gd name="connsiteX337" fmla="*/ 1554138 w 2378076"/>
              <a:gd name="connsiteY337" fmla="*/ 417065 h 902582"/>
              <a:gd name="connsiteX338" fmla="*/ 1556931 w 2378076"/>
              <a:gd name="connsiteY338" fmla="*/ 386014 h 902582"/>
              <a:gd name="connsiteX339" fmla="*/ 1498278 w 2378076"/>
              <a:gd name="connsiteY339" fmla="*/ 352141 h 902582"/>
              <a:gd name="connsiteX340" fmla="*/ 1495485 w 2378076"/>
              <a:gd name="connsiteY340" fmla="*/ 349318 h 902582"/>
              <a:gd name="connsiteX341" fmla="*/ 1503864 w 2378076"/>
              <a:gd name="connsiteY341" fmla="*/ 321091 h 902582"/>
              <a:gd name="connsiteX342" fmla="*/ 1503864 w 2378076"/>
              <a:gd name="connsiteY342" fmla="*/ 318268 h 902582"/>
              <a:gd name="connsiteX343" fmla="*/ 1506657 w 2378076"/>
              <a:gd name="connsiteY343" fmla="*/ 318268 h 902582"/>
              <a:gd name="connsiteX344" fmla="*/ 1576482 w 2378076"/>
              <a:gd name="connsiteY344" fmla="*/ 318268 h 902582"/>
              <a:gd name="connsiteX345" fmla="*/ 1587654 w 2378076"/>
              <a:gd name="connsiteY345" fmla="*/ 292863 h 902582"/>
              <a:gd name="connsiteX346" fmla="*/ 1537380 w 2378076"/>
              <a:gd name="connsiteY346" fmla="*/ 242053 h 902582"/>
              <a:gd name="connsiteX347" fmla="*/ 1537380 w 2378076"/>
              <a:gd name="connsiteY347" fmla="*/ 239230 h 902582"/>
              <a:gd name="connsiteX348" fmla="*/ 1551345 w 2378076"/>
              <a:gd name="connsiteY348" fmla="*/ 213825 h 902582"/>
              <a:gd name="connsiteX349" fmla="*/ 1554138 w 2378076"/>
              <a:gd name="connsiteY349" fmla="*/ 213825 h 902582"/>
              <a:gd name="connsiteX350" fmla="*/ 1621170 w 2378076"/>
              <a:gd name="connsiteY350" fmla="*/ 230762 h 902582"/>
              <a:gd name="connsiteX351" fmla="*/ 1640722 w 2378076"/>
              <a:gd name="connsiteY351" fmla="*/ 208180 h 902582"/>
              <a:gd name="connsiteX352" fmla="*/ 1604412 w 2378076"/>
              <a:gd name="connsiteY352" fmla="*/ 146079 h 902582"/>
              <a:gd name="connsiteX353" fmla="*/ 1604412 w 2378076"/>
              <a:gd name="connsiteY353" fmla="*/ 143256 h 902582"/>
              <a:gd name="connsiteX354" fmla="*/ 1626756 w 2378076"/>
              <a:gd name="connsiteY354" fmla="*/ 123496 h 902582"/>
              <a:gd name="connsiteX355" fmla="*/ 1626756 w 2378076"/>
              <a:gd name="connsiteY355" fmla="*/ 120674 h 902582"/>
              <a:gd name="connsiteX356" fmla="*/ 1629549 w 2378076"/>
              <a:gd name="connsiteY356" fmla="*/ 120674 h 902582"/>
              <a:gd name="connsiteX357" fmla="*/ 1688203 w 2378076"/>
              <a:gd name="connsiteY357" fmla="*/ 157370 h 902582"/>
              <a:gd name="connsiteX358" fmla="*/ 1710547 w 2378076"/>
              <a:gd name="connsiteY358" fmla="*/ 140433 h 902582"/>
              <a:gd name="connsiteX359" fmla="*/ 1693789 w 2378076"/>
              <a:gd name="connsiteY359" fmla="*/ 72686 h 902582"/>
              <a:gd name="connsiteX360" fmla="*/ 1693789 w 2378076"/>
              <a:gd name="connsiteY360" fmla="*/ 69864 h 902582"/>
              <a:gd name="connsiteX361" fmla="*/ 1718926 w 2378076"/>
              <a:gd name="connsiteY361" fmla="*/ 52927 h 902582"/>
              <a:gd name="connsiteX362" fmla="*/ 1721719 w 2378076"/>
              <a:gd name="connsiteY362" fmla="*/ 52927 h 902582"/>
              <a:gd name="connsiteX363" fmla="*/ 1721719 w 2378076"/>
              <a:gd name="connsiteY363" fmla="*/ 55750 h 902582"/>
              <a:gd name="connsiteX364" fmla="*/ 1771993 w 2378076"/>
              <a:gd name="connsiteY364" fmla="*/ 103737 h 902582"/>
              <a:gd name="connsiteX365" fmla="*/ 1799923 w 2378076"/>
              <a:gd name="connsiteY365" fmla="*/ 92446 h 902582"/>
              <a:gd name="connsiteX366" fmla="*/ 1794337 w 2378076"/>
              <a:gd name="connsiteY366" fmla="*/ 55750 h 902582"/>
              <a:gd name="connsiteX367" fmla="*/ 1799923 w 2378076"/>
              <a:gd name="connsiteY367" fmla="*/ 21876 h 902582"/>
              <a:gd name="connsiteX368" fmla="*/ 1799923 w 2378076"/>
              <a:gd name="connsiteY368" fmla="*/ 19054 h 902582"/>
              <a:gd name="connsiteX369" fmla="*/ 1827853 w 2378076"/>
              <a:gd name="connsiteY369" fmla="*/ 13408 h 902582"/>
              <a:gd name="connsiteX370" fmla="*/ 1830646 w 2378076"/>
              <a:gd name="connsiteY370" fmla="*/ 10585 h 902582"/>
              <a:gd name="connsiteX371" fmla="*/ 1830646 w 2378076"/>
              <a:gd name="connsiteY371" fmla="*/ 13408 h 902582"/>
              <a:gd name="connsiteX372" fmla="*/ 1866955 w 2378076"/>
              <a:gd name="connsiteY372" fmla="*/ 75509 h 902582"/>
              <a:gd name="connsiteX373" fmla="*/ 1897678 w 2378076"/>
              <a:gd name="connsiteY373" fmla="*/ 69864 h 902582"/>
              <a:gd name="connsiteX374" fmla="*/ 1914436 w 2378076"/>
              <a:gd name="connsiteY374" fmla="*/ 2117 h 902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Lst>
            <a:rect l="l" t="t" r="r" b="b"/>
            <a:pathLst>
              <a:path w="2378076" h="902582">
                <a:moveTo>
                  <a:pt x="1869753" y="541874"/>
                </a:moveTo>
                <a:cubicBezTo>
                  <a:pt x="1869753" y="541874"/>
                  <a:pt x="1869753" y="541874"/>
                  <a:pt x="1745039" y="604157"/>
                </a:cubicBezTo>
                <a:cubicBezTo>
                  <a:pt x="1742268" y="604157"/>
                  <a:pt x="1736725" y="606988"/>
                  <a:pt x="1736725" y="609819"/>
                </a:cubicBezTo>
                <a:cubicBezTo>
                  <a:pt x="1736725" y="612651"/>
                  <a:pt x="1736725" y="612651"/>
                  <a:pt x="1736725" y="612651"/>
                </a:cubicBezTo>
                <a:cubicBezTo>
                  <a:pt x="1736725" y="615482"/>
                  <a:pt x="1739496" y="618313"/>
                  <a:pt x="1742268" y="621144"/>
                </a:cubicBezTo>
                <a:cubicBezTo>
                  <a:pt x="1783839" y="666440"/>
                  <a:pt x="1825410" y="691920"/>
                  <a:pt x="1886381" y="706075"/>
                </a:cubicBezTo>
                <a:cubicBezTo>
                  <a:pt x="1889152" y="706075"/>
                  <a:pt x="1891924" y="708906"/>
                  <a:pt x="1894695" y="706075"/>
                </a:cubicBezTo>
                <a:cubicBezTo>
                  <a:pt x="1897467" y="703244"/>
                  <a:pt x="1900238" y="700413"/>
                  <a:pt x="1897467" y="691920"/>
                </a:cubicBezTo>
                <a:cubicBezTo>
                  <a:pt x="1897467" y="691920"/>
                  <a:pt x="1897467" y="691920"/>
                  <a:pt x="1889152" y="553198"/>
                </a:cubicBezTo>
                <a:cubicBezTo>
                  <a:pt x="1889152" y="547536"/>
                  <a:pt x="1886381" y="544705"/>
                  <a:pt x="1883610" y="541874"/>
                </a:cubicBezTo>
                <a:cubicBezTo>
                  <a:pt x="1878067" y="539043"/>
                  <a:pt x="1875295" y="539043"/>
                  <a:pt x="1869753" y="541874"/>
                </a:cubicBezTo>
                <a:close/>
                <a:moveTo>
                  <a:pt x="1982115" y="539043"/>
                </a:moveTo>
                <a:cubicBezTo>
                  <a:pt x="1979317" y="541868"/>
                  <a:pt x="1976518" y="547519"/>
                  <a:pt x="1976518" y="550344"/>
                </a:cubicBezTo>
                <a:cubicBezTo>
                  <a:pt x="1976518" y="550344"/>
                  <a:pt x="1976518" y="550344"/>
                  <a:pt x="1965325" y="691605"/>
                </a:cubicBezTo>
                <a:cubicBezTo>
                  <a:pt x="1965325" y="694430"/>
                  <a:pt x="1965325" y="700081"/>
                  <a:pt x="1968123" y="702906"/>
                </a:cubicBezTo>
                <a:cubicBezTo>
                  <a:pt x="1970922" y="705731"/>
                  <a:pt x="1973720" y="705731"/>
                  <a:pt x="1979317" y="702906"/>
                </a:cubicBezTo>
                <a:cubicBezTo>
                  <a:pt x="2038081" y="688780"/>
                  <a:pt x="2082854" y="663353"/>
                  <a:pt x="2124828" y="618149"/>
                </a:cubicBezTo>
                <a:cubicBezTo>
                  <a:pt x="2127627" y="615324"/>
                  <a:pt x="2130425" y="612499"/>
                  <a:pt x="2130425" y="609674"/>
                </a:cubicBezTo>
                <a:cubicBezTo>
                  <a:pt x="2127627" y="606849"/>
                  <a:pt x="2124828" y="604023"/>
                  <a:pt x="2119232" y="601198"/>
                </a:cubicBezTo>
                <a:cubicBezTo>
                  <a:pt x="2119232" y="601198"/>
                  <a:pt x="2119232" y="601198"/>
                  <a:pt x="1996106" y="539043"/>
                </a:cubicBezTo>
                <a:cubicBezTo>
                  <a:pt x="1990510" y="539043"/>
                  <a:pt x="1987711" y="539043"/>
                  <a:pt x="1982115" y="539043"/>
                </a:cubicBezTo>
                <a:close/>
                <a:moveTo>
                  <a:pt x="871538" y="485068"/>
                </a:moveTo>
                <a:lnTo>
                  <a:pt x="814983" y="487862"/>
                </a:lnTo>
                <a:cubicBezTo>
                  <a:pt x="792361" y="490656"/>
                  <a:pt x="781050" y="501832"/>
                  <a:pt x="781050" y="521390"/>
                </a:cubicBezTo>
                <a:cubicBezTo>
                  <a:pt x="781050" y="532566"/>
                  <a:pt x="783878" y="554918"/>
                  <a:pt x="806500" y="554918"/>
                </a:cubicBezTo>
                <a:cubicBezTo>
                  <a:pt x="834777" y="554918"/>
                  <a:pt x="871538" y="543742"/>
                  <a:pt x="871538" y="543742"/>
                </a:cubicBezTo>
                <a:cubicBezTo>
                  <a:pt x="871538" y="485068"/>
                  <a:pt x="871538" y="485068"/>
                  <a:pt x="871538" y="485068"/>
                </a:cubicBezTo>
                <a:close/>
                <a:moveTo>
                  <a:pt x="396876" y="389818"/>
                </a:moveTo>
                <a:cubicBezTo>
                  <a:pt x="355204" y="389818"/>
                  <a:pt x="341313" y="412372"/>
                  <a:pt x="341313" y="471575"/>
                </a:cubicBezTo>
                <a:cubicBezTo>
                  <a:pt x="341313" y="522320"/>
                  <a:pt x="349648" y="553331"/>
                  <a:pt x="396876" y="553331"/>
                </a:cubicBezTo>
                <a:cubicBezTo>
                  <a:pt x="444104" y="553331"/>
                  <a:pt x="452438" y="522320"/>
                  <a:pt x="452438" y="471575"/>
                </a:cubicBezTo>
                <a:cubicBezTo>
                  <a:pt x="452438" y="412372"/>
                  <a:pt x="435769" y="389818"/>
                  <a:pt x="396876" y="389818"/>
                </a:cubicBezTo>
                <a:close/>
                <a:moveTo>
                  <a:pt x="1964442" y="378529"/>
                </a:moveTo>
                <a:cubicBezTo>
                  <a:pt x="1960604" y="379235"/>
                  <a:pt x="1957114" y="381352"/>
                  <a:pt x="1954322" y="385585"/>
                </a:cubicBezTo>
                <a:cubicBezTo>
                  <a:pt x="1948738" y="394052"/>
                  <a:pt x="1951530" y="402518"/>
                  <a:pt x="1957114" y="408163"/>
                </a:cubicBezTo>
                <a:cubicBezTo>
                  <a:pt x="1971073" y="416629"/>
                  <a:pt x="1979448" y="433563"/>
                  <a:pt x="1979448" y="450496"/>
                </a:cubicBezTo>
                <a:cubicBezTo>
                  <a:pt x="1979448" y="475896"/>
                  <a:pt x="1957114" y="498474"/>
                  <a:pt x="1931987" y="498474"/>
                </a:cubicBezTo>
                <a:cubicBezTo>
                  <a:pt x="1906861" y="498474"/>
                  <a:pt x="1884527" y="475896"/>
                  <a:pt x="1884527" y="450496"/>
                </a:cubicBezTo>
                <a:cubicBezTo>
                  <a:pt x="1884527" y="433563"/>
                  <a:pt x="1892902" y="416629"/>
                  <a:pt x="1906861" y="408163"/>
                </a:cubicBezTo>
                <a:cubicBezTo>
                  <a:pt x="1912445" y="402518"/>
                  <a:pt x="1915237" y="394052"/>
                  <a:pt x="1909653" y="385585"/>
                </a:cubicBezTo>
                <a:cubicBezTo>
                  <a:pt x="1904069" y="377118"/>
                  <a:pt x="1895694" y="377118"/>
                  <a:pt x="1887319" y="382763"/>
                </a:cubicBezTo>
                <a:cubicBezTo>
                  <a:pt x="1864984" y="396874"/>
                  <a:pt x="1851025" y="422274"/>
                  <a:pt x="1851025" y="450496"/>
                </a:cubicBezTo>
                <a:cubicBezTo>
                  <a:pt x="1851025" y="492829"/>
                  <a:pt x="1887319" y="529518"/>
                  <a:pt x="1931987" y="529518"/>
                </a:cubicBezTo>
                <a:cubicBezTo>
                  <a:pt x="1976656" y="529518"/>
                  <a:pt x="2012950" y="492829"/>
                  <a:pt x="2012950" y="450496"/>
                </a:cubicBezTo>
                <a:cubicBezTo>
                  <a:pt x="2012950" y="422274"/>
                  <a:pt x="1998991" y="396874"/>
                  <a:pt x="1976656" y="379940"/>
                </a:cubicBezTo>
                <a:cubicBezTo>
                  <a:pt x="1972469" y="378529"/>
                  <a:pt x="1968281" y="377824"/>
                  <a:pt x="1964442" y="378529"/>
                </a:cubicBezTo>
                <a:close/>
                <a:moveTo>
                  <a:pt x="2166711" y="358068"/>
                </a:moveTo>
                <a:cubicBezTo>
                  <a:pt x="2163905" y="358068"/>
                  <a:pt x="2158292" y="358068"/>
                  <a:pt x="2155485" y="360888"/>
                </a:cubicBezTo>
                <a:cubicBezTo>
                  <a:pt x="2155485" y="360888"/>
                  <a:pt x="2155485" y="360888"/>
                  <a:pt x="2040419" y="439837"/>
                </a:cubicBezTo>
                <a:cubicBezTo>
                  <a:pt x="2034806" y="442656"/>
                  <a:pt x="2032000" y="448295"/>
                  <a:pt x="2032000" y="451115"/>
                </a:cubicBezTo>
                <a:cubicBezTo>
                  <a:pt x="2032000" y="456754"/>
                  <a:pt x="2034806" y="459574"/>
                  <a:pt x="2040419" y="462393"/>
                </a:cubicBezTo>
                <a:cubicBezTo>
                  <a:pt x="2040419" y="462393"/>
                  <a:pt x="2040419" y="462393"/>
                  <a:pt x="2155485" y="541342"/>
                </a:cubicBezTo>
                <a:cubicBezTo>
                  <a:pt x="2158292" y="544162"/>
                  <a:pt x="2161098" y="546981"/>
                  <a:pt x="2166711" y="544162"/>
                </a:cubicBezTo>
                <a:cubicBezTo>
                  <a:pt x="2169518" y="544162"/>
                  <a:pt x="2169518" y="541342"/>
                  <a:pt x="2172324" y="535703"/>
                </a:cubicBezTo>
                <a:cubicBezTo>
                  <a:pt x="2189163" y="476491"/>
                  <a:pt x="2189163" y="425739"/>
                  <a:pt x="2172324" y="366527"/>
                </a:cubicBezTo>
                <a:cubicBezTo>
                  <a:pt x="2172324" y="363707"/>
                  <a:pt x="2169518" y="358068"/>
                  <a:pt x="2166711" y="358068"/>
                </a:cubicBezTo>
                <a:close/>
                <a:moveTo>
                  <a:pt x="1697038" y="358068"/>
                </a:moveTo>
                <a:cubicBezTo>
                  <a:pt x="1694260" y="360888"/>
                  <a:pt x="1691482" y="363707"/>
                  <a:pt x="1691482" y="366527"/>
                </a:cubicBezTo>
                <a:cubicBezTo>
                  <a:pt x="1674813" y="428558"/>
                  <a:pt x="1674813" y="476491"/>
                  <a:pt x="1691482" y="535703"/>
                </a:cubicBezTo>
                <a:cubicBezTo>
                  <a:pt x="1691482" y="541342"/>
                  <a:pt x="1694260" y="544162"/>
                  <a:pt x="1697038" y="544162"/>
                </a:cubicBezTo>
                <a:cubicBezTo>
                  <a:pt x="1699816" y="546981"/>
                  <a:pt x="1702594" y="544162"/>
                  <a:pt x="1708151" y="541342"/>
                </a:cubicBezTo>
                <a:lnTo>
                  <a:pt x="1822054" y="462393"/>
                </a:lnTo>
                <a:cubicBezTo>
                  <a:pt x="1827610" y="459574"/>
                  <a:pt x="1830388" y="456754"/>
                  <a:pt x="1830388" y="451115"/>
                </a:cubicBezTo>
                <a:cubicBezTo>
                  <a:pt x="1830388" y="448295"/>
                  <a:pt x="1827610" y="442656"/>
                  <a:pt x="1822054" y="439837"/>
                </a:cubicBezTo>
                <a:cubicBezTo>
                  <a:pt x="1822054" y="439837"/>
                  <a:pt x="1822054" y="439837"/>
                  <a:pt x="1708151" y="363707"/>
                </a:cubicBezTo>
                <a:cubicBezTo>
                  <a:pt x="1705372" y="360888"/>
                  <a:pt x="1702594" y="358068"/>
                  <a:pt x="1697038" y="358068"/>
                </a:cubicBezTo>
                <a:close/>
                <a:moveTo>
                  <a:pt x="1170028" y="343781"/>
                </a:moveTo>
                <a:cubicBezTo>
                  <a:pt x="1170028" y="343781"/>
                  <a:pt x="1170028" y="343781"/>
                  <a:pt x="1206276" y="343781"/>
                </a:cubicBezTo>
                <a:cubicBezTo>
                  <a:pt x="1211853" y="343781"/>
                  <a:pt x="1214641" y="346602"/>
                  <a:pt x="1214641" y="349423"/>
                </a:cubicBezTo>
                <a:cubicBezTo>
                  <a:pt x="1214641" y="349423"/>
                  <a:pt x="1214641" y="349423"/>
                  <a:pt x="1267619" y="541235"/>
                </a:cubicBezTo>
                <a:cubicBezTo>
                  <a:pt x="1267619" y="541235"/>
                  <a:pt x="1267619" y="541235"/>
                  <a:pt x="1270407" y="541235"/>
                </a:cubicBezTo>
                <a:cubicBezTo>
                  <a:pt x="1270407" y="541235"/>
                  <a:pt x="1270407" y="541235"/>
                  <a:pt x="1320597" y="349423"/>
                </a:cubicBezTo>
                <a:cubicBezTo>
                  <a:pt x="1320597" y="346602"/>
                  <a:pt x="1326173" y="343781"/>
                  <a:pt x="1328962" y="343781"/>
                </a:cubicBezTo>
                <a:cubicBezTo>
                  <a:pt x="1328962" y="343781"/>
                  <a:pt x="1328962" y="343781"/>
                  <a:pt x="1367998" y="343781"/>
                </a:cubicBezTo>
                <a:cubicBezTo>
                  <a:pt x="1370786" y="343781"/>
                  <a:pt x="1373575" y="343781"/>
                  <a:pt x="1373575" y="346602"/>
                </a:cubicBezTo>
                <a:cubicBezTo>
                  <a:pt x="1376363" y="349423"/>
                  <a:pt x="1376363" y="352244"/>
                  <a:pt x="1376363" y="355064"/>
                </a:cubicBezTo>
                <a:cubicBezTo>
                  <a:pt x="1376363" y="355064"/>
                  <a:pt x="1376363" y="355064"/>
                  <a:pt x="1370786" y="383272"/>
                </a:cubicBezTo>
                <a:cubicBezTo>
                  <a:pt x="1365210" y="397376"/>
                  <a:pt x="1359633" y="417121"/>
                  <a:pt x="1354057" y="439687"/>
                </a:cubicBezTo>
                <a:cubicBezTo>
                  <a:pt x="1342903" y="490461"/>
                  <a:pt x="1323385" y="560980"/>
                  <a:pt x="1309444" y="614575"/>
                </a:cubicBezTo>
                <a:cubicBezTo>
                  <a:pt x="1298290" y="662528"/>
                  <a:pt x="1273196" y="685094"/>
                  <a:pt x="1236948" y="685094"/>
                </a:cubicBezTo>
                <a:cubicBezTo>
                  <a:pt x="1234159" y="685094"/>
                  <a:pt x="1234159" y="685094"/>
                  <a:pt x="1234159" y="685094"/>
                </a:cubicBezTo>
                <a:cubicBezTo>
                  <a:pt x="1211853" y="685094"/>
                  <a:pt x="1183970" y="682273"/>
                  <a:pt x="1170028" y="676632"/>
                </a:cubicBezTo>
                <a:cubicBezTo>
                  <a:pt x="1164452" y="676632"/>
                  <a:pt x="1161663" y="673811"/>
                  <a:pt x="1161663" y="668170"/>
                </a:cubicBezTo>
                <a:cubicBezTo>
                  <a:pt x="1161663" y="668170"/>
                  <a:pt x="1161663" y="668170"/>
                  <a:pt x="1161663" y="642783"/>
                </a:cubicBezTo>
                <a:cubicBezTo>
                  <a:pt x="1161663" y="639962"/>
                  <a:pt x="1161663" y="637141"/>
                  <a:pt x="1164452" y="637141"/>
                </a:cubicBezTo>
                <a:cubicBezTo>
                  <a:pt x="1167240" y="634320"/>
                  <a:pt x="1170028" y="631500"/>
                  <a:pt x="1172817" y="634320"/>
                </a:cubicBezTo>
                <a:cubicBezTo>
                  <a:pt x="1172817" y="634320"/>
                  <a:pt x="1172817" y="634320"/>
                  <a:pt x="1220218" y="637141"/>
                </a:cubicBezTo>
                <a:cubicBezTo>
                  <a:pt x="1248101" y="637141"/>
                  <a:pt x="1250889" y="620217"/>
                  <a:pt x="1253677" y="611754"/>
                </a:cubicBezTo>
                <a:cubicBezTo>
                  <a:pt x="1253677" y="611754"/>
                  <a:pt x="1253677" y="611754"/>
                  <a:pt x="1253677" y="608933"/>
                </a:cubicBezTo>
                <a:cubicBezTo>
                  <a:pt x="1256466" y="606113"/>
                  <a:pt x="1256466" y="603292"/>
                  <a:pt x="1259254" y="597650"/>
                </a:cubicBezTo>
                <a:cubicBezTo>
                  <a:pt x="1259254" y="597650"/>
                  <a:pt x="1259254" y="597650"/>
                  <a:pt x="1248101" y="597650"/>
                </a:cubicBezTo>
                <a:cubicBezTo>
                  <a:pt x="1228583" y="597650"/>
                  <a:pt x="1217429" y="580726"/>
                  <a:pt x="1214641" y="569443"/>
                </a:cubicBezTo>
                <a:cubicBezTo>
                  <a:pt x="1214641" y="569443"/>
                  <a:pt x="1214641" y="569443"/>
                  <a:pt x="1158875" y="355064"/>
                </a:cubicBezTo>
                <a:cubicBezTo>
                  <a:pt x="1158875" y="352244"/>
                  <a:pt x="1158875" y="349423"/>
                  <a:pt x="1161663" y="346602"/>
                </a:cubicBezTo>
                <a:cubicBezTo>
                  <a:pt x="1164452" y="343781"/>
                  <a:pt x="1167240" y="343781"/>
                  <a:pt x="1170028" y="343781"/>
                </a:cubicBezTo>
                <a:close/>
                <a:moveTo>
                  <a:pt x="1116013" y="340606"/>
                </a:moveTo>
                <a:cubicBezTo>
                  <a:pt x="1118791" y="340606"/>
                  <a:pt x="1121569" y="340606"/>
                  <a:pt x="1124347" y="343432"/>
                </a:cubicBezTo>
                <a:cubicBezTo>
                  <a:pt x="1127125" y="343432"/>
                  <a:pt x="1127125" y="346258"/>
                  <a:pt x="1127125" y="349085"/>
                </a:cubicBezTo>
                <a:cubicBezTo>
                  <a:pt x="1127125" y="349085"/>
                  <a:pt x="1127125" y="349085"/>
                  <a:pt x="1127125" y="385824"/>
                </a:cubicBezTo>
                <a:cubicBezTo>
                  <a:pt x="1127125" y="388650"/>
                  <a:pt x="1124347" y="394302"/>
                  <a:pt x="1118791" y="394302"/>
                </a:cubicBezTo>
                <a:cubicBezTo>
                  <a:pt x="1085453" y="397128"/>
                  <a:pt x="1060450" y="416911"/>
                  <a:pt x="1049337" y="425389"/>
                </a:cubicBezTo>
                <a:cubicBezTo>
                  <a:pt x="1049337" y="425389"/>
                  <a:pt x="1049337" y="425389"/>
                  <a:pt x="1049337" y="589303"/>
                </a:cubicBezTo>
                <a:cubicBezTo>
                  <a:pt x="1049337" y="594955"/>
                  <a:pt x="1046559" y="597781"/>
                  <a:pt x="1041003" y="597781"/>
                </a:cubicBezTo>
                <a:cubicBezTo>
                  <a:pt x="1041003" y="597781"/>
                  <a:pt x="1041003" y="597781"/>
                  <a:pt x="1002109" y="597781"/>
                </a:cubicBezTo>
                <a:cubicBezTo>
                  <a:pt x="996553" y="597781"/>
                  <a:pt x="993775" y="594955"/>
                  <a:pt x="993775" y="589303"/>
                </a:cubicBezTo>
                <a:cubicBezTo>
                  <a:pt x="993775" y="589303"/>
                  <a:pt x="993775" y="589303"/>
                  <a:pt x="993775" y="351911"/>
                </a:cubicBezTo>
                <a:cubicBezTo>
                  <a:pt x="993775" y="346258"/>
                  <a:pt x="996553" y="343432"/>
                  <a:pt x="1002109" y="343432"/>
                </a:cubicBezTo>
                <a:cubicBezTo>
                  <a:pt x="1002109" y="343432"/>
                  <a:pt x="1002109" y="343432"/>
                  <a:pt x="1041003" y="343432"/>
                </a:cubicBezTo>
                <a:cubicBezTo>
                  <a:pt x="1046559" y="343432"/>
                  <a:pt x="1049337" y="346258"/>
                  <a:pt x="1049337" y="351911"/>
                </a:cubicBezTo>
                <a:cubicBezTo>
                  <a:pt x="1049337" y="351911"/>
                  <a:pt x="1049337" y="351911"/>
                  <a:pt x="1049337" y="368867"/>
                </a:cubicBezTo>
                <a:cubicBezTo>
                  <a:pt x="1066006" y="357563"/>
                  <a:pt x="1091009" y="340606"/>
                  <a:pt x="1116013" y="340606"/>
                </a:cubicBezTo>
                <a:close/>
                <a:moveTo>
                  <a:pt x="843157" y="335843"/>
                </a:moveTo>
                <a:cubicBezTo>
                  <a:pt x="902173" y="335843"/>
                  <a:pt x="930276" y="364084"/>
                  <a:pt x="930276" y="423390"/>
                </a:cubicBezTo>
                <a:cubicBezTo>
                  <a:pt x="930276" y="592835"/>
                  <a:pt x="930276" y="592835"/>
                  <a:pt x="930276" y="592835"/>
                </a:cubicBezTo>
                <a:cubicBezTo>
                  <a:pt x="930276" y="595659"/>
                  <a:pt x="927466" y="598483"/>
                  <a:pt x="927466" y="601307"/>
                </a:cubicBezTo>
                <a:cubicBezTo>
                  <a:pt x="924656" y="604131"/>
                  <a:pt x="921845" y="604131"/>
                  <a:pt x="919035" y="604131"/>
                </a:cubicBezTo>
                <a:cubicBezTo>
                  <a:pt x="899363" y="601307"/>
                  <a:pt x="890932" y="595659"/>
                  <a:pt x="879691" y="587187"/>
                </a:cubicBezTo>
                <a:cubicBezTo>
                  <a:pt x="879691" y="587187"/>
                  <a:pt x="837536" y="604131"/>
                  <a:pt x="798192" y="604131"/>
                </a:cubicBezTo>
                <a:cubicBezTo>
                  <a:pt x="750416" y="604131"/>
                  <a:pt x="722313" y="575890"/>
                  <a:pt x="722313" y="522233"/>
                </a:cubicBezTo>
                <a:cubicBezTo>
                  <a:pt x="722313" y="471399"/>
                  <a:pt x="747606" y="448807"/>
                  <a:pt x="809433" y="445983"/>
                </a:cubicBezTo>
                <a:cubicBezTo>
                  <a:pt x="871260" y="440334"/>
                  <a:pt x="871260" y="440334"/>
                  <a:pt x="871260" y="440334"/>
                </a:cubicBezTo>
                <a:cubicBezTo>
                  <a:pt x="871260" y="423390"/>
                  <a:pt x="871260" y="423390"/>
                  <a:pt x="871260" y="423390"/>
                </a:cubicBezTo>
                <a:cubicBezTo>
                  <a:pt x="871260" y="403621"/>
                  <a:pt x="860018" y="392325"/>
                  <a:pt x="840346" y="392325"/>
                </a:cubicBezTo>
                <a:cubicBezTo>
                  <a:pt x="812243" y="392325"/>
                  <a:pt x="772899" y="397973"/>
                  <a:pt x="750416" y="397973"/>
                </a:cubicBezTo>
                <a:cubicBezTo>
                  <a:pt x="747606" y="397973"/>
                  <a:pt x="747606" y="397973"/>
                  <a:pt x="744796" y="395149"/>
                </a:cubicBezTo>
                <a:cubicBezTo>
                  <a:pt x="741985" y="395149"/>
                  <a:pt x="741985" y="392325"/>
                  <a:pt x="741985" y="389501"/>
                </a:cubicBezTo>
                <a:cubicBezTo>
                  <a:pt x="739175" y="355612"/>
                  <a:pt x="739175" y="355612"/>
                  <a:pt x="739175" y="355612"/>
                </a:cubicBezTo>
                <a:cubicBezTo>
                  <a:pt x="739175" y="352788"/>
                  <a:pt x="741985" y="347140"/>
                  <a:pt x="747606" y="347140"/>
                </a:cubicBezTo>
                <a:cubicBezTo>
                  <a:pt x="767278" y="344316"/>
                  <a:pt x="815054" y="335843"/>
                  <a:pt x="843157" y="335843"/>
                </a:cubicBezTo>
                <a:close/>
                <a:moveTo>
                  <a:pt x="396875" y="335843"/>
                </a:moveTo>
                <a:cubicBezTo>
                  <a:pt x="460001" y="335843"/>
                  <a:pt x="511175" y="395901"/>
                  <a:pt x="511175" y="469987"/>
                </a:cubicBezTo>
                <a:cubicBezTo>
                  <a:pt x="511175" y="544073"/>
                  <a:pt x="460001" y="604131"/>
                  <a:pt x="396875" y="604131"/>
                </a:cubicBezTo>
                <a:cubicBezTo>
                  <a:pt x="333749" y="604131"/>
                  <a:pt x="282575" y="544073"/>
                  <a:pt x="282575" y="469987"/>
                </a:cubicBezTo>
                <a:cubicBezTo>
                  <a:pt x="282575" y="395901"/>
                  <a:pt x="333749" y="335843"/>
                  <a:pt x="396875" y="335843"/>
                </a:cubicBezTo>
                <a:close/>
                <a:moveTo>
                  <a:pt x="103585" y="300918"/>
                </a:moveTo>
                <a:cubicBezTo>
                  <a:pt x="81360" y="300918"/>
                  <a:pt x="67470" y="300918"/>
                  <a:pt x="61913" y="303759"/>
                </a:cubicBezTo>
                <a:cubicBezTo>
                  <a:pt x="61913" y="406027"/>
                  <a:pt x="61913" y="406027"/>
                  <a:pt x="61913" y="406027"/>
                </a:cubicBezTo>
                <a:cubicBezTo>
                  <a:pt x="73026" y="406027"/>
                  <a:pt x="92473" y="408868"/>
                  <a:pt x="123032" y="406027"/>
                </a:cubicBezTo>
                <a:cubicBezTo>
                  <a:pt x="159148" y="406027"/>
                  <a:pt x="184151" y="386142"/>
                  <a:pt x="184151" y="354893"/>
                </a:cubicBezTo>
                <a:cubicBezTo>
                  <a:pt x="184151" y="329326"/>
                  <a:pt x="167482" y="300918"/>
                  <a:pt x="125810" y="300918"/>
                </a:cubicBezTo>
                <a:cubicBezTo>
                  <a:pt x="103585" y="300918"/>
                  <a:pt x="103585" y="300918"/>
                  <a:pt x="103585" y="300918"/>
                </a:cubicBezTo>
                <a:close/>
                <a:moveTo>
                  <a:pt x="614557" y="285043"/>
                </a:moveTo>
                <a:cubicBezTo>
                  <a:pt x="617342" y="285043"/>
                  <a:pt x="620127" y="285043"/>
                  <a:pt x="622912" y="285043"/>
                </a:cubicBezTo>
                <a:cubicBezTo>
                  <a:pt x="622912" y="287870"/>
                  <a:pt x="625698" y="290697"/>
                  <a:pt x="625698" y="293524"/>
                </a:cubicBezTo>
                <a:cubicBezTo>
                  <a:pt x="625698" y="344407"/>
                  <a:pt x="625698" y="344407"/>
                  <a:pt x="625698" y="344407"/>
                </a:cubicBezTo>
                <a:cubicBezTo>
                  <a:pt x="684184" y="344407"/>
                  <a:pt x="684184" y="344407"/>
                  <a:pt x="684184" y="344407"/>
                </a:cubicBezTo>
                <a:cubicBezTo>
                  <a:pt x="689755" y="344407"/>
                  <a:pt x="692540" y="347234"/>
                  <a:pt x="692540" y="352888"/>
                </a:cubicBezTo>
                <a:cubicBezTo>
                  <a:pt x="692540" y="386811"/>
                  <a:pt x="692540" y="386811"/>
                  <a:pt x="692540" y="386811"/>
                </a:cubicBezTo>
                <a:cubicBezTo>
                  <a:pt x="692540" y="392464"/>
                  <a:pt x="689755" y="395291"/>
                  <a:pt x="684184" y="395291"/>
                </a:cubicBezTo>
                <a:cubicBezTo>
                  <a:pt x="625698" y="395291"/>
                  <a:pt x="625698" y="395291"/>
                  <a:pt x="625698" y="395291"/>
                </a:cubicBezTo>
                <a:cubicBezTo>
                  <a:pt x="625698" y="499885"/>
                  <a:pt x="625698" y="499885"/>
                  <a:pt x="625698" y="499885"/>
                </a:cubicBezTo>
                <a:cubicBezTo>
                  <a:pt x="625698" y="536635"/>
                  <a:pt x="625698" y="550769"/>
                  <a:pt x="650763" y="550769"/>
                </a:cubicBezTo>
                <a:cubicBezTo>
                  <a:pt x="661904" y="550769"/>
                  <a:pt x="675829" y="547942"/>
                  <a:pt x="684184" y="547942"/>
                </a:cubicBezTo>
                <a:cubicBezTo>
                  <a:pt x="689755" y="547942"/>
                  <a:pt x="692540" y="553596"/>
                  <a:pt x="692540" y="559249"/>
                </a:cubicBezTo>
                <a:cubicBezTo>
                  <a:pt x="695325" y="590345"/>
                  <a:pt x="695325" y="590345"/>
                  <a:pt x="695325" y="590345"/>
                </a:cubicBezTo>
                <a:cubicBezTo>
                  <a:pt x="695325" y="595999"/>
                  <a:pt x="692540" y="598826"/>
                  <a:pt x="686969" y="601652"/>
                </a:cubicBezTo>
                <a:cubicBezTo>
                  <a:pt x="673044" y="601652"/>
                  <a:pt x="656334" y="607306"/>
                  <a:pt x="642408" y="607306"/>
                </a:cubicBezTo>
                <a:cubicBezTo>
                  <a:pt x="586706" y="607306"/>
                  <a:pt x="567211" y="584691"/>
                  <a:pt x="567211" y="508366"/>
                </a:cubicBezTo>
                <a:cubicBezTo>
                  <a:pt x="567211" y="395291"/>
                  <a:pt x="567211" y="395291"/>
                  <a:pt x="567211" y="395291"/>
                </a:cubicBezTo>
                <a:cubicBezTo>
                  <a:pt x="544930" y="395291"/>
                  <a:pt x="544930" y="395291"/>
                  <a:pt x="544930" y="395291"/>
                </a:cubicBezTo>
                <a:cubicBezTo>
                  <a:pt x="539360" y="395291"/>
                  <a:pt x="536575" y="392464"/>
                  <a:pt x="536575" y="386811"/>
                </a:cubicBezTo>
                <a:cubicBezTo>
                  <a:pt x="536575" y="352888"/>
                  <a:pt x="536575" y="352888"/>
                  <a:pt x="536575" y="352888"/>
                </a:cubicBezTo>
                <a:cubicBezTo>
                  <a:pt x="536575" y="347234"/>
                  <a:pt x="539360" y="344407"/>
                  <a:pt x="544930" y="344407"/>
                </a:cubicBezTo>
                <a:cubicBezTo>
                  <a:pt x="567211" y="344407"/>
                  <a:pt x="567211" y="344407"/>
                  <a:pt x="567211" y="344407"/>
                </a:cubicBezTo>
                <a:cubicBezTo>
                  <a:pt x="567211" y="302004"/>
                  <a:pt x="567211" y="302004"/>
                  <a:pt x="567211" y="302004"/>
                </a:cubicBezTo>
                <a:cubicBezTo>
                  <a:pt x="567211" y="299178"/>
                  <a:pt x="569996" y="296351"/>
                  <a:pt x="575566" y="293524"/>
                </a:cubicBezTo>
                <a:cubicBezTo>
                  <a:pt x="614557" y="285043"/>
                  <a:pt x="614557" y="285043"/>
                  <a:pt x="614557" y="285043"/>
                </a:cubicBezTo>
                <a:close/>
                <a:moveTo>
                  <a:pt x="117618" y="245356"/>
                </a:moveTo>
                <a:cubicBezTo>
                  <a:pt x="123219" y="245356"/>
                  <a:pt x="126019" y="245356"/>
                  <a:pt x="126019" y="245356"/>
                </a:cubicBezTo>
                <a:cubicBezTo>
                  <a:pt x="224034" y="245356"/>
                  <a:pt x="246438" y="304564"/>
                  <a:pt x="246438" y="352493"/>
                </a:cubicBezTo>
                <a:cubicBezTo>
                  <a:pt x="246438" y="394784"/>
                  <a:pt x="226835" y="425798"/>
                  <a:pt x="184828" y="445534"/>
                </a:cubicBezTo>
                <a:lnTo>
                  <a:pt x="249238" y="586504"/>
                </a:lnTo>
                <a:cubicBezTo>
                  <a:pt x="249238" y="589323"/>
                  <a:pt x="249238" y="592142"/>
                  <a:pt x="246438" y="594962"/>
                </a:cubicBezTo>
                <a:cubicBezTo>
                  <a:pt x="246438" y="597781"/>
                  <a:pt x="243637" y="597781"/>
                  <a:pt x="238037" y="597781"/>
                </a:cubicBezTo>
                <a:cubicBezTo>
                  <a:pt x="193230" y="597781"/>
                  <a:pt x="193230" y="597781"/>
                  <a:pt x="193230" y="597781"/>
                </a:cubicBezTo>
                <a:cubicBezTo>
                  <a:pt x="190429" y="597781"/>
                  <a:pt x="187629" y="597781"/>
                  <a:pt x="184828" y="592142"/>
                </a:cubicBezTo>
                <a:cubicBezTo>
                  <a:pt x="128820" y="462450"/>
                  <a:pt x="128820" y="462450"/>
                  <a:pt x="128820" y="462450"/>
                </a:cubicBezTo>
                <a:cubicBezTo>
                  <a:pt x="98015" y="462450"/>
                  <a:pt x="72811" y="459631"/>
                  <a:pt x="61610" y="459631"/>
                </a:cubicBezTo>
                <a:cubicBezTo>
                  <a:pt x="61610" y="589323"/>
                  <a:pt x="61610" y="589323"/>
                  <a:pt x="61610" y="589323"/>
                </a:cubicBezTo>
                <a:cubicBezTo>
                  <a:pt x="61610" y="594962"/>
                  <a:pt x="56009" y="597781"/>
                  <a:pt x="50408" y="597781"/>
                </a:cubicBezTo>
                <a:cubicBezTo>
                  <a:pt x="11202" y="597781"/>
                  <a:pt x="11202" y="597781"/>
                  <a:pt x="11202" y="597781"/>
                </a:cubicBezTo>
                <a:cubicBezTo>
                  <a:pt x="5601" y="597781"/>
                  <a:pt x="0" y="594962"/>
                  <a:pt x="0" y="589323"/>
                </a:cubicBezTo>
                <a:cubicBezTo>
                  <a:pt x="0" y="262273"/>
                  <a:pt x="0" y="262273"/>
                  <a:pt x="0" y="262273"/>
                </a:cubicBezTo>
                <a:cubicBezTo>
                  <a:pt x="0" y="256634"/>
                  <a:pt x="5601" y="250995"/>
                  <a:pt x="8402" y="250995"/>
                </a:cubicBezTo>
                <a:cubicBezTo>
                  <a:pt x="61610" y="245356"/>
                  <a:pt x="103616" y="245356"/>
                  <a:pt x="117618" y="245356"/>
                </a:cubicBezTo>
                <a:close/>
                <a:moveTo>
                  <a:pt x="1968123" y="200530"/>
                </a:moveTo>
                <a:cubicBezTo>
                  <a:pt x="1965325" y="203328"/>
                  <a:pt x="1965325" y="206126"/>
                  <a:pt x="1965325" y="211723"/>
                </a:cubicBezTo>
                <a:cubicBezTo>
                  <a:pt x="1965325" y="211723"/>
                  <a:pt x="1965325" y="211723"/>
                  <a:pt x="1976518" y="348840"/>
                </a:cubicBezTo>
                <a:cubicBezTo>
                  <a:pt x="1976518" y="354436"/>
                  <a:pt x="1979317" y="360033"/>
                  <a:pt x="1982115" y="362831"/>
                </a:cubicBezTo>
                <a:cubicBezTo>
                  <a:pt x="1984913" y="362831"/>
                  <a:pt x="1990510" y="362831"/>
                  <a:pt x="1996106" y="360033"/>
                </a:cubicBezTo>
                <a:cubicBezTo>
                  <a:pt x="1996106" y="360033"/>
                  <a:pt x="1996106" y="360033"/>
                  <a:pt x="2119232" y="301269"/>
                </a:cubicBezTo>
                <a:cubicBezTo>
                  <a:pt x="2124828" y="298470"/>
                  <a:pt x="2127627" y="298470"/>
                  <a:pt x="2130425" y="292874"/>
                </a:cubicBezTo>
                <a:cubicBezTo>
                  <a:pt x="2130425" y="290075"/>
                  <a:pt x="2127627" y="287277"/>
                  <a:pt x="2124828" y="284479"/>
                </a:cubicBezTo>
                <a:cubicBezTo>
                  <a:pt x="2082854" y="239706"/>
                  <a:pt x="2038081" y="214521"/>
                  <a:pt x="1979317" y="200530"/>
                </a:cubicBezTo>
                <a:cubicBezTo>
                  <a:pt x="1976518" y="197731"/>
                  <a:pt x="1970922" y="197731"/>
                  <a:pt x="1968123" y="200530"/>
                </a:cubicBezTo>
                <a:close/>
                <a:moveTo>
                  <a:pt x="1890255" y="199484"/>
                </a:moveTo>
                <a:cubicBezTo>
                  <a:pt x="1888156" y="199835"/>
                  <a:pt x="1886057" y="200536"/>
                  <a:pt x="1884658" y="200536"/>
                </a:cubicBezTo>
                <a:cubicBezTo>
                  <a:pt x="1825894" y="214559"/>
                  <a:pt x="1781121" y="239800"/>
                  <a:pt x="1739147" y="284673"/>
                </a:cubicBezTo>
                <a:cubicBezTo>
                  <a:pt x="1736348" y="287478"/>
                  <a:pt x="1733550" y="290282"/>
                  <a:pt x="1733550" y="293087"/>
                </a:cubicBezTo>
                <a:cubicBezTo>
                  <a:pt x="1736348" y="298696"/>
                  <a:pt x="1739147" y="301501"/>
                  <a:pt x="1744743" y="301501"/>
                </a:cubicBezTo>
                <a:cubicBezTo>
                  <a:pt x="1744743" y="301501"/>
                  <a:pt x="1744743" y="301501"/>
                  <a:pt x="1867869" y="363202"/>
                </a:cubicBezTo>
                <a:cubicBezTo>
                  <a:pt x="1873465" y="366006"/>
                  <a:pt x="1876264" y="366006"/>
                  <a:pt x="1881860" y="363202"/>
                </a:cubicBezTo>
                <a:cubicBezTo>
                  <a:pt x="1884658" y="360397"/>
                  <a:pt x="1887457" y="357592"/>
                  <a:pt x="1887457" y="351983"/>
                </a:cubicBezTo>
                <a:cubicBezTo>
                  <a:pt x="1887457" y="351983"/>
                  <a:pt x="1887457" y="351983"/>
                  <a:pt x="1898650" y="214559"/>
                </a:cubicBezTo>
                <a:cubicBezTo>
                  <a:pt x="1898650" y="206145"/>
                  <a:pt x="1895852" y="203340"/>
                  <a:pt x="1895852" y="200536"/>
                </a:cubicBezTo>
                <a:cubicBezTo>
                  <a:pt x="1894453" y="199134"/>
                  <a:pt x="1892354" y="199134"/>
                  <a:pt x="1890255" y="199484"/>
                </a:cubicBezTo>
                <a:close/>
                <a:moveTo>
                  <a:pt x="1932782" y="151693"/>
                </a:moveTo>
                <a:cubicBezTo>
                  <a:pt x="2095420" y="151693"/>
                  <a:pt x="2227264" y="284959"/>
                  <a:pt x="2227264" y="449350"/>
                </a:cubicBezTo>
                <a:cubicBezTo>
                  <a:pt x="2227264" y="613741"/>
                  <a:pt x="2095420" y="747007"/>
                  <a:pt x="1932782" y="747007"/>
                </a:cubicBezTo>
                <a:cubicBezTo>
                  <a:pt x="1770144" y="747007"/>
                  <a:pt x="1638300" y="613741"/>
                  <a:pt x="1638300" y="449350"/>
                </a:cubicBezTo>
                <a:cubicBezTo>
                  <a:pt x="1638300" y="284959"/>
                  <a:pt x="1770144" y="151693"/>
                  <a:pt x="1932782" y="151693"/>
                </a:cubicBezTo>
                <a:close/>
                <a:moveTo>
                  <a:pt x="1931988" y="108832"/>
                </a:moveTo>
                <a:cubicBezTo>
                  <a:pt x="1746993" y="108832"/>
                  <a:pt x="1597025" y="260577"/>
                  <a:pt x="1597025" y="447764"/>
                </a:cubicBezTo>
                <a:cubicBezTo>
                  <a:pt x="1597025" y="634951"/>
                  <a:pt x="1746993" y="786696"/>
                  <a:pt x="1931988" y="786696"/>
                </a:cubicBezTo>
                <a:cubicBezTo>
                  <a:pt x="2116983" y="786696"/>
                  <a:pt x="2266951" y="634951"/>
                  <a:pt x="2266951" y="447764"/>
                </a:cubicBezTo>
                <a:cubicBezTo>
                  <a:pt x="2266951" y="260577"/>
                  <a:pt x="2116983" y="108832"/>
                  <a:pt x="1931988" y="108832"/>
                </a:cubicBezTo>
                <a:close/>
                <a:moveTo>
                  <a:pt x="1914436" y="2117"/>
                </a:moveTo>
                <a:cubicBezTo>
                  <a:pt x="1914436" y="2117"/>
                  <a:pt x="1914436" y="2117"/>
                  <a:pt x="1917229" y="2117"/>
                </a:cubicBezTo>
                <a:cubicBezTo>
                  <a:pt x="1925608" y="-706"/>
                  <a:pt x="1936781" y="-706"/>
                  <a:pt x="1945160" y="2117"/>
                </a:cubicBezTo>
                <a:cubicBezTo>
                  <a:pt x="1945160" y="2117"/>
                  <a:pt x="1945160" y="2117"/>
                  <a:pt x="1947953" y="2117"/>
                </a:cubicBezTo>
                <a:cubicBezTo>
                  <a:pt x="1959125" y="21876"/>
                  <a:pt x="1964711" y="47281"/>
                  <a:pt x="1964711" y="69864"/>
                </a:cubicBezTo>
                <a:cubicBezTo>
                  <a:pt x="1970297" y="69864"/>
                  <a:pt x="1992641" y="72686"/>
                  <a:pt x="1995434" y="75509"/>
                </a:cubicBezTo>
                <a:cubicBezTo>
                  <a:pt x="2001020" y="50104"/>
                  <a:pt x="2014985" y="27522"/>
                  <a:pt x="2031743" y="13408"/>
                </a:cubicBezTo>
                <a:cubicBezTo>
                  <a:pt x="2042915" y="13408"/>
                  <a:pt x="2054087" y="16231"/>
                  <a:pt x="2059673" y="19054"/>
                </a:cubicBezTo>
                <a:cubicBezTo>
                  <a:pt x="2059673" y="19054"/>
                  <a:pt x="2059673" y="19054"/>
                  <a:pt x="2062466" y="19054"/>
                </a:cubicBezTo>
                <a:cubicBezTo>
                  <a:pt x="2062466" y="19054"/>
                  <a:pt x="2062466" y="19054"/>
                  <a:pt x="2062466" y="21876"/>
                </a:cubicBezTo>
                <a:cubicBezTo>
                  <a:pt x="2065259" y="33168"/>
                  <a:pt x="2068052" y="44459"/>
                  <a:pt x="2068052" y="55750"/>
                </a:cubicBezTo>
                <a:cubicBezTo>
                  <a:pt x="2068052" y="69864"/>
                  <a:pt x="2065259" y="81155"/>
                  <a:pt x="2062466" y="92446"/>
                </a:cubicBezTo>
                <a:cubicBezTo>
                  <a:pt x="2065259" y="95269"/>
                  <a:pt x="2087603" y="103737"/>
                  <a:pt x="2090396" y="103737"/>
                </a:cubicBezTo>
                <a:cubicBezTo>
                  <a:pt x="2104361" y="83977"/>
                  <a:pt x="2121119" y="64218"/>
                  <a:pt x="2140670" y="55750"/>
                </a:cubicBezTo>
                <a:cubicBezTo>
                  <a:pt x="2140670" y="55750"/>
                  <a:pt x="2140670" y="55750"/>
                  <a:pt x="2140670" y="52927"/>
                </a:cubicBezTo>
                <a:cubicBezTo>
                  <a:pt x="2140670" y="52927"/>
                  <a:pt x="2140670" y="52927"/>
                  <a:pt x="2143463" y="55750"/>
                </a:cubicBezTo>
                <a:cubicBezTo>
                  <a:pt x="2149049" y="58573"/>
                  <a:pt x="2160221" y="64218"/>
                  <a:pt x="2168600" y="69864"/>
                </a:cubicBezTo>
                <a:cubicBezTo>
                  <a:pt x="2168600" y="69864"/>
                  <a:pt x="2168600" y="72686"/>
                  <a:pt x="2168600" y="72686"/>
                </a:cubicBezTo>
                <a:cubicBezTo>
                  <a:pt x="2168600" y="95269"/>
                  <a:pt x="2163014" y="117851"/>
                  <a:pt x="2149049" y="140433"/>
                </a:cubicBezTo>
                <a:cubicBezTo>
                  <a:pt x="2151842" y="143256"/>
                  <a:pt x="2171393" y="157370"/>
                  <a:pt x="2174186" y="157370"/>
                </a:cubicBezTo>
                <a:cubicBezTo>
                  <a:pt x="2190944" y="140433"/>
                  <a:pt x="2213288" y="129142"/>
                  <a:pt x="2235633" y="123496"/>
                </a:cubicBezTo>
                <a:cubicBezTo>
                  <a:pt x="2244012" y="129142"/>
                  <a:pt x="2252391" y="137610"/>
                  <a:pt x="2257977" y="143256"/>
                </a:cubicBezTo>
                <a:cubicBezTo>
                  <a:pt x="2257977" y="143256"/>
                  <a:pt x="2257977" y="143256"/>
                  <a:pt x="2257977" y="146079"/>
                </a:cubicBezTo>
                <a:cubicBezTo>
                  <a:pt x="2252391" y="168661"/>
                  <a:pt x="2238425" y="191243"/>
                  <a:pt x="2221667" y="208180"/>
                </a:cubicBezTo>
                <a:cubicBezTo>
                  <a:pt x="2224461" y="211002"/>
                  <a:pt x="2238425" y="230762"/>
                  <a:pt x="2241219" y="230762"/>
                </a:cubicBezTo>
                <a:cubicBezTo>
                  <a:pt x="2260770" y="219471"/>
                  <a:pt x="2285907" y="213825"/>
                  <a:pt x="2308251" y="213825"/>
                </a:cubicBezTo>
                <a:cubicBezTo>
                  <a:pt x="2308251" y="213825"/>
                  <a:pt x="2308251" y="213825"/>
                  <a:pt x="2311044" y="213825"/>
                </a:cubicBezTo>
                <a:cubicBezTo>
                  <a:pt x="2316630" y="222293"/>
                  <a:pt x="2322216" y="233585"/>
                  <a:pt x="2325009" y="239230"/>
                </a:cubicBezTo>
                <a:cubicBezTo>
                  <a:pt x="2325009" y="239230"/>
                  <a:pt x="2325009" y="239230"/>
                  <a:pt x="2325009" y="242053"/>
                </a:cubicBezTo>
                <a:cubicBezTo>
                  <a:pt x="2313837" y="261812"/>
                  <a:pt x="2297079" y="281572"/>
                  <a:pt x="2274735" y="292863"/>
                </a:cubicBezTo>
                <a:cubicBezTo>
                  <a:pt x="2277528" y="295686"/>
                  <a:pt x="2285907" y="318268"/>
                  <a:pt x="2285907" y="321091"/>
                </a:cubicBezTo>
                <a:cubicBezTo>
                  <a:pt x="2311044" y="315445"/>
                  <a:pt x="2336181" y="312622"/>
                  <a:pt x="2355732" y="321091"/>
                </a:cubicBezTo>
                <a:cubicBezTo>
                  <a:pt x="2355732" y="321091"/>
                  <a:pt x="2355732" y="321091"/>
                  <a:pt x="2358525" y="321091"/>
                </a:cubicBezTo>
                <a:cubicBezTo>
                  <a:pt x="2361318" y="329559"/>
                  <a:pt x="2364111" y="340850"/>
                  <a:pt x="2366904" y="349318"/>
                </a:cubicBezTo>
                <a:cubicBezTo>
                  <a:pt x="2366904" y="349318"/>
                  <a:pt x="2366904" y="349318"/>
                  <a:pt x="2366904" y="352141"/>
                </a:cubicBezTo>
                <a:cubicBezTo>
                  <a:pt x="2366904" y="352141"/>
                  <a:pt x="2366904" y="352141"/>
                  <a:pt x="2364111" y="352141"/>
                </a:cubicBezTo>
                <a:cubicBezTo>
                  <a:pt x="2350146" y="369078"/>
                  <a:pt x="2327802" y="380369"/>
                  <a:pt x="2305458" y="388837"/>
                </a:cubicBezTo>
                <a:cubicBezTo>
                  <a:pt x="2305458" y="391660"/>
                  <a:pt x="2308251" y="414242"/>
                  <a:pt x="2308251" y="417065"/>
                </a:cubicBezTo>
                <a:cubicBezTo>
                  <a:pt x="2333388" y="417065"/>
                  <a:pt x="2358525" y="425533"/>
                  <a:pt x="2375283" y="436824"/>
                </a:cubicBezTo>
                <a:cubicBezTo>
                  <a:pt x="2375283" y="436824"/>
                  <a:pt x="2375283" y="436824"/>
                  <a:pt x="2378076" y="436824"/>
                </a:cubicBezTo>
                <a:cubicBezTo>
                  <a:pt x="2378076" y="442470"/>
                  <a:pt x="2378076" y="448115"/>
                  <a:pt x="2378076" y="450938"/>
                </a:cubicBezTo>
                <a:cubicBezTo>
                  <a:pt x="2378076" y="456584"/>
                  <a:pt x="2378076" y="462229"/>
                  <a:pt x="2378076" y="467875"/>
                </a:cubicBezTo>
                <a:cubicBezTo>
                  <a:pt x="2378076" y="467875"/>
                  <a:pt x="2378076" y="467875"/>
                  <a:pt x="2375283" y="467875"/>
                </a:cubicBezTo>
                <a:cubicBezTo>
                  <a:pt x="2358525" y="479166"/>
                  <a:pt x="2333388" y="487634"/>
                  <a:pt x="2308251" y="487634"/>
                </a:cubicBezTo>
                <a:cubicBezTo>
                  <a:pt x="2308251" y="490457"/>
                  <a:pt x="2305458" y="513039"/>
                  <a:pt x="2302665" y="515862"/>
                </a:cubicBezTo>
                <a:cubicBezTo>
                  <a:pt x="2327802" y="524330"/>
                  <a:pt x="2350146" y="535621"/>
                  <a:pt x="2364111" y="552558"/>
                </a:cubicBezTo>
                <a:cubicBezTo>
                  <a:pt x="2364111" y="552558"/>
                  <a:pt x="2364111" y="552558"/>
                  <a:pt x="2364111" y="555381"/>
                </a:cubicBezTo>
                <a:cubicBezTo>
                  <a:pt x="2364111" y="563849"/>
                  <a:pt x="2361318" y="575140"/>
                  <a:pt x="2358525" y="583609"/>
                </a:cubicBezTo>
                <a:cubicBezTo>
                  <a:pt x="2358525" y="583609"/>
                  <a:pt x="2358525" y="583609"/>
                  <a:pt x="2355732" y="583609"/>
                </a:cubicBezTo>
                <a:cubicBezTo>
                  <a:pt x="2333388" y="589254"/>
                  <a:pt x="2308251" y="589254"/>
                  <a:pt x="2285907" y="583609"/>
                </a:cubicBezTo>
                <a:cubicBezTo>
                  <a:pt x="2285907" y="586431"/>
                  <a:pt x="2274735" y="606191"/>
                  <a:pt x="2274735" y="611836"/>
                </a:cubicBezTo>
                <a:cubicBezTo>
                  <a:pt x="2294286" y="623127"/>
                  <a:pt x="2313837" y="642887"/>
                  <a:pt x="2325009" y="659824"/>
                </a:cubicBezTo>
                <a:cubicBezTo>
                  <a:pt x="2325009" y="659824"/>
                  <a:pt x="2325009" y="659824"/>
                  <a:pt x="2325009" y="662646"/>
                </a:cubicBezTo>
                <a:cubicBezTo>
                  <a:pt x="2322216" y="671115"/>
                  <a:pt x="2313837" y="682406"/>
                  <a:pt x="2311044" y="688051"/>
                </a:cubicBezTo>
                <a:cubicBezTo>
                  <a:pt x="2311044" y="688051"/>
                  <a:pt x="2311044" y="688051"/>
                  <a:pt x="2308251" y="690874"/>
                </a:cubicBezTo>
                <a:cubicBezTo>
                  <a:pt x="2285907" y="690874"/>
                  <a:pt x="2260770" y="682406"/>
                  <a:pt x="2238425" y="671115"/>
                </a:cubicBezTo>
                <a:cubicBezTo>
                  <a:pt x="2238425" y="673937"/>
                  <a:pt x="2224461" y="693697"/>
                  <a:pt x="2221667" y="696520"/>
                </a:cubicBezTo>
                <a:cubicBezTo>
                  <a:pt x="2238425" y="713456"/>
                  <a:pt x="2252391" y="736038"/>
                  <a:pt x="2257977" y="758621"/>
                </a:cubicBezTo>
                <a:cubicBezTo>
                  <a:pt x="2257977" y="758621"/>
                  <a:pt x="2257977" y="758621"/>
                  <a:pt x="2255184" y="758621"/>
                </a:cubicBezTo>
                <a:cubicBezTo>
                  <a:pt x="2252391" y="767089"/>
                  <a:pt x="2241219" y="775557"/>
                  <a:pt x="2235633" y="781203"/>
                </a:cubicBezTo>
                <a:cubicBezTo>
                  <a:pt x="2235633" y="781203"/>
                  <a:pt x="2235633" y="781203"/>
                  <a:pt x="2232839" y="781203"/>
                </a:cubicBezTo>
                <a:cubicBezTo>
                  <a:pt x="2213288" y="775557"/>
                  <a:pt x="2190944" y="761443"/>
                  <a:pt x="2171393" y="744507"/>
                </a:cubicBezTo>
                <a:cubicBezTo>
                  <a:pt x="2168600" y="747330"/>
                  <a:pt x="2151842" y="761443"/>
                  <a:pt x="2149049" y="764266"/>
                </a:cubicBezTo>
                <a:cubicBezTo>
                  <a:pt x="2160221" y="784026"/>
                  <a:pt x="2168600" y="809431"/>
                  <a:pt x="2168600" y="829190"/>
                </a:cubicBezTo>
                <a:cubicBezTo>
                  <a:pt x="2168600" y="832013"/>
                  <a:pt x="2168600" y="832013"/>
                  <a:pt x="2168600" y="832013"/>
                </a:cubicBezTo>
                <a:cubicBezTo>
                  <a:pt x="2168600" y="832013"/>
                  <a:pt x="2168600" y="832013"/>
                  <a:pt x="2165807" y="834836"/>
                </a:cubicBezTo>
                <a:cubicBezTo>
                  <a:pt x="2160221" y="840481"/>
                  <a:pt x="2149049" y="846127"/>
                  <a:pt x="2140670" y="848949"/>
                </a:cubicBezTo>
                <a:cubicBezTo>
                  <a:pt x="2121119" y="837658"/>
                  <a:pt x="2101568" y="820722"/>
                  <a:pt x="2090396" y="798140"/>
                </a:cubicBezTo>
                <a:cubicBezTo>
                  <a:pt x="2087603" y="800962"/>
                  <a:pt x="2065259" y="809431"/>
                  <a:pt x="2062466" y="809431"/>
                </a:cubicBezTo>
                <a:cubicBezTo>
                  <a:pt x="2065259" y="820722"/>
                  <a:pt x="2065259" y="834836"/>
                  <a:pt x="2065259" y="846127"/>
                </a:cubicBezTo>
                <a:cubicBezTo>
                  <a:pt x="2065259" y="857418"/>
                  <a:pt x="2065259" y="871532"/>
                  <a:pt x="2062466" y="882823"/>
                </a:cubicBezTo>
                <a:cubicBezTo>
                  <a:pt x="2062466" y="882823"/>
                  <a:pt x="2062466" y="882823"/>
                  <a:pt x="2059673" y="882823"/>
                </a:cubicBezTo>
                <a:cubicBezTo>
                  <a:pt x="2054087" y="885646"/>
                  <a:pt x="2040122" y="888468"/>
                  <a:pt x="2031743" y="891291"/>
                </a:cubicBezTo>
                <a:cubicBezTo>
                  <a:pt x="2014985" y="874354"/>
                  <a:pt x="2001020" y="851772"/>
                  <a:pt x="1995434" y="829190"/>
                </a:cubicBezTo>
                <a:cubicBezTo>
                  <a:pt x="1992641" y="829190"/>
                  <a:pt x="1970297" y="832013"/>
                  <a:pt x="1967504" y="832013"/>
                </a:cubicBezTo>
                <a:cubicBezTo>
                  <a:pt x="1964711" y="857418"/>
                  <a:pt x="1959125" y="882823"/>
                  <a:pt x="1947953" y="902582"/>
                </a:cubicBezTo>
                <a:cubicBezTo>
                  <a:pt x="1947953" y="902582"/>
                  <a:pt x="1947953" y="902582"/>
                  <a:pt x="1945160" y="902582"/>
                </a:cubicBezTo>
                <a:cubicBezTo>
                  <a:pt x="1939574" y="902582"/>
                  <a:pt x="1925608" y="902582"/>
                  <a:pt x="1917229" y="902582"/>
                </a:cubicBezTo>
                <a:cubicBezTo>
                  <a:pt x="1917229" y="902582"/>
                  <a:pt x="1917229" y="902582"/>
                  <a:pt x="1914436" y="902582"/>
                </a:cubicBezTo>
                <a:cubicBezTo>
                  <a:pt x="1903264" y="882823"/>
                  <a:pt x="1897678" y="857418"/>
                  <a:pt x="1897678" y="832013"/>
                </a:cubicBezTo>
                <a:cubicBezTo>
                  <a:pt x="1894885" y="832013"/>
                  <a:pt x="1869748" y="829190"/>
                  <a:pt x="1866955" y="829190"/>
                </a:cubicBezTo>
                <a:cubicBezTo>
                  <a:pt x="1861369" y="851772"/>
                  <a:pt x="1847404" y="874354"/>
                  <a:pt x="1833439" y="891291"/>
                </a:cubicBezTo>
                <a:cubicBezTo>
                  <a:pt x="1833439" y="891291"/>
                  <a:pt x="1833439" y="891291"/>
                  <a:pt x="1830646" y="891291"/>
                </a:cubicBezTo>
                <a:cubicBezTo>
                  <a:pt x="1822267" y="888468"/>
                  <a:pt x="1808302" y="885646"/>
                  <a:pt x="1802716" y="882823"/>
                </a:cubicBezTo>
                <a:cubicBezTo>
                  <a:pt x="1802716" y="882823"/>
                  <a:pt x="1802716" y="882823"/>
                  <a:pt x="1799923" y="882823"/>
                </a:cubicBezTo>
                <a:cubicBezTo>
                  <a:pt x="1799923" y="882823"/>
                  <a:pt x="1799923" y="882823"/>
                  <a:pt x="1799923" y="880000"/>
                </a:cubicBezTo>
                <a:cubicBezTo>
                  <a:pt x="1797130" y="871532"/>
                  <a:pt x="1797130" y="857418"/>
                  <a:pt x="1797130" y="846127"/>
                </a:cubicBezTo>
                <a:cubicBezTo>
                  <a:pt x="1797130" y="834836"/>
                  <a:pt x="1797130" y="820722"/>
                  <a:pt x="1799923" y="809431"/>
                </a:cubicBezTo>
                <a:cubicBezTo>
                  <a:pt x="1797130" y="809431"/>
                  <a:pt x="1777579" y="800962"/>
                  <a:pt x="1774786" y="798140"/>
                </a:cubicBezTo>
                <a:cubicBezTo>
                  <a:pt x="1760821" y="820722"/>
                  <a:pt x="1744063" y="837658"/>
                  <a:pt x="1724512" y="848949"/>
                </a:cubicBezTo>
                <a:cubicBezTo>
                  <a:pt x="1724512" y="848949"/>
                  <a:pt x="1724512" y="848949"/>
                  <a:pt x="1721719" y="851772"/>
                </a:cubicBezTo>
                <a:cubicBezTo>
                  <a:pt x="1721719" y="851772"/>
                  <a:pt x="1721719" y="851772"/>
                  <a:pt x="1721719" y="848949"/>
                </a:cubicBezTo>
                <a:cubicBezTo>
                  <a:pt x="1713340" y="846127"/>
                  <a:pt x="1702168" y="840481"/>
                  <a:pt x="1696582" y="834836"/>
                </a:cubicBezTo>
                <a:cubicBezTo>
                  <a:pt x="1696582" y="834836"/>
                  <a:pt x="1696582" y="832013"/>
                  <a:pt x="1696582" y="832013"/>
                </a:cubicBezTo>
                <a:cubicBezTo>
                  <a:pt x="1696582" y="809431"/>
                  <a:pt x="1702168" y="786848"/>
                  <a:pt x="1713340" y="764266"/>
                </a:cubicBezTo>
                <a:cubicBezTo>
                  <a:pt x="1710547" y="761443"/>
                  <a:pt x="1693789" y="747330"/>
                  <a:pt x="1690996" y="744507"/>
                </a:cubicBezTo>
                <a:cubicBezTo>
                  <a:pt x="1671445" y="764266"/>
                  <a:pt x="1649101" y="775557"/>
                  <a:pt x="1629549" y="781203"/>
                </a:cubicBezTo>
                <a:cubicBezTo>
                  <a:pt x="1629549" y="781203"/>
                  <a:pt x="1629549" y="781203"/>
                  <a:pt x="1626756" y="781203"/>
                </a:cubicBezTo>
                <a:cubicBezTo>
                  <a:pt x="1621170" y="775557"/>
                  <a:pt x="1609998" y="767089"/>
                  <a:pt x="1607205" y="761443"/>
                </a:cubicBezTo>
                <a:cubicBezTo>
                  <a:pt x="1607205" y="761443"/>
                  <a:pt x="1607205" y="761443"/>
                  <a:pt x="1604412" y="758621"/>
                </a:cubicBezTo>
                <a:cubicBezTo>
                  <a:pt x="1609998" y="736038"/>
                  <a:pt x="1623963" y="713456"/>
                  <a:pt x="1640722" y="696520"/>
                </a:cubicBezTo>
                <a:cubicBezTo>
                  <a:pt x="1637929" y="693697"/>
                  <a:pt x="1623963" y="673937"/>
                  <a:pt x="1623963" y="671115"/>
                </a:cubicBezTo>
                <a:cubicBezTo>
                  <a:pt x="1601619" y="685229"/>
                  <a:pt x="1576482" y="690874"/>
                  <a:pt x="1554138" y="690874"/>
                </a:cubicBezTo>
                <a:cubicBezTo>
                  <a:pt x="1548552" y="682406"/>
                  <a:pt x="1540173" y="671115"/>
                  <a:pt x="1537380" y="665469"/>
                </a:cubicBezTo>
                <a:cubicBezTo>
                  <a:pt x="1537380" y="665469"/>
                  <a:pt x="1537380" y="665469"/>
                  <a:pt x="1537380" y="662646"/>
                </a:cubicBezTo>
                <a:cubicBezTo>
                  <a:pt x="1548552" y="642887"/>
                  <a:pt x="1568103" y="623127"/>
                  <a:pt x="1587654" y="611836"/>
                </a:cubicBezTo>
                <a:cubicBezTo>
                  <a:pt x="1587654" y="609014"/>
                  <a:pt x="1576482" y="586431"/>
                  <a:pt x="1576482" y="583609"/>
                </a:cubicBezTo>
                <a:cubicBezTo>
                  <a:pt x="1554138" y="589254"/>
                  <a:pt x="1526208" y="592077"/>
                  <a:pt x="1506657" y="583609"/>
                </a:cubicBezTo>
                <a:cubicBezTo>
                  <a:pt x="1506657" y="583609"/>
                  <a:pt x="1506657" y="583609"/>
                  <a:pt x="1503864" y="583609"/>
                </a:cubicBezTo>
                <a:cubicBezTo>
                  <a:pt x="1501071" y="575140"/>
                  <a:pt x="1498278" y="563849"/>
                  <a:pt x="1495485" y="555381"/>
                </a:cubicBezTo>
                <a:cubicBezTo>
                  <a:pt x="1495485" y="555381"/>
                  <a:pt x="1495485" y="555381"/>
                  <a:pt x="1495485" y="552558"/>
                </a:cubicBezTo>
                <a:cubicBezTo>
                  <a:pt x="1495485" y="552558"/>
                  <a:pt x="1495485" y="552558"/>
                  <a:pt x="1498278" y="552558"/>
                </a:cubicBezTo>
                <a:cubicBezTo>
                  <a:pt x="1512243" y="535621"/>
                  <a:pt x="1534587" y="524330"/>
                  <a:pt x="1559724" y="515862"/>
                </a:cubicBezTo>
                <a:cubicBezTo>
                  <a:pt x="1556931" y="513039"/>
                  <a:pt x="1554138" y="490457"/>
                  <a:pt x="1554138" y="484812"/>
                </a:cubicBezTo>
                <a:cubicBezTo>
                  <a:pt x="1529001" y="484812"/>
                  <a:pt x="1503864" y="479166"/>
                  <a:pt x="1487106" y="467875"/>
                </a:cubicBezTo>
                <a:cubicBezTo>
                  <a:pt x="1487106" y="467875"/>
                  <a:pt x="1487106" y="467875"/>
                  <a:pt x="1484313" y="467875"/>
                </a:cubicBezTo>
                <a:cubicBezTo>
                  <a:pt x="1484313" y="467875"/>
                  <a:pt x="1484313" y="467875"/>
                  <a:pt x="1484313" y="465052"/>
                </a:cubicBezTo>
                <a:cubicBezTo>
                  <a:pt x="1484313" y="462229"/>
                  <a:pt x="1484313" y="456584"/>
                  <a:pt x="1484313" y="450938"/>
                </a:cubicBezTo>
                <a:cubicBezTo>
                  <a:pt x="1484313" y="445293"/>
                  <a:pt x="1484313" y="439647"/>
                  <a:pt x="1484313" y="436824"/>
                </a:cubicBezTo>
                <a:cubicBezTo>
                  <a:pt x="1484313" y="436824"/>
                  <a:pt x="1484313" y="436824"/>
                  <a:pt x="1484313" y="434002"/>
                </a:cubicBezTo>
                <a:cubicBezTo>
                  <a:pt x="1484313" y="434002"/>
                  <a:pt x="1484313" y="434002"/>
                  <a:pt x="1487106" y="434002"/>
                </a:cubicBezTo>
                <a:cubicBezTo>
                  <a:pt x="1503864" y="422710"/>
                  <a:pt x="1529001" y="417065"/>
                  <a:pt x="1554138" y="417065"/>
                </a:cubicBezTo>
                <a:cubicBezTo>
                  <a:pt x="1554138" y="414242"/>
                  <a:pt x="1556931" y="388837"/>
                  <a:pt x="1556931" y="386014"/>
                </a:cubicBezTo>
                <a:cubicBezTo>
                  <a:pt x="1534587" y="380369"/>
                  <a:pt x="1512243" y="366255"/>
                  <a:pt x="1498278" y="352141"/>
                </a:cubicBezTo>
                <a:cubicBezTo>
                  <a:pt x="1498278" y="352141"/>
                  <a:pt x="1498278" y="352141"/>
                  <a:pt x="1495485" y="349318"/>
                </a:cubicBezTo>
                <a:cubicBezTo>
                  <a:pt x="1498278" y="340850"/>
                  <a:pt x="1501071" y="329559"/>
                  <a:pt x="1503864" y="321091"/>
                </a:cubicBezTo>
                <a:cubicBezTo>
                  <a:pt x="1503864" y="321091"/>
                  <a:pt x="1503864" y="321091"/>
                  <a:pt x="1503864" y="318268"/>
                </a:cubicBezTo>
                <a:cubicBezTo>
                  <a:pt x="1503864" y="318268"/>
                  <a:pt x="1503864" y="318268"/>
                  <a:pt x="1506657" y="318268"/>
                </a:cubicBezTo>
                <a:cubicBezTo>
                  <a:pt x="1526208" y="312622"/>
                  <a:pt x="1551345" y="312622"/>
                  <a:pt x="1576482" y="318268"/>
                </a:cubicBezTo>
                <a:cubicBezTo>
                  <a:pt x="1576482" y="315445"/>
                  <a:pt x="1584861" y="295686"/>
                  <a:pt x="1587654" y="292863"/>
                </a:cubicBezTo>
                <a:cubicBezTo>
                  <a:pt x="1565310" y="278749"/>
                  <a:pt x="1548552" y="261812"/>
                  <a:pt x="1537380" y="242053"/>
                </a:cubicBezTo>
                <a:cubicBezTo>
                  <a:pt x="1537380" y="242053"/>
                  <a:pt x="1537380" y="242053"/>
                  <a:pt x="1537380" y="239230"/>
                </a:cubicBezTo>
                <a:cubicBezTo>
                  <a:pt x="1540173" y="230762"/>
                  <a:pt x="1545759" y="219471"/>
                  <a:pt x="1551345" y="213825"/>
                </a:cubicBezTo>
                <a:cubicBezTo>
                  <a:pt x="1551345" y="213825"/>
                  <a:pt x="1551345" y="213825"/>
                  <a:pt x="1554138" y="213825"/>
                </a:cubicBezTo>
                <a:cubicBezTo>
                  <a:pt x="1576482" y="213825"/>
                  <a:pt x="1601619" y="219471"/>
                  <a:pt x="1621170" y="230762"/>
                </a:cubicBezTo>
                <a:cubicBezTo>
                  <a:pt x="1623963" y="227939"/>
                  <a:pt x="1637929" y="208180"/>
                  <a:pt x="1640722" y="208180"/>
                </a:cubicBezTo>
                <a:cubicBezTo>
                  <a:pt x="1623963" y="188420"/>
                  <a:pt x="1609998" y="165838"/>
                  <a:pt x="1604412" y="146079"/>
                </a:cubicBezTo>
                <a:cubicBezTo>
                  <a:pt x="1604412" y="146079"/>
                  <a:pt x="1604412" y="146079"/>
                  <a:pt x="1604412" y="143256"/>
                </a:cubicBezTo>
                <a:cubicBezTo>
                  <a:pt x="1609998" y="134787"/>
                  <a:pt x="1618377" y="126319"/>
                  <a:pt x="1626756" y="123496"/>
                </a:cubicBezTo>
                <a:cubicBezTo>
                  <a:pt x="1626756" y="123496"/>
                  <a:pt x="1626756" y="123496"/>
                  <a:pt x="1626756" y="120674"/>
                </a:cubicBezTo>
                <a:cubicBezTo>
                  <a:pt x="1626756" y="120674"/>
                  <a:pt x="1626756" y="120674"/>
                  <a:pt x="1629549" y="120674"/>
                </a:cubicBezTo>
                <a:cubicBezTo>
                  <a:pt x="1649101" y="126319"/>
                  <a:pt x="1671445" y="140433"/>
                  <a:pt x="1688203" y="157370"/>
                </a:cubicBezTo>
                <a:cubicBezTo>
                  <a:pt x="1690996" y="154547"/>
                  <a:pt x="1707754" y="143256"/>
                  <a:pt x="1710547" y="140433"/>
                </a:cubicBezTo>
                <a:cubicBezTo>
                  <a:pt x="1699375" y="117851"/>
                  <a:pt x="1693789" y="95269"/>
                  <a:pt x="1693789" y="72686"/>
                </a:cubicBezTo>
                <a:cubicBezTo>
                  <a:pt x="1693789" y="72686"/>
                  <a:pt x="1693789" y="69864"/>
                  <a:pt x="1693789" y="69864"/>
                </a:cubicBezTo>
                <a:cubicBezTo>
                  <a:pt x="1702168" y="64218"/>
                  <a:pt x="1710547" y="58573"/>
                  <a:pt x="1718926" y="52927"/>
                </a:cubicBezTo>
                <a:cubicBezTo>
                  <a:pt x="1718926" y="52927"/>
                  <a:pt x="1718926" y="52927"/>
                  <a:pt x="1721719" y="52927"/>
                </a:cubicBezTo>
                <a:cubicBezTo>
                  <a:pt x="1721719" y="52927"/>
                  <a:pt x="1721719" y="52927"/>
                  <a:pt x="1721719" y="55750"/>
                </a:cubicBezTo>
                <a:cubicBezTo>
                  <a:pt x="1741270" y="64218"/>
                  <a:pt x="1758028" y="83977"/>
                  <a:pt x="1771993" y="103737"/>
                </a:cubicBezTo>
                <a:cubicBezTo>
                  <a:pt x="1774786" y="103737"/>
                  <a:pt x="1797130" y="92446"/>
                  <a:pt x="1799923" y="92446"/>
                </a:cubicBezTo>
                <a:cubicBezTo>
                  <a:pt x="1797130" y="81155"/>
                  <a:pt x="1794337" y="69864"/>
                  <a:pt x="1794337" y="55750"/>
                </a:cubicBezTo>
                <a:cubicBezTo>
                  <a:pt x="1794337" y="44459"/>
                  <a:pt x="1797130" y="33168"/>
                  <a:pt x="1799923" y="21876"/>
                </a:cubicBezTo>
                <a:cubicBezTo>
                  <a:pt x="1799923" y="21876"/>
                  <a:pt x="1799923" y="21876"/>
                  <a:pt x="1799923" y="19054"/>
                </a:cubicBezTo>
                <a:cubicBezTo>
                  <a:pt x="1808302" y="16231"/>
                  <a:pt x="1819474" y="13408"/>
                  <a:pt x="1827853" y="13408"/>
                </a:cubicBezTo>
                <a:cubicBezTo>
                  <a:pt x="1827853" y="13408"/>
                  <a:pt x="1827853" y="13408"/>
                  <a:pt x="1830646" y="10585"/>
                </a:cubicBezTo>
                <a:cubicBezTo>
                  <a:pt x="1830646" y="10585"/>
                  <a:pt x="1830646" y="10585"/>
                  <a:pt x="1830646" y="13408"/>
                </a:cubicBezTo>
                <a:cubicBezTo>
                  <a:pt x="1847404" y="27522"/>
                  <a:pt x="1858576" y="50104"/>
                  <a:pt x="1866955" y="75509"/>
                </a:cubicBezTo>
                <a:cubicBezTo>
                  <a:pt x="1869748" y="72686"/>
                  <a:pt x="1892092" y="69864"/>
                  <a:pt x="1897678" y="69864"/>
                </a:cubicBezTo>
                <a:cubicBezTo>
                  <a:pt x="1897678" y="47281"/>
                  <a:pt x="1903264" y="21876"/>
                  <a:pt x="1914436" y="2117"/>
                </a:cubicBezTo>
                <a:close/>
              </a:path>
            </a:pathLst>
          </a:custGeom>
          <a:solidFill>
            <a:srgbClr val="FFFFFF"/>
          </a:solidFill>
          <a:ln>
            <a:noFill/>
          </a:ln>
        </p:spPr>
        <p:txBody>
          <a:bodyPr lIns="68580" tIns="34290" rIns="68580" bIns="34290"/>
          <a:lstStyle/>
          <a:p>
            <a:pPr defTabSz="685800" eaLnBrk="1" fontAlgn="auto" hangingPunct="1">
              <a:spcBef>
                <a:spcPts val="0"/>
              </a:spcBef>
              <a:spcAft>
                <a:spcPts val="0"/>
              </a:spcAft>
              <a:defRPr/>
            </a:pPr>
            <a:endParaRPr lang="en-US" sz="1350" dirty="0">
              <a:solidFill>
                <a:prstClr val="black"/>
              </a:solidFill>
              <a:latin typeface="Arial" panose="020B0604020202020204"/>
              <a:ea typeface="+mn-ea"/>
            </a:endParaRPr>
          </a:p>
        </p:txBody>
      </p:sp>
      <p:grpSp>
        <p:nvGrpSpPr>
          <p:cNvPr id="7178" name="Group 45">
            <a:extLst>
              <a:ext uri="{FF2B5EF4-FFF2-40B4-BE49-F238E27FC236}">
                <a16:creationId xmlns:a16="http://schemas.microsoft.com/office/drawing/2014/main" id="{A5B99083-07F9-E26E-4BDB-A7098A1E01BA}"/>
              </a:ext>
            </a:extLst>
          </p:cNvPr>
          <p:cNvGrpSpPr>
            <a:grpSpLocks/>
          </p:cNvGrpSpPr>
          <p:nvPr userDrawn="1"/>
        </p:nvGrpSpPr>
        <p:grpSpPr bwMode="auto">
          <a:xfrm>
            <a:off x="71438" y="5238750"/>
            <a:ext cx="3736975" cy="361950"/>
            <a:chOff x="94757" y="6984916"/>
            <a:chExt cx="4984011" cy="482678"/>
          </a:xfrm>
        </p:grpSpPr>
        <p:grpSp>
          <p:nvGrpSpPr>
            <p:cNvPr id="7179" name="Group 69">
              <a:extLst>
                <a:ext uri="{FF2B5EF4-FFF2-40B4-BE49-F238E27FC236}">
                  <a16:creationId xmlns:a16="http://schemas.microsoft.com/office/drawing/2014/main" id="{D9E18031-E457-F9D1-5D4B-F9BCAB4598D7}"/>
                </a:ext>
              </a:extLst>
            </p:cNvPr>
            <p:cNvGrpSpPr>
              <a:grpSpLocks/>
            </p:cNvGrpSpPr>
            <p:nvPr userDrawn="1"/>
          </p:nvGrpSpPr>
          <p:grpSpPr bwMode="auto">
            <a:xfrm>
              <a:off x="1383401" y="6984916"/>
              <a:ext cx="3695367" cy="430863"/>
              <a:chOff x="1316510" y="6885708"/>
              <a:chExt cx="3695367" cy="430863"/>
            </a:xfrm>
          </p:grpSpPr>
          <p:sp>
            <p:nvSpPr>
              <p:cNvPr id="73" name="Rectangle 72">
                <a:extLst>
                  <a:ext uri="{FF2B5EF4-FFF2-40B4-BE49-F238E27FC236}">
                    <a16:creationId xmlns:a16="http://schemas.microsoft.com/office/drawing/2014/main" id="{F650D72E-BA2D-057F-945C-A2B6CA4A19E3}"/>
                  </a:ext>
                </a:extLst>
              </p:cNvPr>
              <p:cNvSpPr/>
              <p:nvPr userDrawn="1"/>
            </p:nvSpPr>
            <p:spPr>
              <a:xfrm>
                <a:off x="1317272" y="6885708"/>
                <a:ext cx="893480" cy="203233"/>
              </a:xfrm>
              <a:prstGeom prst="rect">
                <a:avLst/>
              </a:prstGeom>
              <a:solidFill>
                <a:srgbClr val="17458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lstStyle/>
              <a:p>
                <a:pPr algn="ctr" defTabSz="685800" eaLnBrk="1" fontAlgn="auto" hangingPunct="1">
                  <a:spcBef>
                    <a:spcPts val="0"/>
                  </a:spcBef>
                  <a:spcAft>
                    <a:spcPts val="0"/>
                  </a:spcAft>
                  <a:defRPr/>
                </a:pPr>
                <a:r>
                  <a:rPr lang="en-US" sz="525" dirty="0">
                    <a:solidFill>
                      <a:prstClr val="white"/>
                    </a:solidFill>
                  </a:rPr>
                  <a:t>Royal Blue</a:t>
                </a:r>
                <a:br>
                  <a:rPr lang="en-US" sz="525" dirty="0">
                    <a:solidFill>
                      <a:prstClr val="white"/>
                    </a:solidFill>
                  </a:rPr>
                </a:br>
                <a:r>
                  <a:rPr lang="en-US" sz="450" dirty="0">
                    <a:solidFill>
                      <a:prstClr val="white"/>
                    </a:solidFill>
                  </a:rPr>
                  <a:t>R23,G69,B143</a:t>
                </a:r>
                <a:endParaRPr lang="en-US" sz="525" dirty="0">
                  <a:solidFill>
                    <a:prstClr val="white"/>
                  </a:solidFill>
                </a:endParaRPr>
              </a:p>
            </p:txBody>
          </p:sp>
          <p:sp>
            <p:nvSpPr>
              <p:cNvPr id="74" name="Rectangle 73">
                <a:extLst>
                  <a:ext uri="{FF2B5EF4-FFF2-40B4-BE49-F238E27FC236}">
                    <a16:creationId xmlns:a16="http://schemas.microsoft.com/office/drawing/2014/main" id="{C0078186-3755-5330-8A0B-AD77096B8C50}"/>
                  </a:ext>
                </a:extLst>
              </p:cNvPr>
              <p:cNvSpPr/>
              <p:nvPr userDrawn="1"/>
            </p:nvSpPr>
            <p:spPr>
              <a:xfrm>
                <a:off x="2250980" y="6885708"/>
                <a:ext cx="893480" cy="203233"/>
              </a:xfrm>
              <a:prstGeom prst="rect">
                <a:avLst/>
              </a:prstGeom>
              <a:solidFill>
                <a:srgbClr val="005DAA"/>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defTabSz="685800" eaLnBrk="1" fontAlgn="auto" hangingPunct="1">
                  <a:spcBef>
                    <a:spcPts val="0"/>
                  </a:spcBef>
                  <a:spcAft>
                    <a:spcPts val="0"/>
                  </a:spcAft>
                  <a:defRPr/>
                </a:pPr>
                <a:r>
                  <a:rPr lang="en-US" sz="525" dirty="0">
                    <a:solidFill>
                      <a:prstClr val="white"/>
                    </a:solidFill>
                  </a:rPr>
                  <a:t>Azure</a:t>
                </a:r>
                <a:br>
                  <a:rPr lang="en-US" sz="450" dirty="0">
                    <a:solidFill>
                      <a:prstClr val="white"/>
                    </a:solidFill>
                  </a:rPr>
                </a:br>
                <a:r>
                  <a:rPr lang="en-US" sz="450" dirty="0">
                    <a:solidFill>
                      <a:prstClr val="white"/>
                    </a:solidFill>
                  </a:rPr>
                  <a:t>R0,G93,B170</a:t>
                </a:r>
              </a:p>
            </p:txBody>
          </p:sp>
          <p:sp>
            <p:nvSpPr>
              <p:cNvPr id="75" name="Rectangle 74">
                <a:extLst>
                  <a:ext uri="{FF2B5EF4-FFF2-40B4-BE49-F238E27FC236}">
                    <a16:creationId xmlns:a16="http://schemas.microsoft.com/office/drawing/2014/main" id="{161DF6A3-76E6-BC51-3A4E-62036AD8C605}"/>
                  </a:ext>
                </a:extLst>
              </p:cNvPr>
              <p:cNvSpPr/>
              <p:nvPr userDrawn="1"/>
            </p:nvSpPr>
            <p:spPr>
              <a:xfrm>
                <a:off x="3184688" y="6885708"/>
                <a:ext cx="893480" cy="203233"/>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defTabSz="685800" eaLnBrk="1" fontAlgn="auto" hangingPunct="1">
                  <a:spcBef>
                    <a:spcPts val="0"/>
                  </a:spcBef>
                  <a:spcAft>
                    <a:spcPts val="0"/>
                  </a:spcAft>
                  <a:defRPr/>
                </a:pPr>
                <a:r>
                  <a:rPr lang="en-US" sz="525" dirty="0">
                    <a:solidFill>
                      <a:prstClr val="black"/>
                    </a:solidFill>
                  </a:rPr>
                  <a:t>Sky Blue </a:t>
                </a:r>
                <a:br>
                  <a:rPr lang="en-US" sz="450" dirty="0">
                    <a:solidFill>
                      <a:prstClr val="black"/>
                    </a:solidFill>
                  </a:rPr>
                </a:br>
                <a:r>
                  <a:rPr lang="en-US" sz="450" dirty="0">
                    <a:solidFill>
                      <a:prstClr val="black"/>
                    </a:solidFill>
                  </a:rPr>
                  <a:t>R1,G180,B231</a:t>
                </a:r>
              </a:p>
            </p:txBody>
          </p:sp>
          <p:sp>
            <p:nvSpPr>
              <p:cNvPr id="76" name="Rectangle 75">
                <a:extLst>
                  <a:ext uri="{FF2B5EF4-FFF2-40B4-BE49-F238E27FC236}">
                    <a16:creationId xmlns:a16="http://schemas.microsoft.com/office/drawing/2014/main" id="{6BBDA0F1-601E-BC70-1B55-A8FF4710DD5E}"/>
                  </a:ext>
                </a:extLst>
              </p:cNvPr>
              <p:cNvSpPr/>
              <p:nvPr userDrawn="1"/>
            </p:nvSpPr>
            <p:spPr>
              <a:xfrm>
                <a:off x="3184688" y="7114345"/>
                <a:ext cx="893480" cy="203233"/>
              </a:xfrm>
              <a:prstGeom prst="rect">
                <a:avLst/>
              </a:prstGeom>
              <a:solidFill>
                <a:srgbClr val="872175"/>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defTabSz="685800" eaLnBrk="1" fontAlgn="auto" hangingPunct="1">
                  <a:spcBef>
                    <a:spcPts val="0"/>
                  </a:spcBef>
                  <a:spcAft>
                    <a:spcPts val="0"/>
                  </a:spcAft>
                  <a:defRPr/>
                </a:pPr>
                <a:r>
                  <a:rPr lang="en-US" sz="525" dirty="0">
                    <a:solidFill>
                      <a:prstClr val="white"/>
                    </a:solidFill>
                  </a:rPr>
                  <a:t>Violet</a:t>
                </a:r>
                <a:br>
                  <a:rPr lang="en-US" sz="450" dirty="0">
                    <a:solidFill>
                      <a:prstClr val="white"/>
                    </a:solidFill>
                  </a:rPr>
                </a:br>
                <a:r>
                  <a:rPr lang="en-US" sz="450" dirty="0">
                    <a:solidFill>
                      <a:prstClr val="white"/>
                    </a:solidFill>
                  </a:rPr>
                  <a:t>R135,G33,B117</a:t>
                </a:r>
              </a:p>
            </p:txBody>
          </p:sp>
          <p:sp>
            <p:nvSpPr>
              <p:cNvPr id="77" name="Rectangle 76">
                <a:extLst>
                  <a:ext uri="{FF2B5EF4-FFF2-40B4-BE49-F238E27FC236}">
                    <a16:creationId xmlns:a16="http://schemas.microsoft.com/office/drawing/2014/main" id="{2AF30305-0745-BDCD-FE45-F5F757871E02}"/>
                  </a:ext>
                </a:extLst>
              </p:cNvPr>
              <p:cNvSpPr/>
              <p:nvPr userDrawn="1"/>
            </p:nvSpPr>
            <p:spPr>
              <a:xfrm>
                <a:off x="4118397" y="7114345"/>
                <a:ext cx="893480" cy="203233"/>
              </a:xfrm>
              <a:prstGeom prst="rect">
                <a:avLst/>
              </a:prstGeom>
              <a:solidFill>
                <a:srgbClr val="FF760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defTabSz="685800" eaLnBrk="1" fontAlgn="auto" hangingPunct="1">
                  <a:spcBef>
                    <a:spcPts val="0"/>
                  </a:spcBef>
                  <a:spcAft>
                    <a:spcPts val="0"/>
                  </a:spcAft>
                  <a:defRPr/>
                </a:pPr>
                <a:r>
                  <a:rPr lang="en-US" sz="525" dirty="0">
                    <a:solidFill>
                      <a:prstClr val="white"/>
                    </a:solidFill>
                  </a:rPr>
                  <a:t>Orange</a:t>
                </a:r>
                <a:br>
                  <a:rPr lang="en-US" sz="450" dirty="0">
                    <a:solidFill>
                      <a:prstClr val="white"/>
                    </a:solidFill>
                  </a:rPr>
                </a:br>
                <a:r>
                  <a:rPr lang="en-US" sz="450" dirty="0">
                    <a:solidFill>
                      <a:prstClr val="white"/>
                    </a:solidFill>
                  </a:rPr>
                  <a:t>R255,G118,B0</a:t>
                </a:r>
              </a:p>
            </p:txBody>
          </p:sp>
          <p:sp>
            <p:nvSpPr>
              <p:cNvPr id="78" name="Rectangle 77">
                <a:extLst>
                  <a:ext uri="{FF2B5EF4-FFF2-40B4-BE49-F238E27FC236}">
                    <a16:creationId xmlns:a16="http://schemas.microsoft.com/office/drawing/2014/main" id="{A8DCC18E-13C1-DF93-732D-B38CE46644D0}"/>
                  </a:ext>
                </a:extLst>
              </p:cNvPr>
              <p:cNvSpPr/>
              <p:nvPr userDrawn="1"/>
            </p:nvSpPr>
            <p:spPr>
              <a:xfrm>
                <a:off x="4118397" y="6885708"/>
                <a:ext cx="893480" cy="203233"/>
              </a:xfrm>
              <a:prstGeom prst="rect">
                <a:avLst/>
              </a:prstGeom>
              <a:solidFill>
                <a:srgbClr val="F7A8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defTabSz="685800" eaLnBrk="1" fontAlgn="auto" hangingPunct="1">
                  <a:spcBef>
                    <a:spcPts val="0"/>
                  </a:spcBef>
                  <a:spcAft>
                    <a:spcPts val="0"/>
                  </a:spcAft>
                  <a:defRPr/>
                </a:pPr>
                <a:r>
                  <a:rPr lang="en-US" sz="525" dirty="0">
                    <a:solidFill>
                      <a:prstClr val="black"/>
                    </a:solidFill>
                  </a:rPr>
                  <a:t>Gold</a:t>
                </a:r>
                <a:br>
                  <a:rPr lang="en-US" sz="450" dirty="0">
                    <a:solidFill>
                      <a:prstClr val="black"/>
                    </a:solidFill>
                  </a:rPr>
                </a:br>
                <a:r>
                  <a:rPr lang="en-US" sz="450" dirty="0">
                    <a:solidFill>
                      <a:prstClr val="black"/>
                    </a:solidFill>
                  </a:rPr>
                  <a:t>R247,G168,B27</a:t>
                </a:r>
              </a:p>
            </p:txBody>
          </p:sp>
          <p:sp>
            <p:nvSpPr>
              <p:cNvPr id="79" name="Rectangle 78">
                <a:extLst>
                  <a:ext uri="{FF2B5EF4-FFF2-40B4-BE49-F238E27FC236}">
                    <a16:creationId xmlns:a16="http://schemas.microsoft.com/office/drawing/2014/main" id="{55290099-8406-67C5-89F2-672F3185E9DA}"/>
                  </a:ext>
                </a:extLst>
              </p:cNvPr>
              <p:cNvSpPr/>
              <p:nvPr userDrawn="1"/>
            </p:nvSpPr>
            <p:spPr>
              <a:xfrm>
                <a:off x="1317272" y="7114345"/>
                <a:ext cx="893480" cy="203233"/>
              </a:xfrm>
              <a:prstGeom prst="rect">
                <a:avLst/>
              </a:prstGeom>
              <a:solidFill>
                <a:srgbClr val="D91B5C"/>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defTabSz="685800" eaLnBrk="1" fontAlgn="auto" hangingPunct="1">
                  <a:spcBef>
                    <a:spcPts val="0"/>
                  </a:spcBef>
                  <a:spcAft>
                    <a:spcPts val="0"/>
                  </a:spcAft>
                  <a:defRPr/>
                </a:pPr>
                <a:r>
                  <a:rPr lang="en-US" sz="525" dirty="0">
                    <a:solidFill>
                      <a:prstClr val="white"/>
                    </a:solidFill>
                  </a:rPr>
                  <a:t>Cranberry</a:t>
                </a:r>
                <a:br>
                  <a:rPr lang="en-US" sz="450" dirty="0">
                    <a:solidFill>
                      <a:prstClr val="white"/>
                    </a:solidFill>
                  </a:rPr>
                </a:br>
                <a:r>
                  <a:rPr lang="en-US" sz="450" dirty="0">
                    <a:solidFill>
                      <a:prstClr val="white"/>
                    </a:solidFill>
                  </a:rPr>
                  <a:t>R217,G27, B92</a:t>
                </a:r>
              </a:p>
            </p:txBody>
          </p:sp>
          <p:sp>
            <p:nvSpPr>
              <p:cNvPr id="80" name="Rectangle 79">
                <a:extLst>
                  <a:ext uri="{FF2B5EF4-FFF2-40B4-BE49-F238E27FC236}">
                    <a16:creationId xmlns:a16="http://schemas.microsoft.com/office/drawing/2014/main" id="{AE23F3B7-4944-66DC-430F-2EDE2B458726}"/>
                  </a:ext>
                </a:extLst>
              </p:cNvPr>
              <p:cNvSpPr/>
              <p:nvPr userDrawn="1"/>
            </p:nvSpPr>
            <p:spPr>
              <a:xfrm>
                <a:off x="2250980" y="7114345"/>
                <a:ext cx="893480" cy="203233"/>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defTabSz="685800" eaLnBrk="1" fontAlgn="auto" hangingPunct="1">
                  <a:spcBef>
                    <a:spcPts val="0"/>
                  </a:spcBef>
                  <a:spcAft>
                    <a:spcPts val="0"/>
                  </a:spcAft>
                  <a:defRPr/>
                </a:pPr>
                <a:r>
                  <a:rPr lang="en-US" sz="525" dirty="0">
                    <a:solidFill>
                      <a:prstClr val="white"/>
                    </a:solidFill>
                  </a:rPr>
                  <a:t>Turquoise</a:t>
                </a:r>
                <a:br>
                  <a:rPr lang="en-US" sz="450" dirty="0">
                    <a:solidFill>
                      <a:prstClr val="white"/>
                    </a:solidFill>
                  </a:rPr>
                </a:br>
                <a:r>
                  <a:rPr lang="en-US" sz="450" dirty="0">
                    <a:solidFill>
                      <a:prstClr val="white"/>
                    </a:solidFill>
                  </a:rPr>
                  <a:t>R0,G153,B153</a:t>
                </a:r>
              </a:p>
            </p:txBody>
          </p:sp>
        </p:grpSp>
        <p:sp>
          <p:nvSpPr>
            <p:cNvPr id="7180" name="TextBox 70">
              <a:extLst>
                <a:ext uri="{FF2B5EF4-FFF2-40B4-BE49-F238E27FC236}">
                  <a16:creationId xmlns:a16="http://schemas.microsoft.com/office/drawing/2014/main" id="{52ED2C4E-658F-C395-091E-F073E95BE803}"/>
                </a:ext>
              </a:extLst>
            </p:cNvPr>
            <p:cNvSpPr txBox="1">
              <a:spLocks noChangeArrowheads="1"/>
            </p:cNvSpPr>
            <p:nvPr userDrawn="1"/>
          </p:nvSpPr>
          <p:spPr bwMode="auto">
            <a:xfrm>
              <a:off x="94757" y="6984916"/>
              <a:ext cx="1255530" cy="245573"/>
            </a:xfrm>
            <a:prstGeom prst="rect">
              <a:avLst/>
            </a:prstGeom>
            <a:noFill/>
            <a:ln>
              <a:noFill/>
            </a:ln>
          </p:spPr>
          <p:txBody>
            <a:bodyPr wrap="none" lIns="0" rIns="0">
              <a:spAutoFit/>
            </a:bodyPr>
            <a:lstStyle>
              <a:lvl1pPr defTabSz="685800">
                <a:defRPr sz="2400">
                  <a:solidFill>
                    <a:schemeClr val="tx1"/>
                  </a:solidFill>
                  <a:latin typeface="Arial" panose="020B0604020202020204" pitchFamily="34" charset="0"/>
                  <a:ea typeface="MS PGothic" panose="020B0600070205080204" pitchFamily="34" charset="-128"/>
                </a:defRPr>
              </a:lvl1pPr>
              <a:lvl2pPr marL="742950" indent="-285750" defTabSz="685800">
                <a:defRPr sz="2400">
                  <a:solidFill>
                    <a:schemeClr val="tx1"/>
                  </a:solidFill>
                  <a:latin typeface="Arial" panose="020B0604020202020204" pitchFamily="34" charset="0"/>
                  <a:ea typeface="MS PGothic" panose="020B0600070205080204" pitchFamily="34" charset="-128"/>
                </a:defRPr>
              </a:lvl2pPr>
              <a:lvl3pPr marL="1143000" indent="-228600" defTabSz="685800">
                <a:defRPr sz="2400">
                  <a:solidFill>
                    <a:schemeClr val="tx1"/>
                  </a:solidFill>
                  <a:latin typeface="Arial" panose="020B0604020202020204" pitchFamily="34" charset="0"/>
                  <a:ea typeface="MS PGothic" panose="020B0600070205080204" pitchFamily="34" charset="-128"/>
                </a:defRPr>
              </a:lvl3pPr>
              <a:lvl4pPr marL="1600200" indent="-228600" defTabSz="685800">
                <a:defRPr sz="2400">
                  <a:solidFill>
                    <a:schemeClr val="tx1"/>
                  </a:solidFill>
                  <a:latin typeface="Arial" panose="020B0604020202020204" pitchFamily="34" charset="0"/>
                  <a:ea typeface="MS PGothic" panose="020B0600070205080204" pitchFamily="34" charset="-128"/>
                </a:defRPr>
              </a:lvl4pPr>
              <a:lvl5pPr marL="2057400" indent="-228600" defTabSz="685800">
                <a:defRPr sz="2400">
                  <a:solidFill>
                    <a:schemeClr val="tx1"/>
                  </a:solidFill>
                  <a:latin typeface="Arial" panose="020B0604020202020204" pitchFamily="34" charset="0"/>
                  <a:ea typeface="MS PGothic" panose="020B0600070205080204" pitchFamily="34" charset="-128"/>
                </a:defRPr>
              </a:lvl5pPr>
              <a:lvl6pPr marL="2514600" indent="-228600" defTabSz="685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685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685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685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defRPr/>
              </a:pPr>
              <a:r>
                <a:rPr lang="en-US" altLang="en-US" sz="600" b="1">
                  <a:solidFill>
                    <a:srgbClr val="000000"/>
                  </a:solidFill>
                </a:rPr>
                <a:t>Rotary Leadership Colors</a:t>
              </a:r>
            </a:p>
          </p:txBody>
        </p:sp>
        <p:sp>
          <p:nvSpPr>
            <p:cNvPr id="72" name="TextBox 71">
              <a:extLst>
                <a:ext uri="{FF2B5EF4-FFF2-40B4-BE49-F238E27FC236}">
                  <a16:creationId xmlns:a16="http://schemas.microsoft.com/office/drawing/2014/main" id="{41CBB384-CA82-69DC-3EFD-FB0F566CB8D1}"/>
                </a:ext>
              </a:extLst>
            </p:cNvPr>
            <p:cNvSpPr txBox="1"/>
            <p:nvPr userDrawn="1"/>
          </p:nvSpPr>
          <p:spPr>
            <a:xfrm>
              <a:off x="465275" y="7222021"/>
              <a:ext cx="878660" cy="245573"/>
            </a:xfrm>
            <a:prstGeom prst="rect">
              <a:avLst/>
            </a:prstGeom>
            <a:noFill/>
          </p:spPr>
          <p:txBody>
            <a:bodyPr wrap="none" lIns="0" rIns="0">
              <a:spAutoFit/>
            </a:bodyPr>
            <a:lstStyle>
              <a:defPPr>
                <a:defRPr lang="en-US"/>
              </a:defPPr>
              <a:lvl1pPr algn="r">
                <a:defRPr sz="800" b="1"/>
              </a:lvl1pPr>
            </a:lstStyle>
            <a:p>
              <a:pPr defTabSz="685800" eaLnBrk="1" fontAlgn="auto" hangingPunct="1">
                <a:spcBef>
                  <a:spcPts val="0"/>
                </a:spcBef>
                <a:spcAft>
                  <a:spcPts val="0"/>
                </a:spcAft>
                <a:defRPr/>
              </a:pPr>
              <a:r>
                <a:rPr lang="en-US" sz="600" dirty="0">
                  <a:solidFill>
                    <a:prstClr val="black">
                      <a:lumMod val="65000"/>
                      <a:lumOff val="35000"/>
                    </a:prstClr>
                  </a:solidFill>
                  <a:latin typeface="Arial" panose="020B0604020202020204"/>
                  <a:ea typeface="+mn-ea"/>
                </a:rPr>
                <a:t>Secondary Colors</a:t>
              </a:r>
            </a:p>
          </p:txBody>
        </p:sp>
      </p:grpSp>
    </p:spTree>
  </p:cSld>
  <p:clrMap bg1="lt1" tx1="dk1" bg2="lt2" tx2="dk2" accent1="accent1" accent2="accent2" accent3="accent3" accent4="accent4" accent5="accent5" accent6="accent6" hlink="hlink" folHlink="folHlink"/>
  <p:sldLayoutIdLst>
    <p:sldLayoutId id="2147486114" r:id="rId1"/>
    <p:sldLayoutId id="2147486115" r:id="rId2"/>
    <p:sldLayoutId id="2147486116" r:id="rId3"/>
    <p:sldLayoutId id="2147486117" r:id="rId4"/>
    <p:sldLayoutId id="2147486118" r:id="rId5"/>
    <p:sldLayoutId id="2147486119" r:id="rId6"/>
    <p:sldLayoutId id="2147486120" r:id="rId7"/>
    <p:sldLayoutId id="2147486121" r:id="rId8"/>
    <p:sldLayoutId id="2147486122" r:id="rId9"/>
    <p:sldLayoutId id="2147486123" r:id="rId10"/>
    <p:sldLayoutId id="2147486124" r:id="rId11"/>
    <p:sldLayoutId id="2147486125" r:id="rId12"/>
    <p:sldLayoutId id="2147486126" r:id="rId13"/>
    <p:sldLayoutId id="2147486127" r:id="rId14"/>
    <p:sldLayoutId id="2147486128" r:id="rId15"/>
    <p:sldLayoutId id="2147486129" r:id="rId16"/>
    <p:sldLayoutId id="2147486130" r:id="rId17"/>
    <p:sldLayoutId id="2147486131" r:id="rId18"/>
    <p:sldLayoutId id="2147486132" r:id="rId19"/>
    <p:sldLayoutId id="2147486133" r:id="rId20"/>
    <p:sldLayoutId id="2147486134" r:id="rId21"/>
    <p:sldLayoutId id="2147486135" r:id="rId22"/>
    <p:sldLayoutId id="2147486136" r:id="rId23"/>
    <p:sldLayoutId id="2147486137" r:id="rId24"/>
    <p:sldLayoutId id="2147486138" r:id="rId25"/>
  </p:sldLayoutIdLst>
  <p:hf hdr="0" ftr="0" dt="0"/>
  <p:txStyles>
    <p:titleStyle>
      <a:lvl1pPr algn="l" defTabSz="685800" rtl="0" eaLnBrk="0" fontAlgn="base" hangingPunct="0">
        <a:lnSpc>
          <a:spcPct val="90000"/>
        </a:lnSpc>
        <a:spcBef>
          <a:spcPct val="0"/>
        </a:spcBef>
        <a:spcAft>
          <a:spcPct val="0"/>
        </a:spcAft>
        <a:defRPr sz="3300" b="1"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b="1">
          <a:solidFill>
            <a:schemeClr val="tx1"/>
          </a:solidFill>
          <a:latin typeface="Arial" panose="020B0604020202020204" pitchFamily="34" charset="0"/>
        </a:defRPr>
      </a:lvl2pPr>
      <a:lvl3pPr algn="l" defTabSz="685800" rtl="0" eaLnBrk="0" fontAlgn="base" hangingPunct="0">
        <a:lnSpc>
          <a:spcPct val="90000"/>
        </a:lnSpc>
        <a:spcBef>
          <a:spcPct val="0"/>
        </a:spcBef>
        <a:spcAft>
          <a:spcPct val="0"/>
        </a:spcAft>
        <a:defRPr sz="3300" b="1">
          <a:solidFill>
            <a:schemeClr val="tx1"/>
          </a:solidFill>
          <a:latin typeface="Arial" panose="020B0604020202020204" pitchFamily="34" charset="0"/>
        </a:defRPr>
      </a:lvl3pPr>
      <a:lvl4pPr algn="l" defTabSz="685800" rtl="0" eaLnBrk="0" fontAlgn="base" hangingPunct="0">
        <a:lnSpc>
          <a:spcPct val="90000"/>
        </a:lnSpc>
        <a:spcBef>
          <a:spcPct val="0"/>
        </a:spcBef>
        <a:spcAft>
          <a:spcPct val="0"/>
        </a:spcAft>
        <a:defRPr sz="3300" b="1">
          <a:solidFill>
            <a:schemeClr val="tx1"/>
          </a:solidFill>
          <a:latin typeface="Arial" panose="020B0604020202020204" pitchFamily="34" charset="0"/>
        </a:defRPr>
      </a:lvl4pPr>
      <a:lvl5pPr algn="l" defTabSz="685800" rtl="0" eaLnBrk="0" fontAlgn="base" hangingPunct="0">
        <a:lnSpc>
          <a:spcPct val="90000"/>
        </a:lnSpc>
        <a:spcBef>
          <a:spcPct val="0"/>
        </a:spcBef>
        <a:spcAft>
          <a:spcPct val="0"/>
        </a:spcAft>
        <a:defRPr sz="3300" b="1">
          <a:solidFill>
            <a:schemeClr val="tx1"/>
          </a:solidFill>
          <a:latin typeface="Arial" panose="020B0604020202020204" pitchFamily="34" charset="0"/>
        </a:defRPr>
      </a:lvl5pPr>
      <a:lvl6pPr marL="457200" algn="l" defTabSz="685800" rtl="0" fontAlgn="base">
        <a:lnSpc>
          <a:spcPct val="90000"/>
        </a:lnSpc>
        <a:spcBef>
          <a:spcPct val="0"/>
        </a:spcBef>
        <a:spcAft>
          <a:spcPct val="0"/>
        </a:spcAft>
        <a:defRPr sz="3300" b="1">
          <a:solidFill>
            <a:schemeClr val="tx1"/>
          </a:solidFill>
          <a:latin typeface="Arial" panose="020B0604020202020204" pitchFamily="34" charset="0"/>
        </a:defRPr>
      </a:lvl6pPr>
      <a:lvl7pPr marL="914400" algn="l" defTabSz="685800" rtl="0" fontAlgn="base">
        <a:lnSpc>
          <a:spcPct val="90000"/>
        </a:lnSpc>
        <a:spcBef>
          <a:spcPct val="0"/>
        </a:spcBef>
        <a:spcAft>
          <a:spcPct val="0"/>
        </a:spcAft>
        <a:defRPr sz="3300" b="1">
          <a:solidFill>
            <a:schemeClr val="tx1"/>
          </a:solidFill>
          <a:latin typeface="Arial" panose="020B0604020202020204" pitchFamily="34" charset="0"/>
        </a:defRPr>
      </a:lvl7pPr>
      <a:lvl8pPr marL="1371600" algn="l" defTabSz="685800" rtl="0" fontAlgn="base">
        <a:lnSpc>
          <a:spcPct val="90000"/>
        </a:lnSpc>
        <a:spcBef>
          <a:spcPct val="0"/>
        </a:spcBef>
        <a:spcAft>
          <a:spcPct val="0"/>
        </a:spcAft>
        <a:defRPr sz="3300" b="1">
          <a:solidFill>
            <a:schemeClr val="tx1"/>
          </a:solidFill>
          <a:latin typeface="Arial" panose="020B0604020202020204" pitchFamily="34" charset="0"/>
        </a:defRPr>
      </a:lvl8pPr>
      <a:lvl9pPr marL="1828800" algn="l" defTabSz="685800" rtl="0" fontAlgn="base">
        <a:lnSpc>
          <a:spcPct val="90000"/>
        </a:lnSpc>
        <a:spcBef>
          <a:spcPct val="0"/>
        </a:spcBef>
        <a:spcAft>
          <a:spcPct val="0"/>
        </a:spcAft>
        <a:defRPr sz="3300" b="1">
          <a:solidFill>
            <a:schemeClr val="tx1"/>
          </a:solidFill>
          <a:latin typeface="Arial" panose="020B060402020202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3A30972-1C67-4E6A-8DF8-FA31811F328E}"/>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Placeholder 1">
            <a:extLst>
              <a:ext uri="{FF2B5EF4-FFF2-40B4-BE49-F238E27FC236}">
                <a16:creationId xmlns:a16="http://schemas.microsoft.com/office/drawing/2014/main" id="{94A7C4A0-AF15-4181-A8AA-DD88418E930F}"/>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dirty="0"/>
              <a:t>Click to edit Master title style</a:t>
            </a:r>
          </a:p>
        </p:txBody>
      </p:sp>
      <p:sp>
        <p:nvSpPr>
          <p:cNvPr id="4" name="Date Placeholder 3">
            <a:extLst>
              <a:ext uri="{FF2B5EF4-FFF2-40B4-BE49-F238E27FC236}">
                <a16:creationId xmlns:a16="http://schemas.microsoft.com/office/drawing/2014/main" id="{81EBF25C-41FB-46AD-9289-6BF20A26C531}"/>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5" name="Footer Placeholder 4">
            <a:extLst>
              <a:ext uri="{FF2B5EF4-FFF2-40B4-BE49-F238E27FC236}">
                <a16:creationId xmlns:a16="http://schemas.microsoft.com/office/drawing/2014/main" id="{403BEF16-CB3B-49A0-80E5-C0FA697B6EC5}"/>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04CA0E4A-24D2-4B23-B7EF-DD664DC1CD1C}"/>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97A94E25-127B-4C48-AF96-44BA7B823777}" type="slidenum">
              <a:rPr lang="en-US" smtClean="0"/>
              <a:t>‹#›</a:t>
            </a:fld>
            <a:endParaRPr lang="en-US" dirty="0"/>
          </a:p>
        </p:txBody>
      </p:sp>
      <p:sp>
        <p:nvSpPr>
          <p:cNvPr id="7" name="Rectangle 6" hidden="1">
            <a:extLst>
              <a:ext uri="{FF2B5EF4-FFF2-40B4-BE49-F238E27FC236}">
                <a16:creationId xmlns:a16="http://schemas.microsoft.com/office/drawing/2014/main" id="{3AC13BC4-26FC-48BA-BD55-B5F6F84290EA}"/>
              </a:ext>
            </a:extLst>
          </p:cNvPr>
          <p:cNvSpPr/>
          <p:nvPr userDrawn="1"/>
        </p:nvSpPr>
        <p:spPr>
          <a:xfrm>
            <a:off x="9144000" y="0"/>
            <a:ext cx="4210050" cy="8320226"/>
          </a:xfrm>
          <a:prstGeom prst="rect">
            <a:avLst/>
          </a:prstGeom>
        </p:spPr>
        <p:txBody>
          <a:bodyPr wrap="square">
            <a:spAutoFit/>
          </a:bodyPr>
          <a:lstStyle/>
          <a:p>
            <a:pPr algn="l">
              <a:spcBef>
                <a:spcPts val="450"/>
              </a:spcBef>
              <a:spcAft>
                <a:spcPts val="450"/>
              </a:spcAft>
            </a:pPr>
            <a:r>
              <a:rPr lang="en-US" sz="1800" b="0" i="0" dirty="0">
                <a:solidFill>
                  <a:srgbClr val="222222"/>
                </a:solidFill>
                <a:effectLst/>
                <a:latin typeface="Arial" panose="020B0604020202020204" pitchFamily="34" charset="0"/>
              </a:rPr>
              <a:t>As we discussed, I’m hoping to get this buttoned up as quickly as possible. What are you thinking for turn-around?</a:t>
            </a:r>
          </a:p>
          <a:p>
            <a:pPr algn="l">
              <a:spcBef>
                <a:spcPts val="450"/>
              </a:spcBef>
              <a:spcAft>
                <a:spcPts val="450"/>
              </a:spcAft>
            </a:pPr>
            <a:r>
              <a:rPr lang="en-US" sz="1800" b="0" i="0" dirty="0">
                <a:solidFill>
                  <a:srgbClr val="222222"/>
                </a:solidFill>
                <a:effectLst/>
                <a:latin typeface="Arial" panose="020B0604020202020204" pitchFamily="34" charset="0"/>
              </a:rPr>
              <a:t> </a:t>
            </a:r>
          </a:p>
          <a:p>
            <a:pPr algn="l">
              <a:spcBef>
                <a:spcPts val="450"/>
              </a:spcBef>
              <a:spcAft>
                <a:spcPts val="450"/>
              </a:spcAft>
            </a:pPr>
            <a:r>
              <a:rPr lang="en-US" sz="1800" b="0" i="0" dirty="0">
                <a:solidFill>
                  <a:srgbClr val="000000"/>
                </a:solidFill>
                <a:effectLst/>
                <a:latin typeface="Arial" panose="020B0604020202020204" pitchFamily="34" charset="0"/>
              </a:rPr>
              <a:t>• revise any of the “how-to” text on the first pages</a:t>
            </a:r>
            <a:endParaRPr lang="en-US" sz="1800" b="0" i="0" dirty="0">
              <a:solidFill>
                <a:srgbClr val="222222"/>
              </a:solidFill>
              <a:effectLst/>
              <a:latin typeface="Arial" panose="020B0604020202020204" pitchFamily="34" charset="0"/>
            </a:endParaRPr>
          </a:p>
          <a:p>
            <a:pPr algn="l">
              <a:spcBef>
                <a:spcPts val="450"/>
              </a:spcBef>
              <a:spcAft>
                <a:spcPts val="450"/>
              </a:spcAft>
            </a:pPr>
            <a:r>
              <a:rPr lang="en-US" sz="1800" b="0" i="0" dirty="0">
                <a:solidFill>
                  <a:srgbClr val="000000"/>
                </a:solidFill>
                <a:effectLst/>
                <a:latin typeface="Arial" panose="020B0604020202020204" pitchFamily="34" charset="0"/>
              </a:rPr>
              <a:t>• make sure the template is properly set up for both Macs and PCs – Should there be 2 versions of the PPT, one for Mac, one for PC?</a:t>
            </a:r>
            <a:endParaRPr lang="en-US" sz="1800" b="0" i="0" dirty="0">
              <a:solidFill>
                <a:srgbClr val="222222"/>
              </a:solidFill>
              <a:effectLst/>
              <a:latin typeface="Arial" panose="020B0604020202020204" pitchFamily="34" charset="0"/>
            </a:endParaRPr>
          </a:p>
          <a:p>
            <a:pPr algn="l">
              <a:spcBef>
                <a:spcPts val="450"/>
              </a:spcBef>
              <a:spcAft>
                <a:spcPts val="450"/>
              </a:spcAft>
            </a:pPr>
            <a:r>
              <a:rPr lang="en-US" sz="1800" b="0" i="0" dirty="0">
                <a:solidFill>
                  <a:srgbClr val="000000"/>
                </a:solidFill>
                <a:effectLst/>
                <a:latin typeface="Arial" panose="020B0604020202020204" pitchFamily="34" charset="0"/>
              </a:rPr>
              <a:t>• create text placeholders within each slide</a:t>
            </a:r>
            <a:endParaRPr lang="en-US" sz="1800" b="0" i="0" dirty="0">
              <a:solidFill>
                <a:srgbClr val="222222"/>
              </a:solidFill>
              <a:effectLst/>
              <a:latin typeface="Arial" panose="020B0604020202020204" pitchFamily="34" charset="0"/>
            </a:endParaRPr>
          </a:p>
          <a:p>
            <a:pPr algn="l">
              <a:spcBef>
                <a:spcPts val="450"/>
              </a:spcBef>
              <a:spcAft>
                <a:spcPts val="450"/>
              </a:spcAft>
            </a:pPr>
            <a:r>
              <a:rPr lang="en-US" sz="1800" b="0" i="0" dirty="0">
                <a:solidFill>
                  <a:srgbClr val="000000"/>
                </a:solidFill>
                <a:effectLst/>
                <a:latin typeface="Arial" panose="020B0604020202020204" pitchFamily="34" charset="0"/>
              </a:rPr>
              <a:t>• how to create certain visual effects such as the transparent photo overlays (the process is different from Mac to PC)</a:t>
            </a:r>
            <a:endParaRPr lang="en-US" sz="1800" b="0" i="0" dirty="0">
              <a:solidFill>
                <a:srgbClr val="222222"/>
              </a:solidFill>
              <a:effectLst/>
              <a:latin typeface="Arial" panose="020B0604020202020204" pitchFamily="34" charset="0"/>
            </a:endParaRPr>
          </a:p>
          <a:p>
            <a:pPr algn="l">
              <a:spcBef>
                <a:spcPts val="450"/>
              </a:spcBef>
              <a:spcAft>
                <a:spcPts val="450"/>
              </a:spcAft>
            </a:pPr>
            <a:r>
              <a:rPr lang="en-US" sz="1800" b="0" i="0" dirty="0">
                <a:solidFill>
                  <a:srgbClr val="000000"/>
                </a:solidFill>
                <a:effectLst/>
                <a:latin typeface="Arial" panose="020B0604020202020204" pitchFamily="34" charset="0"/>
              </a:rPr>
              <a:t>• creating new generic infographics (such as bar charts and tables) so that we make it easy for users to create their own in a proper style</a:t>
            </a:r>
            <a:endParaRPr lang="en-US" sz="1800" b="0" i="0" dirty="0">
              <a:solidFill>
                <a:srgbClr val="222222"/>
              </a:solidFill>
              <a:effectLst/>
              <a:latin typeface="Arial" panose="020B0604020202020204" pitchFamily="34" charset="0"/>
            </a:endParaRPr>
          </a:p>
          <a:p>
            <a:pPr algn="l">
              <a:spcBef>
                <a:spcPts val="450"/>
              </a:spcBef>
              <a:spcAft>
                <a:spcPts val="450"/>
              </a:spcAft>
            </a:pPr>
            <a:r>
              <a:rPr lang="en-US" sz="1800" b="0" i="0" dirty="0">
                <a:solidFill>
                  <a:srgbClr val="000000"/>
                </a:solidFill>
                <a:effectLst/>
                <a:latin typeface="Arial" panose="020B0604020202020204" pitchFamily="34" charset="0"/>
              </a:rPr>
              <a:t>• need your advice on fonts – I’m thinking we should only use the “free option” fonts? (see attached)</a:t>
            </a:r>
            <a:endParaRPr lang="en-US" sz="1800" b="0" i="0" dirty="0">
              <a:solidFill>
                <a:srgbClr val="222222"/>
              </a:solidFill>
              <a:effectLst/>
              <a:latin typeface="Arial" panose="020B0604020202020204" pitchFamily="34" charset="0"/>
            </a:endParaRPr>
          </a:p>
          <a:p>
            <a:pPr algn="l">
              <a:spcBef>
                <a:spcPts val="450"/>
              </a:spcBef>
              <a:spcAft>
                <a:spcPts val="450"/>
              </a:spcAft>
            </a:pPr>
            <a:r>
              <a:rPr lang="en-US" sz="1800" b="0" i="0" dirty="0">
                <a:solidFill>
                  <a:srgbClr val="222222"/>
                </a:solidFill>
                <a:effectLst/>
                <a:latin typeface="Arial" panose="020B0604020202020204" pitchFamily="34" charset="0"/>
              </a:rPr>
              <a:t>• make sure all colors are the proper CMYK breakdown colors for Rotary (on the way)</a:t>
            </a:r>
          </a:p>
        </p:txBody>
      </p:sp>
      <p:grpSp>
        <p:nvGrpSpPr>
          <p:cNvPr id="8" name="Group 7" hidden="1">
            <a:extLst>
              <a:ext uri="{FF2B5EF4-FFF2-40B4-BE49-F238E27FC236}">
                <a16:creationId xmlns:a16="http://schemas.microsoft.com/office/drawing/2014/main" id="{804F3FBD-3E3A-4798-A75B-C9FEFA1BF809}"/>
              </a:ext>
            </a:extLst>
          </p:cNvPr>
          <p:cNvGrpSpPr/>
          <p:nvPr userDrawn="1"/>
        </p:nvGrpSpPr>
        <p:grpSpPr>
          <a:xfrm>
            <a:off x="0" y="5238750"/>
            <a:ext cx="7562850" cy="228157"/>
            <a:chOff x="0" y="-1013285"/>
            <a:chExt cx="12192000" cy="885694"/>
          </a:xfrm>
        </p:grpSpPr>
        <p:sp>
          <p:nvSpPr>
            <p:cNvPr id="9" name="Rectangle 8">
              <a:extLst>
                <a:ext uri="{FF2B5EF4-FFF2-40B4-BE49-F238E27FC236}">
                  <a16:creationId xmlns:a16="http://schemas.microsoft.com/office/drawing/2014/main" id="{F2F52BFC-C5AE-430C-A1DE-3AA417850141}"/>
                </a:ext>
              </a:extLst>
            </p:cNvPr>
            <p:cNvSpPr/>
            <p:nvPr userDrawn="1"/>
          </p:nvSpPr>
          <p:spPr>
            <a:xfrm>
              <a:off x="0" y="-1013285"/>
              <a:ext cx="1724431" cy="885694"/>
            </a:xfrm>
            <a:prstGeom prst="rect">
              <a:avLst/>
            </a:prstGeom>
            <a:solidFill>
              <a:srgbClr val="48595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72,89,93</a:t>
              </a:r>
            </a:p>
          </p:txBody>
        </p:sp>
        <p:sp>
          <p:nvSpPr>
            <p:cNvPr id="10" name="Rectangle 9">
              <a:extLst>
                <a:ext uri="{FF2B5EF4-FFF2-40B4-BE49-F238E27FC236}">
                  <a16:creationId xmlns:a16="http://schemas.microsoft.com/office/drawing/2014/main" id="{E172C24F-CD6F-466D-9F22-DEAB6D3D48CA}"/>
                </a:ext>
              </a:extLst>
            </p:cNvPr>
            <p:cNvSpPr/>
            <p:nvPr userDrawn="1"/>
          </p:nvSpPr>
          <p:spPr>
            <a:xfrm>
              <a:off x="2093514" y="-1013285"/>
              <a:ext cx="1724431" cy="885694"/>
            </a:xfrm>
            <a:prstGeom prst="rect">
              <a:avLst/>
            </a:prstGeom>
            <a:solidFill>
              <a:srgbClr val="00B2B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0,178,177</a:t>
              </a:r>
            </a:p>
          </p:txBody>
        </p:sp>
        <p:sp>
          <p:nvSpPr>
            <p:cNvPr id="11" name="Rectangle 10">
              <a:extLst>
                <a:ext uri="{FF2B5EF4-FFF2-40B4-BE49-F238E27FC236}">
                  <a16:creationId xmlns:a16="http://schemas.microsoft.com/office/drawing/2014/main" id="{769599F9-3B73-4368-98A9-9DF824ECE483}"/>
                </a:ext>
              </a:extLst>
            </p:cNvPr>
            <p:cNvSpPr/>
            <p:nvPr userDrawn="1"/>
          </p:nvSpPr>
          <p:spPr>
            <a:xfrm>
              <a:off x="4187028" y="-1013285"/>
              <a:ext cx="1724431" cy="885694"/>
            </a:xfrm>
            <a:prstGeom prst="rect">
              <a:avLst/>
            </a:prstGeom>
            <a:solidFill>
              <a:srgbClr val="01B0E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1,176,227</a:t>
              </a:r>
            </a:p>
          </p:txBody>
        </p:sp>
        <p:sp>
          <p:nvSpPr>
            <p:cNvPr id="12" name="Rectangle 11">
              <a:extLst>
                <a:ext uri="{FF2B5EF4-FFF2-40B4-BE49-F238E27FC236}">
                  <a16:creationId xmlns:a16="http://schemas.microsoft.com/office/drawing/2014/main" id="{A64D2A59-F06E-4454-835D-B1B119399FF0}"/>
                </a:ext>
              </a:extLst>
            </p:cNvPr>
            <p:cNvSpPr/>
            <p:nvPr userDrawn="1"/>
          </p:nvSpPr>
          <p:spPr>
            <a:xfrm>
              <a:off x="6280542" y="-1013285"/>
              <a:ext cx="1724431" cy="885694"/>
            </a:xfrm>
            <a:prstGeom prst="rect">
              <a:avLst/>
            </a:prstGeom>
            <a:solidFill>
              <a:srgbClr val="006FD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0,111,211</a:t>
              </a:r>
            </a:p>
          </p:txBody>
        </p:sp>
        <p:sp>
          <p:nvSpPr>
            <p:cNvPr id="13" name="Rectangle 12">
              <a:extLst>
                <a:ext uri="{FF2B5EF4-FFF2-40B4-BE49-F238E27FC236}">
                  <a16:creationId xmlns:a16="http://schemas.microsoft.com/office/drawing/2014/main" id="{C1B62E1E-3C53-4822-A67E-EEBA9A88892C}"/>
                </a:ext>
              </a:extLst>
            </p:cNvPr>
            <p:cNvSpPr/>
            <p:nvPr userDrawn="1"/>
          </p:nvSpPr>
          <p:spPr>
            <a:xfrm>
              <a:off x="8374056" y="-1013285"/>
              <a:ext cx="1724431" cy="885694"/>
            </a:xfrm>
            <a:prstGeom prst="rect">
              <a:avLst/>
            </a:prstGeom>
            <a:solidFill>
              <a:srgbClr val="7D179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125,23,158</a:t>
              </a:r>
            </a:p>
          </p:txBody>
        </p:sp>
        <p:sp>
          <p:nvSpPr>
            <p:cNvPr id="14" name="Rectangle 13">
              <a:extLst>
                <a:ext uri="{FF2B5EF4-FFF2-40B4-BE49-F238E27FC236}">
                  <a16:creationId xmlns:a16="http://schemas.microsoft.com/office/drawing/2014/main" id="{DD450576-31D2-4B6E-8BCF-0CBCAD997009}"/>
                </a:ext>
              </a:extLst>
            </p:cNvPr>
            <p:cNvSpPr/>
            <p:nvPr userDrawn="1"/>
          </p:nvSpPr>
          <p:spPr>
            <a:xfrm>
              <a:off x="10467569" y="-1013285"/>
              <a:ext cx="1724431" cy="885694"/>
            </a:xfrm>
            <a:prstGeom prst="rect">
              <a:avLst/>
            </a:prstGeom>
            <a:solidFill>
              <a:srgbClr val="EB067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235,6,117</a:t>
              </a:r>
            </a:p>
          </p:txBody>
        </p:sp>
      </p:grpSp>
      <p:sp>
        <p:nvSpPr>
          <p:cNvPr id="15" name="Rotary Logo simple" hidden="1">
            <a:extLst>
              <a:ext uri="{FF2B5EF4-FFF2-40B4-BE49-F238E27FC236}">
                <a16:creationId xmlns:a16="http://schemas.microsoft.com/office/drawing/2014/main" id="{CBE37952-D34A-45B0-8DCF-EBD057553886}"/>
              </a:ext>
            </a:extLst>
          </p:cNvPr>
          <p:cNvSpPr>
            <a:spLocks/>
          </p:cNvSpPr>
          <p:nvPr userDrawn="1"/>
        </p:nvSpPr>
        <p:spPr bwMode="auto">
          <a:xfrm>
            <a:off x="9704545" y="4530762"/>
            <a:ext cx="1313261" cy="498439"/>
          </a:xfrm>
          <a:custGeom>
            <a:avLst/>
            <a:gdLst>
              <a:gd name="connsiteX0" fmla="*/ 1869753 w 2378076"/>
              <a:gd name="connsiteY0" fmla="*/ 541874 h 902582"/>
              <a:gd name="connsiteX1" fmla="*/ 1745039 w 2378076"/>
              <a:gd name="connsiteY1" fmla="*/ 604157 h 902582"/>
              <a:gd name="connsiteX2" fmla="*/ 1736725 w 2378076"/>
              <a:gd name="connsiteY2" fmla="*/ 609819 h 902582"/>
              <a:gd name="connsiteX3" fmla="*/ 1736725 w 2378076"/>
              <a:gd name="connsiteY3" fmla="*/ 612651 h 902582"/>
              <a:gd name="connsiteX4" fmla="*/ 1742268 w 2378076"/>
              <a:gd name="connsiteY4" fmla="*/ 621144 h 902582"/>
              <a:gd name="connsiteX5" fmla="*/ 1886381 w 2378076"/>
              <a:gd name="connsiteY5" fmla="*/ 706075 h 902582"/>
              <a:gd name="connsiteX6" fmla="*/ 1894695 w 2378076"/>
              <a:gd name="connsiteY6" fmla="*/ 706075 h 902582"/>
              <a:gd name="connsiteX7" fmla="*/ 1897467 w 2378076"/>
              <a:gd name="connsiteY7" fmla="*/ 691920 h 902582"/>
              <a:gd name="connsiteX8" fmla="*/ 1889152 w 2378076"/>
              <a:gd name="connsiteY8" fmla="*/ 553198 h 902582"/>
              <a:gd name="connsiteX9" fmla="*/ 1883610 w 2378076"/>
              <a:gd name="connsiteY9" fmla="*/ 541874 h 902582"/>
              <a:gd name="connsiteX10" fmla="*/ 1869753 w 2378076"/>
              <a:gd name="connsiteY10" fmla="*/ 541874 h 902582"/>
              <a:gd name="connsiteX11" fmla="*/ 1982115 w 2378076"/>
              <a:gd name="connsiteY11" fmla="*/ 539043 h 902582"/>
              <a:gd name="connsiteX12" fmla="*/ 1976518 w 2378076"/>
              <a:gd name="connsiteY12" fmla="*/ 550344 h 902582"/>
              <a:gd name="connsiteX13" fmla="*/ 1965325 w 2378076"/>
              <a:gd name="connsiteY13" fmla="*/ 691605 h 902582"/>
              <a:gd name="connsiteX14" fmla="*/ 1968123 w 2378076"/>
              <a:gd name="connsiteY14" fmla="*/ 702906 h 902582"/>
              <a:gd name="connsiteX15" fmla="*/ 1979317 w 2378076"/>
              <a:gd name="connsiteY15" fmla="*/ 702906 h 902582"/>
              <a:gd name="connsiteX16" fmla="*/ 2124828 w 2378076"/>
              <a:gd name="connsiteY16" fmla="*/ 618149 h 902582"/>
              <a:gd name="connsiteX17" fmla="*/ 2130425 w 2378076"/>
              <a:gd name="connsiteY17" fmla="*/ 609674 h 902582"/>
              <a:gd name="connsiteX18" fmla="*/ 2119232 w 2378076"/>
              <a:gd name="connsiteY18" fmla="*/ 601198 h 902582"/>
              <a:gd name="connsiteX19" fmla="*/ 1996106 w 2378076"/>
              <a:gd name="connsiteY19" fmla="*/ 539043 h 902582"/>
              <a:gd name="connsiteX20" fmla="*/ 1982115 w 2378076"/>
              <a:gd name="connsiteY20" fmla="*/ 539043 h 902582"/>
              <a:gd name="connsiteX21" fmla="*/ 871538 w 2378076"/>
              <a:gd name="connsiteY21" fmla="*/ 485068 h 902582"/>
              <a:gd name="connsiteX22" fmla="*/ 814983 w 2378076"/>
              <a:gd name="connsiteY22" fmla="*/ 487862 h 902582"/>
              <a:gd name="connsiteX23" fmla="*/ 781050 w 2378076"/>
              <a:gd name="connsiteY23" fmla="*/ 521390 h 902582"/>
              <a:gd name="connsiteX24" fmla="*/ 806500 w 2378076"/>
              <a:gd name="connsiteY24" fmla="*/ 554918 h 902582"/>
              <a:gd name="connsiteX25" fmla="*/ 871538 w 2378076"/>
              <a:gd name="connsiteY25" fmla="*/ 543742 h 902582"/>
              <a:gd name="connsiteX26" fmla="*/ 871538 w 2378076"/>
              <a:gd name="connsiteY26" fmla="*/ 485068 h 902582"/>
              <a:gd name="connsiteX27" fmla="*/ 396876 w 2378076"/>
              <a:gd name="connsiteY27" fmla="*/ 389818 h 902582"/>
              <a:gd name="connsiteX28" fmla="*/ 341313 w 2378076"/>
              <a:gd name="connsiteY28" fmla="*/ 471575 h 902582"/>
              <a:gd name="connsiteX29" fmla="*/ 396876 w 2378076"/>
              <a:gd name="connsiteY29" fmla="*/ 553331 h 902582"/>
              <a:gd name="connsiteX30" fmla="*/ 452438 w 2378076"/>
              <a:gd name="connsiteY30" fmla="*/ 471575 h 902582"/>
              <a:gd name="connsiteX31" fmla="*/ 396876 w 2378076"/>
              <a:gd name="connsiteY31" fmla="*/ 389818 h 902582"/>
              <a:gd name="connsiteX32" fmla="*/ 1964442 w 2378076"/>
              <a:gd name="connsiteY32" fmla="*/ 378529 h 902582"/>
              <a:gd name="connsiteX33" fmla="*/ 1954322 w 2378076"/>
              <a:gd name="connsiteY33" fmla="*/ 385585 h 902582"/>
              <a:gd name="connsiteX34" fmla="*/ 1957114 w 2378076"/>
              <a:gd name="connsiteY34" fmla="*/ 408163 h 902582"/>
              <a:gd name="connsiteX35" fmla="*/ 1979448 w 2378076"/>
              <a:gd name="connsiteY35" fmla="*/ 450496 h 902582"/>
              <a:gd name="connsiteX36" fmla="*/ 1931987 w 2378076"/>
              <a:gd name="connsiteY36" fmla="*/ 498474 h 902582"/>
              <a:gd name="connsiteX37" fmla="*/ 1884527 w 2378076"/>
              <a:gd name="connsiteY37" fmla="*/ 450496 h 902582"/>
              <a:gd name="connsiteX38" fmla="*/ 1906861 w 2378076"/>
              <a:gd name="connsiteY38" fmla="*/ 408163 h 902582"/>
              <a:gd name="connsiteX39" fmla="*/ 1909653 w 2378076"/>
              <a:gd name="connsiteY39" fmla="*/ 385585 h 902582"/>
              <a:gd name="connsiteX40" fmla="*/ 1887319 w 2378076"/>
              <a:gd name="connsiteY40" fmla="*/ 382763 h 902582"/>
              <a:gd name="connsiteX41" fmla="*/ 1851025 w 2378076"/>
              <a:gd name="connsiteY41" fmla="*/ 450496 h 902582"/>
              <a:gd name="connsiteX42" fmla="*/ 1931987 w 2378076"/>
              <a:gd name="connsiteY42" fmla="*/ 529518 h 902582"/>
              <a:gd name="connsiteX43" fmla="*/ 2012950 w 2378076"/>
              <a:gd name="connsiteY43" fmla="*/ 450496 h 902582"/>
              <a:gd name="connsiteX44" fmla="*/ 1976656 w 2378076"/>
              <a:gd name="connsiteY44" fmla="*/ 379940 h 902582"/>
              <a:gd name="connsiteX45" fmla="*/ 1964442 w 2378076"/>
              <a:gd name="connsiteY45" fmla="*/ 378529 h 902582"/>
              <a:gd name="connsiteX46" fmla="*/ 2166711 w 2378076"/>
              <a:gd name="connsiteY46" fmla="*/ 358068 h 902582"/>
              <a:gd name="connsiteX47" fmla="*/ 2155485 w 2378076"/>
              <a:gd name="connsiteY47" fmla="*/ 360888 h 902582"/>
              <a:gd name="connsiteX48" fmla="*/ 2040419 w 2378076"/>
              <a:gd name="connsiteY48" fmla="*/ 439837 h 902582"/>
              <a:gd name="connsiteX49" fmla="*/ 2032000 w 2378076"/>
              <a:gd name="connsiteY49" fmla="*/ 451115 h 902582"/>
              <a:gd name="connsiteX50" fmla="*/ 2040419 w 2378076"/>
              <a:gd name="connsiteY50" fmla="*/ 462393 h 902582"/>
              <a:gd name="connsiteX51" fmla="*/ 2155485 w 2378076"/>
              <a:gd name="connsiteY51" fmla="*/ 541342 h 902582"/>
              <a:gd name="connsiteX52" fmla="*/ 2166711 w 2378076"/>
              <a:gd name="connsiteY52" fmla="*/ 544162 h 902582"/>
              <a:gd name="connsiteX53" fmla="*/ 2172324 w 2378076"/>
              <a:gd name="connsiteY53" fmla="*/ 535703 h 902582"/>
              <a:gd name="connsiteX54" fmla="*/ 2172324 w 2378076"/>
              <a:gd name="connsiteY54" fmla="*/ 366527 h 902582"/>
              <a:gd name="connsiteX55" fmla="*/ 2166711 w 2378076"/>
              <a:gd name="connsiteY55" fmla="*/ 358068 h 902582"/>
              <a:gd name="connsiteX56" fmla="*/ 1697038 w 2378076"/>
              <a:gd name="connsiteY56" fmla="*/ 358068 h 902582"/>
              <a:gd name="connsiteX57" fmla="*/ 1691482 w 2378076"/>
              <a:gd name="connsiteY57" fmla="*/ 366527 h 902582"/>
              <a:gd name="connsiteX58" fmla="*/ 1691482 w 2378076"/>
              <a:gd name="connsiteY58" fmla="*/ 535703 h 902582"/>
              <a:gd name="connsiteX59" fmla="*/ 1697038 w 2378076"/>
              <a:gd name="connsiteY59" fmla="*/ 544162 h 902582"/>
              <a:gd name="connsiteX60" fmla="*/ 1708151 w 2378076"/>
              <a:gd name="connsiteY60" fmla="*/ 541342 h 902582"/>
              <a:gd name="connsiteX61" fmla="*/ 1822054 w 2378076"/>
              <a:gd name="connsiteY61" fmla="*/ 462393 h 902582"/>
              <a:gd name="connsiteX62" fmla="*/ 1830388 w 2378076"/>
              <a:gd name="connsiteY62" fmla="*/ 451115 h 902582"/>
              <a:gd name="connsiteX63" fmla="*/ 1822054 w 2378076"/>
              <a:gd name="connsiteY63" fmla="*/ 439837 h 902582"/>
              <a:gd name="connsiteX64" fmla="*/ 1708151 w 2378076"/>
              <a:gd name="connsiteY64" fmla="*/ 363707 h 902582"/>
              <a:gd name="connsiteX65" fmla="*/ 1697038 w 2378076"/>
              <a:gd name="connsiteY65" fmla="*/ 358068 h 902582"/>
              <a:gd name="connsiteX66" fmla="*/ 1170028 w 2378076"/>
              <a:gd name="connsiteY66" fmla="*/ 343781 h 902582"/>
              <a:gd name="connsiteX67" fmla="*/ 1206276 w 2378076"/>
              <a:gd name="connsiteY67" fmla="*/ 343781 h 902582"/>
              <a:gd name="connsiteX68" fmla="*/ 1214641 w 2378076"/>
              <a:gd name="connsiteY68" fmla="*/ 349423 h 902582"/>
              <a:gd name="connsiteX69" fmla="*/ 1267619 w 2378076"/>
              <a:gd name="connsiteY69" fmla="*/ 541235 h 902582"/>
              <a:gd name="connsiteX70" fmla="*/ 1270407 w 2378076"/>
              <a:gd name="connsiteY70" fmla="*/ 541235 h 902582"/>
              <a:gd name="connsiteX71" fmla="*/ 1320597 w 2378076"/>
              <a:gd name="connsiteY71" fmla="*/ 349423 h 902582"/>
              <a:gd name="connsiteX72" fmla="*/ 1328962 w 2378076"/>
              <a:gd name="connsiteY72" fmla="*/ 343781 h 902582"/>
              <a:gd name="connsiteX73" fmla="*/ 1367998 w 2378076"/>
              <a:gd name="connsiteY73" fmla="*/ 343781 h 902582"/>
              <a:gd name="connsiteX74" fmla="*/ 1373575 w 2378076"/>
              <a:gd name="connsiteY74" fmla="*/ 346602 h 902582"/>
              <a:gd name="connsiteX75" fmla="*/ 1376363 w 2378076"/>
              <a:gd name="connsiteY75" fmla="*/ 355064 h 902582"/>
              <a:gd name="connsiteX76" fmla="*/ 1370786 w 2378076"/>
              <a:gd name="connsiteY76" fmla="*/ 383272 h 902582"/>
              <a:gd name="connsiteX77" fmla="*/ 1354057 w 2378076"/>
              <a:gd name="connsiteY77" fmla="*/ 439687 h 902582"/>
              <a:gd name="connsiteX78" fmla="*/ 1309444 w 2378076"/>
              <a:gd name="connsiteY78" fmla="*/ 614575 h 902582"/>
              <a:gd name="connsiteX79" fmla="*/ 1236948 w 2378076"/>
              <a:gd name="connsiteY79" fmla="*/ 685094 h 902582"/>
              <a:gd name="connsiteX80" fmla="*/ 1234159 w 2378076"/>
              <a:gd name="connsiteY80" fmla="*/ 685094 h 902582"/>
              <a:gd name="connsiteX81" fmla="*/ 1170028 w 2378076"/>
              <a:gd name="connsiteY81" fmla="*/ 676632 h 902582"/>
              <a:gd name="connsiteX82" fmla="*/ 1161663 w 2378076"/>
              <a:gd name="connsiteY82" fmla="*/ 668170 h 902582"/>
              <a:gd name="connsiteX83" fmla="*/ 1161663 w 2378076"/>
              <a:gd name="connsiteY83" fmla="*/ 642783 h 902582"/>
              <a:gd name="connsiteX84" fmla="*/ 1164452 w 2378076"/>
              <a:gd name="connsiteY84" fmla="*/ 637141 h 902582"/>
              <a:gd name="connsiteX85" fmla="*/ 1172817 w 2378076"/>
              <a:gd name="connsiteY85" fmla="*/ 634320 h 902582"/>
              <a:gd name="connsiteX86" fmla="*/ 1220218 w 2378076"/>
              <a:gd name="connsiteY86" fmla="*/ 637141 h 902582"/>
              <a:gd name="connsiteX87" fmla="*/ 1253677 w 2378076"/>
              <a:gd name="connsiteY87" fmla="*/ 611754 h 902582"/>
              <a:gd name="connsiteX88" fmla="*/ 1253677 w 2378076"/>
              <a:gd name="connsiteY88" fmla="*/ 608933 h 902582"/>
              <a:gd name="connsiteX89" fmla="*/ 1259254 w 2378076"/>
              <a:gd name="connsiteY89" fmla="*/ 597650 h 902582"/>
              <a:gd name="connsiteX90" fmla="*/ 1248101 w 2378076"/>
              <a:gd name="connsiteY90" fmla="*/ 597650 h 902582"/>
              <a:gd name="connsiteX91" fmla="*/ 1214641 w 2378076"/>
              <a:gd name="connsiteY91" fmla="*/ 569443 h 902582"/>
              <a:gd name="connsiteX92" fmla="*/ 1158875 w 2378076"/>
              <a:gd name="connsiteY92" fmla="*/ 355064 h 902582"/>
              <a:gd name="connsiteX93" fmla="*/ 1161663 w 2378076"/>
              <a:gd name="connsiteY93" fmla="*/ 346602 h 902582"/>
              <a:gd name="connsiteX94" fmla="*/ 1170028 w 2378076"/>
              <a:gd name="connsiteY94" fmla="*/ 343781 h 902582"/>
              <a:gd name="connsiteX95" fmla="*/ 1116013 w 2378076"/>
              <a:gd name="connsiteY95" fmla="*/ 340606 h 902582"/>
              <a:gd name="connsiteX96" fmla="*/ 1124347 w 2378076"/>
              <a:gd name="connsiteY96" fmla="*/ 343432 h 902582"/>
              <a:gd name="connsiteX97" fmla="*/ 1127125 w 2378076"/>
              <a:gd name="connsiteY97" fmla="*/ 349085 h 902582"/>
              <a:gd name="connsiteX98" fmla="*/ 1127125 w 2378076"/>
              <a:gd name="connsiteY98" fmla="*/ 385824 h 902582"/>
              <a:gd name="connsiteX99" fmla="*/ 1118791 w 2378076"/>
              <a:gd name="connsiteY99" fmla="*/ 394302 h 902582"/>
              <a:gd name="connsiteX100" fmla="*/ 1049337 w 2378076"/>
              <a:gd name="connsiteY100" fmla="*/ 425389 h 902582"/>
              <a:gd name="connsiteX101" fmla="*/ 1049337 w 2378076"/>
              <a:gd name="connsiteY101" fmla="*/ 589303 h 902582"/>
              <a:gd name="connsiteX102" fmla="*/ 1041003 w 2378076"/>
              <a:gd name="connsiteY102" fmla="*/ 597781 h 902582"/>
              <a:gd name="connsiteX103" fmla="*/ 1002109 w 2378076"/>
              <a:gd name="connsiteY103" fmla="*/ 597781 h 902582"/>
              <a:gd name="connsiteX104" fmla="*/ 993775 w 2378076"/>
              <a:gd name="connsiteY104" fmla="*/ 589303 h 902582"/>
              <a:gd name="connsiteX105" fmla="*/ 993775 w 2378076"/>
              <a:gd name="connsiteY105" fmla="*/ 351911 h 902582"/>
              <a:gd name="connsiteX106" fmla="*/ 1002109 w 2378076"/>
              <a:gd name="connsiteY106" fmla="*/ 343432 h 902582"/>
              <a:gd name="connsiteX107" fmla="*/ 1041003 w 2378076"/>
              <a:gd name="connsiteY107" fmla="*/ 343432 h 902582"/>
              <a:gd name="connsiteX108" fmla="*/ 1049337 w 2378076"/>
              <a:gd name="connsiteY108" fmla="*/ 351911 h 902582"/>
              <a:gd name="connsiteX109" fmla="*/ 1049337 w 2378076"/>
              <a:gd name="connsiteY109" fmla="*/ 368867 h 902582"/>
              <a:gd name="connsiteX110" fmla="*/ 1116013 w 2378076"/>
              <a:gd name="connsiteY110" fmla="*/ 340606 h 902582"/>
              <a:gd name="connsiteX111" fmla="*/ 843157 w 2378076"/>
              <a:gd name="connsiteY111" fmla="*/ 335843 h 902582"/>
              <a:gd name="connsiteX112" fmla="*/ 930276 w 2378076"/>
              <a:gd name="connsiteY112" fmla="*/ 423390 h 902582"/>
              <a:gd name="connsiteX113" fmla="*/ 930276 w 2378076"/>
              <a:gd name="connsiteY113" fmla="*/ 592835 h 902582"/>
              <a:gd name="connsiteX114" fmla="*/ 927466 w 2378076"/>
              <a:gd name="connsiteY114" fmla="*/ 601307 h 902582"/>
              <a:gd name="connsiteX115" fmla="*/ 919035 w 2378076"/>
              <a:gd name="connsiteY115" fmla="*/ 604131 h 902582"/>
              <a:gd name="connsiteX116" fmla="*/ 879691 w 2378076"/>
              <a:gd name="connsiteY116" fmla="*/ 587187 h 902582"/>
              <a:gd name="connsiteX117" fmla="*/ 798192 w 2378076"/>
              <a:gd name="connsiteY117" fmla="*/ 604131 h 902582"/>
              <a:gd name="connsiteX118" fmla="*/ 722313 w 2378076"/>
              <a:gd name="connsiteY118" fmla="*/ 522233 h 902582"/>
              <a:gd name="connsiteX119" fmla="*/ 809433 w 2378076"/>
              <a:gd name="connsiteY119" fmla="*/ 445983 h 902582"/>
              <a:gd name="connsiteX120" fmla="*/ 871260 w 2378076"/>
              <a:gd name="connsiteY120" fmla="*/ 440334 h 902582"/>
              <a:gd name="connsiteX121" fmla="*/ 871260 w 2378076"/>
              <a:gd name="connsiteY121" fmla="*/ 423390 h 902582"/>
              <a:gd name="connsiteX122" fmla="*/ 840346 w 2378076"/>
              <a:gd name="connsiteY122" fmla="*/ 392325 h 902582"/>
              <a:gd name="connsiteX123" fmla="*/ 750416 w 2378076"/>
              <a:gd name="connsiteY123" fmla="*/ 397973 h 902582"/>
              <a:gd name="connsiteX124" fmla="*/ 744796 w 2378076"/>
              <a:gd name="connsiteY124" fmla="*/ 395149 h 902582"/>
              <a:gd name="connsiteX125" fmla="*/ 741985 w 2378076"/>
              <a:gd name="connsiteY125" fmla="*/ 389501 h 902582"/>
              <a:gd name="connsiteX126" fmla="*/ 739175 w 2378076"/>
              <a:gd name="connsiteY126" fmla="*/ 355612 h 902582"/>
              <a:gd name="connsiteX127" fmla="*/ 747606 w 2378076"/>
              <a:gd name="connsiteY127" fmla="*/ 347140 h 902582"/>
              <a:gd name="connsiteX128" fmla="*/ 843157 w 2378076"/>
              <a:gd name="connsiteY128" fmla="*/ 335843 h 902582"/>
              <a:gd name="connsiteX129" fmla="*/ 396875 w 2378076"/>
              <a:gd name="connsiteY129" fmla="*/ 335843 h 902582"/>
              <a:gd name="connsiteX130" fmla="*/ 511175 w 2378076"/>
              <a:gd name="connsiteY130" fmla="*/ 469987 h 902582"/>
              <a:gd name="connsiteX131" fmla="*/ 396875 w 2378076"/>
              <a:gd name="connsiteY131" fmla="*/ 604131 h 902582"/>
              <a:gd name="connsiteX132" fmla="*/ 282575 w 2378076"/>
              <a:gd name="connsiteY132" fmla="*/ 469987 h 902582"/>
              <a:gd name="connsiteX133" fmla="*/ 396875 w 2378076"/>
              <a:gd name="connsiteY133" fmla="*/ 335843 h 902582"/>
              <a:gd name="connsiteX134" fmla="*/ 103585 w 2378076"/>
              <a:gd name="connsiteY134" fmla="*/ 300918 h 902582"/>
              <a:gd name="connsiteX135" fmla="*/ 61913 w 2378076"/>
              <a:gd name="connsiteY135" fmla="*/ 303759 h 902582"/>
              <a:gd name="connsiteX136" fmla="*/ 61913 w 2378076"/>
              <a:gd name="connsiteY136" fmla="*/ 406027 h 902582"/>
              <a:gd name="connsiteX137" fmla="*/ 123032 w 2378076"/>
              <a:gd name="connsiteY137" fmla="*/ 406027 h 902582"/>
              <a:gd name="connsiteX138" fmla="*/ 184151 w 2378076"/>
              <a:gd name="connsiteY138" fmla="*/ 354893 h 902582"/>
              <a:gd name="connsiteX139" fmla="*/ 125810 w 2378076"/>
              <a:gd name="connsiteY139" fmla="*/ 300918 h 902582"/>
              <a:gd name="connsiteX140" fmla="*/ 103585 w 2378076"/>
              <a:gd name="connsiteY140" fmla="*/ 300918 h 902582"/>
              <a:gd name="connsiteX141" fmla="*/ 614557 w 2378076"/>
              <a:gd name="connsiteY141" fmla="*/ 285043 h 902582"/>
              <a:gd name="connsiteX142" fmla="*/ 622912 w 2378076"/>
              <a:gd name="connsiteY142" fmla="*/ 285043 h 902582"/>
              <a:gd name="connsiteX143" fmla="*/ 625698 w 2378076"/>
              <a:gd name="connsiteY143" fmla="*/ 293524 h 902582"/>
              <a:gd name="connsiteX144" fmla="*/ 625698 w 2378076"/>
              <a:gd name="connsiteY144" fmla="*/ 344407 h 902582"/>
              <a:gd name="connsiteX145" fmla="*/ 684184 w 2378076"/>
              <a:gd name="connsiteY145" fmla="*/ 344407 h 902582"/>
              <a:gd name="connsiteX146" fmla="*/ 692540 w 2378076"/>
              <a:gd name="connsiteY146" fmla="*/ 352888 h 902582"/>
              <a:gd name="connsiteX147" fmla="*/ 692540 w 2378076"/>
              <a:gd name="connsiteY147" fmla="*/ 386811 h 902582"/>
              <a:gd name="connsiteX148" fmla="*/ 684184 w 2378076"/>
              <a:gd name="connsiteY148" fmla="*/ 395291 h 902582"/>
              <a:gd name="connsiteX149" fmla="*/ 625698 w 2378076"/>
              <a:gd name="connsiteY149" fmla="*/ 395291 h 902582"/>
              <a:gd name="connsiteX150" fmla="*/ 625698 w 2378076"/>
              <a:gd name="connsiteY150" fmla="*/ 499885 h 902582"/>
              <a:gd name="connsiteX151" fmla="*/ 650763 w 2378076"/>
              <a:gd name="connsiteY151" fmla="*/ 550769 h 902582"/>
              <a:gd name="connsiteX152" fmla="*/ 684184 w 2378076"/>
              <a:gd name="connsiteY152" fmla="*/ 547942 h 902582"/>
              <a:gd name="connsiteX153" fmla="*/ 692540 w 2378076"/>
              <a:gd name="connsiteY153" fmla="*/ 559249 h 902582"/>
              <a:gd name="connsiteX154" fmla="*/ 695325 w 2378076"/>
              <a:gd name="connsiteY154" fmla="*/ 590345 h 902582"/>
              <a:gd name="connsiteX155" fmla="*/ 686969 w 2378076"/>
              <a:gd name="connsiteY155" fmla="*/ 601652 h 902582"/>
              <a:gd name="connsiteX156" fmla="*/ 642408 w 2378076"/>
              <a:gd name="connsiteY156" fmla="*/ 607306 h 902582"/>
              <a:gd name="connsiteX157" fmla="*/ 567211 w 2378076"/>
              <a:gd name="connsiteY157" fmla="*/ 508366 h 902582"/>
              <a:gd name="connsiteX158" fmla="*/ 567211 w 2378076"/>
              <a:gd name="connsiteY158" fmla="*/ 395291 h 902582"/>
              <a:gd name="connsiteX159" fmla="*/ 544930 w 2378076"/>
              <a:gd name="connsiteY159" fmla="*/ 395291 h 902582"/>
              <a:gd name="connsiteX160" fmla="*/ 536575 w 2378076"/>
              <a:gd name="connsiteY160" fmla="*/ 386811 h 902582"/>
              <a:gd name="connsiteX161" fmla="*/ 536575 w 2378076"/>
              <a:gd name="connsiteY161" fmla="*/ 352888 h 902582"/>
              <a:gd name="connsiteX162" fmla="*/ 544930 w 2378076"/>
              <a:gd name="connsiteY162" fmla="*/ 344407 h 902582"/>
              <a:gd name="connsiteX163" fmla="*/ 567211 w 2378076"/>
              <a:gd name="connsiteY163" fmla="*/ 344407 h 902582"/>
              <a:gd name="connsiteX164" fmla="*/ 567211 w 2378076"/>
              <a:gd name="connsiteY164" fmla="*/ 302004 h 902582"/>
              <a:gd name="connsiteX165" fmla="*/ 575566 w 2378076"/>
              <a:gd name="connsiteY165" fmla="*/ 293524 h 902582"/>
              <a:gd name="connsiteX166" fmla="*/ 614557 w 2378076"/>
              <a:gd name="connsiteY166" fmla="*/ 285043 h 902582"/>
              <a:gd name="connsiteX167" fmla="*/ 117618 w 2378076"/>
              <a:gd name="connsiteY167" fmla="*/ 245356 h 902582"/>
              <a:gd name="connsiteX168" fmla="*/ 126019 w 2378076"/>
              <a:gd name="connsiteY168" fmla="*/ 245356 h 902582"/>
              <a:gd name="connsiteX169" fmla="*/ 246438 w 2378076"/>
              <a:gd name="connsiteY169" fmla="*/ 352493 h 902582"/>
              <a:gd name="connsiteX170" fmla="*/ 184828 w 2378076"/>
              <a:gd name="connsiteY170" fmla="*/ 445534 h 902582"/>
              <a:gd name="connsiteX171" fmla="*/ 249238 w 2378076"/>
              <a:gd name="connsiteY171" fmla="*/ 586504 h 902582"/>
              <a:gd name="connsiteX172" fmla="*/ 246438 w 2378076"/>
              <a:gd name="connsiteY172" fmla="*/ 594962 h 902582"/>
              <a:gd name="connsiteX173" fmla="*/ 238037 w 2378076"/>
              <a:gd name="connsiteY173" fmla="*/ 597781 h 902582"/>
              <a:gd name="connsiteX174" fmla="*/ 193230 w 2378076"/>
              <a:gd name="connsiteY174" fmla="*/ 597781 h 902582"/>
              <a:gd name="connsiteX175" fmla="*/ 184828 w 2378076"/>
              <a:gd name="connsiteY175" fmla="*/ 592142 h 902582"/>
              <a:gd name="connsiteX176" fmla="*/ 128820 w 2378076"/>
              <a:gd name="connsiteY176" fmla="*/ 462450 h 902582"/>
              <a:gd name="connsiteX177" fmla="*/ 61610 w 2378076"/>
              <a:gd name="connsiteY177" fmla="*/ 459631 h 902582"/>
              <a:gd name="connsiteX178" fmla="*/ 61610 w 2378076"/>
              <a:gd name="connsiteY178" fmla="*/ 589323 h 902582"/>
              <a:gd name="connsiteX179" fmla="*/ 50408 w 2378076"/>
              <a:gd name="connsiteY179" fmla="*/ 597781 h 902582"/>
              <a:gd name="connsiteX180" fmla="*/ 11202 w 2378076"/>
              <a:gd name="connsiteY180" fmla="*/ 597781 h 902582"/>
              <a:gd name="connsiteX181" fmla="*/ 0 w 2378076"/>
              <a:gd name="connsiteY181" fmla="*/ 589323 h 902582"/>
              <a:gd name="connsiteX182" fmla="*/ 0 w 2378076"/>
              <a:gd name="connsiteY182" fmla="*/ 262273 h 902582"/>
              <a:gd name="connsiteX183" fmla="*/ 8402 w 2378076"/>
              <a:gd name="connsiteY183" fmla="*/ 250995 h 902582"/>
              <a:gd name="connsiteX184" fmla="*/ 117618 w 2378076"/>
              <a:gd name="connsiteY184" fmla="*/ 245356 h 902582"/>
              <a:gd name="connsiteX185" fmla="*/ 1968123 w 2378076"/>
              <a:gd name="connsiteY185" fmla="*/ 200530 h 902582"/>
              <a:gd name="connsiteX186" fmla="*/ 1965325 w 2378076"/>
              <a:gd name="connsiteY186" fmla="*/ 211723 h 902582"/>
              <a:gd name="connsiteX187" fmla="*/ 1976518 w 2378076"/>
              <a:gd name="connsiteY187" fmla="*/ 348840 h 902582"/>
              <a:gd name="connsiteX188" fmla="*/ 1982115 w 2378076"/>
              <a:gd name="connsiteY188" fmla="*/ 362831 h 902582"/>
              <a:gd name="connsiteX189" fmla="*/ 1996106 w 2378076"/>
              <a:gd name="connsiteY189" fmla="*/ 360033 h 902582"/>
              <a:gd name="connsiteX190" fmla="*/ 2119232 w 2378076"/>
              <a:gd name="connsiteY190" fmla="*/ 301269 h 902582"/>
              <a:gd name="connsiteX191" fmla="*/ 2130425 w 2378076"/>
              <a:gd name="connsiteY191" fmla="*/ 292874 h 902582"/>
              <a:gd name="connsiteX192" fmla="*/ 2124828 w 2378076"/>
              <a:gd name="connsiteY192" fmla="*/ 284479 h 902582"/>
              <a:gd name="connsiteX193" fmla="*/ 1979317 w 2378076"/>
              <a:gd name="connsiteY193" fmla="*/ 200530 h 902582"/>
              <a:gd name="connsiteX194" fmla="*/ 1968123 w 2378076"/>
              <a:gd name="connsiteY194" fmla="*/ 200530 h 902582"/>
              <a:gd name="connsiteX195" fmla="*/ 1890255 w 2378076"/>
              <a:gd name="connsiteY195" fmla="*/ 199484 h 902582"/>
              <a:gd name="connsiteX196" fmla="*/ 1884658 w 2378076"/>
              <a:gd name="connsiteY196" fmla="*/ 200536 h 902582"/>
              <a:gd name="connsiteX197" fmla="*/ 1739147 w 2378076"/>
              <a:gd name="connsiteY197" fmla="*/ 284673 h 902582"/>
              <a:gd name="connsiteX198" fmla="*/ 1733550 w 2378076"/>
              <a:gd name="connsiteY198" fmla="*/ 293087 h 902582"/>
              <a:gd name="connsiteX199" fmla="*/ 1744743 w 2378076"/>
              <a:gd name="connsiteY199" fmla="*/ 301501 h 902582"/>
              <a:gd name="connsiteX200" fmla="*/ 1867869 w 2378076"/>
              <a:gd name="connsiteY200" fmla="*/ 363202 h 902582"/>
              <a:gd name="connsiteX201" fmla="*/ 1881860 w 2378076"/>
              <a:gd name="connsiteY201" fmla="*/ 363202 h 902582"/>
              <a:gd name="connsiteX202" fmla="*/ 1887457 w 2378076"/>
              <a:gd name="connsiteY202" fmla="*/ 351983 h 902582"/>
              <a:gd name="connsiteX203" fmla="*/ 1898650 w 2378076"/>
              <a:gd name="connsiteY203" fmla="*/ 214559 h 902582"/>
              <a:gd name="connsiteX204" fmla="*/ 1895852 w 2378076"/>
              <a:gd name="connsiteY204" fmla="*/ 200536 h 902582"/>
              <a:gd name="connsiteX205" fmla="*/ 1890255 w 2378076"/>
              <a:gd name="connsiteY205" fmla="*/ 199484 h 902582"/>
              <a:gd name="connsiteX206" fmla="*/ 1932782 w 2378076"/>
              <a:gd name="connsiteY206" fmla="*/ 151693 h 902582"/>
              <a:gd name="connsiteX207" fmla="*/ 2227264 w 2378076"/>
              <a:gd name="connsiteY207" fmla="*/ 449350 h 902582"/>
              <a:gd name="connsiteX208" fmla="*/ 1932782 w 2378076"/>
              <a:gd name="connsiteY208" fmla="*/ 747007 h 902582"/>
              <a:gd name="connsiteX209" fmla="*/ 1638300 w 2378076"/>
              <a:gd name="connsiteY209" fmla="*/ 449350 h 902582"/>
              <a:gd name="connsiteX210" fmla="*/ 1932782 w 2378076"/>
              <a:gd name="connsiteY210" fmla="*/ 151693 h 902582"/>
              <a:gd name="connsiteX211" fmla="*/ 1931988 w 2378076"/>
              <a:gd name="connsiteY211" fmla="*/ 108832 h 902582"/>
              <a:gd name="connsiteX212" fmla="*/ 1597025 w 2378076"/>
              <a:gd name="connsiteY212" fmla="*/ 447764 h 902582"/>
              <a:gd name="connsiteX213" fmla="*/ 1931988 w 2378076"/>
              <a:gd name="connsiteY213" fmla="*/ 786696 h 902582"/>
              <a:gd name="connsiteX214" fmla="*/ 2266951 w 2378076"/>
              <a:gd name="connsiteY214" fmla="*/ 447764 h 902582"/>
              <a:gd name="connsiteX215" fmla="*/ 1931988 w 2378076"/>
              <a:gd name="connsiteY215" fmla="*/ 108832 h 902582"/>
              <a:gd name="connsiteX216" fmla="*/ 1914436 w 2378076"/>
              <a:gd name="connsiteY216" fmla="*/ 2117 h 902582"/>
              <a:gd name="connsiteX217" fmla="*/ 1917229 w 2378076"/>
              <a:gd name="connsiteY217" fmla="*/ 2117 h 902582"/>
              <a:gd name="connsiteX218" fmla="*/ 1945160 w 2378076"/>
              <a:gd name="connsiteY218" fmla="*/ 2117 h 902582"/>
              <a:gd name="connsiteX219" fmla="*/ 1947953 w 2378076"/>
              <a:gd name="connsiteY219" fmla="*/ 2117 h 902582"/>
              <a:gd name="connsiteX220" fmla="*/ 1964711 w 2378076"/>
              <a:gd name="connsiteY220" fmla="*/ 69864 h 902582"/>
              <a:gd name="connsiteX221" fmla="*/ 1995434 w 2378076"/>
              <a:gd name="connsiteY221" fmla="*/ 75509 h 902582"/>
              <a:gd name="connsiteX222" fmla="*/ 2031743 w 2378076"/>
              <a:gd name="connsiteY222" fmla="*/ 13408 h 902582"/>
              <a:gd name="connsiteX223" fmla="*/ 2059673 w 2378076"/>
              <a:gd name="connsiteY223" fmla="*/ 19054 h 902582"/>
              <a:gd name="connsiteX224" fmla="*/ 2062466 w 2378076"/>
              <a:gd name="connsiteY224" fmla="*/ 19054 h 902582"/>
              <a:gd name="connsiteX225" fmla="*/ 2062466 w 2378076"/>
              <a:gd name="connsiteY225" fmla="*/ 21876 h 902582"/>
              <a:gd name="connsiteX226" fmla="*/ 2068052 w 2378076"/>
              <a:gd name="connsiteY226" fmla="*/ 55750 h 902582"/>
              <a:gd name="connsiteX227" fmla="*/ 2062466 w 2378076"/>
              <a:gd name="connsiteY227" fmla="*/ 92446 h 902582"/>
              <a:gd name="connsiteX228" fmla="*/ 2090396 w 2378076"/>
              <a:gd name="connsiteY228" fmla="*/ 103737 h 902582"/>
              <a:gd name="connsiteX229" fmla="*/ 2140670 w 2378076"/>
              <a:gd name="connsiteY229" fmla="*/ 55750 h 902582"/>
              <a:gd name="connsiteX230" fmla="*/ 2140670 w 2378076"/>
              <a:gd name="connsiteY230" fmla="*/ 52927 h 902582"/>
              <a:gd name="connsiteX231" fmla="*/ 2143463 w 2378076"/>
              <a:gd name="connsiteY231" fmla="*/ 55750 h 902582"/>
              <a:gd name="connsiteX232" fmla="*/ 2168600 w 2378076"/>
              <a:gd name="connsiteY232" fmla="*/ 69864 h 902582"/>
              <a:gd name="connsiteX233" fmla="*/ 2168600 w 2378076"/>
              <a:gd name="connsiteY233" fmla="*/ 72686 h 902582"/>
              <a:gd name="connsiteX234" fmla="*/ 2149049 w 2378076"/>
              <a:gd name="connsiteY234" fmla="*/ 140433 h 902582"/>
              <a:gd name="connsiteX235" fmla="*/ 2174186 w 2378076"/>
              <a:gd name="connsiteY235" fmla="*/ 157370 h 902582"/>
              <a:gd name="connsiteX236" fmla="*/ 2235633 w 2378076"/>
              <a:gd name="connsiteY236" fmla="*/ 123496 h 902582"/>
              <a:gd name="connsiteX237" fmla="*/ 2257977 w 2378076"/>
              <a:gd name="connsiteY237" fmla="*/ 143256 h 902582"/>
              <a:gd name="connsiteX238" fmla="*/ 2257977 w 2378076"/>
              <a:gd name="connsiteY238" fmla="*/ 146079 h 902582"/>
              <a:gd name="connsiteX239" fmla="*/ 2221667 w 2378076"/>
              <a:gd name="connsiteY239" fmla="*/ 208180 h 902582"/>
              <a:gd name="connsiteX240" fmla="*/ 2241219 w 2378076"/>
              <a:gd name="connsiteY240" fmla="*/ 230762 h 902582"/>
              <a:gd name="connsiteX241" fmla="*/ 2308251 w 2378076"/>
              <a:gd name="connsiteY241" fmla="*/ 213825 h 902582"/>
              <a:gd name="connsiteX242" fmla="*/ 2311044 w 2378076"/>
              <a:gd name="connsiteY242" fmla="*/ 213825 h 902582"/>
              <a:gd name="connsiteX243" fmla="*/ 2325009 w 2378076"/>
              <a:gd name="connsiteY243" fmla="*/ 239230 h 902582"/>
              <a:gd name="connsiteX244" fmla="*/ 2325009 w 2378076"/>
              <a:gd name="connsiteY244" fmla="*/ 242053 h 902582"/>
              <a:gd name="connsiteX245" fmla="*/ 2274735 w 2378076"/>
              <a:gd name="connsiteY245" fmla="*/ 292863 h 902582"/>
              <a:gd name="connsiteX246" fmla="*/ 2285907 w 2378076"/>
              <a:gd name="connsiteY246" fmla="*/ 321091 h 902582"/>
              <a:gd name="connsiteX247" fmla="*/ 2355732 w 2378076"/>
              <a:gd name="connsiteY247" fmla="*/ 321091 h 902582"/>
              <a:gd name="connsiteX248" fmla="*/ 2358525 w 2378076"/>
              <a:gd name="connsiteY248" fmla="*/ 321091 h 902582"/>
              <a:gd name="connsiteX249" fmla="*/ 2366904 w 2378076"/>
              <a:gd name="connsiteY249" fmla="*/ 349318 h 902582"/>
              <a:gd name="connsiteX250" fmla="*/ 2366904 w 2378076"/>
              <a:gd name="connsiteY250" fmla="*/ 352141 h 902582"/>
              <a:gd name="connsiteX251" fmla="*/ 2364111 w 2378076"/>
              <a:gd name="connsiteY251" fmla="*/ 352141 h 902582"/>
              <a:gd name="connsiteX252" fmla="*/ 2305458 w 2378076"/>
              <a:gd name="connsiteY252" fmla="*/ 388837 h 902582"/>
              <a:gd name="connsiteX253" fmla="*/ 2308251 w 2378076"/>
              <a:gd name="connsiteY253" fmla="*/ 417065 h 902582"/>
              <a:gd name="connsiteX254" fmla="*/ 2375283 w 2378076"/>
              <a:gd name="connsiteY254" fmla="*/ 436824 h 902582"/>
              <a:gd name="connsiteX255" fmla="*/ 2378076 w 2378076"/>
              <a:gd name="connsiteY255" fmla="*/ 436824 h 902582"/>
              <a:gd name="connsiteX256" fmla="*/ 2378076 w 2378076"/>
              <a:gd name="connsiteY256" fmla="*/ 450938 h 902582"/>
              <a:gd name="connsiteX257" fmla="*/ 2378076 w 2378076"/>
              <a:gd name="connsiteY257" fmla="*/ 467875 h 902582"/>
              <a:gd name="connsiteX258" fmla="*/ 2375283 w 2378076"/>
              <a:gd name="connsiteY258" fmla="*/ 467875 h 902582"/>
              <a:gd name="connsiteX259" fmla="*/ 2308251 w 2378076"/>
              <a:gd name="connsiteY259" fmla="*/ 487634 h 902582"/>
              <a:gd name="connsiteX260" fmla="*/ 2302665 w 2378076"/>
              <a:gd name="connsiteY260" fmla="*/ 515862 h 902582"/>
              <a:gd name="connsiteX261" fmla="*/ 2364111 w 2378076"/>
              <a:gd name="connsiteY261" fmla="*/ 552558 h 902582"/>
              <a:gd name="connsiteX262" fmla="*/ 2364111 w 2378076"/>
              <a:gd name="connsiteY262" fmla="*/ 555381 h 902582"/>
              <a:gd name="connsiteX263" fmla="*/ 2358525 w 2378076"/>
              <a:gd name="connsiteY263" fmla="*/ 583609 h 902582"/>
              <a:gd name="connsiteX264" fmla="*/ 2355732 w 2378076"/>
              <a:gd name="connsiteY264" fmla="*/ 583609 h 902582"/>
              <a:gd name="connsiteX265" fmla="*/ 2285907 w 2378076"/>
              <a:gd name="connsiteY265" fmla="*/ 583609 h 902582"/>
              <a:gd name="connsiteX266" fmla="*/ 2274735 w 2378076"/>
              <a:gd name="connsiteY266" fmla="*/ 611836 h 902582"/>
              <a:gd name="connsiteX267" fmla="*/ 2325009 w 2378076"/>
              <a:gd name="connsiteY267" fmla="*/ 659824 h 902582"/>
              <a:gd name="connsiteX268" fmla="*/ 2325009 w 2378076"/>
              <a:gd name="connsiteY268" fmla="*/ 662646 h 902582"/>
              <a:gd name="connsiteX269" fmla="*/ 2311044 w 2378076"/>
              <a:gd name="connsiteY269" fmla="*/ 688051 h 902582"/>
              <a:gd name="connsiteX270" fmla="*/ 2308251 w 2378076"/>
              <a:gd name="connsiteY270" fmla="*/ 690874 h 902582"/>
              <a:gd name="connsiteX271" fmla="*/ 2238425 w 2378076"/>
              <a:gd name="connsiteY271" fmla="*/ 671115 h 902582"/>
              <a:gd name="connsiteX272" fmla="*/ 2221667 w 2378076"/>
              <a:gd name="connsiteY272" fmla="*/ 696520 h 902582"/>
              <a:gd name="connsiteX273" fmla="*/ 2257977 w 2378076"/>
              <a:gd name="connsiteY273" fmla="*/ 758621 h 902582"/>
              <a:gd name="connsiteX274" fmla="*/ 2255184 w 2378076"/>
              <a:gd name="connsiteY274" fmla="*/ 758621 h 902582"/>
              <a:gd name="connsiteX275" fmla="*/ 2235633 w 2378076"/>
              <a:gd name="connsiteY275" fmla="*/ 781203 h 902582"/>
              <a:gd name="connsiteX276" fmla="*/ 2232839 w 2378076"/>
              <a:gd name="connsiteY276" fmla="*/ 781203 h 902582"/>
              <a:gd name="connsiteX277" fmla="*/ 2171393 w 2378076"/>
              <a:gd name="connsiteY277" fmla="*/ 744507 h 902582"/>
              <a:gd name="connsiteX278" fmla="*/ 2149049 w 2378076"/>
              <a:gd name="connsiteY278" fmla="*/ 764266 h 902582"/>
              <a:gd name="connsiteX279" fmla="*/ 2168600 w 2378076"/>
              <a:gd name="connsiteY279" fmla="*/ 829190 h 902582"/>
              <a:gd name="connsiteX280" fmla="*/ 2168600 w 2378076"/>
              <a:gd name="connsiteY280" fmla="*/ 832013 h 902582"/>
              <a:gd name="connsiteX281" fmla="*/ 2165807 w 2378076"/>
              <a:gd name="connsiteY281" fmla="*/ 834836 h 902582"/>
              <a:gd name="connsiteX282" fmla="*/ 2140670 w 2378076"/>
              <a:gd name="connsiteY282" fmla="*/ 848949 h 902582"/>
              <a:gd name="connsiteX283" fmla="*/ 2090396 w 2378076"/>
              <a:gd name="connsiteY283" fmla="*/ 798140 h 902582"/>
              <a:gd name="connsiteX284" fmla="*/ 2062466 w 2378076"/>
              <a:gd name="connsiteY284" fmla="*/ 809431 h 902582"/>
              <a:gd name="connsiteX285" fmla="*/ 2065259 w 2378076"/>
              <a:gd name="connsiteY285" fmla="*/ 846127 h 902582"/>
              <a:gd name="connsiteX286" fmla="*/ 2062466 w 2378076"/>
              <a:gd name="connsiteY286" fmla="*/ 882823 h 902582"/>
              <a:gd name="connsiteX287" fmla="*/ 2059673 w 2378076"/>
              <a:gd name="connsiteY287" fmla="*/ 882823 h 902582"/>
              <a:gd name="connsiteX288" fmla="*/ 2031743 w 2378076"/>
              <a:gd name="connsiteY288" fmla="*/ 891291 h 902582"/>
              <a:gd name="connsiteX289" fmla="*/ 1995434 w 2378076"/>
              <a:gd name="connsiteY289" fmla="*/ 829190 h 902582"/>
              <a:gd name="connsiteX290" fmla="*/ 1967504 w 2378076"/>
              <a:gd name="connsiteY290" fmla="*/ 832013 h 902582"/>
              <a:gd name="connsiteX291" fmla="*/ 1947953 w 2378076"/>
              <a:gd name="connsiteY291" fmla="*/ 902582 h 902582"/>
              <a:gd name="connsiteX292" fmla="*/ 1945160 w 2378076"/>
              <a:gd name="connsiteY292" fmla="*/ 902582 h 902582"/>
              <a:gd name="connsiteX293" fmla="*/ 1917229 w 2378076"/>
              <a:gd name="connsiteY293" fmla="*/ 902582 h 902582"/>
              <a:gd name="connsiteX294" fmla="*/ 1914436 w 2378076"/>
              <a:gd name="connsiteY294" fmla="*/ 902582 h 902582"/>
              <a:gd name="connsiteX295" fmla="*/ 1897678 w 2378076"/>
              <a:gd name="connsiteY295" fmla="*/ 832013 h 902582"/>
              <a:gd name="connsiteX296" fmla="*/ 1866955 w 2378076"/>
              <a:gd name="connsiteY296" fmla="*/ 829190 h 902582"/>
              <a:gd name="connsiteX297" fmla="*/ 1833439 w 2378076"/>
              <a:gd name="connsiteY297" fmla="*/ 891291 h 902582"/>
              <a:gd name="connsiteX298" fmla="*/ 1830646 w 2378076"/>
              <a:gd name="connsiteY298" fmla="*/ 891291 h 902582"/>
              <a:gd name="connsiteX299" fmla="*/ 1802716 w 2378076"/>
              <a:gd name="connsiteY299" fmla="*/ 882823 h 902582"/>
              <a:gd name="connsiteX300" fmla="*/ 1799923 w 2378076"/>
              <a:gd name="connsiteY300" fmla="*/ 882823 h 902582"/>
              <a:gd name="connsiteX301" fmla="*/ 1799923 w 2378076"/>
              <a:gd name="connsiteY301" fmla="*/ 880000 h 902582"/>
              <a:gd name="connsiteX302" fmla="*/ 1797130 w 2378076"/>
              <a:gd name="connsiteY302" fmla="*/ 846127 h 902582"/>
              <a:gd name="connsiteX303" fmla="*/ 1799923 w 2378076"/>
              <a:gd name="connsiteY303" fmla="*/ 809431 h 902582"/>
              <a:gd name="connsiteX304" fmla="*/ 1774786 w 2378076"/>
              <a:gd name="connsiteY304" fmla="*/ 798140 h 902582"/>
              <a:gd name="connsiteX305" fmla="*/ 1724512 w 2378076"/>
              <a:gd name="connsiteY305" fmla="*/ 848949 h 902582"/>
              <a:gd name="connsiteX306" fmla="*/ 1721719 w 2378076"/>
              <a:gd name="connsiteY306" fmla="*/ 851772 h 902582"/>
              <a:gd name="connsiteX307" fmla="*/ 1721719 w 2378076"/>
              <a:gd name="connsiteY307" fmla="*/ 848949 h 902582"/>
              <a:gd name="connsiteX308" fmla="*/ 1696582 w 2378076"/>
              <a:gd name="connsiteY308" fmla="*/ 834836 h 902582"/>
              <a:gd name="connsiteX309" fmla="*/ 1696582 w 2378076"/>
              <a:gd name="connsiteY309" fmla="*/ 832013 h 902582"/>
              <a:gd name="connsiteX310" fmla="*/ 1713340 w 2378076"/>
              <a:gd name="connsiteY310" fmla="*/ 764266 h 902582"/>
              <a:gd name="connsiteX311" fmla="*/ 1690996 w 2378076"/>
              <a:gd name="connsiteY311" fmla="*/ 744507 h 902582"/>
              <a:gd name="connsiteX312" fmla="*/ 1629549 w 2378076"/>
              <a:gd name="connsiteY312" fmla="*/ 781203 h 902582"/>
              <a:gd name="connsiteX313" fmla="*/ 1626756 w 2378076"/>
              <a:gd name="connsiteY313" fmla="*/ 781203 h 902582"/>
              <a:gd name="connsiteX314" fmla="*/ 1607205 w 2378076"/>
              <a:gd name="connsiteY314" fmla="*/ 761443 h 902582"/>
              <a:gd name="connsiteX315" fmla="*/ 1604412 w 2378076"/>
              <a:gd name="connsiteY315" fmla="*/ 758621 h 902582"/>
              <a:gd name="connsiteX316" fmla="*/ 1640722 w 2378076"/>
              <a:gd name="connsiteY316" fmla="*/ 696520 h 902582"/>
              <a:gd name="connsiteX317" fmla="*/ 1623963 w 2378076"/>
              <a:gd name="connsiteY317" fmla="*/ 671115 h 902582"/>
              <a:gd name="connsiteX318" fmla="*/ 1554138 w 2378076"/>
              <a:gd name="connsiteY318" fmla="*/ 690874 h 902582"/>
              <a:gd name="connsiteX319" fmla="*/ 1537380 w 2378076"/>
              <a:gd name="connsiteY319" fmla="*/ 665469 h 902582"/>
              <a:gd name="connsiteX320" fmla="*/ 1537380 w 2378076"/>
              <a:gd name="connsiteY320" fmla="*/ 662646 h 902582"/>
              <a:gd name="connsiteX321" fmla="*/ 1587654 w 2378076"/>
              <a:gd name="connsiteY321" fmla="*/ 611836 h 902582"/>
              <a:gd name="connsiteX322" fmla="*/ 1576482 w 2378076"/>
              <a:gd name="connsiteY322" fmla="*/ 583609 h 902582"/>
              <a:gd name="connsiteX323" fmla="*/ 1506657 w 2378076"/>
              <a:gd name="connsiteY323" fmla="*/ 583609 h 902582"/>
              <a:gd name="connsiteX324" fmla="*/ 1503864 w 2378076"/>
              <a:gd name="connsiteY324" fmla="*/ 583609 h 902582"/>
              <a:gd name="connsiteX325" fmla="*/ 1495485 w 2378076"/>
              <a:gd name="connsiteY325" fmla="*/ 555381 h 902582"/>
              <a:gd name="connsiteX326" fmla="*/ 1495485 w 2378076"/>
              <a:gd name="connsiteY326" fmla="*/ 552558 h 902582"/>
              <a:gd name="connsiteX327" fmla="*/ 1498278 w 2378076"/>
              <a:gd name="connsiteY327" fmla="*/ 552558 h 902582"/>
              <a:gd name="connsiteX328" fmla="*/ 1559724 w 2378076"/>
              <a:gd name="connsiteY328" fmla="*/ 515862 h 902582"/>
              <a:gd name="connsiteX329" fmla="*/ 1554138 w 2378076"/>
              <a:gd name="connsiteY329" fmla="*/ 484812 h 902582"/>
              <a:gd name="connsiteX330" fmla="*/ 1487106 w 2378076"/>
              <a:gd name="connsiteY330" fmla="*/ 467875 h 902582"/>
              <a:gd name="connsiteX331" fmla="*/ 1484313 w 2378076"/>
              <a:gd name="connsiteY331" fmla="*/ 467875 h 902582"/>
              <a:gd name="connsiteX332" fmla="*/ 1484313 w 2378076"/>
              <a:gd name="connsiteY332" fmla="*/ 465052 h 902582"/>
              <a:gd name="connsiteX333" fmla="*/ 1484313 w 2378076"/>
              <a:gd name="connsiteY333" fmla="*/ 450938 h 902582"/>
              <a:gd name="connsiteX334" fmla="*/ 1484313 w 2378076"/>
              <a:gd name="connsiteY334" fmla="*/ 436824 h 902582"/>
              <a:gd name="connsiteX335" fmla="*/ 1484313 w 2378076"/>
              <a:gd name="connsiteY335" fmla="*/ 434002 h 902582"/>
              <a:gd name="connsiteX336" fmla="*/ 1487106 w 2378076"/>
              <a:gd name="connsiteY336" fmla="*/ 434002 h 902582"/>
              <a:gd name="connsiteX337" fmla="*/ 1554138 w 2378076"/>
              <a:gd name="connsiteY337" fmla="*/ 417065 h 902582"/>
              <a:gd name="connsiteX338" fmla="*/ 1556931 w 2378076"/>
              <a:gd name="connsiteY338" fmla="*/ 386014 h 902582"/>
              <a:gd name="connsiteX339" fmla="*/ 1498278 w 2378076"/>
              <a:gd name="connsiteY339" fmla="*/ 352141 h 902582"/>
              <a:gd name="connsiteX340" fmla="*/ 1495485 w 2378076"/>
              <a:gd name="connsiteY340" fmla="*/ 349318 h 902582"/>
              <a:gd name="connsiteX341" fmla="*/ 1503864 w 2378076"/>
              <a:gd name="connsiteY341" fmla="*/ 321091 h 902582"/>
              <a:gd name="connsiteX342" fmla="*/ 1503864 w 2378076"/>
              <a:gd name="connsiteY342" fmla="*/ 318268 h 902582"/>
              <a:gd name="connsiteX343" fmla="*/ 1506657 w 2378076"/>
              <a:gd name="connsiteY343" fmla="*/ 318268 h 902582"/>
              <a:gd name="connsiteX344" fmla="*/ 1576482 w 2378076"/>
              <a:gd name="connsiteY344" fmla="*/ 318268 h 902582"/>
              <a:gd name="connsiteX345" fmla="*/ 1587654 w 2378076"/>
              <a:gd name="connsiteY345" fmla="*/ 292863 h 902582"/>
              <a:gd name="connsiteX346" fmla="*/ 1537380 w 2378076"/>
              <a:gd name="connsiteY346" fmla="*/ 242053 h 902582"/>
              <a:gd name="connsiteX347" fmla="*/ 1537380 w 2378076"/>
              <a:gd name="connsiteY347" fmla="*/ 239230 h 902582"/>
              <a:gd name="connsiteX348" fmla="*/ 1551345 w 2378076"/>
              <a:gd name="connsiteY348" fmla="*/ 213825 h 902582"/>
              <a:gd name="connsiteX349" fmla="*/ 1554138 w 2378076"/>
              <a:gd name="connsiteY349" fmla="*/ 213825 h 902582"/>
              <a:gd name="connsiteX350" fmla="*/ 1621170 w 2378076"/>
              <a:gd name="connsiteY350" fmla="*/ 230762 h 902582"/>
              <a:gd name="connsiteX351" fmla="*/ 1640722 w 2378076"/>
              <a:gd name="connsiteY351" fmla="*/ 208180 h 902582"/>
              <a:gd name="connsiteX352" fmla="*/ 1604412 w 2378076"/>
              <a:gd name="connsiteY352" fmla="*/ 146079 h 902582"/>
              <a:gd name="connsiteX353" fmla="*/ 1604412 w 2378076"/>
              <a:gd name="connsiteY353" fmla="*/ 143256 h 902582"/>
              <a:gd name="connsiteX354" fmla="*/ 1626756 w 2378076"/>
              <a:gd name="connsiteY354" fmla="*/ 123496 h 902582"/>
              <a:gd name="connsiteX355" fmla="*/ 1626756 w 2378076"/>
              <a:gd name="connsiteY355" fmla="*/ 120674 h 902582"/>
              <a:gd name="connsiteX356" fmla="*/ 1629549 w 2378076"/>
              <a:gd name="connsiteY356" fmla="*/ 120674 h 902582"/>
              <a:gd name="connsiteX357" fmla="*/ 1688203 w 2378076"/>
              <a:gd name="connsiteY357" fmla="*/ 157370 h 902582"/>
              <a:gd name="connsiteX358" fmla="*/ 1710547 w 2378076"/>
              <a:gd name="connsiteY358" fmla="*/ 140433 h 902582"/>
              <a:gd name="connsiteX359" fmla="*/ 1693789 w 2378076"/>
              <a:gd name="connsiteY359" fmla="*/ 72686 h 902582"/>
              <a:gd name="connsiteX360" fmla="*/ 1693789 w 2378076"/>
              <a:gd name="connsiteY360" fmla="*/ 69864 h 902582"/>
              <a:gd name="connsiteX361" fmla="*/ 1718926 w 2378076"/>
              <a:gd name="connsiteY361" fmla="*/ 52927 h 902582"/>
              <a:gd name="connsiteX362" fmla="*/ 1721719 w 2378076"/>
              <a:gd name="connsiteY362" fmla="*/ 52927 h 902582"/>
              <a:gd name="connsiteX363" fmla="*/ 1721719 w 2378076"/>
              <a:gd name="connsiteY363" fmla="*/ 55750 h 902582"/>
              <a:gd name="connsiteX364" fmla="*/ 1771993 w 2378076"/>
              <a:gd name="connsiteY364" fmla="*/ 103737 h 902582"/>
              <a:gd name="connsiteX365" fmla="*/ 1799923 w 2378076"/>
              <a:gd name="connsiteY365" fmla="*/ 92446 h 902582"/>
              <a:gd name="connsiteX366" fmla="*/ 1794337 w 2378076"/>
              <a:gd name="connsiteY366" fmla="*/ 55750 h 902582"/>
              <a:gd name="connsiteX367" fmla="*/ 1799923 w 2378076"/>
              <a:gd name="connsiteY367" fmla="*/ 21876 h 902582"/>
              <a:gd name="connsiteX368" fmla="*/ 1799923 w 2378076"/>
              <a:gd name="connsiteY368" fmla="*/ 19054 h 902582"/>
              <a:gd name="connsiteX369" fmla="*/ 1827853 w 2378076"/>
              <a:gd name="connsiteY369" fmla="*/ 13408 h 902582"/>
              <a:gd name="connsiteX370" fmla="*/ 1830646 w 2378076"/>
              <a:gd name="connsiteY370" fmla="*/ 10585 h 902582"/>
              <a:gd name="connsiteX371" fmla="*/ 1830646 w 2378076"/>
              <a:gd name="connsiteY371" fmla="*/ 13408 h 902582"/>
              <a:gd name="connsiteX372" fmla="*/ 1866955 w 2378076"/>
              <a:gd name="connsiteY372" fmla="*/ 75509 h 902582"/>
              <a:gd name="connsiteX373" fmla="*/ 1897678 w 2378076"/>
              <a:gd name="connsiteY373" fmla="*/ 69864 h 902582"/>
              <a:gd name="connsiteX374" fmla="*/ 1914436 w 2378076"/>
              <a:gd name="connsiteY374" fmla="*/ 2117 h 902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Lst>
            <a:rect l="l" t="t" r="r" b="b"/>
            <a:pathLst>
              <a:path w="2378076" h="902582">
                <a:moveTo>
                  <a:pt x="1869753" y="541874"/>
                </a:moveTo>
                <a:cubicBezTo>
                  <a:pt x="1869753" y="541874"/>
                  <a:pt x="1869753" y="541874"/>
                  <a:pt x="1745039" y="604157"/>
                </a:cubicBezTo>
                <a:cubicBezTo>
                  <a:pt x="1742268" y="604157"/>
                  <a:pt x="1736725" y="606988"/>
                  <a:pt x="1736725" y="609819"/>
                </a:cubicBezTo>
                <a:cubicBezTo>
                  <a:pt x="1736725" y="612651"/>
                  <a:pt x="1736725" y="612651"/>
                  <a:pt x="1736725" y="612651"/>
                </a:cubicBezTo>
                <a:cubicBezTo>
                  <a:pt x="1736725" y="615482"/>
                  <a:pt x="1739496" y="618313"/>
                  <a:pt x="1742268" y="621144"/>
                </a:cubicBezTo>
                <a:cubicBezTo>
                  <a:pt x="1783839" y="666440"/>
                  <a:pt x="1825410" y="691920"/>
                  <a:pt x="1886381" y="706075"/>
                </a:cubicBezTo>
                <a:cubicBezTo>
                  <a:pt x="1889152" y="706075"/>
                  <a:pt x="1891924" y="708906"/>
                  <a:pt x="1894695" y="706075"/>
                </a:cubicBezTo>
                <a:cubicBezTo>
                  <a:pt x="1897467" y="703244"/>
                  <a:pt x="1900238" y="700413"/>
                  <a:pt x="1897467" y="691920"/>
                </a:cubicBezTo>
                <a:cubicBezTo>
                  <a:pt x="1897467" y="691920"/>
                  <a:pt x="1897467" y="691920"/>
                  <a:pt x="1889152" y="553198"/>
                </a:cubicBezTo>
                <a:cubicBezTo>
                  <a:pt x="1889152" y="547536"/>
                  <a:pt x="1886381" y="544705"/>
                  <a:pt x="1883610" y="541874"/>
                </a:cubicBezTo>
                <a:cubicBezTo>
                  <a:pt x="1878067" y="539043"/>
                  <a:pt x="1875295" y="539043"/>
                  <a:pt x="1869753" y="541874"/>
                </a:cubicBezTo>
                <a:close/>
                <a:moveTo>
                  <a:pt x="1982115" y="539043"/>
                </a:moveTo>
                <a:cubicBezTo>
                  <a:pt x="1979317" y="541868"/>
                  <a:pt x="1976518" y="547519"/>
                  <a:pt x="1976518" y="550344"/>
                </a:cubicBezTo>
                <a:cubicBezTo>
                  <a:pt x="1976518" y="550344"/>
                  <a:pt x="1976518" y="550344"/>
                  <a:pt x="1965325" y="691605"/>
                </a:cubicBezTo>
                <a:cubicBezTo>
                  <a:pt x="1965325" y="694430"/>
                  <a:pt x="1965325" y="700081"/>
                  <a:pt x="1968123" y="702906"/>
                </a:cubicBezTo>
                <a:cubicBezTo>
                  <a:pt x="1970922" y="705731"/>
                  <a:pt x="1973720" y="705731"/>
                  <a:pt x="1979317" y="702906"/>
                </a:cubicBezTo>
                <a:cubicBezTo>
                  <a:pt x="2038081" y="688780"/>
                  <a:pt x="2082854" y="663353"/>
                  <a:pt x="2124828" y="618149"/>
                </a:cubicBezTo>
                <a:cubicBezTo>
                  <a:pt x="2127627" y="615324"/>
                  <a:pt x="2130425" y="612499"/>
                  <a:pt x="2130425" y="609674"/>
                </a:cubicBezTo>
                <a:cubicBezTo>
                  <a:pt x="2127627" y="606849"/>
                  <a:pt x="2124828" y="604023"/>
                  <a:pt x="2119232" y="601198"/>
                </a:cubicBezTo>
                <a:cubicBezTo>
                  <a:pt x="2119232" y="601198"/>
                  <a:pt x="2119232" y="601198"/>
                  <a:pt x="1996106" y="539043"/>
                </a:cubicBezTo>
                <a:cubicBezTo>
                  <a:pt x="1990510" y="539043"/>
                  <a:pt x="1987711" y="539043"/>
                  <a:pt x="1982115" y="539043"/>
                </a:cubicBezTo>
                <a:close/>
                <a:moveTo>
                  <a:pt x="871538" y="485068"/>
                </a:moveTo>
                <a:lnTo>
                  <a:pt x="814983" y="487862"/>
                </a:lnTo>
                <a:cubicBezTo>
                  <a:pt x="792361" y="490656"/>
                  <a:pt x="781050" y="501832"/>
                  <a:pt x="781050" y="521390"/>
                </a:cubicBezTo>
                <a:cubicBezTo>
                  <a:pt x="781050" y="532566"/>
                  <a:pt x="783878" y="554918"/>
                  <a:pt x="806500" y="554918"/>
                </a:cubicBezTo>
                <a:cubicBezTo>
                  <a:pt x="834777" y="554918"/>
                  <a:pt x="871538" y="543742"/>
                  <a:pt x="871538" y="543742"/>
                </a:cubicBezTo>
                <a:cubicBezTo>
                  <a:pt x="871538" y="485068"/>
                  <a:pt x="871538" y="485068"/>
                  <a:pt x="871538" y="485068"/>
                </a:cubicBezTo>
                <a:close/>
                <a:moveTo>
                  <a:pt x="396876" y="389818"/>
                </a:moveTo>
                <a:cubicBezTo>
                  <a:pt x="355204" y="389818"/>
                  <a:pt x="341313" y="412372"/>
                  <a:pt x="341313" y="471575"/>
                </a:cubicBezTo>
                <a:cubicBezTo>
                  <a:pt x="341313" y="522320"/>
                  <a:pt x="349648" y="553331"/>
                  <a:pt x="396876" y="553331"/>
                </a:cubicBezTo>
                <a:cubicBezTo>
                  <a:pt x="444104" y="553331"/>
                  <a:pt x="452438" y="522320"/>
                  <a:pt x="452438" y="471575"/>
                </a:cubicBezTo>
                <a:cubicBezTo>
                  <a:pt x="452438" y="412372"/>
                  <a:pt x="435769" y="389818"/>
                  <a:pt x="396876" y="389818"/>
                </a:cubicBezTo>
                <a:close/>
                <a:moveTo>
                  <a:pt x="1964442" y="378529"/>
                </a:moveTo>
                <a:cubicBezTo>
                  <a:pt x="1960604" y="379235"/>
                  <a:pt x="1957114" y="381352"/>
                  <a:pt x="1954322" y="385585"/>
                </a:cubicBezTo>
                <a:cubicBezTo>
                  <a:pt x="1948738" y="394052"/>
                  <a:pt x="1951530" y="402518"/>
                  <a:pt x="1957114" y="408163"/>
                </a:cubicBezTo>
                <a:cubicBezTo>
                  <a:pt x="1971073" y="416629"/>
                  <a:pt x="1979448" y="433563"/>
                  <a:pt x="1979448" y="450496"/>
                </a:cubicBezTo>
                <a:cubicBezTo>
                  <a:pt x="1979448" y="475896"/>
                  <a:pt x="1957114" y="498474"/>
                  <a:pt x="1931987" y="498474"/>
                </a:cubicBezTo>
                <a:cubicBezTo>
                  <a:pt x="1906861" y="498474"/>
                  <a:pt x="1884527" y="475896"/>
                  <a:pt x="1884527" y="450496"/>
                </a:cubicBezTo>
                <a:cubicBezTo>
                  <a:pt x="1884527" y="433563"/>
                  <a:pt x="1892902" y="416629"/>
                  <a:pt x="1906861" y="408163"/>
                </a:cubicBezTo>
                <a:cubicBezTo>
                  <a:pt x="1912445" y="402518"/>
                  <a:pt x="1915237" y="394052"/>
                  <a:pt x="1909653" y="385585"/>
                </a:cubicBezTo>
                <a:cubicBezTo>
                  <a:pt x="1904069" y="377118"/>
                  <a:pt x="1895694" y="377118"/>
                  <a:pt x="1887319" y="382763"/>
                </a:cubicBezTo>
                <a:cubicBezTo>
                  <a:pt x="1864984" y="396874"/>
                  <a:pt x="1851025" y="422274"/>
                  <a:pt x="1851025" y="450496"/>
                </a:cubicBezTo>
                <a:cubicBezTo>
                  <a:pt x="1851025" y="492829"/>
                  <a:pt x="1887319" y="529518"/>
                  <a:pt x="1931987" y="529518"/>
                </a:cubicBezTo>
                <a:cubicBezTo>
                  <a:pt x="1976656" y="529518"/>
                  <a:pt x="2012950" y="492829"/>
                  <a:pt x="2012950" y="450496"/>
                </a:cubicBezTo>
                <a:cubicBezTo>
                  <a:pt x="2012950" y="422274"/>
                  <a:pt x="1998991" y="396874"/>
                  <a:pt x="1976656" y="379940"/>
                </a:cubicBezTo>
                <a:cubicBezTo>
                  <a:pt x="1972469" y="378529"/>
                  <a:pt x="1968281" y="377824"/>
                  <a:pt x="1964442" y="378529"/>
                </a:cubicBezTo>
                <a:close/>
                <a:moveTo>
                  <a:pt x="2166711" y="358068"/>
                </a:moveTo>
                <a:cubicBezTo>
                  <a:pt x="2163905" y="358068"/>
                  <a:pt x="2158292" y="358068"/>
                  <a:pt x="2155485" y="360888"/>
                </a:cubicBezTo>
                <a:cubicBezTo>
                  <a:pt x="2155485" y="360888"/>
                  <a:pt x="2155485" y="360888"/>
                  <a:pt x="2040419" y="439837"/>
                </a:cubicBezTo>
                <a:cubicBezTo>
                  <a:pt x="2034806" y="442656"/>
                  <a:pt x="2032000" y="448295"/>
                  <a:pt x="2032000" y="451115"/>
                </a:cubicBezTo>
                <a:cubicBezTo>
                  <a:pt x="2032000" y="456754"/>
                  <a:pt x="2034806" y="459574"/>
                  <a:pt x="2040419" y="462393"/>
                </a:cubicBezTo>
                <a:cubicBezTo>
                  <a:pt x="2040419" y="462393"/>
                  <a:pt x="2040419" y="462393"/>
                  <a:pt x="2155485" y="541342"/>
                </a:cubicBezTo>
                <a:cubicBezTo>
                  <a:pt x="2158292" y="544162"/>
                  <a:pt x="2161098" y="546981"/>
                  <a:pt x="2166711" y="544162"/>
                </a:cubicBezTo>
                <a:cubicBezTo>
                  <a:pt x="2169518" y="544162"/>
                  <a:pt x="2169518" y="541342"/>
                  <a:pt x="2172324" y="535703"/>
                </a:cubicBezTo>
                <a:cubicBezTo>
                  <a:pt x="2189163" y="476491"/>
                  <a:pt x="2189163" y="425739"/>
                  <a:pt x="2172324" y="366527"/>
                </a:cubicBezTo>
                <a:cubicBezTo>
                  <a:pt x="2172324" y="363707"/>
                  <a:pt x="2169518" y="358068"/>
                  <a:pt x="2166711" y="358068"/>
                </a:cubicBezTo>
                <a:close/>
                <a:moveTo>
                  <a:pt x="1697038" y="358068"/>
                </a:moveTo>
                <a:cubicBezTo>
                  <a:pt x="1694260" y="360888"/>
                  <a:pt x="1691482" y="363707"/>
                  <a:pt x="1691482" y="366527"/>
                </a:cubicBezTo>
                <a:cubicBezTo>
                  <a:pt x="1674813" y="428558"/>
                  <a:pt x="1674813" y="476491"/>
                  <a:pt x="1691482" y="535703"/>
                </a:cubicBezTo>
                <a:cubicBezTo>
                  <a:pt x="1691482" y="541342"/>
                  <a:pt x="1694260" y="544162"/>
                  <a:pt x="1697038" y="544162"/>
                </a:cubicBezTo>
                <a:cubicBezTo>
                  <a:pt x="1699816" y="546981"/>
                  <a:pt x="1702594" y="544162"/>
                  <a:pt x="1708151" y="541342"/>
                </a:cubicBezTo>
                <a:lnTo>
                  <a:pt x="1822054" y="462393"/>
                </a:lnTo>
                <a:cubicBezTo>
                  <a:pt x="1827610" y="459574"/>
                  <a:pt x="1830388" y="456754"/>
                  <a:pt x="1830388" y="451115"/>
                </a:cubicBezTo>
                <a:cubicBezTo>
                  <a:pt x="1830388" y="448295"/>
                  <a:pt x="1827610" y="442656"/>
                  <a:pt x="1822054" y="439837"/>
                </a:cubicBezTo>
                <a:cubicBezTo>
                  <a:pt x="1822054" y="439837"/>
                  <a:pt x="1822054" y="439837"/>
                  <a:pt x="1708151" y="363707"/>
                </a:cubicBezTo>
                <a:cubicBezTo>
                  <a:pt x="1705372" y="360888"/>
                  <a:pt x="1702594" y="358068"/>
                  <a:pt x="1697038" y="358068"/>
                </a:cubicBezTo>
                <a:close/>
                <a:moveTo>
                  <a:pt x="1170028" y="343781"/>
                </a:moveTo>
                <a:cubicBezTo>
                  <a:pt x="1170028" y="343781"/>
                  <a:pt x="1170028" y="343781"/>
                  <a:pt x="1206276" y="343781"/>
                </a:cubicBezTo>
                <a:cubicBezTo>
                  <a:pt x="1211853" y="343781"/>
                  <a:pt x="1214641" y="346602"/>
                  <a:pt x="1214641" y="349423"/>
                </a:cubicBezTo>
                <a:cubicBezTo>
                  <a:pt x="1214641" y="349423"/>
                  <a:pt x="1214641" y="349423"/>
                  <a:pt x="1267619" y="541235"/>
                </a:cubicBezTo>
                <a:cubicBezTo>
                  <a:pt x="1267619" y="541235"/>
                  <a:pt x="1267619" y="541235"/>
                  <a:pt x="1270407" y="541235"/>
                </a:cubicBezTo>
                <a:cubicBezTo>
                  <a:pt x="1270407" y="541235"/>
                  <a:pt x="1270407" y="541235"/>
                  <a:pt x="1320597" y="349423"/>
                </a:cubicBezTo>
                <a:cubicBezTo>
                  <a:pt x="1320597" y="346602"/>
                  <a:pt x="1326173" y="343781"/>
                  <a:pt x="1328962" y="343781"/>
                </a:cubicBezTo>
                <a:cubicBezTo>
                  <a:pt x="1328962" y="343781"/>
                  <a:pt x="1328962" y="343781"/>
                  <a:pt x="1367998" y="343781"/>
                </a:cubicBezTo>
                <a:cubicBezTo>
                  <a:pt x="1370786" y="343781"/>
                  <a:pt x="1373575" y="343781"/>
                  <a:pt x="1373575" y="346602"/>
                </a:cubicBezTo>
                <a:cubicBezTo>
                  <a:pt x="1376363" y="349423"/>
                  <a:pt x="1376363" y="352244"/>
                  <a:pt x="1376363" y="355064"/>
                </a:cubicBezTo>
                <a:cubicBezTo>
                  <a:pt x="1376363" y="355064"/>
                  <a:pt x="1376363" y="355064"/>
                  <a:pt x="1370786" y="383272"/>
                </a:cubicBezTo>
                <a:cubicBezTo>
                  <a:pt x="1365210" y="397376"/>
                  <a:pt x="1359633" y="417121"/>
                  <a:pt x="1354057" y="439687"/>
                </a:cubicBezTo>
                <a:cubicBezTo>
                  <a:pt x="1342903" y="490461"/>
                  <a:pt x="1323385" y="560980"/>
                  <a:pt x="1309444" y="614575"/>
                </a:cubicBezTo>
                <a:cubicBezTo>
                  <a:pt x="1298290" y="662528"/>
                  <a:pt x="1273196" y="685094"/>
                  <a:pt x="1236948" y="685094"/>
                </a:cubicBezTo>
                <a:cubicBezTo>
                  <a:pt x="1234159" y="685094"/>
                  <a:pt x="1234159" y="685094"/>
                  <a:pt x="1234159" y="685094"/>
                </a:cubicBezTo>
                <a:cubicBezTo>
                  <a:pt x="1211853" y="685094"/>
                  <a:pt x="1183970" y="682273"/>
                  <a:pt x="1170028" y="676632"/>
                </a:cubicBezTo>
                <a:cubicBezTo>
                  <a:pt x="1164452" y="676632"/>
                  <a:pt x="1161663" y="673811"/>
                  <a:pt x="1161663" y="668170"/>
                </a:cubicBezTo>
                <a:cubicBezTo>
                  <a:pt x="1161663" y="668170"/>
                  <a:pt x="1161663" y="668170"/>
                  <a:pt x="1161663" y="642783"/>
                </a:cubicBezTo>
                <a:cubicBezTo>
                  <a:pt x="1161663" y="639962"/>
                  <a:pt x="1161663" y="637141"/>
                  <a:pt x="1164452" y="637141"/>
                </a:cubicBezTo>
                <a:cubicBezTo>
                  <a:pt x="1167240" y="634320"/>
                  <a:pt x="1170028" y="631500"/>
                  <a:pt x="1172817" y="634320"/>
                </a:cubicBezTo>
                <a:cubicBezTo>
                  <a:pt x="1172817" y="634320"/>
                  <a:pt x="1172817" y="634320"/>
                  <a:pt x="1220218" y="637141"/>
                </a:cubicBezTo>
                <a:cubicBezTo>
                  <a:pt x="1248101" y="637141"/>
                  <a:pt x="1250889" y="620217"/>
                  <a:pt x="1253677" y="611754"/>
                </a:cubicBezTo>
                <a:cubicBezTo>
                  <a:pt x="1253677" y="611754"/>
                  <a:pt x="1253677" y="611754"/>
                  <a:pt x="1253677" y="608933"/>
                </a:cubicBezTo>
                <a:cubicBezTo>
                  <a:pt x="1256466" y="606113"/>
                  <a:pt x="1256466" y="603292"/>
                  <a:pt x="1259254" y="597650"/>
                </a:cubicBezTo>
                <a:cubicBezTo>
                  <a:pt x="1259254" y="597650"/>
                  <a:pt x="1259254" y="597650"/>
                  <a:pt x="1248101" y="597650"/>
                </a:cubicBezTo>
                <a:cubicBezTo>
                  <a:pt x="1228583" y="597650"/>
                  <a:pt x="1217429" y="580726"/>
                  <a:pt x="1214641" y="569443"/>
                </a:cubicBezTo>
                <a:cubicBezTo>
                  <a:pt x="1214641" y="569443"/>
                  <a:pt x="1214641" y="569443"/>
                  <a:pt x="1158875" y="355064"/>
                </a:cubicBezTo>
                <a:cubicBezTo>
                  <a:pt x="1158875" y="352244"/>
                  <a:pt x="1158875" y="349423"/>
                  <a:pt x="1161663" y="346602"/>
                </a:cubicBezTo>
                <a:cubicBezTo>
                  <a:pt x="1164452" y="343781"/>
                  <a:pt x="1167240" y="343781"/>
                  <a:pt x="1170028" y="343781"/>
                </a:cubicBezTo>
                <a:close/>
                <a:moveTo>
                  <a:pt x="1116013" y="340606"/>
                </a:moveTo>
                <a:cubicBezTo>
                  <a:pt x="1118791" y="340606"/>
                  <a:pt x="1121569" y="340606"/>
                  <a:pt x="1124347" y="343432"/>
                </a:cubicBezTo>
                <a:cubicBezTo>
                  <a:pt x="1127125" y="343432"/>
                  <a:pt x="1127125" y="346258"/>
                  <a:pt x="1127125" y="349085"/>
                </a:cubicBezTo>
                <a:cubicBezTo>
                  <a:pt x="1127125" y="349085"/>
                  <a:pt x="1127125" y="349085"/>
                  <a:pt x="1127125" y="385824"/>
                </a:cubicBezTo>
                <a:cubicBezTo>
                  <a:pt x="1127125" y="388650"/>
                  <a:pt x="1124347" y="394302"/>
                  <a:pt x="1118791" y="394302"/>
                </a:cubicBezTo>
                <a:cubicBezTo>
                  <a:pt x="1085453" y="397128"/>
                  <a:pt x="1060450" y="416911"/>
                  <a:pt x="1049337" y="425389"/>
                </a:cubicBezTo>
                <a:cubicBezTo>
                  <a:pt x="1049337" y="425389"/>
                  <a:pt x="1049337" y="425389"/>
                  <a:pt x="1049337" y="589303"/>
                </a:cubicBezTo>
                <a:cubicBezTo>
                  <a:pt x="1049337" y="594955"/>
                  <a:pt x="1046559" y="597781"/>
                  <a:pt x="1041003" y="597781"/>
                </a:cubicBezTo>
                <a:cubicBezTo>
                  <a:pt x="1041003" y="597781"/>
                  <a:pt x="1041003" y="597781"/>
                  <a:pt x="1002109" y="597781"/>
                </a:cubicBezTo>
                <a:cubicBezTo>
                  <a:pt x="996553" y="597781"/>
                  <a:pt x="993775" y="594955"/>
                  <a:pt x="993775" y="589303"/>
                </a:cubicBezTo>
                <a:cubicBezTo>
                  <a:pt x="993775" y="589303"/>
                  <a:pt x="993775" y="589303"/>
                  <a:pt x="993775" y="351911"/>
                </a:cubicBezTo>
                <a:cubicBezTo>
                  <a:pt x="993775" y="346258"/>
                  <a:pt x="996553" y="343432"/>
                  <a:pt x="1002109" y="343432"/>
                </a:cubicBezTo>
                <a:cubicBezTo>
                  <a:pt x="1002109" y="343432"/>
                  <a:pt x="1002109" y="343432"/>
                  <a:pt x="1041003" y="343432"/>
                </a:cubicBezTo>
                <a:cubicBezTo>
                  <a:pt x="1046559" y="343432"/>
                  <a:pt x="1049337" y="346258"/>
                  <a:pt x="1049337" y="351911"/>
                </a:cubicBezTo>
                <a:cubicBezTo>
                  <a:pt x="1049337" y="351911"/>
                  <a:pt x="1049337" y="351911"/>
                  <a:pt x="1049337" y="368867"/>
                </a:cubicBezTo>
                <a:cubicBezTo>
                  <a:pt x="1066006" y="357563"/>
                  <a:pt x="1091009" y="340606"/>
                  <a:pt x="1116013" y="340606"/>
                </a:cubicBezTo>
                <a:close/>
                <a:moveTo>
                  <a:pt x="843157" y="335843"/>
                </a:moveTo>
                <a:cubicBezTo>
                  <a:pt x="902173" y="335843"/>
                  <a:pt x="930276" y="364084"/>
                  <a:pt x="930276" y="423390"/>
                </a:cubicBezTo>
                <a:cubicBezTo>
                  <a:pt x="930276" y="592835"/>
                  <a:pt x="930276" y="592835"/>
                  <a:pt x="930276" y="592835"/>
                </a:cubicBezTo>
                <a:cubicBezTo>
                  <a:pt x="930276" y="595659"/>
                  <a:pt x="927466" y="598483"/>
                  <a:pt x="927466" y="601307"/>
                </a:cubicBezTo>
                <a:cubicBezTo>
                  <a:pt x="924656" y="604131"/>
                  <a:pt x="921845" y="604131"/>
                  <a:pt x="919035" y="604131"/>
                </a:cubicBezTo>
                <a:cubicBezTo>
                  <a:pt x="899363" y="601307"/>
                  <a:pt x="890932" y="595659"/>
                  <a:pt x="879691" y="587187"/>
                </a:cubicBezTo>
                <a:cubicBezTo>
                  <a:pt x="879691" y="587187"/>
                  <a:pt x="837536" y="604131"/>
                  <a:pt x="798192" y="604131"/>
                </a:cubicBezTo>
                <a:cubicBezTo>
                  <a:pt x="750416" y="604131"/>
                  <a:pt x="722313" y="575890"/>
                  <a:pt x="722313" y="522233"/>
                </a:cubicBezTo>
                <a:cubicBezTo>
                  <a:pt x="722313" y="471399"/>
                  <a:pt x="747606" y="448807"/>
                  <a:pt x="809433" y="445983"/>
                </a:cubicBezTo>
                <a:cubicBezTo>
                  <a:pt x="871260" y="440334"/>
                  <a:pt x="871260" y="440334"/>
                  <a:pt x="871260" y="440334"/>
                </a:cubicBezTo>
                <a:cubicBezTo>
                  <a:pt x="871260" y="423390"/>
                  <a:pt x="871260" y="423390"/>
                  <a:pt x="871260" y="423390"/>
                </a:cubicBezTo>
                <a:cubicBezTo>
                  <a:pt x="871260" y="403621"/>
                  <a:pt x="860018" y="392325"/>
                  <a:pt x="840346" y="392325"/>
                </a:cubicBezTo>
                <a:cubicBezTo>
                  <a:pt x="812243" y="392325"/>
                  <a:pt x="772899" y="397973"/>
                  <a:pt x="750416" y="397973"/>
                </a:cubicBezTo>
                <a:cubicBezTo>
                  <a:pt x="747606" y="397973"/>
                  <a:pt x="747606" y="397973"/>
                  <a:pt x="744796" y="395149"/>
                </a:cubicBezTo>
                <a:cubicBezTo>
                  <a:pt x="741985" y="395149"/>
                  <a:pt x="741985" y="392325"/>
                  <a:pt x="741985" y="389501"/>
                </a:cubicBezTo>
                <a:cubicBezTo>
                  <a:pt x="739175" y="355612"/>
                  <a:pt x="739175" y="355612"/>
                  <a:pt x="739175" y="355612"/>
                </a:cubicBezTo>
                <a:cubicBezTo>
                  <a:pt x="739175" y="352788"/>
                  <a:pt x="741985" y="347140"/>
                  <a:pt x="747606" y="347140"/>
                </a:cubicBezTo>
                <a:cubicBezTo>
                  <a:pt x="767278" y="344316"/>
                  <a:pt x="815054" y="335843"/>
                  <a:pt x="843157" y="335843"/>
                </a:cubicBezTo>
                <a:close/>
                <a:moveTo>
                  <a:pt x="396875" y="335843"/>
                </a:moveTo>
                <a:cubicBezTo>
                  <a:pt x="460001" y="335843"/>
                  <a:pt x="511175" y="395901"/>
                  <a:pt x="511175" y="469987"/>
                </a:cubicBezTo>
                <a:cubicBezTo>
                  <a:pt x="511175" y="544073"/>
                  <a:pt x="460001" y="604131"/>
                  <a:pt x="396875" y="604131"/>
                </a:cubicBezTo>
                <a:cubicBezTo>
                  <a:pt x="333749" y="604131"/>
                  <a:pt x="282575" y="544073"/>
                  <a:pt x="282575" y="469987"/>
                </a:cubicBezTo>
                <a:cubicBezTo>
                  <a:pt x="282575" y="395901"/>
                  <a:pt x="333749" y="335843"/>
                  <a:pt x="396875" y="335843"/>
                </a:cubicBezTo>
                <a:close/>
                <a:moveTo>
                  <a:pt x="103585" y="300918"/>
                </a:moveTo>
                <a:cubicBezTo>
                  <a:pt x="81360" y="300918"/>
                  <a:pt x="67470" y="300918"/>
                  <a:pt x="61913" y="303759"/>
                </a:cubicBezTo>
                <a:cubicBezTo>
                  <a:pt x="61913" y="406027"/>
                  <a:pt x="61913" y="406027"/>
                  <a:pt x="61913" y="406027"/>
                </a:cubicBezTo>
                <a:cubicBezTo>
                  <a:pt x="73026" y="406027"/>
                  <a:pt x="92473" y="408868"/>
                  <a:pt x="123032" y="406027"/>
                </a:cubicBezTo>
                <a:cubicBezTo>
                  <a:pt x="159148" y="406027"/>
                  <a:pt x="184151" y="386142"/>
                  <a:pt x="184151" y="354893"/>
                </a:cubicBezTo>
                <a:cubicBezTo>
                  <a:pt x="184151" y="329326"/>
                  <a:pt x="167482" y="300918"/>
                  <a:pt x="125810" y="300918"/>
                </a:cubicBezTo>
                <a:cubicBezTo>
                  <a:pt x="103585" y="300918"/>
                  <a:pt x="103585" y="300918"/>
                  <a:pt x="103585" y="300918"/>
                </a:cubicBezTo>
                <a:close/>
                <a:moveTo>
                  <a:pt x="614557" y="285043"/>
                </a:moveTo>
                <a:cubicBezTo>
                  <a:pt x="617342" y="285043"/>
                  <a:pt x="620127" y="285043"/>
                  <a:pt x="622912" y="285043"/>
                </a:cubicBezTo>
                <a:cubicBezTo>
                  <a:pt x="622912" y="287870"/>
                  <a:pt x="625698" y="290697"/>
                  <a:pt x="625698" y="293524"/>
                </a:cubicBezTo>
                <a:cubicBezTo>
                  <a:pt x="625698" y="344407"/>
                  <a:pt x="625698" y="344407"/>
                  <a:pt x="625698" y="344407"/>
                </a:cubicBezTo>
                <a:cubicBezTo>
                  <a:pt x="684184" y="344407"/>
                  <a:pt x="684184" y="344407"/>
                  <a:pt x="684184" y="344407"/>
                </a:cubicBezTo>
                <a:cubicBezTo>
                  <a:pt x="689755" y="344407"/>
                  <a:pt x="692540" y="347234"/>
                  <a:pt x="692540" y="352888"/>
                </a:cubicBezTo>
                <a:cubicBezTo>
                  <a:pt x="692540" y="386811"/>
                  <a:pt x="692540" y="386811"/>
                  <a:pt x="692540" y="386811"/>
                </a:cubicBezTo>
                <a:cubicBezTo>
                  <a:pt x="692540" y="392464"/>
                  <a:pt x="689755" y="395291"/>
                  <a:pt x="684184" y="395291"/>
                </a:cubicBezTo>
                <a:cubicBezTo>
                  <a:pt x="625698" y="395291"/>
                  <a:pt x="625698" y="395291"/>
                  <a:pt x="625698" y="395291"/>
                </a:cubicBezTo>
                <a:cubicBezTo>
                  <a:pt x="625698" y="499885"/>
                  <a:pt x="625698" y="499885"/>
                  <a:pt x="625698" y="499885"/>
                </a:cubicBezTo>
                <a:cubicBezTo>
                  <a:pt x="625698" y="536635"/>
                  <a:pt x="625698" y="550769"/>
                  <a:pt x="650763" y="550769"/>
                </a:cubicBezTo>
                <a:cubicBezTo>
                  <a:pt x="661904" y="550769"/>
                  <a:pt x="675829" y="547942"/>
                  <a:pt x="684184" y="547942"/>
                </a:cubicBezTo>
                <a:cubicBezTo>
                  <a:pt x="689755" y="547942"/>
                  <a:pt x="692540" y="553596"/>
                  <a:pt x="692540" y="559249"/>
                </a:cubicBezTo>
                <a:cubicBezTo>
                  <a:pt x="695325" y="590345"/>
                  <a:pt x="695325" y="590345"/>
                  <a:pt x="695325" y="590345"/>
                </a:cubicBezTo>
                <a:cubicBezTo>
                  <a:pt x="695325" y="595999"/>
                  <a:pt x="692540" y="598826"/>
                  <a:pt x="686969" y="601652"/>
                </a:cubicBezTo>
                <a:cubicBezTo>
                  <a:pt x="673044" y="601652"/>
                  <a:pt x="656334" y="607306"/>
                  <a:pt x="642408" y="607306"/>
                </a:cubicBezTo>
                <a:cubicBezTo>
                  <a:pt x="586706" y="607306"/>
                  <a:pt x="567211" y="584691"/>
                  <a:pt x="567211" y="508366"/>
                </a:cubicBezTo>
                <a:cubicBezTo>
                  <a:pt x="567211" y="395291"/>
                  <a:pt x="567211" y="395291"/>
                  <a:pt x="567211" y="395291"/>
                </a:cubicBezTo>
                <a:cubicBezTo>
                  <a:pt x="544930" y="395291"/>
                  <a:pt x="544930" y="395291"/>
                  <a:pt x="544930" y="395291"/>
                </a:cubicBezTo>
                <a:cubicBezTo>
                  <a:pt x="539360" y="395291"/>
                  <a:pt x="536575" y="392464"/>
                  <a:pt x="536575" y="386811"/>
                </a:cubicBezTo>
                <a:cubicBezTo>
                  <a:pt x="536575" y="352888"/>
                  <a:pt x="536575" y="352888"/>
                  <a:pt x="536575" y="352888"/>
                </a:cubicBezTo>
                <a:cubicBezTo>
                  <a:pt x="536575" y="347234"/>
                  <a:pt x="539360" y="344407"/>
                  <a:pt x="544930" y="344407"/>
                </a:cubicBezTo>
                <a:cubicBezTo>
                  <a:pt x="567211" y="344407"/>
                  <a:pt x="567211" y="344407"/>
                  <a:pt x="567211" y="344407"/>
                </a:cubicBezTo>
                <a:cubicBezTo>
                  <a:pt x="567211" y="302004"/>
                  <a:pt x="567211" y="302004"/>
                  <a:pt x="567211" y="302004"/>
                </a:cubicBezTo>
                <a:cubicBezTo>
                  <a:pt x="567211" y="299178"/>
                  <a:pt x="569996" y="296351"/>
                  <a:pt x="575566" y="293524"/>
                </a:cubicBezTo>
                <a:cubicBezTo>
                  <a:pt x="614557" y="285043"/>
                  <a:pt x="614557" y="285043"/>
                  <a:pt x="614557" y="285043"/>
                </a:cubicBezTo>
                <a:close/>
                <a:moveTo>
                  <a:pt x="117618" y="245356"/>
                </a:moveTo>
                <a:cubicBezTo>
                  <a:pt x="123219" y="245356"/>
                  <a:pt x="126019" y="245356"/>
                  <a:pt x="126019" y="245356"/>
                </a:cubicBezTo>
                <a:cubicBezTo>
                  <a:pt x="224034" y="245356"/>
                  <a:pt x="246438" y="304564"/>
                  <a:pt x="246438" y="352493"/>
                </a:cubicBezTo>
                <a:cubicBezTo>
                  <a:pt x="246438" y="394784"/>
                  <a:pt x="226835" y="425798"/>
                  <a:pt x="184828" y="445534"/>
                </a:cubicBezTo>
                <a:lnTo>
                  <a:pt x="249238" y="586504"/>
                </a:lnTo>
                <a:cubicBezTo>
                  <a:pt x="249238" y="589323"/>
                  <a:pt x="249238" y="592142"/>
                  <a:pt x="246438" y="594962"/>
                </a:cubicBezTo>
                <a:cubicBezTo>
                  <a:pt x="246438" y="597781"/>
                  <a:pt x="243637" y="597781"/>
                  <a:pt x="238037" y="597781"/>
                </a:cubicBezTo>
                <a:cubicBezTo>
                  <a:pt x="193230" y="597781"/>
                  <a:pt x="193230" y="597781"/>
                  <a:pt x="193230" y="597781"/>
                </a:cubicBezTo>
                <a:cubicBezTo>
                  <a:pt x="190429" y="597781"/>
                  <a:pt x="187629" y="597781"/>
                  <a:pt x="184828" y="592142"/>
                </a:cubicBezTo>
                <a:cubicBezTo>
                  <a:pt x="128820" y="462450"/>
                  <a:pt x="128820" y="462450"/>
                  <a:pt x="128820" y="462450"/>
                </a:cubicBezTo>
                <a:cubicBezTo>
                  <a:pt x="98015" y="462450"/>
                  <a:pt x="72811" y="459631"/>
                  <a:pt x="61610" y="459631"/>
                </a:cubicBezTo>
                <a:cubicBezTo>
                  <a:pt x="61610" y="589323"/>
                  <a:pt x="61610" y="589323"/>
                  <a:pt x="61610" y="589323"/>
                </a:cubicBezTo>
                <a:cubicBezTo>
                  <a:pt x="61610" y="594962"/>
                  <a:pt x="56009" y="597781"/>
                  <a:pt x="50408" y="597781"/>
                </a:cubicBezTo>
                <a:cubicBezTo>
                  <a:pt x="11202" y="597781"/>
                  <a:pt x="11202" y="597781"/>
                  <a:pt x="11202" y="597781"/>
                </a:cubicBezTo>
                <a:cubicBezTo>
                  <a:pt x="5601" y="597781"/>
                  <a:pt x="0" y="594962"/>
                  <a:pt x="0" y="589323"/>
                </a:cubicBezTo>
                <a:cubicBezTo>
                  <a:pt x="0" y="262273"/>
                  <a:pt x="0" y="262273"/>
                  <a:pt x="0" y="262273"/>
                </a:cubicBezTo>
                <a:cubicBezTo>
                  <a:pt x="0" y="256634"/>
                  <a:pt x="5601" y="250995"/>
                  <a:pt x="8402" y="250995"/>
                </a:cubicBezTo>
                <a:cubicBezTo>
                  <a:pt x="61610" y="245356"/>
                  <a:pt x="103616" y="245356"/>
                  <a:pt x="117618" y="245356"/>
                </a:cubicBezTo>
                <a:close/>
                <a:moveTo>
                  <a:pt x="1968123" y="200530"/>
                </a:moveTo>
                <a:cubicBezTo>
                  <a:pt x="1965325" y="203328"/>
                  <a:pt x="1965325" y="206126"/>
                  <a:pt x="1965325" y="211723"/>
                </a:cubicBezTo>
                <a:cubicBezTo>
                  <a:pt x="1965325" y="211723"/>
                  <a:pt x="1965325" y="211723"/>
                  <a:pt x="1976518" y="348840"/>
                </a:cubicBezTo>
                <a:cubicBezTo>
                  <a:pt x="1976518" y="354436"/>
                  <a:pt x="1979317" y="360033"/>
                  <a:pt x="1982115" y="362831"/>
                </a:cubicBezTo>
                <a:cubicBezTo>
                  <a:pt x="1984913" y="362831"/>
                  <a:pt x="1990510" y="362831"/>
                  <a:pt x="1996106" y="360033"/>
                </a:cubicBezTo>
                <a:cubicBezTo>
                  <a:pt x="1996106" y="360033"/>
                  <a:pt x="1996106" y="360033"/>
                  <a:pt x="2119232" y="301269"/>
                </a:cubicBezTo>
                <a:cubicBezTo>
                  <a:pt x="2124828" y="298470"/>
                  <a:pt x="2127627" y="298470"/>
                  <a:pt x="2130425" y="292874"/>
                </a:cubicBezTo>
                <a:cubicBezTo>
                  <a:pt x="2130425" y="290075"/>
                  <a:pt x="2127627" y="287277"/>
                  <a:pt x="2124828" y="284479"/>
                </a:cubicBezTo>
                <a:cubicBezTo>
                  <a:pt x="2082854" y="239706"/>
                  <a:pt x="2038081" y="214521"/>
                  <a:pt x="1979317" y="200530"/>
                </a:cubicBezTo>
                <a:cubicBezTo>
                  <a:pt x="1976518" y="197731"/>
                  <a:pt x="1970922" y="197731"/>
                  <a:pt x="1968123" y="200530"/>
                </a:cubicBezTo>
                <a:close/>
                <a:moveTo>
                  <a:pt x="1890255" y="199484"/>
                </a:moveTo>
                <a:cubicBezTo>
                  <a:pt x="1888156" y="199835"/>
                  <a:pt x="1886057" y="200536"/>
                  <a:pt x="1884658" y="200536"/>
                </a:cubicBezTo>
                <a:cubicBezTo>
                  <a:pt x="1825894" y="214559"/>
                  <a:pt x="1781121" y="239800"/>
                  <a:pt x="1739147" y="284673"/>
                </a:cubicBezTo>
                <a:cubicBezTo>
                  <a:pt x="1736348" y="287478"/>
                  <a:pt x="1733550" y="290282"/>
                  <a:pt x="1733550" y="293087"/>
                </a:cubicBezTo>
                <a:cubicBezTo>
                  <a:pt x="1736348" y="298696"/>
                  <a:pt x="1739147" y="301501"/>
                  <a:pt x="1744743" y="301501"/>
                </a:cubicBezTo>
                <a:cubicBezTo>
                  <a:pt x="1744743" y="301501"/>
                  <a:pt x="1744743" y="301501"/>
                  <a:pt x="1867869" y="363202"/>
                </a:cubicBezTo>
                <a:cubicBezTo>
                  <a:pt x="1873465" y="366006"/>
                  <a:pt x="1876264" y="366006"/>
                  <a:pt x="1881860" y="363202"/>
                </a:cubicBezTo>
                <a:cubicBezTo>
                  <a:pt x="1884658" y="360397"/>
                  <a:pt x="1887457" y="357592"/>
                  <a:pt x="1887457" y="351983"/>
                </a:cubicBezTo>
                <a:cubicBezTo>
                  <a:pt x="1887457" y="351983"/>
                  <a:pt x="1887457" y="351983"/>
                  <a:pt x="1898650" y="214559"/>
                </a:cubicBezTo>
                <a:cubicBezTo>
                  <a:pt x="1898650" y="206145"/>
                  <a:pt x="1895852" y="203340"/>
                  <a:pt x="1895852" y="200536"/>
                </a:cubicBezTo>
                <a:cubicBezTo>
                  <a:pt x="1894453" y="199134"/>
                  <a:pt x="1892354" y="199134"/>
                  <a:pt x="1890255" y="199484"/>
                </a:cubicBezTo>
                <a:close/>
                <a:moveTo>
                  <a:pt x="1932782" y="151693"/>
                </a:moveTo>
                <a:cubicBezTo>
                  <a:pt x="2095420" y="151693"/>
                  <a:pt x="2227264" y="284959"/>
                  <a:pt x="2227264" y="449350"/>
                </a:cubicBezTo>
                <a:cubicBezTo>
                  <a:pt x="2227264" y="613741"/>
                  <a:pt x="2095420" y="747007"/>
                  <a:pt x="1932782" y="747007"/>
                </a:cubicBezTo>
                <a:cubicBezTo>
                  <a:pt x="1770144" y="747007"/>
                  <a:pt x="1638300" y="613741"/>
                  <a:pt x="1638300" y="449350"/>
                </a:cubicBezTo>
                <a:cubicBezTo>
                  <a:pt x="1638300" y="284959"/>
                  <a:pt x="1770144" y="151693"/>
                  <a:pt x="1932782" y="151693"/>
                </a:cubicBezTo>
                <a:close/>
                <a:moveTo>
                  <a:pt x="1931988" y="108832"/>
                </a:moveTo>
                <a:cubicBezTo>
                  <a:pt x="1746993" y="108832"/>
                  <a:pt x="1597025" y="260577"/>
                  <a:pt x="1597025" y="447764"/>
                </a:cubicBezTo>
                <a:cubicBezTo>
                  <a:pt x="1597025" y="634951"/>
                  <a:pt x="1746993" y="786696"/>
                  <a:pt x="1931988" y="786696"/>
                </a:cubicBezTo>
                <a:cubicBezTo>
                  <a:pt x="2116983" y="786696"/>
                  <a:pt x="2266951" y="634951"/>
                  <a:pt x="2266951" y="447764"/>
                </a:cubicBezTo>
                <a:cubicBezTo>
                  <a:pt x="2266951" y="260577"/>
                  <a:pt x="2116983" y="108832"/>
                  <a:pt x="1931988" y="108832"/>
                </a:cubicBezTo>
                <a:close/>
                <a:moveTo>
                  <a:pt x="1914436" y="2117"/>
                </a:moveTo>
                <a:cubicBezTo>
                  <a:pt x="1914436" y="2117"/>
                  <a:pt x="1914436" y="2117"/>
                  <a:pt x="1917229" y="2117"/>
                </a:cubicBezTo>
                <a:cubicBezTo>
                  <a:pt x="1925608" y="-706"/>
                  <a:pt x="1936781" y="-706"/>
                  <a:pt x="1945160" y="2117"/>
                </a:cubicBezTo>
                <a:cubicBezTo>
                  <a:pt x="1945160" y="2117"/>
                  <a:pt x="1945160" y="2117"/>
                  <a:pt x="1947953" y="2117"/>
                </a:cubicBezTo>
                <a:cubicBezTo>
                  <a:pt x="1959125" y="21876"/>
                  <a:pt x="1964711" y="47281"/>
                  <a:pt x="1964711" y="69864"/>
                </a:cubicBezTo>
                <a:cubicBezTo>
                  <a:pt x="1970297" y="69864"/>
                  <a:pt x="1992641" y="72686"/>
                  <a:pt x="1995434" y="75509"/>
                </a:cubicBezTo>
                <a:cubicBezTo>
                  <a:pt x="2001020" y="50104"/>
                  <a:pt x="2014985" y="27522"/>
                  <a:pt x="2031743" y="13408"/>
                </a:cubicBezTo>
                <a:cubicBezTo>
                  <a:pt x="2042915" y="13408"/>
                  <a:pt x="2054087" y="16231"/>
                  <a:pt x="2059673" y="19054"/>
                </a:cubicBezTo>
                <a:cubicBezTo>
                  <a:pt x="2059673" y="19054"/>
                  <a:pt x="2059673" y="19054"/>
                  <a:pt x="2062466" y="19054"/>
                </a:cubicBezTo>
                <a:cubicBezTo>
                  <a:pt x="2062466" y="19054"/>
                  <a:pt x="2062466" y="19054"/>
                  <a:pt x="2062466" y="21876"/>
                </a:cubicBezTo>
                <a:cubicBezTo>
                  <a:pt x="2065259" y="33168"/>
                  <a:pt x="2068052" y="44459"/>
                  <a:pt x="2068052" y="55750"/>
                </a:cubicBezTo>
                <a:cubicBezTo>
                  <a:pt x="2068052" y="69864"/>
                  <a:pt x="2065259" y="81155"/>
                  <a:pt x="2062466" y="92446"/>
                </a:cubicBezTo>
                <a:cubicBezTo>
                  <a:pt x="2065259" y="95269"/>
                  <a:pt x="2087603" y="103737"/>
                  <a:pt x="2090396" y="103737"/>
                </a:cubicBezTo>
                <a:cubicBezTo>
                  <a:pt x="2104361" y="83977"/>
                  <a:pt x="2121119" y="64218"/>
                  <a:pt x="2140670" y="55750"/>
                </a:cubicBezTo>
                <a:cubicBezTo>
                  <a:pt x="2140670" y="55750"/>
                  <a:pt x="2140670" y="55750"/>
                  <a:pt x="2140670" y="52927"/>
                </a:cubicBezTo>
                <a:cubicBezTo>
                  <a:pt x="2140670" y="52927"/>
                  <a:pt x="2140670" y="52927"/>
                  <a:pt x="2143463" y="55750"/>
                </a:cubicBezTo>
                <a:cubicBezTo>
                  <a:pt x="2149049" y="58573"/>
                  <a:pt x="2160221" y="64218"/>
                  <a:pt x="2168600" y="69864"/>
                </a:cubicBezTo>
                <a:cubicBezTo>
                  <a:pt x="2168600" y="69864"/>
                  <a:pt x="2168600" y="72686"/>
                  <a:pt x="2168600" y="72686"/>
                </a:cubicBezTo>
                <a:cubicBezTo>
                  <a:pt x="2168600" y="95269"/>
                  <a:pt x="2163014" y="117851"/>
                  <a:pt x="2149049" y="140433"/>
                </a:cubicBezTo>
                <a:cubicBezTo>
                  <a:pt x="2151842" y="143256"/>
                  <a:pt x="2171393" y="157370"/>
                  <a:pt x="2174186" y="157370"/>
                </a:cubicBezTo>
                <a:cubicBezTo>
                  <a:pt x="2190944" y="140433"/>
                  <a:pt x="2213288" y="129142"/>
                  <a:pt x="2235633" y="123496"/>
                </a:cubicBezTo>
                <a:cubicBezTo>
                  <a:pt x="2244012" y="129142"/>
                  <a:pt x="2252391" y="137610"/>
                  <a:pt x="2257977" y="143256"/>
                </a:cubicBezTo>
                <a:cubicBezTo>
                  <a:pt x="2257977" y="143256"/>
                  <a:pt x="2257977" y="143256"/>
                  <a:pt x="2257977" y="146079"/>
                </a:cubicBezTo>
                <a:cubicBezTo>
                  <a:pt x="2252391" y="168661"/>
                  <a:pt x="2238425" y="191243"/>
                  <a:pt x="2221667" y="208180"/>
                </a:cubicBezTo>
                <a:cubicBezTo>
                  <a:pt x="2224461" y="211002"/>
                  <a:pt x="2238425" y="230762"/>
                  <a:pt x="2241219" y="230762"/>
                </a:cubicBezTo>
                <a:cubicBezTo>
                  <a:pt x="2260770" y="219471"/>
                  <a:pt x="2285907" y="213825"/>
                  <a:pt x="2308251" y="213825"/>
                </a:cubicBezTo>
                <a:cubicBezTo>
                  <a:pt x="2308251" y="213825"/>
                  <a:pt x="2308251" y="213825"/>
                  <a:pt x="2311044" y="213825"/>
                </a:cubicBezTo>
                <a:cubicBezTo>
                  <a:pt x="2316630" y="222293"/>
                  <a:pt x="2322216" y="233585"/>
                  <a:pt x="2325009" y="239230"/>
                </a:cubicBezTo>
                <a:cubicBezTo>
                  <a:pt x="2325009" y="239230"/>
                  <a:pt x="2325009" y="239230"/>
                  <a:pt x="2325009" y="242053"/>
                </a:cubicBezTo>
                <a:cubicBezTo>
                  <a:pt x="2313837" y="261812"/>
                  <a:pt x="2297079" y="281572"/>
                  <a:pt x="2274735" y="292863"/>
                </a:cubicBezTo>
                <a:cubicBezTo>
                  <a:pt x="2277528" y="295686"/>
                  <a:pt x="2285907" y="318268"/>
                  <a:pt x="2285907" y="321091"/>
                </a:cubicBezTo>
                <a:cubicBezTo>
                  <a:pt x="2311044" y="315445"/>
                  <a:pt x="2336181" y="312622"/>
                  <a:pt x="2355732" y="321091"/>
                </a:cubicBezTo>
                <a:cubicBezTo>
                  <a:pt x="2355732" y="321091"/>
                  <a:pt x="2355732" y="321091"/>
                  <a:pt x="2358525" y="321091"/>
                </a:cubicBezTo>
                <a:cubicBezTo>
                  <a:pt x="2361318" y="329559"/>
                  <a:pt x="2364111" y="340850"/>
                  <a:pt x="2366904" y="349318"/>
                </a:cubicBezTo>
                <a:cubicBezTo>
                  <a:pt x="2366904" y="349318"/>
                  <a:pt x="2366904" y="349318"/>
                  <a:pt x="2366904" y="352141"/>
                </a:cubicBezTo>
                <a:cubicBezTo>
                  <a:pt x="2366904" y="352141"/>
                  <a:pt x="2366904" y="352141"/>
                  <a:pt x="2364111" y="352141"/>
                </a:cubicBezTo>
                <a:cubicBezTo>
                  <a:pt x="2350146" y="369078"/>
                  <a:pt x="2327802" y="380369"/>
                  <a:pt x="2305458" y="388837"/>
                </a:cubicBezTo>
                <a:cubicBezTo>
                  <a:pt x="2305458" y="391660"/>
                  <a:pt x="2308251" y="414242"/>
                  <a:pt x="2308251" y="417065"/>
                </a:cubicBezTo>
                <a:cubicBezTo>
                  <a:pt x="2333388" y="417065"/>
                  <a:pt x="2358525" y="425533"/>
                  <a:pt x="2375283" y="436824"/>
                </a:cubicBezTo>
                <a:cubicBezTo>
                  <a:pt x="2375283" y="436824"/>
                  <a:pt x="2375283" y="436824"/>
                  <a:pt x="2378076" y="436824"/>
                </a:cubicBezTo>
                <a:cubicBezTo>
                  <a:pt x="2378076" y="442470"/>
                  <a:pt x="2378076" y="448115"/>
                  <a:pt x="2378076" y="450938"/>
                </a:cubicBezTo>
                <a:cubicBezTo>
                  <a:pt x="2378076" y="456584"/>
                  <a:pt x="2378076" y="462229"/>
                  <a:pt x="2378076" y="467875"/>
                </a:cubicBezTo>
                <a:cubicBezTo>
                  <a:pt x="2378076" y="467875"/>
                  <a:pt x="2378076" y="467875"/>
                  <a:pt x="2375283" y="467875"/>
                </a:cubicBezTo>
                <a:cubicBezTo>
                  <a:pt x="2358525" y="479166"/>
                  <a:pt x="2333388" y="487634"/>
                  <a:pt x="2308251" y="487634"/>
                </a:cubicBezTo>
                <a:cubicBezTo>
                  <a:pt x="2308251" y="490457"/>
                  <a:pt x="2305458" y="513039"/>
                  <a:pt x="2302665" y="515862"/>
                </a:cubicBezTo>
                <a:cubicBezTo>
                  <a:pt x="2327802" y="524330"/>
                  <a:pt x="2350146" y="535621"/>
                  <a:pt x="2364111" y="552558"/>
                </a:cubicBezTo>
                <a:cubicBezTo>
                  <a:pt x="2364111" y="552558"/>
                  <a:pt x="2364111" y="552558"/>
                  <a:pt x="2364111" y="555381"/>
                </a:cubicBezTo>
                <a:cubicBezTo>
                  <a:pt x="2364111" y="563849"/>
                  <a:pt x="2361318" y="575140"/>
                  <a:pt x="2358525" y="583609"/>
                </a:cubicBezTo>
                <a:cubicBezTo>
                  <a:pt x="2358525" y="583609"/>
                  <a:pt x="2358525" y="583609"/>
                  <a:pt x="2355732" y="583609"/>
                </a:cubicBezTo>
                <a:cubicBezTo>
                  <a:pt x="2333388" y="589254"/>
                  <a:pt x="2308251" y="589254"/>
                  <a:pt x="2285907" y="583609"/>
                </a:cubicBezTo>
                <a:cubicBezTo>
                  <a:pt x="2285907" y="586431"/>
                  <a:pt x="2274735" y="606191"/>
                  <a:pt x="2274735" y="611836"/>
                </a:cubicBezTo>
                <a:cubicBezTo>
                  <a:pt x="2294286" y="623127"/>
                  <a:pt x="2313837" y="642887"/>
                  <a:pt x="2325009" y="659824"/>
                </a:cubicBezTo>
                <a:cubicBezTo>
                  <a:pt x="2325009" y="659824"/>
                  <a:pt x="2325009" y="659824"/>
                  <a:pt x="2325009" y="662646"/>
                </a:cubicBezTo>
                <a:cubicBezTo>
                  <a:pt x="2322216" y="671115"/>
                  <a:pt x="2313837" y="682406"/>
                  <a:pt x="2311044" y="688051"/>
                </a:cubicBezTo>
                <a:cubicBezTo>
                  <a:pt x="2311044" y="688051"/>
                  <a:pt x="2311044" y="688051"/>
                  <a:pt x="2308251" y="690874"/>
                </a:cubicBezTo>
                <a:cubicBezTo>
                  <a:pt x="2285907" y="690874"/>
                  <a:pt x="2260770" y="682406"/>
                  <a:pt x="2238425" y="671115"/>
                </a:cubicBezTo>
                <a:cubicBezTo>
                  <a:pt x="2238425" y="673937"/>
                  <a:pt x="2224461" y="693697"/>
                  <a:pt x="2221667" y="696520"/>
                </a:cubicBezTo>
                <a:cubicBezTo>
                  <a:pt x="2238425" y="713456"/>
                  <a:pt x="2252391" y="736038"/>
                  <a:pt x="2257977" y="758621"/>
                </a:cubicBezTo>
                <a:cubicBezTo>
                  <a:pt x="2257977" y="758621"/>
                  <a:pt x="2257977" y="758621"/>
                  <a:pt x="2255184" y="758621"/>
                </a:cubicBezTo>
                <a:cubicBezTo>
                  <a:pt x="2252391" y="767089"/>
                  <a:pt x="2241219" y="775557"/>
                  <a:pt x="2235633" y="781203"/>
                </a:cubicBezTo>
                <a:cubicBezTo>
                  <a:pt x="2235633" y="781203"/>
                  <a:pt x="2235633" y="781203"/>
                  <a:pt x="2232839" y="781203"/>
                </a:cubicBezTo>
                <a:cubicBezTo>
                  <a:pt x="2213288" y="775557"/>
                  <a:pt x="2190944" y="761443"/>
                  <a:pt x="2171393" y="744507"/>
                </a:cubicBezTo>
                <a:cubicBezTo>
                  <a:pt x="2168600" y="747330"/>
                  <a:pt x="2151842" y="761443"/>
                  <a:pt x="2149049" y="764266"/>
                </a:cubicBezTo>
                <a:cubicBezTo>
                  <a:pt x="2160221" y="784026"/>
                  <a:pt x="2168600" y="809431"/>
                  <a:pt x="2168600" y="829190"/>
                </a:cubicBezTo>
                <a:cubicBezTo>
                  <a:pt x="2168600" y="832013"/>
                  <a:pt x="2168600" y="832013"/>
                  <a:pt x="2168600" y="832013"/>
                </a:cubicBezTo>
                <a:cubicBezTo>
                  <a:pt x="2168600" y="832013"/>
                  <a:pt x="2168600" y="832013"/>
                  <a:pt x="2165807" y="834836"/>
                </a:cubicBezTo>
                <a:cubicBezTo>
                  <a:pt x="2160221" y="840481"/>
                  <a:pt x="2149049" y="846127"/>
                  <a:pt x="2140670" y="848949"/>
                </a:cubicBezTo>
                <a:cubicBezTo>
                  <a:pt x="2121119" y="837658"/>
                  <a:pt x="2101568" y="820722"/>
                  <a:pt x="2090396" y="798140"/>
                </a:cubicBezTo>
                <a:cubicBezTo>
                  <a:pt x="2087603" y="800962"/>
                  <a:pt x="2065259" y="809431"/>
                  <a:pt x="2062466" y="809431"/>
                </a:cubicBezTo>
                <a:cubicBezTo>
                  <a:pt x="2065259" y="820722"/>
                  <a:pt x="2065259" y="834836"/>
                  <a:pt x="2065259" y="846127"/>
                </a:cubicBezTo>
                <a:cubicBezTo>
                  <a:pt x="2065259" y="857418"/>
                  <a:pt x="2065259" y="871532"/>
                  <a:pt x="2062466" y="882823"/>
                </a:cubicBezTo>
                <a:cubicBezTo>
                  <a:pt x="2062466" y="882823"/>
                  <a:pt x="2062466" y="882823"/>
                  <a:pt x="2059673" y="882823"/>
                </a:cubicBezTo>
                <a:cubicBezTo>
                  <a:pt x="2054087" y="885646"/>
                  <a:pt x="2040122" y="888468"/>
                  <a:pt x="2031743" y="891291"/>
                </a:cubicBezTo>
                <a:cubicBezTo>
                  <a:pt x="2014985" y="874354"/>
                  <a:pt x="2001020" y="851772"/>
                  <a:pt x="1995434" y="829190"/>
                </a:cubicBezTo>
                <a:cubicBezTo>
                  <a:pt x="1992641" y="829190"/>
                  <a:pt x="1970297" y="832013"/>
                  <a:pt x="1967504" y="832013"/>
                </a:cubicBezTo>
                <a:cubicBezTo>
                  <a:pt x="1964711" y="857418"/>
                  <a:pt x="1959125" y="882823"/>
                  <a:pt x="1947953" y="902582"/>
                </a:cubicBezTo>
                <a:cubicBezTo>
                  <a:pt x="1947953" y="902582"/>
                  <a:pt x="1947953" y="902582"/>
                  <a:pt x="1945160" y="902582"/>
                </a:cubicBezTo>
                <a:cubicBezTo>
                  <a:pt x="1939574" y="902582"/>
                  <a:pt x="1925608" y="902582"/>
                  <a:pt x="1917229" y="902582"/>
                </a:cubicBezTo>
                <a:cubicBezTo>
                  <a:pt x="1917229" y="902582"/>
                  <a:pt x="1917229" y="902582"/>
                  <a:pt x="1914436" y="902582"/>
                </a:cubicBezTo>
                <a:cubicBezTo>
                  <a:pt x="1903264" y="882823"/>
                  <a:pt x="1897678" y="857418"/>
                  <a:pt x="1897678" y="832013"/>
                </a:cubicBezTo>
                <a:cubicBezTo>
                  <a:pt x="1894885" y="832013"/>
                  <a:pt x="1869748" y="829190"/>
                  <a:pt x="1866955" y="829190"/>
                </a:cubicBezTo>
                <a:cubicBezTo>
                  <a:pt x="1861369" y="851772"/>
                  <a:pt x="1847404" y="874354"/>
                  <a:pt x="1833439" y="891291"/>
                </a:cubicBezTo>
                <a:cubicBezTo>
                  <a:pt x="1833439" y="891291"/>
                  <a:pt x="1833439" y="891291"/>
                  <a:pt x="1830646" y="891291"/>
                </a:cubicBezTo>
                <a:cubicBezTo>
                  <a:pt x="1822267" y="888468"/>
                  <a:pt x="1808302" y="885646"/>
                  <a:pt x="1802716" y="882823"/>
                </a:cubicBezTo>
                <a:cubicBezTo>
                  <a:pt x="1802716" y="882823"/>
                  <a:pt x="1802716" y="882823"/>
                  <a:pt x="1799923" y="882823"/>
                </a:cubicBezTo>
                <a:cubicBezTo>
                  <a:pt x="1799923" y="882823"/>
                  <a:pt x="1799923" y="882823"/>
                  <a:pt x="1799923" y="880000"/>
                </a:cubicBezTo>
                <a:cubicBezTo>
                  <a:pt x="1797130" y="871532"/>
                  <a:pt x="1797130" y="857418"/>
                  <a:pt x="1797130" y="846127"/>
                </a:cubicBezTo>
                <a:cubicBezTo>
                  <a:pt x="1797130" y="834836"/>
                  <a:pt x="1797130" y="820722"/>
                  <a:pt x="1799923" y="809431"/>
                </a:cubicBezTo>
                <a:cubicBezTo>
                  <a:pt x="1797130" y="809431"/>
                  <a:pt x="1777579" y="800962"/>
                  <a:pt x="1774786" y="798140"/>
                </a:cubicBezTo>
                <a:cubicBezTo>
                  <a:pt x="1760821" y="820722"/>
                  <a:pt x="1744063" y="837658"/>
                  <a:pt x="1724512" y="848949"/>
                </a:cubicBezTo>
                <a:cubicBezTo>
                  <a:pt x="1724512" y="848949"/>
                  <a:pt x="1724512" y="848949"/>
                  <a:pt x="1721719" y="851772"/>
                </a:cubicBezTo>
                <a:cubicBezTo>
                  <a:pt x="1721719" y="851772"/>
                  <a:pt x="1721719" y="851772"/>
                  <a:pt x="1721719" y="848949"/>
                </a:cubicBezTo>
                <a:cubicBezTo>
                  <a:pt x="1713340" y="846127"/>
                  <a:pt x="1702168" y="840481"/>
                  <a:pt x="1696582" y="834836"/>
                </a:cubicBezTo>
                <a:cubicBezTo>
                  <a:pt x="1696582" y="834836"/>
                  <a:pt x="1696582" y="832013"/>
                  <a:pt x="1696582" y="832013"/>
                </a:cubicBezTo>
                <a:cubicBezTo>
                  <a:pt x="1696582" y="809431"/>
                  <a:pt x="1702168" y="786848"/>
                  <a:pt x="1713340" y="764266"/>
                </a:cubicBezTo>
                <a:cubicBezTo>
                  <a:pt x="1710547" y="761443"/>
                  <a:pt x="1693789" y="747330"/>
                  <a:pt x="1690996" y="744507"/>
                </a:cubicBezTo>
                <a:cubicBezTo>
                  <a:pt x="1671445" y="764266"/>
                  <a:pt x="1649101" y="775557"/>
                  <a:pt x="1629549" y="781203"/>
                </a:cubicBezTo>
                <a:cubicBezTo>
                  <a:pt x="1629549" y="781203"/>
                  <a:pt x="1629549" y="781203"/>
                  <a:pt x="1626756" y="781203"/>
                </a:cubicBezTo>
                <a:cubicBezTo>
                  <a:pt x="1621170" y="775557"/>
                  <a:pt x="1609998" y="767089"/>
                  <a:pt x="1607205" y="761443"/>
                </a:cubicBezTo>
                <a:cubicBezTo>
                  <a:pt x="1607205" y="761443"/>
                  <a:pt x="1607205" y="761443"/>
                  <a:pt x="1604412" y="758621"/>
                </a:cubicBezTo>
                <a:cubicBezTo>
                  <a:pt x="1609998" y="736038"/>
                  <a:pt x="1623963" y="713456"/>
                  <a:pt x="1640722" y="696520"/>
                </a:cubicBezTo>
                <a:cubicBezTo>
                  <a:pt x="1637929" y="693697"/>
                  <a:pt x="1623963" y="673937"/>
                  <a:pt x="1623963" y="671115"/>
                </a:cubicBezTo>
                <a:cubicBezTo>
                  <a:pt x="1601619" y="685229"/>
                  <a:pt x="1576482" y="690874"/>
                  <a:pt x="1554138" y="690874"/>
                </a:cubicBezTo>
                <a:cubicBezTo>
                  <a:pt x="1548552" y="682406"/>
                  <a:pt x="1540173" y="671115"/>
                  <a:pt x="1537380" y="665469"/>
                </a:cubicBezTo>
                <a:cubicBezTo>
                  <a:pt x="1537380" y="665469"/>
                  <a:pt x="1537380" y="665469"/>
                  <a:pt x="1537380" y="662646"/>
                </a:cubicBezTo>
                <a:cubicBezTo>
                  <a:pt x="1548552" y="642887"/>
                  <a:pt x="1568103" y="623127"/>
                  <a:pt x="1587654" y="611836"/>
                </a:cubicBezTo>
                <a:cubicBezTo>
                  <a:pt x="1587654" y="609014"/>
                  <a:pt x="1576482" y="586431"/>
                  <a:pt x="1576482" y="583609"/>
                </a:cubicBezTo>
                <a:cubicBezTo>
                  <a:pt x="1554138" y="589254"/>
                  <a:pt x="1526208" y="592077"/>
                  <a:pt x="1506657" y="583609"/>
                </a:cubicBezTo>
                <a:cubicBezTo>
                  <a:pt x="1506657" y="583609"/>
                  <a:pt x="1506657" y="583609"/>
                  <a:pt x="1503864" y="583609"/>
                </a:cubicBezTo>
                <a:cubicBezTo>
                  <a:pt x="1501071" y="575140"/>
                  <a:pt x="1498278" y="563849"/>
                  <a:pt x="1495485" y="555381"/>
                </a:cubicBezTo>
                <a:cubicBezTo>
                  <a:pt x="1495485" y="555381"/>
                  <a:pt x="1495485" y="555381"/>
                  <a:pt x="1495485" y="552558"/>
                </a:cubicBezTo>
                <a:cubicBezTo>
                  <a:pt x="1495485" y="552558"/>
                  <a:pt x="1495485" y="552558"/>
                  <a:pt x="1498278" y="552558"/>
                </a:cubicBezTo>
                <a:cubicBezTo>
                  <a:pt x="1512243" y="535621"/>
                  <a:pt x="1534587" y="524330"/>
                  <a:pt x="1559724" y="515862"/>
                </a:cubicBezTo>
                <a:cubicBezTo>
                  <a:pt x="1556931" y="513039"/>
                  <a:pt x="1554138" y="490457"/>
                  <a:pt x="1554138" y="484812"/>
                </a:cubicBezTo>
                <a:cubicBezTo>
                  <a:pt x="1529001" y="484812"/>
                  <a:pt x="1503864" y="479166"/>
                  <a:pt x="1487106" y="467875"/>
                </a:cubicBezTo>
                <a:cubicBezTo>
                  <a:pt x="1487106" y="467875"/>
                  <a:pt x="1487106" y="467875"/>
                  <a:pt x="1484313" y="467875"/>
                </a:cubicBezTo>
                <a:cubicBezTo>
                  <a:pt x="1484313" y="467875"/>
                  <a:pt x="1484313" y="467875"/>
                  <a:pt x="1484313" y="465052"/>
                </a:cubicBezTo>
                <a:cubicBezTo>
                  <a:pt x="1484313" y="462229"/>
                  <a:pt x="1484313" y="456584"/>
                  <a:pt x="1484313" y="450938"/>
                </a:cubicBezTo>
                <a:cubicBezTo>
                  <a:pt x="1484313" y="445293"/>
                  <a:pt x="1484313" y="439647"/>
                  <a:pt x="1484313" y="436824"/>
                </a:cubicBezTo>
                <a:cubicBezTo>
                  <a:pt x="1484313" y="436824"/>
                  <a:pt x="1484313" y="436824"/>
                  <a:pt x="1484313" y="434002"/>
                </a:cubicBezTo>
                <a:cubicBezTo>
                  <a:pt x="1484313" y="434002"/>
                  <a:pt x="1484313" y="434002"/>
                  <a:pt x="1487106" y="434002"/>
                </a:cubicBezTo>
                <a:cubicBezTo>
                  <a:pt x="1503864" y="422710"/>
                  <a:pt x="1529001" y="417065"/>
                  <a:pt x="1554138" y="417065"/>
                </a:cubicBezTo>
                <a:cubicBezTo>
                  <a:pt x="1554138" y="414242"/>
                  <a:pt x="1556931" y="388837"/>
                  <a:pt x="1556931" y="386014"/>
                </a:cubicBezTo>
                <a:cubicBezTo>
                  <a:pt x="1534587" y="380369"/>
                  <a:pt x="1512243" y="366255"/>
                  <a:pt x="1498278" y="352141"/>
                </a:cubicBezTo>
                <a:cubicBezTo>
                  <a:pt x="1498278" y="352141"/>
                  <a:pt x="1498278" y="352141"/>
                  <a:pt x="1495485" y="349318"/>
                </a:cubicBezTo>
                <a:cubicBezTo>
                  <a:pt x="1498278" y="340850"/>
                  <a:pt x="1501071" y="329559"/>
                  <a:pt x="1503864" y="321091"/>
                </a:cubicBezTo>
                <a:cubicBezTo>
                  <a:pt x="1503864" y="321091"/>
                  <a:pt x="1503864" y="321091"/>
                  <a:pt x="1503864" y="318268"/>
                </a:cubicBezTo>
                <a:cubicBezTo>
                  <a:pt x="1503864" y="318268"/>
                  <a:pt x="1503864" y="318268"/>
                  <a:pt x="1506657" y="318268"/>
                </a:cubicBezTo>
                <a:cubicBezTo>
                  <a:pt x="1526208" y="312622"/>
                  <a:pt x="1551345" y="312622"/>
                  <a:pt x="1576482" y="318268"/>
                </a:cubicBezTo>
                <a:cubicBezTo>
                  <a:pt x="1576482" y="315445"/>
                  <a:pt x="1584861" y="295686"/>
                  <a:pt x="1587654" y="292863"/>
                </a:cubicBezTo>
                <a:cubicBezTo>
                  <a:pt x="1565310" y="278749"/>
                  <a:pt x="1548552" y="261812"/>
                  <a:pt x="1537380" y="242053"/>
                </a:cubicBezTo>
                <a:cubicBezTo>
                  <a:pt x="1537380" y="242053"/>
                  <a:pt x="1537380" y="242053"/>
                  <a:pt x="1537380" y="239230"/>
                </a:cubicBezTo>
                <a:cubicBezTo>
                  <a:pt x="1540173" y="230762"/>
                  <a:pt x="1545759" y="219471"/>
                  <a:pt x="1551345" y="213825"/>
                </a:cubicBezTo>
                <a:cubicBezTo>
                  <a:pt x="1551345" y="213825"/>
                  <a:pt x="1551345" y="213825"/>
                  <a:pt x="1554138" y="213825"/>
                </a:cubicBezTo>
                <a:cubicBezTo>
                  <a:pt x="1576482" y="213825"/>
                  <a:pt x="1601619" y="219471"/>
                  <a:pt x="1621170" y="230762"/>
                </a:cubicBezTo>
                <a:cubicBezTo>
                  <a:pt x="1623963" y="227939"/>
                  <a:pt x="1637929" y="208180"/>
                  <a:pt x="1640722" y="208180"/>
                </a:cubicBezTo>
                <a:cubicBezTo>
                  <a:pt x="1623963" y="188420"/>
                  <a:pt x="1609998" y="165838"/>
                  <a:pt x="1604412" y="146079"/>
                </a:cubicBezTo>
                <a:cubicBezTo>
                  <a:pt x="1604412" y="146079"/>
                  <a:pt x="1604412" y="146079"/>
                  <a:pt x="1604412" y="143256"/>
                </a:cubicBezTo>
                <a:cubicBezTo>
                  <a:pt x="1609998" y="134787"/>
                  <a:pt x="1618377" y="126319"/>
                  <a:pt x="1626756" y="123496"/>
                </a:cubicBezTo>
                <a:cubicBezTo>
                  <a:pt x="1626756" y="123496"/>
                  <a:pt x="1626756" y="123496"/>
                  <a:pt x="1626756" y="120674"/>
                </a:cubicBezTo>
                <a:cubicBezTo>
                  <a:pt x="1626756" y="120674"/>
                  <a:pt x="1626756" y="120674"/>
                  <a:pt x="1629549" y="120674"/>
                </a:cubicBezTo>
                <a:cubicBezTo>
                  <a:pt x="1649101" y="126319"/>
                  <a:pt x="1671445" y="140433"/>
                  <a:pt x="1688203" y="157370"/>
                </a:cubicBezTo>
                <a:cubicBezTo>
                  <a:pt x="1690996" y="154547"/>
                  <a:pt x="1707754" y="143256"/>
                  <a:pt x="1710547" y="140433"/>
                </a:cubicBezTo>
                <a:cubicBezTo>
                  <a:pt x="1699375" y="117851"/>
                  <a:pt x="1693789" y="95269"/>
                  <a:pt x="1693789" y="72686"/>
                </a:cubicBezTo>
                <a:cubicBezTo>
                  <a:pt x="1693789" y="72686"/>
                  <a:pt x="1693789" y="69864"/>
                  <a:pt x="1693789" y="69864"/>
                </a:cubicBezTo>
                <a:cubicBezTo>
                  <a:pt x="1702168" y="64218"/>
                  <a:pt x="1710547" y="58573"/>
                  <a:pt x="1718926" y="52927"/>
                </a:cubicBezTo>
                <a:cubicBezTo>
                  <a:pt x="1718926" y="52927"/>
                  <a:pt x="1718926" y="52927"/>
                  <a:pt x="1721719" y="52927"/>
                </a:cubicBezTo>
                <a:cubicBezTo>
                  <a:pt x="1721719" y="52927"/>
                  <a:pt x="1721719" y="52927"/>
                  <a:pt x="1721719" y="55750"/>
                </a:cubicBezTo>
                <a:cubicBezTo>
                  <a:pt x="1741270" y="64218"/>
                  <a:pt x="1758028" y="83977"/>
                  <a:pt x="1771993" y="103737"/>
                </a:cubicBezTo>
                <a:cubicBezTo>
                  <a:pt x="1774786" y="103737"/>
                  <a:pt x="1797130" y="92446"/>
                  <a:pt x="1799923" y="92446"/>
                </a:cubicBezTo>
                <a:cubicBezTo>
                  <a:pt x="1797130" y="81155"/>
                  <a:pt x="1794337" y="69864"/>
                  <a:pt x="1794337" y="55750"/>
                </a:cubicBezTo>
                <a:cubicBezTo>
                  <a:pt x="1794337" y="44459"/>
                  <a:pt x="1797130" y="33168"/>
                  <a:pt x="1799923" y="21876"/>
                </a:cubicBezTo>
                <a:cubicBezTo>
                  <a:pt x="1799923" y="21876"/>
                  <a:pt x="1799923" y="21876"/>
                  <a:pt x="1799923" y="19054"/>
                </a:cubicBezTo>
                <a:cubicBezTo>
                  <a:pt x="1808302" y="16231"/>
                  <a:pt x="1819474" y="13408"/>
                  <a:pt x="1827853" y="13408"/>
                </a:cubicBezTo>
                <a:cubicBezTo>
                  <a:pt x="1827853" y="13408"/>
                  <a:pt x="1827853" y="13408"/>
                  <a:pt x="1830646" y="10585"/>
                </a:cubicBezTo>
                <a:cubicBezTo>
                  <a:pt x="1830646" y="10585"/>
                  <a:pt x="1830646" y="10585"/>
                  <a:pt x="1830646" y="13408"/>
                </a:cubicBezTo>
                <a:cubicBezTo>
                  <a:pt x="1847404" y="27522"/>
                  <a:pt x="1858576" y="50104"/>
                  <a:pt x="1866955" y="75509"/>
                </a:cubicBezTo>
                <a:cubicBezTo>
                  <a:pt x="1869748" y="72686"/>
                  <a:pt x="1892092" y="69864"/>
                  <a:pt x="1897678" y="69864"/>
                </a:cubicBezTo>
                <a:cubicBezTo>
                  <a:pt x="1897678" y="47281"/>
                  <a:pt x="1903264" y="21876"/>
                  <a:pt x="1914436" y="21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Autofit/>
          </a:bodyPr>
          <a:lstStyle/>
          <a:p>
            <a:endParaRPr lang="en-US" sz="1800" dirty="0"/>
          </a:p>
        </p:txBody>
      </p:sp>
      <p:grpSp>
        <p:nvGrpSpPr>
          <p:cNvPr id="46" name="Group 45">
            <a:extLst>
              <a:ext uri="{FF2B5EF4-FFF2-40B4-BE49-F238E27FC236}">
                <a16:creationId xmlns:a16="http://schemas.microsoft.com/office/drawing/2014/main" id="{246B794E-5CDF-486C-BB16-FB17144FE6EB}"/>
              </a:ext>
            </a:extLst>
          </p:cNvPr>
          <p:cNvGrpSpPr/>
          <p:nvPr userDrawn="1"/>
        </p:nvGrpSpPr>
        <p:grpSpPr>
          <a:xfrm>
            <a:off x="4777342" y="5238685"/>
            <a:ext cx="3738008" cy="362008"/>
            <a:chOff x="94757" y="6984916"/>
            <a:chExt cx="4984011" cy="482678"/>
          </a:xfrm>
        </p:grpSpPr>
        <p:grpSp>
          <p:nvGrpSpPr>
            <p:cNvPr id="70" name="Group 69">
              <a:extLst>
                <a:ext uri="{FF2B5EF4-FFF2-40B4-BE49-F238E27FC236}">
                  <a16:creationId xmlns:a16="http://schemas.microsoft.com/office/drawing/2014/main" id="{149BFEB0-AA7C-4113-8CCE-423163CF04E0}"/>
                </a:ext>
              </a:extLst>
            </p:cNvPr>
            <p:cNvGrpSpPr/>
            <p:nvPr userDrawn="1"/>
          </p:nvGrpSpPr>
          <p:grpSpPr>
            <a:xfrm>
              <a:off x="1383401" y="6984916"/>
              <a:ext cx="3695367" cy="430863"/>
              <a:chOff x="1316510" y="6885708"/>
              <a:chExt cx="3695367" cy="430863"/>
            </a:xfrm>
          </p:grpSpPr>
          <p:sp>
            <p:nvSpPr>
              <p:cNvPr id="73" name="Rectangle 72">
                <a:extLst>
                  <a:ext uri="{FF2B5EF4-FFF2-40B4-BE49-F238E27FC236}">
                    <a16:creationId xmlns:a16="http://schemas.microsoft.com/office/drawing/2014/main" id="{0CDA0D59-9C48-4EC6-A43D-6CD41A11367B}"/>
                  </a:ext>
                </a:extLst>
              </p:cNvPr>
              <p:cNvSpPr/>
              <p:nvPr userDrawn="1"/>
            </p:nvSpPr>
            <p:spPr>
              <a:xfrm>
                <a:off x="1316510" y="6885708"/>
                <a:ext cx="893202" cy="202251"/>
              </a:xfrm>
              <a:prstGeom prst="rect">
                <a:avLst/>
              </a:prstGeom>
              <a:solidFill>
                <a:srgbClr val="17458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lstStyle/>
              <a:p>
                <a:pPr algn="ctr"/>
                <a:r>
                  <a:rPr lang="en-US" sz="525" dirty="0"/>
                  <a:t>Royal Blue</a:t>
                </a:r>
                <a:br>
                  <a:rPr lang="en-US" sz="525" dirty="0"/>
                </a:br>
                <a:r>
                  <a:rPr lang="en-US" sz="450" dirty="0"/>
                  <a:t>R23,G69,B143</a:t>
                </a:r>
                <a:endParaRPr lang="en-US" sz="525" dirty="0"/>
              </a:p>
            </p:txBody>
          </p:sp>
          <p:sp>
            <p:nvSpPr>
              <p:cNvPr id="74" name="Rectangle 73">
                <a:extLst>
                  <a:ext uri="{FF2B5EF4-FFF2-40B4-BE49-F238E27FC236}">
                    <a16:creationId xmlns:a16="http://schemas.microsoft.com/office/drawing/2014/main" id="{9C8F43D5-A3A0-4CA4-A48D-C1DA97474E37}"/>
                  </a:ext>
                </a:extLst>
              </p:cNvPr>
              <p:cNvSpPr/>
              <p:nvPr userDrawn="1"/>
            </p:nvSpPr>
            <p:spPr>
              <a:xfrm>
                <a:off x="2250565" y="6885708"/>
                <a:ext cx="893202" cy="202251"/>
              </a:xfrm>
              <a:prstGeom prst="rect">
                <a:avLst/>
              </a:prstGeom>
              <a:solidFill>
                <a:srgbClr val="005DAA"/>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525" dirty="0"/>
                  <a:t>Azure</a:t>
                </a:r>
                <a:br>
                  <a:rPr lang="en-US" sz="450" dirty="0"/>
                </a:br>
                <a:r>
                  <a:rPr lang="en-US" sz="450" dirty="0">
                    <a:solidFill>
                      <a:schemeClr val="bg1"/>
                    </a:solidFill>
                  </a:rPr>
                  <a:t>R0,G93,B170</a:t>
                </a:r>
              </a:p>
            </p:txBody>
          </p:sp>
          <p:sp>
            <p:nvSpPr>
              <p:cNvPr id="75" name="Rectangle 74">
                <a:extLst>
                  <a:ext uri="{FF2B5EF4-FFF2-40B4-BE49-F238E27FC236}">
                    <a16:creationId xmlns:a16="http://schemas.microsoft.com/office/drawing/2014/main" id="{495E0B98-5E73-4197-9D7D-35EB6E0A37AB}"/>
                  </a:ext>
                </a:extLst>
              </p:cNvPr>
              <p:cNvSpPr/>
              <p:nvPr userDrawn="1"/>
            </p:nvSpPr>
            <p:spPr>
              <a:xfrm>
                <a:off x="3184620" y="6885708"/>
                <a:ext cx="893202" cy="202251"/>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525" dirty="0">
                    <a:solidFill>
                      <a:schemeClr val="tx1"/>
                    </a:solidFill>
                  </a:rPr>
                  <a:t>Sky Blue </a:t>
                </a:r>
                <a:br>
                  <a:rPr lang="en-US" sz="450" dirty="0">
                    <a:solidFill>
                      <a:schemeClr val="tx1"/>
                    </a:solidFill>
                  </a:rPr>
                </a:br>
                <a:r>
                  <a:rPr lang="en-US" sz="450" dirty="0">
                    <a:solidFill>
                      <a:schemeClr val="tx1"/>
                    </a:solidFill>
                  </a:rPr>
                  <a:t>R1,G180,B231</a:t>
                </a:r>
              </a:p>
            </p:txBody>
          </p:sp>
          <p:sp>
            <p:nvSpPr>
              <p:cNvPr id="76" name="Rectangle 75">
                <a:extLst>
                  <a:ext uri="{FF2B5EF4-FFF2-40B4-BE49-F238E27FC236}">
                    <a16:creationId xmlns:a16="http://schemas.microsoft.com/office/drawing/2014/main" id="{71E96884-F4F6-4F83-AC43-4C4B5EBB857B}"/>
                  </a:ext>
                </a:extLst>
              </p:cNvPr>
              <p:cNvSpPr/>
              <p:nvPr userDrawn="1"/>
            </p:nvSpPr>
            <p:spPr>
              <a:xfrm>
                <a:off x="3184620" y="7114320"/>
                <a:ext cx="893202" cy="202251"/>
              </a:xfrm>
              <a:prstGeom prst="rect">
                <a:avLst/>
              </a:prstGeom>
              <a:solidFill>
                <a:srgbClr val="872175"/>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525" dirty="0"/>
                  <a:t>Violet</a:t>
                </a:r>
                <a:br>
                  <a:rPr lang="en-US" sz="450" dirty="0"/>
                </a:br>
                <a:r>
                  <a:rPr lang="en-US" sz="450" dirty="0"/>
                  <a:t>R135,G33,B117</a:t>
                </a:r>
              </a:p>
            </p:txBody>
          </p:sp>
          <p:sp>
            <p:nvSpPr>
              <p:cNvPr id="77" name="Rectangle 76">
                <a:extLst>
                  <a:ext uri="{FF2B5EF4-FFF2-40B4-BE49-F238E27FC236}">
                    <a16:creationId xmlns:a16="http://schemas.microsoft.com/office/drawing/2014/main" id="{66406774-A8FD-4739-AB55-039AF6BAFEC9}"/>
                  </a:ext>
                </a:extLst>
              </p:cNvPr>
              <p:cNvSpPr/>
              <p:nvPr userDrawn="1"/>
            </p:nvSpPr>
            <p:spPr>
              <a:xfrm>
                <a:off x="4118675" y="7114320"/>
                <a:ext cx="893202" cy="202251"/>
              </a:xfrm>
              <a:prstGeom prst="rect">
                <a:avLst/>
              </a:prstGeom>
              <a:solidFill>
                <a:srgbClr val="FF760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525" dirty="0"/>
                  <a:t>Orange</a:t>
                </a:r>
                <a:br>
                  <a:rPr lang="en-US" sz="450" dirty="0"/>
                </a:br>
                <a:r>
                  <a:rPr lang="en-US" sz="450" dirty="0"/>
                  <a:t>R255,G118,B0</a:t>
                </a:r>
              </a:p>
            </p:txBody>
          </p:sp>
          <p:sp>
            <p:nvSpPr>
              <p:cNvPr id="78" name="Rectangle 77">
                <a:extLst>
                  <a:ext uri="{FF2B5EF4-FFF2-40B4-BE49-F238E27FC236}">
                    <a16:creationId xmlns:a16="http://schemas.microsoft.com/office/drawing/2014/main" id="{63FE7641-CFBD-41B8-837F-866CB9A4B765}"/>
                  </a:ext>
                </a:extLst>
              </p:cNvPr>
              <p:cNvSpPr/>
              <p:nvPr userDrawn="1"/>
            </p:nvSpPr>
            <p:spPr>
              <a:xfrm>
                <a:off x="4118675" y="6885708"/>
                <a:ext cx="893202" cy="202251"/>
              </a:xfrm>
              <a:prstGeom prst="rect">
                <a:avLst/>
              </a:prstGeom>
              <a:solidFill>
                <a:srgbClr val="F7A8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525" dirty="0">
                    <a:solidFill>
                      <a:schemeClr val="tx1"/>
                    </a:solidFill>
                  </a:rPr>
                  <a:t>Gold</a:t>
                </a:r>
                <a:br>
                  <a:rPr lang="en-US" sz="450" dirty="0">
                    <a:solidFill>
                      <a:schemeClr val="tx1"/>
                    </a:solidFill>
                  </a:rPr>
                </a:br>
                <a:r>
                  <a:rPr lang="en-US" sz="450" dirty="0">
                    <a:solidFill>
                      <a:schemeClr val="tx1"/>
                    </a:solidFill>
                  </a:rPr>
                  <a:t>R247,G168,B27</a:t>
                </a:r>
              </a:p>
            </p:txBody>
          </p:sp>
          <p:sp>
            <p:nvSpPr>
              <p:cNvPr id="79" name="Rectangle 78">
                <a:extLst>
                  <a:ext uri="{FF2B5EF4-FFF2-40B4-BE49-F238E27FC236}">
                    <a16:creationId xmlns:a16="http://schemas.microsoft.com/office/drawing/2014/main" id="{60A0AD2B-06D2-4090-B486-69D0A0E3B851}"/>
                  </a:ext>
                </a:extLst>
              </p:cNvPr>
              <p:cNvSpPr/>
              <p:nvPr userDrawn="1"/>
            </p:nvSpPr>
            <p:spPr>
              <a:xfrm>
                <a:off x="1316510" y="7114320"/>
                <a:ext cx="893202" cy="202251"/>
              </a:xfrm>
              <a:prstGeom prst="rect">
                <a:avLst/>
              </a:prstGeom>
              <a:solidFill>
                <a:srgbClr val="D91B5C"/>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525" dirty="0">
                    <a:solidFill>
                      <a:schemeClr val="bg1"/>
                    </a:solidFill>
                  </a:rPr>
                  <a:t>Cranberry</a:t>
                </a:r>
                <a:br>
                  <a:rPr lang="en-US" sz="450" dirty="0">
                    <a:solidFill>
                      <a:schemeClr val="bg1"/>
                    </a:solidFill>
                  </a:rPr>
                </a:br>
                <a:r>
                  <a:rPr lang="en-US" sz="450" dirty="0">
                    <a:solidFill>
                      <a:schemeClr val="bg1"/>
                    </a:solidFill>
                  </a:rPr>
                  <a:t>R217,G27, B92</a:t>
                </a:r>
              </a:p>
            </p:txBody>
          </p:sp>
          <p:sp>
            <p:nvSpPr>
              <p:cNvPr id="80" name="Rectangle 79">
                <a:extLst>
                  <a:ext uri="{FF2B5EF4-FFF2-40B4-BE49-F238E27FC236}">
                    <a16:creationId xmlns:a16="http://schemas.microsoft.com/office/drawing/2014/main" id="{18274E96-7854-449E-87EB-5581B010092B}"/>
                  </a:ext>
                </a:extLst>
              </p:cNvPr>
              <p:cNvSpPr/>
              <p:nvPr userDrawn="1"/>
            </p:nvSpPr>
            <p:spPr>
              <a:xfrm>
                <a:off x="2250565" y="7114320"/>
                <a:ext cx="893202" cy="202251"/>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525" dirty="0"/>
                  <a:t>Turquoise</a:t>
                </a:r>
                <a:br>
                  <a:rPr lang="en-US" sz="450" dirty="0"/>
                </a:br>
                <a:r>
                  <a:rPr lang="en-US" sz="450" dirty="0"/>
                  <a:t>R0,G153,B153</a:t>
                </a:r>
              </a:p>
            </p:txBody>
          </p:sp>
        </p:grpSp>
        <p:sp>
          <p:nvSpPr>
            <p:cNvPr id="71" name="TextBox 70">
              <a:extLst>
                <a:ext uri="{FF2B5EF4-FFF2-40B4-BE49-F238E27FC236}">
                  <a16:creationId xmlns:a16="http://schemas.microsoft.com/office/drawing/2014/main" id="{2560BAAB-A3C2-46BF-A7FA-BC05902CB8BC}"/>
                </a:ext>
              </a:extLst>
            </p:cNvPr>
            <p:cNvSpPr txBox="1"/>
            <p:nvPr userDrawn="1"/>
          </p:nvSpPr>
          <p:spPr>
            <a:xfrm>
              <a:off x="94757" y="6984916"/>
              <a:ext cx="1254617" cy="246222"/>
            </a:xfrm>
            <a:prstGeom prst="rect">
              <a:avLst/>
            </a:prstGeom>
            <a:noFill/>
          </p:spPr>
          <p:txBody>
            <a:bodyPr wrap="none" lIns="0" rIns="0" rtlCol="0">
              <a:spAutoFit/>
            </a:bodyPr>
            <a:lstStyle/>
            <a:p>
              <a:pPr algn="r"/>
              <a:r>
                <a:rPr lang="en-US" sz="600" b="1" dirty="0">
                  <a:solidFill>
                    <a:schemeClr val="tx1"/>
                  </a:solidFill>
                </a:rPr>
                <a:t>Rotary Leadership Colors</a:t>
              </a:r>
            </a:p>
          </p:txBody>
        </p:sp>
        <p:sp>
          <p:nvSpPr>
            <p:cNvPr id="72" name="TextBox 71">
              <a:extLst>
                <a:ext uri="{FF2B5EF4-FFF2-40B4-BE49-F238E27FC236}">
                  <a16:creationId xmlns:a16="http://schemas.microsoft.com/office/drawing/2014/main" id="{157B943F-E514-4244-B35D-4D3724D292D0}"/>
                </a:ext>
              </a:extLst>
            </p:cNvPr>
            <p:cNvSpPr txBox="1"/>
            <p:nvPr userDrawn="1"/>
          </p:nvSpPr>
          <p:spPr>
            <a:xfrm>
              <a:off x="465390" y="7221372"/>
              <a:ext cx="878447" cy="246222"/>
            </a:xfrm>
            <a:prstGeom prst="rect">
              <a:avLst/>
            </a:prstGeom>
            <a:noFill/>
          </p:spPr>
          <p:txBody>
            <a:bodyPr wrap="none" lIns="0" rIns="0" rtlCol="0">
              <a:spAutoFit/>
            </a:bodyPr>
            <a:lstStyle>
              <a:defPPr>
                <a:defRPr lang="en-US"/>
              </a:defPPr>
              <a:lvl1pPr algn="r">
                <a:defRPr sz="800" b="1"/>
              </a:lvl1pPr>
            </a:lstStyle>
            <a:p>
              <a:pPr lvl="0"/>
              <a:r>
                <a:rPr lang="en-US" sz="600" dirty="0">
                  <a:solidFill>
                    <a:schemeClr val="tx1">
                      <a:lumMod val="65000"/>
                      <a:lumOff val="35000"/>
                    </a:schemeClr>
                  </a:solidFill>
                </a:rPr>
                <a:t>Secondary Colors</a:t>
              </a:r>
            </a:p>
          </p:txBody>
        </p:sp>
      </p:grpSp>
    </p:spTree>
    <p:custDataLst>
      <p:tags r:id="rId24"/>
    </p:custDataLst>
    <p:extLst>
      <p:ext uri="{BB962C8B-B14F-4D97-AF65-F5344CB8AC3E}">
        <p14:creationId xmlns:p14="http://schemas.microsoft.com/office/powerpoint/2010/main" val="3173023853"/>
      </p:ext>
    </p:extLst>
  </p:cSld>
  <p:clrMap bg1="lt1" tx1="dk1" bg2="lt2" tx2="dk2" accent1="accent1" accent2="accent2" accent3="accent3" accent4="accent4" accent5="accent5" accent6="accent6" hlink="hlink" folHlink="folHlink"/>
  <p:sldLayoutIdLst>
    <p:sldLayoutId id="2147486147" r:id="rId1"/>
    <p:sldLayoutId id="2147486148" r:id="rId2"/>
    <p:sldLayoutId id="2147486149" r:id="rId3"/>
    <p:sldLayoutId id="2147486150" r:id="rId4"/>
    <p:sldLayoutId id="2147486151" r:id="rId5"/>
    <p:sldLayoutId id="2147486152" r:id="rId6"/>
    <p:sldLayoutId id="2147486153" r:id="rId7"/>
    <p:sldLayoutId id="2147486154" r:id="rId8"/>
    <p:sldLayoutId id="2147486155" r:id="rId9"/>
    <p:sldLayoutId id="2147486156" r:id="rId10"/>
    <p:sldLayoutId id="2147486157" r:id="rId11"/>
    <p:sldLayoutId id="2147486158" r:id="rId12"/>
    <p:sldLayoutId id="2147486159" r:id="rId13"/>
    <p:sldLayoutId id="2147486160" r:id="rId14"/>
    <p:sldLayoutId id="2147486161" r:id="rId15"/>
    <p:sldLayoutId id="2147486162" r:id="rId16"/>
    <p:sldLayoutId id="2147486163" r:id="rId17"/>
    <p:sldLayoutId id="2147486164" r:id="rId18"/>
    <p:sldLayoutId id="2147486165" r:id="rId19"/>
    <p:sldLayoutId id="2147486166" r:id="rId20"/>
    <p:sldLayoutId id="2147486167" r:id="rId21"/>
    <p:sldLayoutId id="2147486168" r:id="rId22"/>
  </p:sldLayoutIdLst>
  <p:hf hdr="0" ftr="0" dt="0"/>
  <p:txStyles>
    <p:titleStyle>
      <a:lvl1pPr algn="l" defTabSz="685800" rtl="0" eaLnBrk="1" latinLnBrk="0" hangingPunct="1">
        <a:lnSpc>
          <a:spcPct val="90000"/>
        </a:lnSpc>
        <a:spcBef>
          <a:spcPct val="0"/>
        </a:spcBef>
        <a:buNone/>
        <a:defRPr sz="3300" b="1"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Text Placeholder 2">
            <a:extLst>
              <a:ext uri="{FF2B5EF4-FFF2-40B4-BE49-F238E27FC236}">
                <a16:creationId xmlns:a16="http://schemas.microsoft.com/office/drawing/2014/main" id="{046C6453-824E-4598-812D-736A0FA9F9B0}"/>
              </a:ext>
            </a:extLst>
          </p:cNvPr>
          <p:cNvSpPr>
            <a:spLocks noGrp="1" noChangeArrowheads="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123" name="Title Placeholder 1">
            <a:extLst>
              <a:ext uri="{FF2B5EF4-FFF2-40B4-BE49-F238E27FC236}">
                <a16:creationId xmlns:a16="http://schemas.microsoft.com/office/drawing/2014/main" id="{53E4CD5A-5869-46AC-9279-527D82B1928A}"/>
              </a:ext>
            </a:extLst>
          </p:cNvPr>
          <p:cNvSpPr>
            <a:spLocks noGrp="1" noChangeArrowheads="1"/>
          </p:cNvSpPr>
          <p:nvPr>
            <p:ph type="title"/>
          </p:nvPr>
        </p:nvSpPr>
        <p:spPr bwMode="auto">
          <a:xfrm>
            <a:off x="628650" y="274639"/>
            <a:ext cx="788670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4" name="Date Placeholder 3">
            <a:extLst>
              <a:ext uri="{FF2B5EF4-FFF2-40B4-BE49-F238E27FC236}">
                <a16:creationId xmlns:a16="http://schemas.microsoft.com/office/drawing/2014/main" id="{E79D257B-AE4C-47D6-B304-13B89BAF7FD9}"/>
              </a:ext>
            </a:extLst>
          </p:cNvPr>
          <p:cNvSpPr>
            <a:spLocks noGrp="1"/>
          </p:cNvSpPr>
          <p:nvPr>
            <p:ph type="dt" sz="half" idx="2"/>
          </p:nvPr>
        </p:nvSpPr>
        <p:spPr>
          <a:xfrm>
            <a:off x="628650" y="4767264"/>
            <a:ext cx="2057400" cy="274637"/>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en-US"/>
          </a:p>
        </p:txBody>
      </p:sp>
      <p:sp>
        <p:nvSpPr>
          <p:cNvPr id="5" name="Footer Placeholder 4">
            <a:extLst>
              <a:ext uri="{FF2B5EF4-FFF2-40B4-BE49-F238E27FC236}">
                <a16:creationId xmlns:a16="http://schemas.microsoft.com/office/drawing/2014/main" id="{CB8A7DF3-FE7A-46B8-A6EF-21DA09756F00}"/>
              </a:ext>
            </a:extLst>
          </p:cNvPr>
          <p:cNvSpPr>
            <a:spLocks noGrp="1"/>
          </p:cNvSpPr>
          <p:nvPr>
            <p:ph type="ftr" sz="quarter" idx="3"/>
          </p:nvPr>
        </p:nvSpPr>
        <p:spPr>
          <a:xfrm>
            <a:off x="3028950" y="4767264"/>
            <a:ext cx="3086100" cy="274637"/>
          </a:xfrm>
          <a:prstGeom prst="rect">
            <a:avLst/>
          </a:prstGeom>
        </p:spPr>
        <p:txBody>
          <a:bodyPr vert="horz" lIns="91440" tIns="45720" rIns="91440" bIns="45720" rtlCol="0" anchor="ctr"/>
          <a:lstStyle>
            <a:lvl1pPr algn="ctr">
              <a:defRPr sz="900">
                <a:solidFill>
                  <a:schemeClr val="tx1">
                    <a:tint val="75000"/>
                  </a:schemeClr>
                </a:solidFill>
              </a:defRPr>
            </a:lvl1pPr>
          </a:lstStyle>
          <a:p>
            <a:pPr>
              <a:defRPr/>
            </a:pPr>
            <a:endParaRPr lang="en-US"/>
          </a:p>
        </p:txBody>
      </p:sp>
      <p:sp>
        <p:nvSpPr>
          <p:cNvPr id="6" name="Slide Number Placeholder 5">
            <a:extLst>
              <a:ext uri="{FF2B5EF4-FFF2-40B4-BE49-F238E27FC236}">
                <a16:creationId xmlns:a16="http://schemas.microsoft.com/office/drawing/2014/main" id="{84D3B394-0835-443F-96B3-DDE509BC4605}"/>
              </a:ext>
            </a:extLst>
          </p:cNvPr>
          <p:cNvSpPr>
            <a:spLocks noGrp="1"/>
          </p:cNvSpPr>
          <p:nvPr>
            <p:ph type="sldNum" sz="quarter" idx="4"/>
          </p:nvPr>
        </p:nvSpPr>
        <p:spPr>
          <a:xfrm>
            <a:off x="6457950" y="4767264"/>
            <a:ext cx="2057400" cy="274637"/>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917D82D8-0756-4FAD-8C59-36C219873987}" type="slidenum">
              <a:rPr lang="en-US"/>
              <a:pPr>
                <a:defRPr/>
              </a:pPr>
              <a:t>‹#›</a:t>
            </a:fld>
            <a:endParaRPr lang="en-US" dirty="0"/>
          </a:p>
        </p:txBody>
      </p:sp>
      <p:sp>
        <p:nvSpPr>
          <p:cNvPr id="5127" name="Rectangle 6" hidden="1">
            <a:extLst>
              <a:ext uri="{FF2B5EF4-FFF2-40B4-BE49-F238E27FC236}">
                <a16:creationId xmlns:a16="http://schemas.microsoft.com/office/drawing/2014/main" id="{DA32F564-9DA1-4B83-8C16-73C0A04F858A}"/>
              </a:ext>
            </a:extLst>
          </p:cNvPr>
          <p:cNvSpPr>
            <a:spLocks noChangeArrowheads="1"/>
          </p:cNvSpPr>
          <p:nvPr userDrawn="1"/>
        </p:nvSpPr>
        <p:spPr bwMode="auto">
          <a:xfrm>
            <a:off x="9144000" y="1"/>
            <a:ext cx="4210050" cy="8320226"/>
          </a:xfrm>
          <a:prstGeom prst="rect">
            <a:avLst/>
          </a:prstGeom>
          <a:noFill/>
          <a:ln>
            <a:noFill/>
          </a:ln>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ts val="450"/>
              </a:spcBef>
              <a:spcAft>
                <a:spcPts val="450"/>
              </a:spcAft>
              <a:defRPr/>
            </a:pPr>
            <a:r>
              <a:rPr lang="en-US" altLang="en-US" sz="1800">
                <a:solidFill>
                  <a:srgbClr val="222222"/>
                </a:solidFill>
              </a:rPr>
              <a:t>As we discussed, I’m hoping to get this buttoned up as quickly as possible. What are you thinking for turn-around?</a:t>
            </a:r>
          </a:p>
          <a:p>
            <a:pPr>
              <a:spcBef>
                <a:spcPts val="450"/>
              </a:spcBef>
              <a:spcAft>
                <a:spcPts val="450"/>
              </a:spcAft>
              <a:defRPr/>
            </a:pPr>
            <a:r>
              <a:rPr lang="en-US" altLang="en-US" sz="1800">
                <a:solidFill>
                  <a:srgbClr val="222222"/>
                </a:solidFill>
              </a:rPr>
              <a:t> </a:t>
            </a:r>
          </a:p>
          <a:p>
            <a:pPr>
              <a:spcBef>
                <a:spcPts val="450"/>
              </a:spcBef>
              <a:spcAft>
                <a:spcPts val="450"/>
              </a:spcAft>
              <a:defRPr/>
            </a:pPr>
            <a:r>
              <a:rPr lang="en-US" altLang="en-US" sz="1800">
                <a:solidFill>
                  <a:srgbClr val="000000"/>
                </a:solidFill>
              </a:rPr>
              <a:t>• revise any of the “how-to” text on the first pages</a:t>
            </a:r>
            <a:endParaRPr lang="en-US" altLang="en-US" sz="1800">
              <a:solidFill>
                <a:srgbClr val="222222"/>
              </a:solidFill>
            </a:endParaRPr>
          </a:p>
          <a:p>
            <a:pPr>
              <a:spcBef>
                <a:spcPts val="450"/>
              </a:spcBef>
              <a:spcAft>
                <a:spcPts val="450"/>
              </a:spcAft>
              <a:defRPr/>
            </a:pPr>
            <a:r>
              <a:rPr lang="en-US" altLang="en-US" sz="1800">
                <a:solidFill>
                  <a:srgbClr val="000000"/>
                </a:solidFill>
              </a:rPr>
              <a:t>• make sure the template is properly set up for both Macs and PCs – Should there be 2 versions of the PPT, one for Mac, one for PC?</a:t>
            </a:r>
            <a:endParaRPr lang="en-US" altLang="en-US" sz="1800">
              <a:solidFill>
                <a:srgbClr val="222222"/>
              </a:solidFill>
            </a:endParaRPr>
          </a:p>
          <a:p>
            <a:pPr>
              <a:spcBef>
                <a:spcPts val="450"/>
              </a:spcBef>
              <a:spcAft>
                <a:spcPts val="450"/>
              </a:spcAft>
              <a:defRPr/>
            </a:pPr>
            <a:r>
              <a:rPr lang="en-US" altLang="en-US" sz="1800">
                <a:solidFill>
                  <a:srgbClr val="000000"/>
                </a:solidFill>
              </a:rPr>
              <a:t>• create text placeholders within each slide</a:t>
            </a:r>
            <a:endParaRPr lang="en-US" altLang="en-US" sz="1800">
              <a:solidFill>
                <a:srgbClr val="222222"/>
              </a:solidFill>
            </a:endParaRPr>
          </a:p>
          <a:p>
            <a:pPr>
              <a:spcBef>
                <a:spcPts val="450"/>
              </a:spcBef>
              <a:spcAft>
                <a:spcPts val="450"/>
              </a:spcAft>
              <a:defRPr/>
            </a:pPr>
            <a:r>
              <a:rPr lang="en-US" altLang="en-US" sz="1800">
                <a:solidFill>
                  <a:srgbClr val="000000"/>
                </a:solidFill>
              </a:rPr>
              <a:t>• how to create certain visual effects such as the transparent photo overlays (the process is different from Mac to PC)</a:t>
            </a:r>
            <a:endParaRPr lang="en-US" altLang="en-US" sz="1800">
              <a:solidFill>
                <a:srgbClr val="222222"/>
              </a:solidFill>
            </a:endParaRPr>
          </a:p>
          <a:p>
            <a:pPr>
              <a:spcBef>
                <a:spcPts val="450"/>
              </a:spcBef>
              <a:spcAft>
                <a:spcPts val="450"/>
              </a:spcAft>
              <a:defRPr/>
            </a:pPr>
            <a:r>
              <a:rPr lang="en-US" altLang="en-US" sz="1800">
                <a:solidFill>
                  <a:srgbClr val="000000"/>
                </a:solidFill>
              </a:rPr>
              <a:t>• creating new generic infographics (such as bar charts and tables) so that we make it easy for users to create their own in a proper style</a:t>
            </a:r>
            <a:endParaRPr lang="en-US" altLang="en-US" sz="1800">
              <a:solidFill>
                <a:srgbClr val="222222"/>
              </a:solidFill>
            </a:endParaRPr>
          </a:p>
          <a:p>
            <a:pPr>
              <a:spcBef>
                <a:spcPts val="450"/>
              </a:spcBef>
              <a:spcAft>
                <a:spcPts val="450"/>
              </a:spcAft>
              <a:defRPr/>
            </a:pPr>
            <a:r>
              <a:rPr lang="en-US" altLang="en-US" sz="1800">
                <a:solidFill>
                  <a:srgbClr val="000000"/>
                </a:solidFill>
              </a:rPr>
              <a:t>• need your advice on fonts – I’m thinking we should only use the “free option” fonts? (see attached)</a:t>
            </a:r>
            <a:endParaRPr lang="en-US" altLang="en-US" sz="1800">
              <a:solidFill>
                <a:srgbClr val="222222"/>
              </a:solidFill>
            </a:endParaRPr>
          </a:p>
          <a:p>
            <a:pPr>
              <a:spcBef>
                <a:spcPts val="450"/>
              </a:spcBef>
              <a:spcAft>
                <a:spcPts val="450"/>
              </a:spcAft>
              <a:defRPr/>
            </a:pPr>
            <a:r>
              <a:rPr lang="en-US" altLang="en-US" sz="1800">
                <a:solidFill>
                  <a:srgbClr val="222222"/>
                </a:solidFill>
              </a:rPr>
              <a:t>• make sure all colors are the proper CMYK breakdown colors for Rotary (on the way)</a:t>
            </a:r>
          </a:p>
        </p:txBody>
      </p:sp>
      <p:grpSp>
        <p:nvGrpSpPr>
          <p:cNvPr id="5128" name="Group 7" hidden="1">
            <a:extLst>
              <a:ext uri="{FF2B5EF4-FFF2-40B4-BE49-F238E27FC236}">
                <a16:creationId xmlns:a16="http://schemas.microsoft.com/office/drawing/2014/main" id="{BE91AA7E-5090-4FD1-948B-A9024D0F951C}"/>
              </a:ext>
            </a:extLst>
          </p:cNvPr>
          <p:cNvGrpSpPr>
            <a:grpSpLocks/>
          </p:cNvGrpSpPr>
          <p:nvPr userDrawn="1"/>
        </p:nvGrpSpPr>
        <p:grpSpPr bwMode="auto">
          <a:xfrm>
            <a:off x="0" y="5238750"/>
            <a:ext cx="7562850" cy="228600"/>
            <a:chOff x="0" y="-1013285"/>
            <a:chExt cx="12192000" cy="885694"/>
          </a:xfrm>
        </p:grpSpPr>
        <p:sp>
          <p:nvSpPr>
            <p:cNvPr id="9" name="Rectangle 8">
              <a:extLst>
                <a:ext uri="{FF2B5EF4-FFF2-40B4-BE49-F238E27FC236}">
                  <a16:creationId xmlns:a16="http://schemas.microsoft.com/office/drawing/2014/main" id="{78D7E9AD-B62D-4E6B-9AEA-CB71EACDF25E}"/>
                </a:ext>
              </a:extLst>
            </p:cNvPr>
            <p:cNvSpPr/>
            <p:nvPr userDrawn="1"/>
          </p:nvSpPr>
          <p:spPr>
            <a:xfrm>
              <a:off x="0" y="-1013285"/>
              <a:ext cx="1724897" cy="885694"/>
            </a:xfrm>
            <a:prstGeom prst="rect">
              <a:avLst/>
            </a:prstGeom>
            <a:solidFill>
              <a:srgbClr val="48595D"/>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dirty="0"/>
                <a:t>72,89,93</a:t>
              </a:r>
            </a:p>
          </p:txBody>
        </p:sp>
        <p:sp>
          <p:nvSpPr>
            <p:cNvPr id="10" name="Rectangle 9">
              <a:extLst>
                <a:ext uri="{FF2B5EF4-FFF2-40B4-BE49-F238E27FC236}">
                  <a16:creationId xmlns:a16="http://schemas.microsoft.com/office/drawing/2014/main" id="{8AF60856-0566-473E-801B-8AE483C6B547}"/>
                </a:ext>
              </a:extLst>
            </p:cNvPr>
            <p:cNvSpPr/>
            <p:nvPr userDrawn="1"/>
          </p:nvSpPr>
          <p:spPr>
            <a:xfrm>
              <a:off x="2093421" y="-1013285"/>
              <a:ext cx="1724897" cy="885694"/>
            </a:xfrm>
            <a:prstGeom prst="rect">
              <a:avLst/>
            </a:prstGeom>
            <a:solidFill>
              <a:srgbClr val="00B2B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dirty="0"/>
                <a:t>0,178,177</a:t>
              </a:r>
            </a:p>
          </p:txBody>
        </p:sp>
        <p:sp>
          <p:nvSpPr>
            <p:cNvPr id="11" name="Rectangle 10">
              <a:extLst>
                <a:ext uri="{FF2B5EF4-FFF2-40B4-BE49-F238E27FC236}">
                  <a16:creationId xmlns:a16="http://schemas.microsoft.com/office/drawing/2014/main" id="{C9E469B4-A222-4D16-93CE-696DFA542A5B}"/>
                </a:ext>
              </a:extLst>
            </p:cNvPr>
            <p:cNvSpPr/>
            <p:nvPr userDrawn="1"/>
          </p:nvSpPr>
          <p:spPr>
            <a:xfrm>
              <a:off x="4186841" y="-1013285"/>
              <a:ext cx="1724897" cy="885694"/>
            </a:xfrm>
            <a:prstGeom prst="rect">
              <a:avLst/>
            </a:prstGeom>
            <a:solidFill>
              <a:srgbClr val="01B0E3"/>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dirty="0"/>
                <a:t>1,176,227</a:t>
              </a:r>
            </a:p>
          </p:txBody>
        </p:sp>
        <p:sp>
          <p:nvSpPr>
            <p:cNvPr id="12" name="Rectangle 11">
              <a:extLst>
                <a:ext uri="{FF2B5EF4-FFF2-40B4-BE49-F238E27FC236}">
                  <a16:creationId xmlns:a16="http://schemas.microsoft.com/office/drawing/2014/main" id="{D22B517D-CE49-45E9-9492-E625FA3ED577}"/>
                </a:ext>
              </a:extLst>
            </p:cNvPr>
            <p:cNvSpPr/>
            <p:nvPr userDrawn="1"/>
          </p:nvSpPr>
          <p:spPr>
            <a:xfrm>
              <a:off x="6280262" y="-1013285"/>
              <a:ext cx="1724897" cy="885694"/>
            </a:xfrm>
            <a:prstGeom prst="rect">
              <a:avLst/>
            </a:prstGeom>
            <a:solidFill>
              <a:srgbClr val="006FD3"/>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dirty="0"/>
                <a:t>0,111,211</a:t>
              </a:r>
            </a:p>
          </p:txBody>
        </p:sp>
        <p:sp>
          <p:nvSpPr>
            <p:cNvPr id="13" name="Rectangle 12">
              <a:extLst>
                <a:ext uri="{FF2B5EF4-FFF2-40B4-BE49-F238E27FC236}">
                  <a16:creationId xmlns:a16="http://schemas.microsoft.com/office/drawing/2014/main" id="{3C23F064-0349-4BF0-970C-0124B31C07DD}"/>
                </a:ext>
              </a:extLst>
            </p:cNvPr>
            <p:cNvSpPr/>
            <p:nvPr userDrawn="1"/>
          </p:nvSpPr>
          <p:spPr>
            <a:xfrm>
              <a:off x="8373683" y="-1013285"/>
              <a:ext cx="1724897" cy="885694"/>
            </a:xfrm>
            <a:prstGeom prst="rect">
              <a:avLst/>
            </a:prstGeom>
            <a:solidFill>
              <a:srgbClr val="7D179E"/>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dirty="0"/>
                <a:t>125,23,158</a:t>
              </a:r>
            </a:p>
          </p:txBody>
        </p:sp>
        <p:sp>
          <p:nvSpPr>
            <p:cNvPr id="14" name="Rectangle 13">
              <a:extLst>
                <a:ext uri="{FF2B5EF4-FFF2-40B4-BE49-F238E27FC236}">
                  <a16:creationId xmlns:a16="http://schemas.microsoft.com/office/drawing/2014/main" id="{BE1FE056-4F3C-42A2-9D3C-48B0C7B404C7}"/>
                </a:ext>
              </a:extLst>
            </p:cNvPr>
            <p:cNvSpPr/>
            <p:nvPr userDrawn="1"/>
          </p:nvSpPr>
          <p:spPr>
            <a:xfrm>
              <a:off x="10467103" y="-1013285"/>
              <a:ext cx="1724897" cy="885694"/>
            </a:xfrm>
            <a:prstGeom prst="rect">
              <a:avLst/>
            </a:prstGeom>
            <a:solidFill>
              <a:srgbClr val="EB0675"/>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dirty="0"/>
                <a:t>235,6,117</a:t>
              </a:r>
            </a:p>
          </p:txBody>
        </p:sp>
      </p:grpSp>
      <p:sp>
        <p:nvSpPr>
          <p:cNvPr id="5129" name="Rotary Logo simple" hidden="1">
            <a:extLst>
              <a:ext uri="{FF2B5EF4-FFF2-40B4-BE49-F238E27FC236}">
                <a16:creationId xmlns:a16="http://schemas.microsoft.com/office/drawing/2014/main" id="{FA9D8AFA-E5F1-4072-AA5F-71E3CE875516}"/>
              </a:ext>
            </a:extLst>
          </p:cNvPr>
          <p:cNvSpPr>
            <a:spLocks/>
          </p:cNvSpPr>
          <p:nvPr userDrawn="1"/>
        </p:nvSpPr>
        <p:spPr bwMode="auto">
          <a:xfrm>
            <a:off x="9704389" y="4530726"/>
            <a:ext cx="1312862" cy="498475"/>
          </a:xfrm>
          <a:custGeom>
            <a:avLst/>
            <a:gdLst>
              <a:gd name="T0" fmla="*/ 175228 w 2378076"/>
              <a:gd name="T1" fmla="*/ 65687 h 902582"/>
              <a:gd name="T2" fmla="*/ 184121 w 2378076"/>
              <a:gd name="T3" fmla="*/ 50147 h 902582"/>
              <a:gd name="T4" fmla="*/ 197897 w 2378076"/>
              <a:gd name="T5" fmla="*/ 56719 h 902582"/>
              <a:gd name="T6" fmla="*/ 72552 w 2378076"/>
              <a:gd name="T7" fmla="*/ 48505 h 902582"/>
              <a:gd name="T8" fmla="*/ 36866 w 2378076"/>
              <a:gd name="T9" fmla="*/ 51477 h 902582"/>
              <a:gd name="T10" fmla="*/ 183873 w 2378076"/>
              <a:gd name="T11" fmla="*/ 41910 h 902582"/>
              <a:gd name="T12" fmla="*/ 171943 w 2378076"/>
              <a:gd name="T13" fmla="*/ 41910 h 902582"/>
              <a:gd name="T14" fmla="*/ 200225 w 2378076"/>
              <a:gd name="T15" fmla="*/ 33573 h 902582"/>
              <a:gd name="T16" fmla="*/ 201789 w 2378076"/>
              <a:gd name="T17" fmla="*/ 49837 h 902582"/>
              <a:gd name="T18" fmla="*/ 157639 w 2378076"/>
              <a:gd name="T19" fmla="*/ 50624 h 902582"/>
              <a:gd name="T20" fmla="*/ 157639 w 2378076"/>
              <a:gd name="T21" fmla="*/ 33311 h 902582"/>
              <a:gd name="T22" fmla="*/ 122671 w 2378076"/>
              <a:gd name="T23" fmla="*/ 32507 h 902582"/>
              <a:gd name="T24" fmla="*/ 125780 w 2378076"/>
              <a:gd name="T25" fmla="*/ 40904 h 902582"/>
              <a:gd name="T26" fmla="*/ 107908 w 2378076"/>
              <a:gd name="T27" fmla="*/ 59799 h 902582"/>
              <a:gd name="T28" fmla="*/ 116973 w 2378076"/>
              <a:gd name="T29" fmla="*/ 55600 h 902582"/>
              <a:gd name="T30" fmla="*/ 103668 w 2378076"/>
              <a:gd name="T31" fmla="*/ 31687 h 902582"/>
              <a:gd name="T32" fmla="*/ 97474 w 2378076"/>
              <a:gd name="T33" fmla="*/ 54823 h 902582"/>
              <a:gd name="T34" fmla="*/ 96700 w 2378076"/>
              <a:gd name="T35" fmla="*/ 31950 h 902582"/>
              <a:gd name="T36" fmla="*/ 86414 w 2378076"/>
              <a:gd name="T37" fmla="*/ 55152 h 902582"/>
              <a:gd name="T38" fmla="*/ 75189 w 2378076"/>
              <a:gd name="T39" fmla="*/ 41490 h 902582"/>
              <a:gd name="T40" fmla="*/ 68924 w 2378076"/>
              <a:gd name="T41" fmla="*/ 36235 h 902582"/>
              <a:gd name="T42" fmla="*/ 36866 w 2378076"/>
              <a:gd name="T43" fmla="*/ 56202 h 902582"/>
              <a:gd name="T44" fmla="*/ 11428 w 2378076"/>
              <a:gd name="T45" fmla="*/ 37773 h 902582"/>
              <a:gd name="T46" fmla="*/ 58122 w 2378076"/>
              <a:gd name="T47" fmla="*/ 27307 h 902582"/>
              <a:gd name="T48" fmla="*/ 58122 w 2378076"/>
              <a:gd name="T49" fmla="*/ 36774 h 902582"/>
              <a:gd name="T50" fmla="*/ 63813 w 2378076"/>
              <a:gd name="T51" fmla="*/ 55972 h 902582"/>
              <a:gd name="T52" fmla="*/ 49843 w 2378076"/>
              <a:gd name="T53" fmla="*/ 32830 h 902582"/>
              <a:gd name="T54" fmla="*/ 10925 w 2378076"/>
              <a:gd name="T55" fmla="*/ 22826 h 902582"/>
              <a:gd name="T56" fmla="*/ 22111 w 2378076"/>
              <a:gd name="T57" fmla="*/ 55612 h 902582"/>
              <a:gd name="T58" fmla="*/ 4683 w 2378076"/>
              <a:gd name="T59" fmla="*/ 55612 h 902582"/>
              <a:gd name="T60" fmla="*/ 182821 w 2378076"/>
              <a:gd name="T61" fmla="*/ 18655 h 902582"/>
              <a:gd name="T62" fmla="*/ 197897 w 2378076"/>
              <a:gd name="T63" fmla="*/ 27246 h 902582"/>
              <a:gd name="T64" fmla="*/ 161551 w 2378076"/>
              <a:gd name="T65" fmla="*/ 26483 h 902582"/>
              <a:gd name="T66" fmla="*/ 176367 w 2378076"/>
              <a:gd name="T67" fmla="*/ 19961 h 902582"/>
              <a:gd name="T68" fmla="*/ 152183 w 2378076"/>
              <a:gd name="T69" fmla="*/ 41803 h 902582"/>
              <a:gd name="T70" fmla="*/ 179464 w 2378076"/>
              <a:gd name="T71" fmla="*/ 10125 h 902582"/>
              <a:gd name="T72" fmla="*/ 185358 w 2378076"/>
              <a:gd name="T73" fmla="*/ 7024 h 902582"/>
              <a:gd name="T74" fmla="*/ 191584 w 2378076"/>
              <a:gd name="T75" fmla="*/ 8601 h 902582"/>
              <a:gd name="T76" fmla="*/ 201443 w 2378076"/>
              <a:gd name="T77" fmla="*/ 6762 h 902582"/>
              <a:gd name="T78" fmla="*/ 206373 w 2378076"/>
              <a:gd name="T79" fmla="*/ 19367 h 902582"/>
              <a:gd name="T80" fmla="*/ 211302 w 2378076"/>
              <a:gd name="T81" fmla="*/ 27245 h 902582"/>
              <a:gd name="T82" fmla="*/ 219604 w 2378076"/>
              <a:gd name="T83" fmla="*/ 32760 h 902582"/>
              <a:gd name="T84" fmla="*/ 220902 w 2378076"/>
              <a:gd name="T85" fmla="*/ 43527 h 902582"/>
              <a:gd name="T86" fmla="*/ 219085 w 2378076"/>
              <a:gd name="T87" fmla="*/ 54294 h 902582"/>
              <a:gd name="T88" fmla="*/ 214675 w 2378076"/>
              <a:gd name="T89" fmla="*/ 64010 h 902582"/>
              <a:gd name="T90" fmla="*/ 207670 w 2378076"/>
              <a:gd name="T91" fmla="*/ 72676 h 902582"/>
              <a:gd name="T92" fmla="*/ 201184 w 2378076"/>
              <a:gd name="T93" fmla="*/ 77666 h 902582"/>
              <a:gd name="T94" fmla="*/ 191325 w 2378076"/>
              <a:gd name="T95" fmla="*/ 82130 h 902582"/>
              <a:gd name="T96" fmla="*/ 178094 w 2378076"/>
              <a:gd name="T97" fmla="*/ 83968 h 902582"/>
              <a:gd name="T98" fmla="*/ 167456 w 2378076"/>
              <a:gd name="T99" fmla="*/ 82130 h 902582"/>
              <a:gd name="T100" fmla="*/ 160192 w 2378076"/>
              <a:gd name="T101" fmla="*/ 78978 h 902582"/>
              <a:gd name="T102" fmla="*/ 157078 w 2378076"/>
              <a:gd name="T103" fmla="*/ 69262 h 902582"/>
              <a:gd name="T104" fmla="*/ 150852 w 2378076"/>
              <a:gd name="T105" fmla="*/ 62434 h 902582"/>
              <a:gd name="T106" fmla="*/ 139955 w 2378076"/>
              <a:gd name="T107" fmla="*/ 54294 h 902582"/>
              <a:gd name="T108" fmla="*/ 144365 w 2378076"/>
              <a:gd name="T109" fmla="*/ 45102 h 902582"/>
              <a:gd name="T110" fmla="*/ 137879 w 2378076"/>
              <a:gd name="T111" fmla="*/ 40376 h 902582"/>
              <a:gd name="T112" fmla="*/ 139696 w 2378076"/>
              <a:gd name="T113" fmla="*/ 29872 h 902582"/>
              <a:gd name="T114" fmla="*/ 142809 w 2378076"/>
              <a:gd name="T115" fmla="*/ 22256 h 902582"/>
              <a:gd name="T116" fmla="*/ 149035 w 2378076"/>
              <a:gd name="T117" fmla="*/ 13327 h 902582"/>
              <a:gd name="T118" fmla="*/ 157337 w 2378076"/>
              <a:gd name="T119" fmla="*/ 6762 h 902582"/>
              <a:gd name="T120" fmla="*/ 167197 w 2378076"/>
              <a:gd name="T121" fmla="*/ 8601 h 902582"/>
              <a:gd name="T122" fmla="*/ 170050 w 2378076"/>
              <a:gd name="T123" fmla="*/ 1248 h 90258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78076" h="902582">
                <a:moveTo>
                  <a:pt x="1869753" y="541874"/>
                </a:moveTo>
                <a:cubicBezTo>
                  <a:pt x="1869753" y="541874"/>
                  <a:pt x="1869753" y="541874"/>
                  <a:pt x="1745039" y="604157"/>
                </a:cubicBezTo>
                <a:cubicBezTo>
                  <a:pt x="1742268" y="604157"/>
                  <a:pt x="1736725" y="606988"/>
                  <a:pt x="1736725" y="609819"/>
                </a:cubicBezTo>
                <a:cubicBezTo>
                  <a:pt x="1736725" y="612651"/>
                  <a:pt x="1736725" y="612651"/>
                  <a:pt x="1736725" y="612651"/>
                </a:cubicBezTo>
                <a:cubicBezTo>
                  <a:pt x="1736725" y="615482"/>
                  <a:pt x="1739496" y="618313"/>
                  <a:pt x="1742268" y="621144"/>
                </a:cubicBezTo>
                <a:cubicBezTo>
                  <a:pt x="1783839" y="666440"/>
                  <a:pt x="1825410" y="691920"/>
                  <a:pt x="1886381" y="706075"/>
                </a:cubicBezTo>
                <a:cubicBezTo>
                  <a:pt x="1889152" y="706075"/>
                  <a:pt x="1891924" y="708906"/>
                  <a:pt x="1894695" y="706075"/>
                </a:cubicBezTo>
                <a:cubicBezTo>
                  <a:pt x="1897467" y="703244"/>
                  <a:pt x="1900238" y="700413"/>
                  <a:pt x="1897467" y="691920"/>
                </a:cubicBezTo>
                <a:cubicBezTo>
                  <a:pt x="1897467" y="691920"/>
                  <a:pt x="1897467" y="691920"/>
                  <a:pt x="1889152" y="553198"/>
                </a:cubicBezTo>
                <a:cubicBezTo>
                  <a:pt x="1889152" y="547536"/>
                  <a:pt x="1886381" y="544705"/>
                  <a:pt x="1883610" y="541874"/>
                </a:cubicBezTo>
                <a:cubicBezTo>
                  <a:pt x="1878067" y="539043"/>
                  <a:pt x="1875295" y="539043"/>
                  <a:pt x="1869753" y="541874"/>
                </a:cubicBezTo>
                <a:close/>
                <a:moveTo>
                  <a:pt x="1982115" y="539043"/>
                </a:moveTo>
                <a:cubicBezTo>
                  <a:pt x="1979317" y="541868"/>
                  <a:pt x="1976518" y="547519"/>
                  <a:pt x="1976518" y="550344"/>
                </a:cubicBezTo>
                <a:cubicBezTo>
                  <a:pt x="1976518" y="550344"/>
                  <a:pt x="1976518" y="550344"/>
                  <a:pt x="1965325" y="691605"/>
                </a:cubicBezTo>
                <a:cubicBezTo>
                  <a:pt x="1965325" y="694430"/>
                  <a:pt x="1965325" y="700081"/>
                  <a:pt x="1968123" y="702906"/>
                </a:cubicBezTo>
                <a:cubicBezTo>
                  <a:pt x="1970922" y="705731"/>
                  <a:pt x="1973720" y="705731"/>
                  <a:pt x="1979317" y="702906"/>
                </a:cubicBezTo>
                <a:cubicBezTo>
                  <a:pt x="2038081" y="688780"/>
                  <a:pt x="2082854" y="663353"/>
                  <a:pt x="2124828" y="618149"/>
                </a:cubicBezTo>
                <a:cubicBezTo>
                  <a:pt x="2127627" y="615324"/>
                  <a:pt x="2130425" y="612499"/>
                  <a:pt x="2130425" y="609674"/>
                </a:cubicBezTo>
                <a:cubicBezTo>
                  <a:pt x="2127627" y="606849"/>
                  <a:pt x="2124828" y="604023"/>
                  <a:pt x="2119232" y="601198"/>
                </a:cubicBezTo>
                <a:cubicBezTo>
                  <a:pt x="2119232" y="601198"/>
                  <a:pt x="2119232" y="601198"/>
                  <a:pt x="1996106" y="539043"/>
                </a:cubicBezTo>
                <a:cubicBezTo>
                  <a:pt x="1990510" y="539043"/>
                  <a:pt x="1987711" y="539043"/>
                  <a:pt x="1982115" y="539043"/>
                </a:cubicBezTo>
                <a:close/>
                <a:moveTo>
                  <a:pt x="871538" y="485068"/>
                </a:moveTo>
                <a:lnTo>
                  <a:pt x="814983" y="487862"/>
                </a:lnTo>
                <a:cubicBezTo>
                  <a:pt x="792361" y="490656"/>
                  <a:pt x="781050" y="501832"/>
                  <a:pt x="781050" y="521390"/>
                </a:cubicBezTo>
                <a:cubicBezTo>
                  <a:pt x="781050" y="532566"/>
                  <a:pt x="783878" y="554918"/>
                  <a:pt x="806500" y="554918"/>
                </a:cubicBezTo>
                <a:cubicBezTo>
                  <a:pt x="834777" y="554918"/>
                  <a:pt x="871538" y="543742"/>
                  <a:pt x="871538" y="543742"/>
                </a:cubicBezTo>
                <a:cubicBezTo>
                  <a:pt x="871538" y="485068"/>
                  <a:pt x="871538" y="485068"/>
                  <a:pt x="871538" y="485068"/>
                </a:cubicBezTo>
                <a:close/>
                <a:moveTo>
                  <a:pt x="396876" y="389818"/>
                </a:moveTo>
                <a:cubicBezTo>
                  <a:pt x="355204" y="389818"/>
                  <a:pt x="341313" y="412372"/>
                  <a:pt x="341313" y="471575"/>
                </a:cubicBezTo>
                <a:cubicBezTo>
                  <a:pt x="341313" y="522320"/>
                  <a:pt x="349648" y="553331"/>
                  <a:pt x="396876" y="553331"/>
                </a:cubicBezTo>
                <a:cubicBezTo>
                  <a:pt x="444104" y="553331"/>
                  <a:pt x="452438" y="522320"/>
                  <a:pt x="452438" y="471575"/>
                </a:cubicBezTo>
                <a:cubicBezTo>
                  <a:pt x="452438" y="412372"/>
                  <a:pt x="435769" y="389818"/>
                  <a:pt x="396876" y="389818"/>
                </a:cubicBezTo>
                <a:close/>
                <a:moveTo>
                  <a:pt x="1964442" y="378529"/>
                </a:moveTo>
                <a:cubicBezTo>
                  <a:pt x="1960604" y="379235"/>
                  <a:pt x="1957114" y="381352"/>
                  <a:pt x="1954322" y="385585"/>
                </a:cubicBezTo>
                <a:cubicBezTo>
                  <a:pt x="1948738" y="394052"/>
                  <a:pt x="1951530" y="402518"/>
                  <a:pt x="1957114" y="408163"/>
                </a:cubicBezTo>
                <a:cubicBezTo>
                  <a:pt x="1971073" y="416629"/>
                  <a:pt x="1979448" y="433563"/>
                  <a:pt x="1979448" y="450496"/>
                </a:cubicBezTo>
                <a:cubicBezTo>
                  <a:pt x="1979448" y="475896"/>
                  <a:pt x="1957114" y="498474"/>
                  <a:pt x="1931987" y="498474"/>
                </a:cubicBezTo>
                <a:cubicBezTo>
                  <a:pt x="1906861" y="498474"/>
                  <a:pt x="1884527" y="475896"/>
                  <a:pt x="1884527" y="450496"/>
                </a:cubicBezTo>
                <a:cubicBezTo>
                  <a:pt x="1884527" y="433563"/>
                  <a:pt x="1892902" y="416629"/>
                  <a:pt x="1906861" y="408163"/>
                </a:cubicBezTo>
                <a:cubicBezTo>
                  <a:pt x="1912445" y="402518"/>
                  <a:pt x="1915237" y="394052"/>
                  <a:pt x="1909653" y="385585"/>
                </a:cubicBezTo>
                <a:cubicBezTo>
                  <a:pt x="1904069" y="377118"/>
                  <a:pt x="1895694" y="377118"/>
                  <a:pt x="1887319" y="382763"/>
                </a:cubicBezTo>
                <a:cubicBezTo>
                  <a:pt x="1864984" y="396874"/>
                  <a:pt x="1851025" y="422274"/>
                  <a:pt x="1851025" y="450496"/>
                </a:cubicBezTo>
                <a:cubicBezTo>
                  <a:pt x="1851025" y="492829"/>
                  <a:pt x="1887319" y="529518"/>
                  <a:pt x="1931987" y="529518"/>
                </a:cubicBezTo>
                <a:cubicBezTo>
                  <a:pt x="1976656" y="529518"/>
                  <a:pt x="2012950" y="492829"/>
                  <a:pt x="2012950" y="450496"/>
                </a:cubicBezTo>
                <a:cubicBezTo>
                  <a:pt x="2012950" y="422274"/>
                  <a:pt x="1998991" y="396874"/>
                  <a:pt x="1976656" y="379940"/>
                </a:cubicBezTo>
                <a:cubicBezTo>
                  <a:pt x="1972469" y="378529"/>
                  <a:pt x="1968281" y="377824"/>
                  <a:pt x="1964442" y="378529"/>
                </a:cubicBezTo>
                <a:close/>
                <a:moveTo>
                  <a:pt x="2166711" y="358068"/>
                </a:moveTo>
                <a:cubicBezTo>
                  <a:pt x="2163905" y="358068"/>
                  <a:pt x="2158292" y="358068"/>
                  <a:pt x="2155485" y="360888"/>
                </a:cubicBezTo>
                <a:cubicBezTo>
                  <a:pt x="2155485" y="360888"/>
                  <a:pt x="2155485" y="360888"/>
                  <a:pt x="2040419" y="439837"/>
                </a:cubicBezTo>
                <a:cubicBezTo>
                  <a:pt x="2034806" y="442656"/>
                  <a:pt x="2032000" y="448295"/>
                  <a:pt x="2032000" y="451115"/>
                </a:cubicBezTo>
                <a:cubicBezTo>
                  <a:pt x="2032000" y="456754"/>
                  <a:pt x="2034806" y="459574"/>
                  <a:pt x="2040419" y="462393"/>
                </a:cubicBezTo>
                <a:cubicBezTo>
                  <a:pt x="2040419" y="462393"/>
                  <a:pt x="2040419" y="462393"/>
                  <a:pt x="2155485" y="541342"/>
                </a:cubicBezTo>
                <a:cubicBezTo>
                  <a:pt x="2158292" y="544162"/>
                  <a:pt x="2161098" y="546981"/>
                  <a:pt x="2166711" y="544162"/>
                </a:cubicBezTo>
                <a:cubicBezTo>
                  <a:pt x="2169518" y="544162"/>
                  <a:pt x="2169518" y="541342"/>
                  <a:pt x="2172324" y="535703"/>
                </a:cubicBezTo>
                <a:cubicBezTo>
                  <a:pt x="2189163" y="476491"/>
                  <a:pt x="2189163" y="425739"/>
                  <a:pt x="2172324" y="366527"/>
                </a:cubicBezTo>
                <a:cubicBezTo>
                  <a:pt x="2172324" y="363707"/>
                  <a:pt x="2169518" y="358068"/>
                  <a:pt x="2166711" y="358068"/>
                </a:cubicBezTo>
                <a:close/>
                <a:moveTo>
                  <a:pt x="1697038" y="358068"/>
                </a:moveTo>
                <a:cubicBezTo>
                  <a:pt x="1694260" y="360888"/>
                  <a:pt x="1691482" y="363707"/>
                  <a:pt x="1691482" y="366527"/>
                </a:cubicBezTo>
                <a:cubicBezTo>
                  <a:pt x="1674813" y="428558"/>
                  <a:pt x="1674813" y="476491"/>
                  <a:pt x="1691482" y="535703"/>
                </a:cubicBezTo>
                <a:cubicBezTo>
                  <a:pt x="1691482" y="541342"/>
                  <a:pt x="1694260" y="544162"/>
                  <a:pt x="1697038" y="544162"/>
                </a:cubicBezTo>
                <a:cubicBezTo>
                  <a:pt x="1699816" y="546981"/>
                  <a:pt x="1702594" y="544162"/>
                  <a:pt x="1708151" y="541342"/>
                </a:cubicBezTo>
                <a:lnTo>
                  <a:pt x="1822054" y="462393"/>
                </a:lnTo>
                <a:cubicBezTo>
                  <a:pt x="1827610" y="459574"/>
                  <a:pt x="1830388" y="456754"/>
                  <a:pt x="1830388" y="451115"/>
                </a:cubicBezTo>
                <a:cubicBezTo>
                  <a:pt x="1830388" y="448295"/>
                  <a:pt x="1827610" y="442656"/>
                  <a:pt x="1822054" y="439837"/>
                </a:cubicBezTo>
                <a:cubicBezTo>
                  <a:pt x="1822054" y="439837"/>
                  <a:pt x="1822054" y="439837"/>
                  <a:pt x="1708151" y="363707"/>
                </a:cubicBezTo>
                <a:cubicBezTo>
                  <a:pt x="1705372" y="360888"/>
                  <a:pt x="1702594" y="358068"/>
                  <a:pt x="1697038" y="358068"/>
                </a:cubicBezTo>
                <a:close/>
                <a:moveTo>
                  <a:pt x="1170028" y="343781"/>
                </a:moveTo>
                <a:cubicBezTo>
                  <a:pt x="1170028" y="343781"/>
                  <a:pt x="1170028" y="343781"/>
                  <a:pt x="1206276" y="343781"/>
                </a:cubicBezTo>
                <a:cubicBezTo>
                  <a:pt x="1211853" y="343781"/>
                  <a:pt x="1214641" y="346602"/>
                  <a:pt x="1214641" y="349423"/>
                </a:cubicBezTo>
                <a:cubicBezTo>
                  <a:pt x="1214641" y="349423"/>
                  <a:pt x="1214641" y="349423"/>
                  <a:pt x="1267619" y="541235"/>
                </a:cubicBezTo>
                <a:cubicBezTo>
                  <a:pt x="1267619" y="541235"/>
                  <a:pt x="1267619" y="541235"/>
                  <a:pt x="1270407" y="541235"/>
                </a:cubicBezTo>
                <a:cubicBezTo>
                  <a:pt x="1270407" y="541235"/>
                  <a:pt x="1270407" y="541235"/>
                  <a:pt x="1320597" y="349423"/>
                </a:cubicBezTo>
                <a:cubicBezTo>
                  <a:pt x="1320597" y="346602"/>
                  <a:pt x="1326173" y="343781"/>
                  <a:pt x="1328962" y="343781"/>
                </a:cubicBezTo>
                <a:cubicBezTo>
                  <a:pt x="1328962" y="343781"/>
                  <a:pt x="1328962" y="343781"/>
                  <a:pt x="1367998" y="343781"/>
                </a:cubicBezTo>
                <a:cubicBezTo>
                  <a:pt x="1370786" y="343781"/>
                  <a:pt x="1373575" y="343781"/>
                  <a:pt x="1373575" y="346602"/>
                </a:cubicBezTo>
                <a:cubicBezTo>
                  <a:pt x="1376363" y="349423"/>
                  <a:pt x="1376363" y="352244"/>
                  <a:pt x="1376363" y="355064"/>
                </a:cubicBezTo>
                <a:cubicBezTo>
                  <a:pt x="1376363" y="355064"/>
                  <a:pt x="1376363" y="355064"/>
                  <a:pt x="1370786" y="383272"/>
                </a:cubicBezTo>
                <a:cubicBezTo>
                  <a:pt x="1365210" y="397376"/>
                  <a:pt x="1359633" y="417121"/>
                  <a:pt x="1354057" y="439687"/>
                </a:cubicBezTo>
                <a:cubicBezTo>
                  <a:pt x="1342903" y="490461"/>
                  <a:pt x="1323385" y="560980"/>
                  <a:pt x="1309444" y="614575"/>
                </a:cubicBezTo>
                <a:cubicBezTo>
                  <a:pt x="1298290" y="662528"/>
                  <a:pt x="1273196" y="685094"/>
                  <a:pt x="1236948" y="685094"/>
                </a:cubicBezTo>
                <a:cubicBezTo>
                  <a:pt x="1234159" y="685094"/>
                  <a:pt x="1234159" y="685094"/>
                  <a:pt x="1234159" y="685094"/>
                </a:cubicBezTo>
                <a:cubicBezTo>
                  <a:pt x="1211853" y="685094"/>
                  <a:pt x="1183970" y="682273"/>
                  <a:pt x="1170028" y="676632"/>
                </a:cubicBezTo>
                <a:cubicBezTo>
                  <a:pt x="1164452" y="676632"/>
                  <a:pt x="1161663" y="673811"/>
                  <a:pt x="1161663" y="668170"/>
                </a:cubicBezTo>
                <a:cubicBezTo>
                  <a:pt x="1161663" y="668170"/>
                  <a:pt x="1161663" y="668170"/>
                  <a:pt x="1161663" y="642783"/>
                </a:cubicBezTo>
                <a:cubicBezTo>
                  <a:pt x="1161663" y="639962"/>
                  <a:pt x="1161663" y="637141"/>
                  <a:pt x="1164452" y="637141"/>
                </a:cubicBezTo>
                <a:cubicBezTo>
                  <a:pt x="1167240" y="634320"/>
                  <a:pt x="1170028" y="631500"/>
                  <a:pt x="1172817" y="634320"/>
                </a:cubicBezTo>
                <a:cubicBezTo>
                  <a:pt x="1172817" y="634320"/>
                  <a:pt x="1172817" y="634320"/>
                  <a:pt x="1220218" y="637141"/>
                </a:cubicBezTo>
                <a:cubicBezTo>
                  <a:pt x="1248101" y="637141"/>
                  <a:pt x="1250889" y="620217"/>
                  <a:pt x="1253677" y="611754"/>
                </a:cubicBezTo>
                <a:cubicBezTo>
                  <a:pt x="1253677" y="611754"/>
                  <a:pt x="1253677" y="611754"/>
                  <a:pt x="1253677" y="608933"/>
                </a:cubicBezTo>
                <a:cubicBezTo>
                  <a:pt x="1256466" y="606113"/>
                  <a:pt x="1256466" y="603292"/>
                  <a:pt x="1259254" y="597650"/>
                </a:cubicBezTo>
                <a:cubicBezTo>
                  <a:pt x="1259254" y="597650"/>
                  <a:pt x="1259254" y="597650"/>
                  <a:pt x="1248101" y="597650"/>
                </a:cubicBezTo>
                <a:cubicBezTo>
                  <a:pt x="1228583" y="597650"/>
                  <a:pt x="1217429" y="580726"/>
                  <a:pt x="1214641" y="569443"/>
                </a:cubicBezTo>
                <a:cubicBezTo>
                  <a:pt x="1214641" y="569443"/>
                  <a:pt x="1214641" y="569443"/>
                  <a:pt x="1158875" y="355064"/>
                </a:cubicBezTo>
                <a:cubicBezTo>
                  <a:pt x="1158875" y="352244"/>
                  <a:pt x="1158875" y="349423"/>
                  <a:pt x="1161663" y="346602"/>
                </a:cubicBezTo>
                <a:cubicBezTo>
                  <a:pt x="1164452" y="343781"/>
                  <a:pt x="1167240" y="343781"/>
                  <a:pt x="1170028" y="343781"/>
                </a:cubicBezTo>
                <a:close/>
                <a:moveTo>
                  <a:pt x="1116013" y="340606"/>
                </a:moveTo>
                <a:cubicBezTo>
                  <a:pt x="1118791" y="340606"/>
                  <a:pt x="1121569" y="340606"/>
                  <a:pt x="1124347" y="343432"/>
                </a:cubicBezTo>
                <a:cubicBezTo>
                  <a:pt x="1127125" y="343432"/>
                  <a:pt x="1127125" y="346258"/>
                  <a:pt x="1127125" y="349085"/>
                </a:cubicBezTo>
                <a:cubicBezTo>
                  <a:pt x="1127125" y="349085"/>
                  <a:pt x="1127125" y="349085"/>
                  <a:pt x="1127125" y="385824"/>
                </a:cubicBezTo>
                <a:cubicBezTo>
                  <a:pt x="1127125" y="388650"/>
                  <a:pt x="1124347" y="394302"/>
                  <a:pt x="1118791" y="394302"/>
                </a:cubicBezTo>
                <a:cubicBezTo>
                  <a:pt x="1085453" y="397128"/>
                  <a:pt x="1060450" y="416911"/>
                  <a:pt x="1049337" y="425389"/>
                </a:cubicBezTo>
                <a:cubicBezTo>
                  <a:pt x="1049337" y="425389"/>
                  <a:pt x="1049337" y="425389"/>
                  <a:pt x="1049337" y="589303"/>
                </a:cubicBezTo>
                <a:cubicBezTo>
                  <a:pt x="1049337" y="594955"/>
                  <a:pt x="1046559" y="597781"/>
                  <a:pt x="1041003" y="597781"/>
                </a:cubicBezTo>
                <a:cubicBezTo>
                  <a:pt x="1041003" y="597781"/>
                  <a:pt x="1041003" y="597781"/>
                  <a:pt x="1002109" y="597781"/>
                </a:cubicBezTo>
                <a:cubicBezTo>
                  <a:pt x="996553" y="597781"/>
                  <a:pt x="993775" y="594955"/>
                  <a:pt x="993775" y="589303"/>
                </a:cubicBezTo>
                <a:cubicBezTo>
                  <a:pt x="993775" y="589303"/>
                  <a:pt x="993775" y="589303"/>
                  <a:pt x="993775" y="351911"/>
                </a:cubicBezTo>
                <a:cubicBezTo>
                  <a:pt x="993775" y="346258"/>
                  <a:pt x="996553" y="343432"/>
                  <a:pt x="1002109" y="343432"/>
                </a:cubicBezTo>
                <a:cubicBezTo>
                  <a:pt x="1002109" y="343432"/>
                  <a:pt x="1002109" y="343432"/>
                  <a:pt x="1041003" y="343432"/>
                </a:cubicBezTo>
                <a:cubicBezTo>
                  <a:pt x="1046559" y="343432"/>
                  <a:pt x="1049337" y="346258"/>
                  <a:pt x="1049337" y="351911"/>
                </a:cubicBezTo>
                <a:cubicBezTo>
                  <a:pt x="1049337" y="351911"/>
                  <a:pt x="1049337" y="351911"/>
                  <a:pt x="1049337" y="368867"/>
                </a:cubicBezTo>
                <a:cubicBezTo>
                  <a:pt x="1066006" y="357563"/>
                  <a:pt x="1091009" y="340606"/>
                  <a:pt x="1116013" y="340606"/>
                </a:cubicBezTo>
                <a:close/>
                <a:moveTo>
                  <a:pt x="843157" y="335843"/>
                </a:moveTo>
                <a:cubicBezTo>
                  <a:pt x="902173" y="335843"/>
                  <a:pt x="930276" y="364084"/>
                  <a:pt x="930276" y="423390"/>
                </a:cubicBezTo>
                <a:cubicBezTo>
                  <a:pt x="930276" y="592835"/>
                  <a:pt x="930276" y="592835"/>
                  <a:pt x="930276" y="592835"/>
                </a:cubicBezTo>
                <a:cubicBezTo>
                  <a:pt x="930276" y="595659"/>
                  <a:pt x="927466" y="598483"/>
                  <a:pt x="927466" y="601307"/>
                </a:cubicBezTo>
                <a:cubicBezTo>
                  <a:pt x="924656" y="604131"/>
                  <a:pt x="921845" y="604131"/>
                  <a:pt x="919035" y="604131"/>
                </a:cubicBezTo>
                <a:cubicBezTo>
                  <a:pt x="899363" y="601307"/>
                  <a:pt x="890932" y="595659"/>
                  <a:pt x="879691" y="587187"/>
                </a:cubicBezTo>
                <a:cubicBezTo>
                  <a:pt x="879691" y="587187"/>
                  <a:pt x="837536" y="604131"/>
                  <a:pt x="798192" y="604131"/>
                </a:cubicBezTo>
                <a:cubicBezTo>
                  <a:pt x="750416" y="604131"/>
                  <a:pt x="722313" y="575890"/>
                  <a:pt x="722313" y="522233"/>
                </a:cubicBezTo>
                <a:cubicBezTo>
                  <a:pt x="722313" y="471399"/>
                  <a:pt x="747606" y="448807"/>
                  <a:pt x="809433" y="445983"/>
                </a:cubicBezTo>
                <a:cubicBezTo>
                  <a:pt x="871260" y="440334"/>
                  <a:pt x="871260" y="440334"/>
                  <a:pt x="871260" y="440334"/>
                </a:cubicBezTo>
                <a:cubicBezTo>
                  <a:pt x="871260" y="423390"/>
                  <a:pt x="871260" y="423390"/>
                  <a:pt x="871260" y="423390"/>
                </a:cubicBezTo>
                <a:cubicBezTo>
                  <a:pt x="871260" y="403621"/>
                  <a:pt x="860018" y="392325"/>
                  <a:pt x="840346" y="392325"/>
                </a:cubicBezTo>
                <a:cubicBezTo>
                  <a:pt x="812243" y="392325"/>
                  <a:pt x="772899" y="397973"/>
                  <a:pt x="750416" y="397973"/>
                </a:cubicBezTo>
                <a:cubicBezTo>
                  <a:pt x="747606" y="397973"/>
                  <a:pt x="747606" y="397973"/>
                  <a:pt x="744796" y="395149"/>
                </a:cubicBezTo>
                <a:cubicBezTo>
                  <a:pt x="741985" y="395149"/>
                  <a:pt x="741985" y="392325"/>
                  <a:pt x="741985" y="389501"/>
                </a:cubicBezTo>
                <a:cubicBezTo>
                  <a:pt x="739175" y="355612"/>
                  <a:pt x="739175" y="355612"/>
                  <a:pt x="739175" y="355612"/>
                </a:cubicBezTo>
                <a:cubicBezTo>
                  <a:pt x="739175" y="352788"/>
                  <a:pt x="741985" y="347140"/>
                  <a:pt x="747606" y="347140"/>
                </a:cubicBezTo>
                <a:cubicBezTo>
                  <a:pt x="767278" y="344316"/>
                  <a:pt x="815054" y="335843"/>
                  <a:pt x="843157" y="335843"/>
                </a:cubicBezTo>
                <a:close/>
                <a:moveTo>
                  <a:pt x="396875" y="335843"/>
                </a:moveTo>
                <a:cubicBezTo>
                  <a:pt x="460001" y="335843"/>
                  <a:pt x="511175" y="395901"/>
                  <a:pt x="511175" y="469987"/>
                </a:cubicBezTo>
                <a:cubicBezTo>
                  <a:pt x="511175" y="544073"/>
                  <a:pt x="460001" y="604131"/>
                  <a:pt x="396875" y="604131"/>
                </a:cubicBezTo>
                <a:cubicBezTo>
                  <a:pt x="333749" y="604131"/>
                  <a:pt x="282575" y="544073"/>
                  <a:pt x="282575" y="469987"/>
                </a:cubicBezTo>
                <a:cubicBezTo>
                  <a:pt x="282575" y="395901"/>
                  <a:pt x="333749" y="335843"/>
                  <a:pt x="396875" y="335843"/>
                </a:cubicBezTo>
                <a:close/>
                <a:moveTo>
                  <a:pt x="103585" y="300918"/>
                </a:moveTo>
                <a:cubicBezTo>
                  <a:pt x="81360" y="300918"/>
                  <a:pt x="67470" y="300918"/>
                  <a:pt x="61913" y="303759"/>
                </a:cubicBezTo>
                <a:cubicBezTo>
                  <a:pt x="61913" y="406027"/>
                  <a:pt x="61913" y="406027"/>
                  <a:pt x="61913" y="406027"/>
                </a:cubicBezTo>
                <a:cubicBezTo>
                  <a:pt x="73026" y="406027"/>
                  <a:pt x="92473" y="408868"/>
                  <a:pt x="123032" y="406027"/>
                </a:cubicBezTo>
                <a:cubicBezTo>
                  <a:pt x="159148" y="406027"/>
                  <a:pt x="184151" y="386142"/>
                  <a:pt x="184151" y="354893"/>
                </a:cubicBezTo>
                <a:cubicBezTo>
                  <a:pt x="184151" y="329326"/>
                  <a:pt x="167482" y="300918"/>
                  <a:pt x="125810" y="300918"/>
                </a:cubicBezTo>
                <a:cubicBezTo>
                  <a:pt x="103585" y="300918"/>
                  <a:pt x="103585" y="300918"/>
                  <a:pt x="103585" y="300918"/>
                </a:cubicBezTo>
                <a:close/>
                <a:moveTo>
                  <a:pt x="614557" y="285043"/>
                </a:moveTo>
                <a:cubicBezTo>
                  <a:pt x="617342" y="285043"/>
                  <a:pt x="620127" y="285043"/>
                  <a:pt x="622912" y="285043"/>
                </a:cubicBezTo>
                <a:cubicBezTo>
                  <a:pt x="622912" y="287870"/>
                  <a:pt x="625698" y="290697"/>
                  <a:pt x="625698" y="293524"/>
                </a:cubicBezTo>
                <a:cubicBezTo>
                  <a:pt x="625698" y="344407"/>
                  <a:pt x="625698" y="344407"/>
                  <a:pt x="625698" y="344407"/>
                </a:cubicBezTo>
                <a:cubicBezTo>
                  <a:pt x="684184" y="344407"/>
                  <a:pt x="684184" y="344407"/>
                  <a:pt x="684184" y="344407"/>
                </a:cubicBezTo>
                <a:cubicBezTo>
                  <a:pt x="689755" y="344407"/>
                  <a:pt x="692540" y="347234"/>
                  <a:pt x="692540" y="352888"/>
                </a:cubicBezTo>
                <a:cubicBezTo>
                  <a:pt x="692540" y="386811"/>
                  <a:pt x="692540" y="386811"/>
                  <a:pt x="692540" y="386811"/>
                </a:cubicBezTo>
                <a:cubicBezTo>
                  <a:pt x="692540" y="392464"/>
                  <a:pt x="689755" y="395291"/>
                  <a:pt x="684184" y="395291"/>
                </a:cubicBezTo>
                <a:cubicBezTo>
                  <a:pt x="625698" y="395291"/>
                  <a:pt x="625698" y="395291"/>
                  <a:pt x="625698" y="395291"/>
                </a:cubicBezTo>
                <a:cubicBezTo>
                  <a:pt x="625698" y="499885"/>
                  <a:pt x="625698" y="499885"/>
                  <a:pt x="625698" y="499885"/>
                </a:cubicBezTo>
                <a:cubicBezTo>
                  <a:pt x="625698" y="536635"/>
                  <a:pt x="625698" y="550769"/>
                  <a:pt x="650763" y="550769"/>
                </a:cubicBezTo>
                <a:cubicBezTo>
                  <a:pt x="661904" y="550769"/>
                  <a:pt x="675829" y="547942"/>
                  <a:pt x="684184" y="547942"/>
                </a:cubicBezTo>
                <a:cubicBezTo>
                  <a:pt x="689755" y="547942"/>
                  <a:pt x="692540" y="553596"/>
                  <a:pt x="692540" y="559249"/>
                </a:cubicBezTo>
                <a:cubicBezTo>
                  <a:pt x="695325" y="590345"/>
                  <a:pt x="695325" y="590345"/>
                  <a:pt x="695325" y="590345"/>
                </a:cubicBezTo>
                <a:cubicBezTo>
                  <a:pt x="695325" y="595999"/>
                  <a:pt x="692540" y="598826"/>
                  <a:pt x="686969" y="601652"/>
                </a:cubicBezTo>
                <a:cubicBezTo>
                  <a:pt x="673044" y="601652"/>
                  <a:pt x="656334" y="607306"/>
                  <a:pt x="642408" y="607306"/>
                </a:cubicBezTo>
                <a:cubicBezTo>
                  <a:pt x="586706" y="607306"/>
                  <a:pt x="567211" y="584691"/>
                  <a:pt x="567211" y="508366"/>
                </a:cubicBezTo>
                <a:cubicBezTo>
                  <a:pt x="567211" y="395291"/>
                  <a:pt x="567211" y="395291"/>
                  <a:pt x="567211" y="395291"/>
                </a:cubicBezTo>
                <a:cubicBezTo>
                  <a:pt x="544930" y="395291"/>
                  <a:pt x="544930" y="395291"/>
                  <a:pt x="544930" y="395291"/>
                </a:cubicBezTo>
                <a:cubicBezTo>
                  <a:pt x="539360" y="395291"/>
                  <a:pt x="536575" y="392464"/>
                  <a:pt x="536575" y="386811"/>
                </a:cubicBezTo>
                <a:cubicBezTo>
                  <a:pt x="536575" y="352888"/>
                  <a:pt x="536575" y="352888"/>
                  <a:pt x="536575" y="352888"/>
                </a:cubicBezTo>
                <a:cubicBezTo>
                  <a:pt x="536575" y="347234"/>
                  <a:pt x="539360" y="344407"/>
                  <a:pt x="544930" y="344407"/>
                </a:cubicBezTo>
                <a:cubicBezTo>
                  <a:pt x="567211" y="344407"/>
                  <a:pt x="567211" y="344407"/>
                  <a:pt x="567211" y="344407"/>
                </a:cubicBezTo>
                <a:cubicBezTo>
                  <a:pt x="567211" y="302004"/>
                  <a:pt x="567211" y="302004"/>
                  <a:pt x="567211" y="302004"/>
                </a:cubicBezTo>
                <a:cubicBezTo>
                  <a:pt x="567211" y="299178"/>
                  <a:pt x="569996" y="296351"/>
                  <a:pt x="575566" y="293524"/>
                </a:cubicBezTo>
                <a:cubicBezTo>
                  <a:pt x="614557" y="285043"/>
                  <a:pt x="614557" y="285043"/>
                  <a:pt x="614557" y="285043"/>
                </a:cubicBezTo>
                <a:close/>
                <a:moveTo>
                  <a:pt x="117618" y="245356"/>
                </a:moveTo>
                <a:cubicBezTo>
                  <a:pt x="123219" y="245356"/>
                  <a:pt x="126019" y="245356"/>
                  <a:pt x="126019" y="245356"/>
                </a:cubicBezTo>
                <a:cubicBezTo>
                  <a:pt x="224034" y="245356"/>
                  <a:pt x="246438" y="304564"/>
                  <a:pt x="246438" y="352493"/>
                </a:cubicBezTo>
                <a:cubicBezTo>
                  <a:pt x="246438" y="394784"/>
                  <a:pt x="226835" y="425798"/>
                  <a:pt x="184828" y="445534"/>
                </a:cubicBezTo>
                <a:lnTo>
                  <a:pt x="249238" y="586504"/>
                </a:lnTo>
                <a:cubicBezTo>
                  <a:pt x="249238" y="589323"/>
                  <a:pt x="249238" y="592142"/>
                  <a:pt x="246438" y="594962"/>
                </a:cubicBezTo>
                <a:cubicBezTo>
                  <a:pt x="246438" y="597781"/>
                  <a:pt x="243637" y="597781"/>
                  <a:pt x="238037" y="597781"/>
                </a:cubicBezTo>
                <a:cubicBezTo>
                  <a:pt x="193230" y="597781"/>
                  <a:pt x="193230" y="597781"/>
                  <a:pt x="193230" y="597781"/>
                </a:cubicBezTo>
                <a:cubicBezTo>
                  <a:pt x="190429" y="597781"/>
                  <a:pt x="187629" y="597781"/>
                  <a:pt x="184828" y="592142"/>
                </a:cubicBezTo>
                <a:cubicBezTo>
                  <a:pt x="128820" y="462450"/>
                  <a:pt x="128820" y="462450"/>
                  <a:pt x="128820" y="462450"/>
                </a:cubicBezTo>
                <a:cubicBezTo>
                  <a:pt x="98015" y="462450"/>
                  <a:pt x="72811" y="459631"/>
                  <a:pt x="61610" y="459631"/>
                </a:cubicBezTo>
                <a:cubicBezTo>
                  <a:pt x="61610" y="589323"/>
                  <a:pt x="61610" y="589323"/>
                  <a:pt x="61610" y="589323"/>
                </a:cubicBezTo>
                <a:cubicBezTo>
                  <a:pt x="61610" y="594962"/>
                  <a:pt x="56009" y="597781"/>
                  <a:pt x="50408" y="597781"/>
                </a:cubicBezTo>
                <a:cubicBezTo>
                  <a:pt x="11202" y="597781"/>
                  <a:pt x="11202" y="597781"/>
                  <a:pt x="11202" y="597781"/>
                </a:cubicBezTo>
                <a:cubicBezTo>
                  <a:pt x="5601" y="597781"/>
                  <a:pt x="0" y="594962"/>
                  <a:pt x="0" y="589323"/>
                </a:cubicBezTo>
                <a:cubicBezTo>
                  <a:pt x="0" y="262273"/>
                  <a:pt x="0" y="262273"/>
                  <a:pt x="0" y="262273"/>
                </a:cubicBezTo>
                <a:cubicBezTo>
                  <a:pt x="0" y="256634"/>
                  <a:pt x="5601" y="250995"/>
                  <a:pt x="8402" y="250995"/>
                </a:cubicBezTo>
                <a:cubicBezTo>
                  <a:pt x="61610" y="245356"/>
                  <a:pt x="103616" y="245356"/>
                  <a:pt x="117618" y="245356"/>
                </a:cubicBezTo>
                <a:close/>
                <a:moveTo>
                  <a:pt x="1968123" y="200530"/>
                </a:moveTo>
                <a:cubicBezTo>
                  <a:pt x="1965325" y="203328"/>
                  <a:pt x="1965325" y="206126"/>
                  <a:pt x="1965325" y="211723"/>
                </a:cubicBezTo>
                <a:cubicBezTo>
                  <a:pt x="1965325" y="211723"/>
                  <a:pt x="1965325" y="211723"/>
                  <a:pt x="1976518" y="348840"/>
                </a:cubicBezTo>
                <a:cubicBezTo>
                  <a:pt x="1976518" y="354436"/>
                  <a:pt x="1979317" y="360033"/>
                  <a:pt x="1982115" y="362831"/>
                </a:cubicBezTo>
                <a:cubicBezTo>
                  <a:pt x="1984913" y="362831"/>
                  <a:pt x="1990510" y="362831"/>
                  <a:pt x="1996106" y="360033"/>
                </a:cubicBezTo>
                <a:cubicBezTo>
                  <a:pt x="1996106" y="360033"/>
                  <a:pt x="1996106" y="360033"/>
                  <a:pt x="2119232" y="301269"/>
                </a:cubicBezTo>
                <a:cubicBezTo>
                  <a:pt x="2124828" y="298470"/>
                  <a:pt x="2127627" y="298470"/>
                  <a:pt x="2130425" y="292874"/>
                </a:cubicBezTo>
                <a:cubicBezTo>
                  <a:pt x="2130425" y="290075"/>
                  <a:pt x="2127627" y="287277"/>
                  <a:pt x="2124828" y="284479"/>
                </a:cubicBezTo>
                <a:cubicBezTo>
                  <a:pt x="2082854" y="239706"/>
                  <a:pt x="2038081" y="214521"/>
                  <a:pt x="1979317" y="200530"/>
                </a:cubicBezTo>
                <a:cubicBezTo>
                  <a:pt x="1976518" y="197731"/>
                  <a:pt x="1970922" y="197731"/>
                  <a:pt x="1968123" y="200530"/>
                </a:cubicBezTo>
                <a:close/>
                <a:moveTo>
                  <a:pt x="1890255" y="199484"/>
                </a:moveTo>
                <a:cubicBezTo>
                  <a:pt x="1888156" y="199835"/>
                  <a:pt x="1886057" y="200536"/>
                  <a:pt x="1884658" y="200536"/>
                </a:cubicBezTo>
                <a:cubicBezTo>
                  <a:pt x="1825894" y="214559"/>
                  <a:pt x="1781121" y="239800"/>
                  <a:pt x="1739147" y="284673"/>
                </a:cubicBezTo>
                <a:cubicBezTo>
                  <a:pt x="1736348" y="287478"/>
                  <a:pt x="1733550" y="290282"/>
                  <a:pt x="1733550" y="293087"/>
                </a:cubicBezTo>
                <a:cubicBezTo>
                  <a:pt x="1736348" y="298696"/>
                  <a:pt x="1739147" y="301501"/>
                  <a:pt x="1744743" y="301501"/>
                </a:cubicBezTo>
                <a:cubicBezTo>
                  <a:pt x="1744743" y="301501"/>
                  <a:pt x="1744743" y="301501"/>
                  <a:pt x="1867869" y="363202"/>
                </a:cubicBezTo>
                <a:cubicBezTo>
                  <a:pt x="1873465" y="366006"/>
                  <a:pt x="1876264" y="366006"/>
                  <a:pt x="1881860" y="363202"/>
                </a:cubicBezTo>
                <a:cubicBezTo>
                  <a:pt x="1884658" y="360397"/>
                  <a:pt x="1887457" y="357592"/>
                  <a:pt x="1887457" y="351983"/>
                </a:cubicBezTo>
                <a:cubicBezTo>
                  <a:pt x="1887457" y="351983"/>
                  <a:pt x="1887457" y="351983"/>
                  <a:pt x="1898650" y="214559"/>
                </a:cubicBezTo>
                <a:cubicBezTo>
                  <a:pt x="1898650" y="206145"/>
                  <a:pt x="1895852" y="203340"/>
                  <a:pt x="1895852" y="200536"/>
                </a:cubicBezTo>
                <a:cubicBezTo>
                  <a:pt x="1894453" y="199134"/>
                  <a:pt x="1892354" y="199134"/>
                  <a:pt x="1890255" y="199484"/>
                </a:cubicBezTo>
                <a:close/>
                <a:moveTo>
                  <a:pt x="1932782" y="151693"/>
                </a:moveTo>
                <a:cubicBezTo>
                  <a:pt x="2095420" y="151693"/>
                  <a:pt x="2227264" y="284959"/>
                  <a:pt x="2227264" y="449350"/>
                </a:cubicBezTo>
                <a:cubicBezTo>
                  <a:pt x="2227264" y="613741"/>
                  <a:pt x="2095420" y="747007"/>
                  <a:pt x="1932782" y="747007"/>
                </a:cubicBezTo>
                <a:cubicBezTo>
                  <a:pt x="1770144" y="747007"/>
                  <a:pt x="1638300" y="613741"/>
                  <a:pt x="1638300" y="449350"/>
                </a:cubicBezTo>
                <a:cubicBezTo>
                  <a:pt x="1638300" y="284959"/>
                  <a:pt x="1770144" y="151693"/>
                  <a:pt x="1932782" y="151693"/>
                </a:cubicBezTo>
                <a:close/>
                <a:moveTo>
                  <a:pt x="1931988" y="108832"/>
                </a:moveTo>
                <a:cubicBezTo>
                  <a:pt x="1746993" y="108832"/>
                  <a:pt x="1597025" y="260577"/>
                  <a:pt x="1597025" y="447764"/>
                </a:cubicBezTo>
                <a:cubicBezTo>
                  <a:pt x="1597025" y="634951"/>
                  <a:pt x="1746993" y="786696"/>
                  <a:pt x="1931988" y="786696"/>
                </a:cubicBezTo>
                <a:cubicBezTo>
                  <a:pt x="2116983" y="786696"/>
                  <a:pt x="2266951" y="634951"/>
                  <a:pt x="2266951" y="447764"/>
                </a:cubicBezTo>
                <a:cubicBezTo>
                  <a:pt x="2266951" y="260577"/>
                  <a:pt x="2116983" y="108832"/>
                  <a:pt x="1931988" y="108832"/>
                </a:cubicBezTo>
                <a:close/>
                <a:moveTo>
                  <a:pt x="1914436" y="2117"/>
                </a:moveTo>
                <a:cubicBezTo>
                  <a:pt x="1914436" y="2117"/>
                  <a:pt x="1914436" y="2117"/>
                  <a:pt x="1917229" y="2117"/>
                </a:cubicBezTo>
                <a:cubicBezTo>
                  <a:pt x="1925608" y="-706"/>
                  <a:pt x="1936781" y="-706"/>
                  <a:pt x="1945160" y="2117"/>
                </a:cubicBezTo>
                <a:cubicBezTo>
                  <a:pt x="1945160" y="2117"/>
                  <a:pt x="1945160" y="2117"/>
                  <a:pt x="1947953" y="2117"/>
                </a:cubicBezTo>
                <a:cubicBezTo>
                  <a:pt x="1959125" y="21876"/>
                  <a:pt x="1964711" y="47281"/>
                  <a:pt x="1964711" y="69864"/>
                </a:cubicBezTo>
                <a:cubicBezTo>
                  <a:pt x="1970297" y="69864"/>
                  <a:pt x="1992641" y="72686"/>
                  <a:pt x="1995434" y="75509"/>
                </a:cubicBezTo>
                <a:cubicBezTo>
                  <a:pt x="2001020" y="50104"/>
                  <a:pt x="2014985" y="27522"/>
                  <a:pt x="2031743" y="13408"/>
                </a:cubicBezTo>
                <a:cubicBezTo>
                  <a:pt x="2042915" y="13408"/>
                  <a:pt x="2054087" y="16231"/>
                  <a:pt x="2059673" y="19054"/>
                </a:cubicBezTo>
                <a:cubicBezTo>
                  <a:pt x="2059673" y="19054"/>
                  <a:pt x="2059673" y="19054"/>
                  <a:pt x="2062466" y="19054"/>
                </a:cubicBezTo>
                <a:cubicBezTo>
                  <a:pt x="2062466" y="19054"/>
                  <a:pt x="2062466" y="19054"/>
                  <a:pt x="2062466" y="21876"/>
                </a:cubicBezTo>
                <a:cubicBezTo>
                  <a:pt x="2065259" y="33168"/>
                  <a:pt x="2068052" y="44459"/>
                  <a:pt x="2068052" y="55750"/>
                </a:cubicBezTo>
                <a:cubicBezTo>
                  <a:pt x="2068052" y="69864"/>
                  <a:pt x="2065259" y="81155"/>
                  <a:pt x="2062466" y="92446"/>
                </a:cubicBezTo>
                <a:cubicBezTo>
                  <a:pt x="2065259" y="95269"/>
                  <a:pt x="2087603" y="103737"/>
                  <a:pt x="2090396" y="103737"/>
                </a:cubicBezTo>
                <a:cubicBezTo>
                  <a:pt x="2104361" y="83977"/>
                  <a:pt x="2121119" y="64218"/>
                  <a:pt x="2140670" y="55750"/>
                </a:cubicBezTo>
                <a:cubicBezTo>
                  <a:pt x="2140670" y="55750"/>
                  <a:pt x="2140670" y="55750"/>
                  <a:pt x="2140670" y="52927"/>
                </a:cubicBezTo>
                <a:cubicBezTo>
                  <a:pt x="2140670" y="52927"/>
                  <a:pt x="2140670" y="52927"/>
                  <a:pt x="2143463" y="55750"/>
                </a:cubicBezTo>
                <a:cubicBezTo>
                  <a:pt x="2149049" y="58573"/>
                  <a:pt x="2160221" y="64218"/>
                  <a:pt x="2168600" y="69864"/>
                </a:cubicBezTo>
                <a:cubicBezTo>
                  <a:pt x="2168600" y="69864"/>
                  <a:pt x="2168600" y="72686"/>
                  <a:pt x="2168600" y="72686"/>
                </a:cubicBezTo>
                <a:cubicBezTo>
                  <a:pt x="2168600" y="95269"/>
                  <a:pt x="2163014" y="117851"/>
                  <a:pt x="2149049" y="140433"/>
                </a:cubicBezTo>
                <a:cubicBezTo>
                  <a:pt x="2151842" y="143256"/>
                  <a:pt x="2171393" y="157370"/>
                  <a:pt x="2174186" y="157370"/>
                </a:cubicBezTo>
                <a:cubicBezTo>
                  <a:pt x="2190944" y="140433"/>
                  <a:pt x="2213288" y="129142"/>
                  <a:pt x="2235633" y="123496"/>
                </a:cubicBezTo>
                <a:cubicBezTo>
                  <a:pt x="2244012" y="129142"/>
                  <a:pt x="2252391" y="137610"/>
                  <a:pt x="2257977" y="143256"/>
                </a:cubicBezTo>
                <a:cubicBezTo>
                  <a:pt x="2257977" y="143256"/>
                  <a:pt x="2257977" y="143256"/>
                  <a:pt x="2257977" y="146079"/>
                </a:cubicBezTo>
                <a:cubicBezTo>
                  <a:pt x="2252391" y="168661"/>
                  <a:pt x="2238425" y="191243"/>
                  <a:pt x="2221667" y="208180"/>
                </a:cubicBezTo>
                <a:cubicBezTo>
                  <a:pt x="2224461" y="211002"/>
                  <a:pt x="2238425" y="230762"/>
                  <a:pt x="2241219" y="230762"/>
                </a:cubicBezTo>
                <a:cubicBezTo>
                  <a:pt x="2260770" y="219471"/>
                  <a:pt x="2285907" y="213825"/>
                  <a:pt x="2308251" y="213825"/>
                </a:cubicBezTo>
                <a:cubicBezTo>
                  <a:pt x="2308251" y="213825"/>
                  <a:pt x="2308251" y="213825"/>
                  <a:pt x="2311044" y="213825"/>
                </a:cubicBezTo>
                <a:cubicBezTo>
                  <a:pt x="2316630" y="222293"/>
                  <a:pt x="2322216" y="233585"/>
                  <a:pt x="2325009" y="239230"/>
                </a:cubicBezTo>
                <a:cubicBezTo>
                  <a:pt x="2325009" y="239230"/>
                  <a:pt x="2325009" y="239230"/>
                  <a:pt x="2325009" y="242053"/>
                </a:cubicBezTo>
                <a:cubicBezTo>
                  <a:pt x="2313837" y="261812"/>
                  <a:pt x="2297079" y="281572"/>
                  <a:pt x="2274735" y="292863"/>
                </a:cubicBezTo>
                <a:cubicBezTo>
                  <a:pt x="2277528" y="295686"/>
                  <a:pt x="2285907" y="318268"/>
                  <a:pt x="2285907" y="321091"/>
                </a:cubicBezTo>
                <a:cubicBezTo>
                  <a:pt x="2311044" y="315445"/>
                  <a:pt x="2336181" y="312622"/>
                  <a:pt x="2355732" y="321091"/>
                </a:cubicBezTo>
                <a:cubicBezTo>
                  <a:pt x="2355732" y="321091"/>
                  <a:pt x="2355732" y="321091"/>
                  <a:pt x="2358525" y="321091"/>
                </a:cubicBezTo>
                <a:cubicBezTo>
                  <a:pt x="2361318" y="329559"/>
                  <a:pt x="2364111" y="340850"/>
                  <a:pt x="2366904" y="349318"/>
                </a:cubicBezTo>
                <a:cubicBezTo>
                  <a:pt x="2366904" y="349318"/>
                  <a:pt x="2366904" y="349318"/>
                  <a:pt x="2366904" y="352141"/>
                </a:cubicBezTo>
                <a:cubicBezTo>
                  <a:pt x="2366904" y="352141"/>
                  <a:pt x="2366904" y="352141"/>
                  <a:pt x="2364111" y="352141"/>
                </a:cubicBezTo>
                <a:cubicBezTo>
                  <a:pt x="2350146" y="369078"/>
                  <a:pt x="2327802" y="380369"/>
                  <a:pt x="2305458" y="388837"/>
                </a:cubicBezTo>
                <a:cubicBezTo>
                  <a:pt x="2305458" y="391660"/>
                  <a:pt x="2308251" y="414242"/>
                  <a:pt x="2308251" y="417065"/>
                </a:cubicBezTo>
                <a:cubicBezTo>
                  <a:pt x="2333388" y="417065"/>
                  <a:pt x="2358525" y="425533"/>
                  <a:pt x="2375283" y="436824"/>
                </a:cubicBezTo>
                <a:cubicBezTo>
                  <a:pt x="2375283" y="436824"/>
                  <a:pt x="2375283" y="436824"/>
                  <a:pt x="2378076" y="436824"/>
                </a:cubicBezTo>
                <a:cubicBezTo>
                  <a:pt x="2378076" y="442470"/>
                  <a:pt x="2378076" y="448115"/>
                  <a:pt x="2378076" y="450938"/>
                </a:cubicBezTo>
                <a:cubicBezTo>
                  <a:pt x="2378076" y="456584"/>
                  <a:pt x="2378076" y="462229"/>
                  <a:pt x="2378076" y="467875"/>
                </a:cubicBezTo>
                <a:cubicBezTo>
                  <a:pt x="2378076" y="467875"/>
                  <a:pt x="2378076" y="467875"/>
                  <a:pt x="2375283" y="467875"/>
                </a:cubicBezTo>
                <a:cubicBezTo>
                  <a:pt x="2358525" y="479166"/>
                  <a:pt x="2333388" y="487634"/>
                  <a:pt x="2308251" y="487634"/>
                </a:cubicBezTo>
                <a:cubicBezTo>
                  <a:pt x="2308251" y="490457"/>
                  <a:pt x="2305458" y="513039"/>
                  <a:pt x="2302665" y="515862"/>
                </a:cubicBezTo>
                <a:cubicBezTo>
                  <a:pt x="2327802" y="524330"/>
                  <a:pt x="2350146" y="535621"/>
                  <a:pt x="2364111" y="552558"/>
                </a:cubicBezTo>
                <a:cubicBezTo>
                  <a:pt x="2364111" y="552558"/>
                  <a:pt x="2364111" y="552558"/>
                  <a:pt x="2364111" y="555381"/>
                </a:cubicBezTo>
                <a:cubicBezTo>
                  <a:pt x="2364111" y="563849"/>
                  <a:pt x="2361318" y="575140"/>
                  <a:pt x="2358525" y="583609"/>
                </a:cubicBezTo>
                <a:cubicBezTo>
                  <a:pt x="2358525" y="583609"/>
                  <a:pt x="2358525" y="583609"/>
                  <a:pt x="2355732" y="583609"/>
                </a:cubicBezTo>
                <a:cubicBezTo>
                  <a:pt x="2333388" y="589254"/>
                  <a:pt x="2308251" y="589254"/>
                  <a:pt x="2285907" y="583609"/>
                </a:cubicBezTo>
                <a:cubicBezTo>
                  <a:pt x="2285907" y="586431"/>
                  <a:pt x="2274735" y="606191"/>
                  <a:pt x="2274735" y="611836"/>
                </a:cubicBezTo>
                <a:cubicBezTo>
                  <a:pt x="2294286" y="623127"/>
                  <a:pt x="2313837" y="642887"/>
                  <a:pt x="2325009" y="659824"/>
                </a:cubicBezTo>
                <a:cubicBezTo>
                  <a:pt x="2325009" y="659824"/>
                  <a:pt x="2325009" y="659824"/>
                  <a:pt x="2325009" y="662646"/>
                </a:cubicBezTo>
                <a:cubicBezTo>
                  <a:pt x="2322216" y="671115"/>
                  <a:pt x="2313837" y="682406"/>
                  <a:pt x="2311044" y="688051"/>
                </a:cubicBezTo>
                <a:cubicBezTo>
                  <a:pt x="2311044" y="688051"/>
                  <a:pt x="2311044" y="688051"/>
                  <a:pt x="2308251" y="690874"/>
                </a:cubicBezTo>
                <a:cubicBezTo>
                  <a:pt x="2285907" y="690874"/>
                  <a:pt x="2260770" y="682406"/>
                  <a:pt x="2238425" y="671115"/>
                </a:cubicBezTo>
                <a:cubicBezTo>
                  <a:pt x="2238425" y="673937"/>
                  <a:pt x="2224461" y="693697"/>
                  <a:pt x="2221667" y="696520"/>
                </a:cubicBezTo>
                <a:cubicBezTo>
                  <a:pt x="2238425" y="713456"/>
                  <a:pt x="2252391" y="736038"/>
                  <a:pt x="2257977" y="758621"/>
                </a:cubicBezTo>
                <a:cubicBezTo>
                  <a:pt x="2257977" y="758621"/>
                  <a:pt x="2257977" y="758621"/>
                  <a:pt x="2255184" y="758621"/>
                </a:cubicBezTo>
                <a:cubicBezTo>
                  <a:pt x="2252391" y="767089"/>
                  <a:pt x="2241219" y="775557"/>
                  <a:pt x="2235633" y="781203"/>
                </a:cubicBezTo>
                <a:cubicBezTo>
                  <a:pt x="2235633" y="781203"/>
                  <a:pt x="2235633" y="781203"/>
                  <a:pt x="2232839" y="781203"/>
                </a:cubicBezTo>
                <a:cubicBezTo>
                  <a:pt x="2213288" y="775557"/>
                  <a:pt x="2190944" y="761443"/>
                  <a:pt x="2171393" y="744507"/>
                </a:cubicBezTo>
                <a:cubicBezTo>
                  <a:pt x="2168600" y="747330"/>
                  <a:pt x="2151842" y="761443"/>
                  <a:pt x="2149049" y="764266"/>
                </a:cubicBezTo>
                <a:cubicBezTo>
                  <a:pt x="2160221" y="784026"/>
                  <a:pt x="2168600" y="809431"/>
                  <a:pt x="2168600" y="829190"/>
                </a:cubicBezTo>
                <a:cubicBezTo>
                  <a:pt x="2168600" y="832013"/>
                  <a:pt x="2168600" y="832013"/>
                  <a:pt x="2168600" y="832013"/>
                </a:cubicBezTo>
                <a:cubicBezTo>
                  <a:pt x="2168600" y="832013"/>
                  <a:pt x="2168600" y="832013"/>
                  <a:pt x="2165807" y="834836"/>
                </a:cubicBezTo>
                <a:cubicBezTo>
                  <a:pt x="2160221" y="840481"/>
                  <a:pt x="2149049" y="846127"/>
                  <a:pt x="2140670" y="848949"/>
                </a:cubicBezTo>
                <a:cubicBezTo>
                  <a:pt x="2121119" y="837658"/>
                  <a:pt x="2101568" y="820722"/>
                  <a:pt x="2090396" y="798140"/>
                </a:cubicBezTo>
                <a:cubicBezTo>
                  <a:pt x="2087603" y="800962"/>
                  <a:pt x="2065259" y="809431"/>
                  <a:pt x="2062466" y="809431"/>
                </a:cubicBezTo>
                <a:cubicBezTo>
                  <a:pt x="2065259" y="820722"/>
                  <a:pt x="2065259" y="834836"/>
                  <a:pt x="2065259" y="846127"/>
                </a:cubicBezTo>
                <a:cubicBezTo>
                  <a:pt x="2065259" y="857418"/>
                  <a:pt x="2065259" y="871532"/>
                  <a:pt x="2062466" y="882823"/>
                </a:cubicBezTo>
                <a:cubicBezTo>
                  <a:pt x="2062466" y="882823"/>
                  <a:pt x="2062466" y="882823"/>
                  <a:pt x="2059673" y="882823"/>
                </a:cubicBezTo>
                <a:cubicBezTo>
                  <a:pt x="2054087" y="885646"/>
                  <a:pt x="2040122" y="888468"/>
                  <a:pt x="2031743" y="891291"/>
                </a:cubicBezTo>
                <a:cubicBezTo>
                  <a:pt x="2014985" y="874354"/>
                  <a:pt x="2001020" y="851772"/>
                  <a:pt x="1995434" y="829190"/>
                </a:cubicBezTo>
                <a:cubicBezTo>
                  <a:pt x="1992641" y="829190"/>
                  <a:pt x="1970297" y="832013"/>
                  <a:pt x="1967504" y="832013"/>
                </a:cubicBezTo>
                <a:cubicBezTo>
                  <a:pt x="1964711" y="857418"/>
                  <a:pt x="1959125" y="882823"/>
                  <a:pt x="1947953" y="902582"/>
                </a:cubicBezTo>
                <a:cubicBezTo>
                  <a:pt x="1947953" y="902582"/>
                  <a:pt x="1947953" y="902582"/>
                  <a:pt x="1945160" y="902582"/>
                </a:cubicBezTo>
                <a:cubicBezTo>
                  <a:pt x="1939574" y="902582"/>
                  <a:pt x="1925608" y="902582"/>
                  <a:pt x="1917229" y="902582"/>
                </a:cubicBezTo>
                <a:cubicBezTo>
                  <a:pt x="1917229" y="902582"/>
                  <a:pt x="1917229" y="902582"/>
                  <a:pt x="1914436" y="902582"/>
                </a:cubicBezTo>
                <a:cubicBezTo>
                  <a:pt x="1903264" y="882823"/>
                  <a:pt x="1897678" y="857418"/>
                  <a:pt x="1897678" y="832013"/>
                </a:cubicBezTo>
                <a:cubicBezTo>
                  <a:pt x="1894885" y="832013"/>
                  <a:pt x="1869748" y="829190"/>
                  <a:pt x="1866955" y="829190"/>
                </a:cubicBezTo>
                <a:cubicBezTo>
                  <a:pt x="1861369" y="851772"/>
                  <a:pt x="1847404" y="874354"/>
                  <a:pt x="1833439" y="891291"/>
                </a:cubicBezTo>
                <a:cubicBezTo>
                  <a:pt x="1833439" y="891291"/>
                  <a:pt x="1833439" y="891291"/>
                  <a:pt x="1830646" y="891291"/>
                </a:cubicBezTo>
                <a:cubicBezTo>
                  <a:pt x="1822267" y="888468"/>
                  <a:pt x="1808302" y="885646"/>
                  <a:pt x="1802716" y="882823"/>
                </a:cubicBezTo>
                <a:cubicBezTo>
                  <a:pt x="1802716" y="882823"/>
                  <a:pt x="1802716" y="882823"/>
                  <a:pt x="1799923" y="882823"/>
                </a:cubicBezTo>
                <a:cubicBezTo>
                  <a:pt x="1799923" y="882823"/>
                  <a:pt x="1799923" y="882823"/>
                  <a:pt x="1799923" y="880000"/>
                </a:cubicBezTo>
                <a:cubicBezTo>
                  <a:pt x="1797130" y="871532"/>
                  <a:pt x="1797130" y="857418"/>
                  <a:pt x="1797130" y="846127"/>
                </a:cubicBezTo>
                <a:cubicBezTo>
                  <a:pt x="1797130" y="834836"/>
                  <a:pt x="1797130" y="820722"/>
                  <a:pt x="1799923" y="809431"/>
                </a:cubicBezTo>
                <a:cubicBezTo>
                  <a:pt x="1797130" y="809431"/>
                  <a:pt x="1777579" y="800962"/>
                  <a:pt x="1774786" y="798140"/>
                </a:cubicBezTo>
                <a:cubicBezTo>
                  <a:pt x="1760821" y="820722"/>
                  <a:pt x="1744063" y="837658"/>
                  <a:pt x="1724512" y="848949"/>
                </a:cubicBezTo>
                <a:cubicBezTo>
                  <a:pt x="1724512" y="848949"/>
                  <a:pt x="1724512" y="848949"/>
                  <a:pt x="1721719" y="851772"/>
                </a:cubicBezTo>
                <a:cubicBezTo>
                  <a:pt x="1721719" y="851772"/>
                  <a:pt x="1721719" y="851772"/>
                  <a:pt x="1721719" y="848949"/>
                </a:cubicBezTo>
                <a:cubicBezTo>
                  <a:pt x="1713340" y="846127"/>
                  <a:pt x="1702168" y="840481"/>
                  <a:pt x="1696582" y="834836"/>
                </a:cubicBezTo>
                <a:cubicBezTo>
                  <a:pt x="1696582" y="834836"/>
                  <a:pt x="1696582" y="832013"/>
                  <a:pt x="1696582" y="832013"/>
                </a:cubicBezTo>
                <a:cubicBezTo>
                  <a:pt x="1696582" y="809431"/>
                  <a:pt x="1702168" y="786848"/>
                  <a:pt x="1713340" y="764266"/>
                </a:cubicBezTo>
                <a:cubicBezTo>
                  <a:pt x="1710547" y="761443"/>
                  <a:pt x="1693789" y="747330"/>
                  <a:pt x="1690996" y="744507"/>
                </a:cubicBezTo>
                <a:cubicBezTo>
                  <a:pt x="1671445" y="764266"/>
                  <a:pt x="1649101" y="775557"/>
                  <a:pt x="1629549" y="781203"/>
                </a:cubicBezTo>
                <a:cubicBezTo>
                  <a:pt x="1629549" y="781203"/>
                  <a:pt x="1629549" y="781203"/>
                  <a:pt x="1626756" y="781203"/>
                </a:cubicBezTo>
                <a:cubicBezTo>
                  <a:pt x="1621170" y="775557"/>
                  <a:pt x="1609998" y="767089"/>
                  <a:pt x="1607205" y="761443"/>
                </a:cubicBezTo>
                <a:cubicBezTo>
                  <a:pt x="1607205" y="761443"/>
                  <a:pt x="1607205" y="761443"/>
                  <a:pt x="1604412" y="758621"/>
                </a:cubicBezTo>
                <a:cubicBezTo>
                  <a:pt x="1609998" y="736038"/>
                  <a:pt x="1623963" y="713456"/>
                  <a:pt x="1640722" y="696520"/>
                </a:cubicBezTo>
                <a:cubicBezTo>
                  <a:pt x="1637929" y="693697"/>
                  <a:pt x="1623963" y="673937"/>
                  <a:pt x="1623963" y="671115"/>
                </a:cubicBezTo>
                <a:cubicBezTo>
                  <a:pt x="1601619" y="685229"/>
                  <a:pt x="1576482" y="690874"/>
                  <a:pt x="1554138" y="690874"/>
                </a:cubicBezTo>
                <a:cubicBezTo>
                  <a:pt x="1548552" y="682406"/>
                  <a:pt x="1540173" y="671115"/>
                  <a:pt x="1537380" y="665469"/>
                </a:cubicBezTo>
                <a:cubicBezTo>
                  <a:pt x="1537380" y="665469"/>
                  <a:pt x="1537380" y="665469"/>
                  <a:pt x="1537380" y="662646"/>
                </a:cubicBezTo>
                <a:cubicBezTo>
                  <a:pt x="1548552" y="642887"/>
                  <a:pt x="1568103" y="623127"/>
                  <a:pt x="1587654" y="611836"/>
                </a:cubicBezTo>
                <a:cubicBezTo>
                  <a:pt x="1587654" y="609014"/>
                  <a:pt x="1576482" y="586431"/>
                  <a:pt x="1576482" y="583609"/>
                </a:cubicBezTo>
                <a:cubicBezTo>
                  <a:pt x="1554138" y="589254"/>
                  <a:pt x="1526208" y="592077"/>
                  <a:pt x="1506657" y="583609"/>
                </a:cubicBezTo>
                <a:cubicBezTo>
                  <a:pt x="1506657" y="583609"/>
                  <a:pt x="1506657" y="583609"/>
                  <a:pt x="1503864" y="583609"/>
                </a:cubicBezTo>
                <a:cubicBezTo>
                  <a:pt x="1501071" y="575140"/>
                  <a:pt x="1498278" y="563849"/>
                  <a:pt x="1495485" y="555381"/>
                </a:cubicBezTo>
                <a:cubicBezTo>
                  <a:pt x="1495485" y="555381"/>
                  <a:pt x="1495485" y="555381"/>
                  <a:pt x="1495485" y="552558"/>
                </a:cubicBezTo>
                <a:cubicBezTo>
                  <a:pt x="1495485" y="552558"/>
                  <a:pt x="1495485" y="552558"/>
                  <a:pt x="1498278" y="552558"/>
                </a:cubicBezTo>
                <a:cubicBezTo>
                  <a:pt x="1512243" y="535621"/>
                  <a:pt x="1534587" y="524330"/>
                  <a:pt x="1559724" y="515862"/>
                </a:cubicBezTo>
                <a:cubicBezTo>
                  <a:pt x="1556931" y="513039"/>
                  <a:pt x="1554138" y="490457"/>
                  <a:pt x="1554138" y="484812"/>
                </a:cubicBezTo>
                <a:cubicBezTo>
                  <a:pt x="1529001" y="484812"/>
                  <a:pt x="1503864" y="479166"/>
                  <a:pt x="1487106" y="467875"/>
                </a:cubicBezTo>
                <a:cubicBezTo>
                  <a:pt x="1487106" y="467875"/>
                  <a:pt x="1487106" y="467875"/>
                  <a:pt x="1484313" y="467875"/>
                </a:cubicBezTo>
                <a:cubicBezTo>
                  <a:pt x="1484313" y="467875"/>
                  <a:pt x="1484313" y="467875"/>
                  <a:pt x="1484313" y="465052"/>
                </a:cubicBezTo>
                <a:cubicBezTo>
                  <a:pt x="1484313" y="462229"/>
                  <a:pt x="1484313" y="456584"/>
                  <a:pt x="1484313" y="450938"/>
                </a:cubicBezTo>
                <a:cubicBezTo>
                  <a:pt x="1484313" y="445293"/>
                  <a:pt x="1484313" y="439647"/>
                  <a:pt x="1484313" y="436824"/>
                </a:cubicBezTo>
                <a:cubicBezTo>
                  <a:pt x="1484313" y="436824"/>
                  <a:pt x="1484313" y="436824"/>
                  <a:pt x="1484313" y="434002"/>
                </a:cubicBezTo>
                <a:cubicBezTo>
                  <a:pt x="1484313" y="434002"/>
                  <a:pt x="1484313" y="434002"/>
                  <a:pt x="1487106" y="434002"/>
                </a:cubicBezTo>
                <a:cubicBezTo>
                  <a:pt x="1503864" y="422710"/>
                  <a:pt x="1529001" y="417065"/>
                  <a:pt x="1554138" y="417065"/>
                </a:cubicBezTo>
                <a:cubicBezTo>
                  <a:pt x="1554138" y="414242"/>
                  <a:pt x="1556931" y="388837"/>
                  <a:pt x="1556931" y="386014"/>
                </a:cubicBezTo>
                <a:cubicBezTo>
                  <a:pt x="1534587" y="380369"/>
                  <a:pt x="1512243" y="366255"/>
                  <a:pt x="1498278" y="352141"/>
                </a:cubicBezTo>
                <a:cubicBezTo>
                  <a:pt x="1498278" y="352141"/>
                  <a:pt x="1498278" y="352141"/>
                  <a:pt x="1495485" y="349318"/>
                </a:cubicBezTo>
                <a:cubicBezTo>
                  <a:pt x="1498278" y="340850"/>
                  <a:pt x="1501071" y="329559"/>
                  <a:pt x="1503864" y="321091"/>
                </a:cubicBezTo>
                <a:cubicBezTo>
                  <a:pt x="1503864" y="321091"/>
                  <a:pt x="1503864" y="321091"/>
                  <a:pt x="1503864" y="318268"/>
                </a:cubicBezTo>
                <a:cubicBezTo>
                  <a:pt x="1503864" y="318268"/>
                  <a:pt x="1503864" y="318268"/>
                  <a:pt x="1506657" y="318268"/>
                </a:cubicBezTo>
                <a:cubicBezTo>
                  <a:pt x="1526208" y="312622"/>
                  <a:pt x="1551345" y="312622"/>
                  <a:pt x="1576482" y="318268"/>
                </a:cubicBezTo>
                <a:cubicBezTo>
                  <a:pt x="1576482" y="315445"/>
                  <a:pt x="1584861" y="295686"/>
                  <a:pt x="1587654" y="292863"/>
                </a:cubicBezTo>
                <a:cubicBezTo>
                  <a:pt x="1565310" y="278749"/>
                  <a:pt x="1548552" y="261812"/>
                  <a:pt x="1537380" y="242053"/>
                </a:cubicBezTo>
                <a:cubicBezTo>
                  <a:pt x="1537380" y="242053"/>
                  <a:pt x="1537380" y="242053"/>
                  <a:pt x="1537380" y="239230"/>
                </a:cubicBezTo>
                <a:cubicBezTo>
                  <a:pt x="1540173" y="230762"/>
                  <a:pt x="1545759" y="219471"/>
                  <a:pt x="1551345" y="213825"/>
                </a:cubicBezTo>
                <a:cubicBezTo>
                  <a:pt x="1551345" y="213825"/>
                  <a:pt x="1551345" y="213825"/>
                  <a:pt x="1554138" y="213825"/>
                </a:cubicBezTo>
                <a:cubicBezTo>
                  <a:pt x="1576482" y="213825"/>
                  <a:pt x="1601619" y="219471"/>
                  <a:pt x="1621170" y="230762"/>
                </a:cubicBezTo>
                <a:cubicBezTo>
                  <a:pt x="1623963" y="227939"/>
                  <a:pt x="1637929" y="208180"/>
                  <a:pt x="1640722" y="208180"/>
                </a:cubicBezTo>
                <a:cubicBezTo>
                  <a:pt x="1623963" y="188420"/>
                  <a:pt x="1609998" y="165838"/>
                  <a:pt x="1604412" y="146079"/>
                </a:cubicBezTo>
                <a:cubicBezTo>
                  <a:pt x="1604412" y="146079"/>
                  <a:pt x="1604412" y="146079"/>
                  <a:pt x="1604412" y="143256"/>
                </a:cubicBezTo>
                <a:cubicBezTo>
                  <a:pt x="1609998" y="134787"/>
                  <a:pt x="1618377" y="126319"/>
                  <a:pt x="1626756" y="123496"/>
                </a:cubicBezTo>
                <a:cubicBezTo>
                  <a:pt x="1626756" y="123496"/>
                  <a:pt x="1626756" y="123496"/>
                  <a:pt x="1626756" y="120674"/>
                </a:cubicBezTo>
                <a:cubicBezTo>
                  <a:pt x="1626756" y="120674"/>
                  <a:pt x="1626756" y="120674"/>
                  <a:pt x="1629549" y="120674"/>
                </a:cubicBezTo>
                <a:cubicBezTo>
                  <a:pt x="1649101" y="126319"/>
                  <a:pt x="1671445" y="140433"/>
                  <a:pt x="1688203" y="157370"/>
                </a:cubicBezTo>
                <a:cubicBezTo>
                  <a:pt x="1690996" y="154547"/>
                  <a:pt x="1707754" y="143256"/>
                  <a:pt x="1710547" y="140433"/>
                </a:cubicBezTo>
                <a:cubicBezTo>
                  <a:pt x="1699375" y="117851"/>
                  <a:pt x="1693789" y="95269"/>
                  <a:pt x="1693789" y="72686"/>
                </a:cubicBezTo>
                <a:cubicBezTo>
                  <a:pt x="1693789" y="72686"/>
                  <a:pt x="1693789" y="69864"/>
                  <a:pt x="1693789" y="69864"/>
                </a:cubicBezTo>
                <a:cubicBezTo>
                  <a:pt x="1702168" y="64218"/>
                  <a:pt x="1710547" y="58573"/>
                  <a:pt x="1718926" y="52927"/>
                </a:cubicBezTo>
                <a:cubicBezTo>
                  <a:pt x="1718926" y="52927"/>
                  <a:pt x="1718926" y="52927"/>
                  <a:pt x="1721719" y="52927"/>
                </a:cubicBezTo>
                <a:cubicBezTo>
                  <a:pt x="1721719" y="52927"/>
                  <a:pt x="1721719" y="52927"/>
                  <a:pt x="1721719" y="55750"/>
                </a:cubicBezTo>
                <a:cubicBezTo>
                  <a:pt x="1741270" y="64218"/>
                  <a:pt x="1758028" y="83977"/>
                  <a:pt x="1771993" y="103737"/>
                </a:cubicBezTo>
                <a:cubicBezTo>
                  <a:pt x="1774786" y="103737"/>
                  <a:pt x="1797130" y="92446"/>
                  <a:pt x="1799923" y="92446"/>
                </a:cubicBezTo>
                <a:cubicBezTo>
                  <a:pt x="1797130" y="81155"/>
                  <a:pt x="1794337" y="69864"/>
                  <a:pt x="1794337" y="55750"/>
                </a:cubicBezTo>
                <a:cubicBezTo>
                  <a:pt x="1794337" y="44459"/>
                  <a:pt x="1797130" y="33168"/>
                  <a:pt x="1799923" y="21876"/>
                </a:cubicBezTo>
                <a:cubicBezTo>
                  <a:pt x="1799923" y="21876"/>
                  <a:pt x="1799923" y="21876"/>
                  <a:pt x="1799923" y="19054"/>
                </a:cubicBezTo>
                <a:cubicBezTo>
                  <a:pt x="1808302" y="16231"/>
                  <a:pt x="1819474" y="13408"/>
                  <a:pt x="1827853" y="13408"/>
                </a:cubicBezTo>
                <a:cubicBezTo>
                  <a:pt x="1827853" y="13408"/>
                  <a:pt x="1827853" y="13408"/>
                  <a:pt x="1830646" y="10585"/>
                </a:cubicBezTo>
                <a:cubicBezTo>
                  <a:pt x="1830646" y="10585"/>
                  <a:pt x="1830646" y="10585"/>
                  <a:pt x="1830646" y="13408"/>
                </a:cubicBezTo>
                <a:cubicBezTo>
                  <a:pt x="1847404" y="27522"/>
                  <a:pt x="1858576" y="50104"/>
                  <a:pt x="1866955" y="75509"/>
                </a:cubicBezTo>
                <a:cubicBezTo>
                  <a:pt x="1869748" y="72686"/>
                  <a:pt x="1892092" y="69864"/>
                  <a:pt x="1897678" y="69864"/>
                </a:cubicBezTo>
                <a:cubicBezTo>
                  <a:pt x="1897678" y="47281"/>
                  <a:pt x="1903264" y="21876"/>
                  <a:pt x="1914436" y="21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en-US" sz="1800"/>
          </a:p>
        </p:txBody>
      </p:sp>
      <p:grpSp>
        <p:nvGrpSpPr>
          <p:cNvPr id="5130" name="Group 45">
            <a:extLst>
              <a:ext uri="{FF2B5EF4-FFF2-40B4-BE49-F238E27FC236}">
                <a16:creationId xmlns:a16="http://schemas.microsoft.com/office/drawing/2014/main" id="{82C57BE7-FCEB-4E1B-B09C-1AE9243CECBC}"/>
              </a:ext>
            </a:extLst>
          </p:cNvPr>
          <p:cNvGrpSpPr>
            <a:grpSpLocks/>
          </p:cNvGrpSpPr>
          <p:nvPr userDrawn="1"/>
        </p:nvGrpSpPr>
        <p:grpSpPr bwMode="auto">
          <a:xfrm>
            <a:off x="4777214" y="5238762"/>
            <a:ext cx="3738137" cy="362467"/>
            <a:chOff x="95324" y="6984916"/>
            <a:chExt cx="4983444" cy="483366"/>
          </a:xfrm>
        </p:grpSpPr>
        <p:grpSp>
          <p:nvGrpSpPr>
            <p:cNvPr id="5131" name="Group 69">
              <a:extLst>
                <a:ext uri="{FF2B5EF4-FFF2-40B4-BE49-F238E27FC236}">
                  <a16:creationId xmlns:a16="http://schemas.microsoft.com/office/drawing/2014/main" id="{BD73BFC9-5604-4F0D-8D69-3A717D82CADF}"/>
                </a:ext>
              </a:extLst>
            </p:cNvPr>
            <p:cNvGrpSpPr>
              <a:grpSpLocks/>
            </p:cNvGrpSpPr>
            <p:nvPr userDrawn="1"/>
          </p:nvGrpSpPr>
          <p:grpSpPr bwMode="auto">
            <a:xfrm>
              <a:off x="1383401" y="6984916"/>
              <a:ext cx="3695367" cy="430863"/>
              <a:chOff x="1316510" y="6885708"/>
              <a:chExt cx="3695367" cy="430863"/>
            </a:xfrm>
          </p:grpSpPr>
          <p:sp>
            <p:nvSpPr>
              <p:cNvPr id="73" name="Rectangle 72">
                <a:extLst>
                  <a:ext uri="{FF2B5EF4-FFF2-40B4-BE49-F238E27FC236}">
                    <a16:creationId xmlns:a16="http://schemas.microsoft.com/office/drawing/2014/main" id="{6E06876A-9D25-4897-9C43-D848BF708F3A}"/>
                  </a:ext>
                </a:extLst>
              </p:cNvPr>
              <p:cNvSpPr/>
              <p:nvPr userDrawn="1"/>
            </p:nvSpPr>
            <p:spPr>
              <a:xfrm>
                <a:off x="1316725" y="6885708"/>
                <a:ext cx="893101" cy="203233"/>
              </a:xfrm>
              <a:prstGeom prst="rect">
                <a:avLst/>
              </a:prstGeom>
              <a:solidFill>
                <a:srgbClr val="17458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lstStyle/>
              <a:p>
                <a:pPr algn="ctr">
                  <a:defRPr/>
                </a:pPr>
                <a:r>
                  <a:rPr lang="en-US" sz="525" dirty="0"/>
                  <a:t>Royal Blue</a:t>
                </a:r>
                <a:br>
                  <a:rPr lang="en-US" sz="525" dirty="0"/>
                </a:br>
                <a:r>
                  <a:rPr lang="en-US" sz="450" dirty="0"/>
                  <a:t>R23,G69,B143</a:t>
                </a:r>
                <a:endParaRPr lang="en-US" sz="525" dirty="0"/>
              </a:p>
            </p:txBody>
          </p:sp>
          <p:sp>
            <p:nvSpPr>
              <p:cNvPr id="74" name="Rectangle 73">
                <a:extLst>
                  <a:ext uri="{FF2B5EF4-FFF2-40B4-BE49-F238E27FC236}">
                    <a16:creationId xmlns:a16="http://schemas.microsoft.com/office/drawing/2014/main" id="{67948892-339F-41D4-810F-B114E2518A12}"/>
                  </a:ext>
                </a:extLst>
              </p:cNvPr>
              <p:cNvSpPr/>
              <p:nvPr userDrawn="1"/>
            </p:nvSpPr>
            <p:spPr>
              <a:xfrm>
                <a:off x="2250037" y="6885708"/>
                <a:ext cx="893101" cy="203233"/>
              </a:xfrm>
              <a:prstGeom prst="rect">
                <a:avLst/>
              </a:prstGeom>
              <a:solidFill>
                <a:srgbClr val="005DAA"/>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a:defRPr/>
                </a:pPr>
                <a:r>
                  <a:rPr lang="en-US" sz="525" dirty="0"/>
                  <a:t>Azure</a:t>
                </a:r>
                <a:br>
                  <a:rPr lang="en-US" sz="450" dirty="0"/>
                </a:br>
                <a:r>
                  <a:rPr lang="en-US" sz="450" dirty="0">
                    <a:solidFill>
                      <a:schemeClr val="bg1"/>
                    </a:solidFill>
                  </a:rPr>
                  <a:t>R0,G93,B170</a:t>
                </a:r>
              </a:p>
            </p:txBody>
          </p:sp>
          <p:sp>
            <p:nvSpPr>
              <p:cNvPr id="75" name="Rectangle 74">
                <a:extLst>
                  <a:ext uri="{FF2B5EF4-FFF2-40B4-BE49-F238E27FC236}">
                    <a16:creationId xmlns:a16="http://schemas.microsoft.com/office/drawing/2014/main" id="{CFC5BA4E-C788-4A2D-B815-EDEEA05174B1}"/>
                  </a:ext>
                </a:extLst>
              </p:cNvPr>
              <p:cNvSpPr/>
              <p:nvPr userDrawn="1"/>
            </p:nvSpPr>
            <p:spPr>
              <a:xfrm>
                <a:off x="3185465" y="6885708"/>
                <a:ext cx="893101" cy="203233"/>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a:defRPr/>
                </a:pPr>
                <a:r>
                  <a:rPr lang="en-US" sz="525" dirty="0">
                    <a:solidFill>
                      <a:schemeClr val="tx1"/>
                    </a:solidFill>
                  </a:rPr>
                  <a:t>Sky Blue </a:t>
                </a:r>
                <a:br>
                  <a:rPr lang="en-US" sz="450" dirty="0">
                    <a:solidFill>
                      <a:schemeClr val="tx1"/>
                    </a:solidFill>
                  </a:rPr>
                </a:br>
                <a:r>
                  <a:rPr lang="en-US" sz="450" dirty="0">
                    <a:solidFill>
                      <a:schemeClr val="tx1"/>
                    </a:solidFill>
                  </a:rPr>
                  <a:t>R1,G180,B231</a:t>
                </a:r>
              </a:p>
            </p:txBody>
          </p:sp>
          <p:sp>
            <p:nvSpPr>
              <p:cNvPr id="76" name="Rectangle 75">
                <a:extLst>
                  <a:ext uri="{FF2B5EF4-FFF2-40B4-BE49-F238E27FC236}">
                    <a16:creationId xmlns:a16="http://schemas.microsoft.com/office/drawing/2014/main" id="{4C5BCC01-FFD6-4062-AF56-A668E7CA5260}"/>
                  </a:ext>
                </a:extLst>
              </p:cNvPr>
              <p:cNvSpPr/>
              <p:nvPr userDrawn="1"/>
            </p:nvSpPr>
            <p:spPr>
              <a:xfrm>
                <a:off x="3185465" y="7114345"/>
                <a:ext cx="893101" cy="203233"/>
              </a:xfrm>
              <a:prstGeom prst="rect">
                <a:avLst/>
              </a:prstGeom>
              <a:solidFill>
                <a:srgbClr val="872175"/>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a:defRPr/>
                </a:pPr>
                <a:r>
                  <a:rPr lang="en-US" sz="525" dirty="0"/>
                  <a:t>Violet</a:t>
                </a:r>
                <a:br>
                  <a:rPr lang="en-US" sz="450" dirty="0"/>
                </a:br>
                <a:r>
                  <a:rPr lang="en-US" sz="450" dirty="0"/>
                  <a:t>R135,G33,B117</a:t>
                </a:r>
              </a:p>
            </p:txBody>
          </p:sp>
          <p:sp>
            <p:nvSpPr>
              <p:cNvPr id="77" name="Rectangle 76">
                <a:extLst>
                  <a:ext uri="{FF2B5EF4-FFF2-40B4-BE49-F238E27FC236}">
                    <a16:creationId xmlns:a16="http://schemas.microsoft.com/office/drawing/2014/main" id="{F3C9850E-0D98-4B38-B463-FDB257350BAA}"/>
                  </a:ext>
                </a:extLst>
              </p:cNvPr>
              <p:cNvSpPr/>
              <p:nvPr userDrawn="1"/>
            </p:nvSpPr>
            <p:spPr>
              <a:xfrm>
                <a:off x="4118776" y="7114345"/>
                <a:ext cx="893101" cy="203233"/>
              </a:xfrm>
              <a:prstGeom prst="rect">
                <a:avLst/>
              </a:prstGeom>
              <a:solidFill>
                <a:srgbClr val="FF760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a:defRPr/>
                </a:pPr>
                <a:r>
                  <a:rPr lang="en-US" sz="525" dirty="0"/>
                  <a:t>Orange</a:t>
                </a:r>
                <a:br>
                  <a:rPr lang="en-US" sz="450" dirty="0"/>
                </a:br>
                <a:r>
                  <a:rPr lang="en-US" sz="450" dirty="0"/>
                  <a:t>R255,G118,B0</a:t>
                </a:r>
              </a:p>
            </p:txBody>
          </p:sp>
          <p:sp>
            <p:nvSpPr>
              <p:cNvPr id="78" name="Rectangle 77">
                <a:extLst>
                  <a:ext uri="{FF2B5EF4-FFF2-40B4-BE49-F238E27FC236}">
                    <a16:creationId xmlns:a16="http://schemas.microsoft.com/office/drawing/2014/main" id="{58B2DC95-4255-4D82-A313-6FEA18C62CE2}"/>
                  </a:ext>
                </a:extLst>
              </p:cNvPr>
              <p:cNvSpPr/>
              <p:nvPr userDrawn="1"/>
            </p:nvSpPr>
            <p:spPr>
              <a:xfrm>
                <a:off x="4118776" y="6885708"/>
                <a:ext cx="893101" cy="203233"/>
              </a:xfrm>
              <a:prstGeom prst="rect">
                <a:avLst/>
              </a:prstGeom>
              <a:solidFill>
                <a:srgbClr val="F7A8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a:defRPr/>
                </a:pPr>
                <a:r>
                  <a:rPr lang="en-US" sz="525" dirty="0">
                    <a:solidFill>
                      <a:schemeClr val="tx1"/>
                    </a:solidFill>
                  </a:rPr>
                  <a:t>Gold</a:t>
                </a:r>
                <a:br>
                  <a:rPr lang="en-US" sz="450" dirty="0">
                    <a:solidFill>
                      <a:schemeClr val="tx1"/>
                    </a:solidFill>
                  </a:rPr>
                </a:br>
                <a:r>
                  <a:rPr lang="en-US" sz="450" dirty="0">
                    <a:solidFill>
                      <a:schemeClr val="tx1"/>
                    </a:solidFill>
                  </a:rPr>
                  <a:t>R247,G168,B27</a:t>
                </a:r>
              </a:p>
            </p:txBody>
          </p:sp>
          <p:sp>
            <p:nvSpPr>
              <p:cNvPr id="79" name="Rectangle 78">
                <a:extLst>
                  <a:ext uri="{FF2B5EF4-FFF2-40B4-BE49-F238E27FC236}">
                    <a16:creationId xmlns:a16="http://schemas.microsoft.com/office/drawing/2014/main" id="{044A3DF4-6DF1-4592-A562-D435A15EEB64}"/>
                  </a:ext>
                </a:extLst>
              </p:cNvPr>
              <p:cNvSpPr/>
              <p:nvPr userDrawn="1"/>
            </p:nvSpPr>
            <p:spPr>
              <a:xfrm>
                <a:off x="1316725" y="7114345"/>
                <a:ext cx="893101" cy="203233"/>
              </a:xfrm>
              <a:prstGeom prst="rect">
                <a:avLst/>
              </a:prstGeom>
              <a:solidFill>
                <a:srgbClr val="D91B5C"/>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a:defRPr/>
                </a:pPr>
                <a:r>
                  <a:rPr lang="en-US" sz="525" dirty="0">
                    <a:solidFill>
                      <a:schemeClr val="bg1"/>
                    </a:solidFill>
                  </a:rPr>
                  <a:t>Cranberry</a:t>
                </a:r>
                <a:br>
                  <a:rPr lang="en-US" sz="450" dirty="0">
                    <a:solidFill>
                      <a:schemeClr val="bg1"/>
                    </a:solidFill>
                  </a:rPr>
                </a:br>
                <a:r>
                  <a:rPr lang="en-US" sz="450" dirty="0">
                    <a:solidFill>
                      <a:schemeClr val="bg1"/>
                    </a:solidFill>
                  </a:rPr>
                  <a:t>R217,G27, B92</a:t>
                </a:r>
              </a:p>
            </p:txBody>
          </p:sp>
          <p:sp>
            <p:nvSpPr>
              <p:cNvPr id="80" name="Rectangle 79">
                <a:extLst>
                  <a:ext uri="{FF2B5EF4-FFF2-40B4-BE49-F238E27FC236}">
                    <a16:creationId xmlns:a16="http://schemas.microsoft.com/office/drawing/2014/main" id="{4DA4101F-4E70-4F5C-A874-D20CD237A367}"/>
                  </a:ext>
                </a:extLst>
              </p:cNvPr>
              <p:cNvSpPr/>
              <p:nvPr userDrawn="1"/>
            </p:nvSpPr>
            <p:spPr>
              <a:xfrm>
                <a:off x="2250037" y="7114345"/>
                <a:ext cx="893101" cy="203233"/>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a:defRPr/>
                </a:pPr>
                <a:r>
                  <a:rPr lang="en-US" sz="525" dirty="0"/>
                  <a:t>Turquoise</a:t>
                </a:r>
                <a:br>
                  <a:rPr lang="en-US" sz="450" dirty="0"/>
                </a:br>
                <a:r>
                  <a:rPr lang="en-US" sz="450" dirty="0"/>
                  <a:t>R0,G153,B153</a:t>
                </a:r>
              </a:p>
            </p:txBody>
          </p:sp>
        </p:grpSp>
        <p:sp>
          <p:nvSpPr>
            <p:cNvPr id="5132" name="TextBox 70">
              <a:extLst>
                <a:ext uri="{FF2B5EF4-FFF2-40B4-BE49-F238E27FC236}">
                  <a16:creationId xmlns:a16="http://schemas.microsoft.com/office/drawing/2014/main" id="{91424390-3407-4B5F-855D-9F1E89D2D81C}"/>
                </a:ext>
              </a:extLst>
            </p:cNvPr>
            <p:cNvSpPr txBox="1">
              <a:spLocks noChangeArrowheads="1"/>
            </p:cNvSpPr>
            <p:nvPr userDrawn="1"/>
          </p:nvSpPr>
          <p:spPr bwMode="auto">
            <a:xfrm>
              <a:off x="95324" y="6984916"/>
              <a:ext cx="1254431" cy="246260"/>
            </a:xfrm>
            <a:prstGeom prst="rect">
              <a:avLst/>
            </a:prstGeom>
            <a:noFill/>
            <a:ln>
              <a:noFill/>
            </a:ln>
          </p:spPr>
          <p:txBody>
            <a:bodyPr wrap="none" lIns="0" rIns="0">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defRPr/>
              </a:pPr>
              <a:r>
                <a:rPr lang="en-US" altLang="en-US" sz="600" b="1"/>
                <a:t>Rotary Leadership Colors</a:t>
              </a:r>
            </a:p>
          </p:txBody>
        </p:sp>
        <p:sp>
          <p:nvSpPr>
            <p:cNvPr id="72" name="TextBox 71">
              <a:extLst>
                <a:ext uri="{FF2B5EF4-FFF2-40B4-BE49-F238E27FC236}">
                  <a16:creationId xmlns:a16="http://schemas.microsoft.com/office/drawing/2014/main" id="{CC2E6688-A6AD-444E-97F1-5D415525BEC0}"/>
                </a:ext>
              </a:extLst>
            </p:cNvPr>
            <p:cNvSpPr txBox="1"/>
            <p:nvPr userDrawn="1"/>
          </p:nvSpPr>
          <p:spPr>
            <a:xfrm>
              <a:off x="465089" y="7222022"/>
              <a:ext cx="878316" cy="246260"/>
            </a:xfrm>
            <a:prstGeom prst="rect">
              <a:avLst/>
            </a:prstGeom>
            <a:noFill/>
          </p:spPr>
          <p:txBody>
            <a:bodyPr wrap="none" lIns="0" rIns="0">
              <a:spAutoFit/>
            </a:bodyPr>
            <a:lstStyle>
              <a:defPPr>
                <a:defRPr lang="en-US"/>
              </a:defPPr>
              <a:lvl1pPr algn="r">
                <a:defRPr sz="800" b="1"/>
              </a:lvl1pPr>
            </a:lstStyle>
            <a:p>
              <a:pPr>
                <a:defRPr/>
              </a:pPr>
              <a:r>
                <a:rPr lang="en-US" sz="600" dirty="0">
                  <a:solidFill>
                    <a:schemeClr val="tx1">
                      <a:lumMod val="65000"/>
                      <a:lumOff val="35000"/>
                    </a:schemeClr>
                  </a:solidFill>
                </a:rPr>
                <a:t>Secondary Colors</a:t>
              </a:r>
            </a:p>
          </p:txBody>
        </p:sp>
      </p:grpSp>
    </p:spTree>
    <p:custDataLst>
      <p:tags r:id="rId24"/>
    </p:custDataLst>
    <p:extLst>
      <p:ext uri="{BB962C8B-B14F-4D97-AF65-F5344CB8AC3E}">
        <p14:creationId xmlns:p14="http://schemas.microsoft.com/office/powerpoint/2010/main" val="233556784"/>
      </p:ext>
    </p:extLst>
  </p:cSld>
  <p:clrMap bg1="lt1" tx1="dk1" bg2="lt2" tx2="dk2" accent1="accent1" accent2="accent2" accent3="accent3" accent4="accent4" accent5="accent5" accent6="accent6" hlink="hlink" folHlink="folHlink"/>
  <p:sldLayoutIdLst>
    <p:sldLayoutId id="2147486170" r:id="rId1"/>
    <p:sldLayoutId id="2147486171" r:id="rId2"/>
    <p:sldLayoutId id="2147486172" r:id="rId3"/>
    <p:sldLayoutId id="2147486173" r:id="rId4"/>
    <p:sldLayoutId id="2147486174" r:id="rId5"/>
    <p:sldLayoutId id="2147486175" r:id="rId6"/>
    <p:sldLayoutId id="2147486176" r:id="rId7"/>
    <p:sldLayoutId id="2147486177" r:id="rId8"/>
    <p:sldLayoutId id="2147486178" r:id="rId9"/>
    <p:sldLayoutId id="2147486179" r:id="rId10"/>
    <p:sldLayoutId id="2147486180" r:id="rId11"/>
    <p:sldLayoutId id="2147486181" r:id="rId12"/>
    <p:sldLayoutId id="2147486182" r:id="rId13"/>
    <p:sldLayoutId id="2147486183" r:id="rId14"/>
    <p:sldLayoutId id="2147486184" r:id="rId15"/>
    <p:sldLayoutId id="2147486185" r:id="rId16"/>
    <p:sldLayoutId id="2147486186" r:id="rId17"/>
    <p:sldLayoutId id="2147486187" r:id="rId18"/>
    <p:sldLayoutId id="2147486188" r:id="rId19"/>
    <p:sldLayoutId id="2147486189" r:id="rId20"/>
    <p:sldLayoutId id="2147486190" r:id="rId21"/>
    <p:sldLayoutId id="2147486191" r:id="rId22"/>
  </p:sldLayoutIdLst>
  <p:hf hdr="0" ftr="0" dt="0"/>
  <p:txStyles>
    <p:titleStyle>
      <a:lvl1pPr algn="l" defTabSz="685783" rtl="0" eaLnBrk="0" fontAlgn="base" hangingPunct="0">
        <a:lnSpc>
          <a:spcPct val="90000"/>
        </a:lnSpc>
        <a:spcBef>
          <a:spcPct val="0"/>
        </a:spcBef>
        <a:spcAft>
          <a:spcPct val="0"/>
        </a:spcAft>
        <a:defRPr sz="3300" b="1" kern="1200">
          <a:solidFill>
            <a:schemeClr val="tx1"/>
          </a:solidFill>
          <a:latin typeface="+mj-lt"/>
          <a:ea typeface="+mj-ea"/>
          <a:cs typeface="+mj-cs"/>
        </a:defRPr>
      </a:lvl1pPr>
      <a:lvl2pPr algn="l" defTabSz="685783" rtl="0" eaLnBrk="0" fontAlgn="base" hangingPunct="0">
        <a:lnSpc>
          <a:spcPct val="90000"/>
        </a:lnSpc>
        <a:spcBef>
          <a:spcPct val="0"/>
        </a:spcBef>
        <a:spcAft>
          <a:spcPct val="0"/>
        </a:spcAft>
        <a:defRPr sz="3300" b="1">
          <a:solidFill>
            <a:schemeClr val="tx1"/>
          </a:solidFill>
          <a:latin typeface="Arial" panose="020B0604020202020204" pitchFamily="34" charset="0"/>
        </a:defRPr>
      </a:lvl2pPr>
      <a:lvl3pPr algn="l" defTabSz="685783" rtl="0" eaLnBrk="0" fontAlgn="base" hangingPunct="0">
        <a:lnSpc>
          <a:spcPct val="90000"/>
        </a:lnSpc>
        <a:spcBef>
          <a:spcPct val="0"/>
        </a:spcBef>
        <a:spcAft>
          <a:spcPct val="0"/>
        </a:spcAft>
        <a:defRPr sz="3300" b="1">
          <a:solidFill>
            <a:schemeClr val="tx1"/>
          </a:solidFill>
          <a:latin typeface="Arial" panose="020B0604020202020204" pitchFamily="34" charset="0"/>
        </a:defRPr>
      </a:lvl3pPr>
      <a:lvl4pPr algn="l" defTabSz="685783" rtl="0" eaLnBrk="0" fontAlgn="base" hangingPunct="0">
        <a:lnSpc>
          <a:spcPct val="90000"/>
        </a:lnSpc>
        <a:spcBef>
          <a:spcPct val="0"/>
        </a:spcBef>
        <a:spcAft>
          <a:spcPct val="0"/>
        </a:spcAft>
        <a:defRPr sz="3300" b="1">
          <a:solidFill>
            <a:schemeClr val="tx1"/>
          </a:solidFill>
          <a:latin typeface="Arial" panose="020B0604020202020204" pitchFamily="34" charset="0"/>
        </a:defRPr>
      </a:lvl4pPr>
      <a:lvl5pPr algn="l" defTabSz="685783" rtl="0" eaLnBrk="0" fontAlgn="base" hangingPunct="0">
        <a:lnSpc>
          <a:spcPct val="90000"/>
        </a:lnSpc>
        <a:spcBef>
          <a:spcPct val="0"/>
        </a:spcBef>
        <a:spcAft>
          <a:spcPct val="0"/>
        </a:spcAft>
        <a:defRPr sz="3300" b="1">
          <a:solidFill>
            <a:schemeClr val="tx1"/>
          </a:solidFill>
          <a:latin typeface="Arial" panose="020B0604020202020204" pitchFamily="34" charset="0"/>
        </a:defRPr>
      </a:lvl5pPr>
      <a:lvl6pPr marL="457189" algn="l" defTabSz="685783" rtl="0" fontAlgn="base">
        <a:lnSpc>
          <a:spcPct val="90000"/>
        </a:lnSpc>
        <a:spcBef>
          <a:spcPct val="0"/>
        </a:spcBef>
        <a:spcAft>
          <a:spcPct val="0"/>
        </a:spcAft>
        <a:defRPr sz="3300" b="1">
          <a:solidFill>
            <a:schemeClr val="tx1"/>
          </a:solidFill>
          <a:latin typeface="Arial" panose="020B0604020202020204" pitchFamily="34" charset="0"/>
        </a:defRPr>
      </a:lvl6pPr>
      <a:lvl7pPr marL="914378" algn="l" defTabSz="685783" rtl="0" fontAlgn="base">
        <a:lnSpc>
          <a:spcPct val="90000"/>
        </a:lnSpc>
        <a:spcBef>
          <a:spcPct val="0"/>
        </a:spcBef>
        <a:spcAft>
          <a:spcPct val="0"/>
        </a:spcAft>
        <a:defRPr sz="3300" b="1">
          <a:solidFill>
            <a:schemeClr val="tx1"/>
          </a:solidFill>
          <a:latin typeface="Arial" panose="020B0604020202020204" pitchFamily="34" charset="0"/>
        </a:defRPr>
      </a:lvl7pPr>
      <a:lvl8pPr marL="1371566" algn="l" defTabSz="685783" rtl="0" fontAlgn="base">
        <a:lnSpc>
          <a:spcPct val="90000"/>
        </a:lnSpc>
        <a:spcBef>
          <a:spcPct val="0"/>
        </a:spcBef>
        <a:spcAft>
          <a:spcPct val="0"/>
        </a:spcAft>
        <a:defRPr sz="3300" b="1">
          <a:solidFill>
            <a:schemeClr val="tx1"/>
          </a:solidFill>
          <a:latin typeface="Arial" panose="020B0604020202020204" pitchFamily="34" charset="0"/>
        </a:defRPr>
      </a:lvl8pPr>
      <a:lvl9pPr marL="1828754" algn="l" defTabSz="685783" rtl="0" fontAlgn="base">
        <a:lnSpc>
          <a:spcPct val="90000"/>
        </a:lnSpc>
        <a:spcBef>
          <a:spcPct val="0"/>
        </a:spcBef>
        <a:spcAft>
          <a:spcPct val="0"/>
        </a:spcAft>
        <a:defRPr sz="3300" b="1">
          <a:solidFill>
            <a:schemeClr val="tx1"/>
          </a:solidFill>
          <a:latin typeface="Arial" panose="020B0604020202020204" pitchFamily="34" charset="0"/>
        </a:defRPr>
      </a:lvl9pPr>
    </p:titleStyle>
    <p:bodyStyle>
      <a:lvl1pPr marL="171446" indent="-171446" algn="l" defTabSz="685783"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37" indent="-171446" algn="l" defTabSz="685783"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28" indent="-171446" algn="l" defTabSz="685783"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20" indent="-171446" algn="l" defTabSz="685783"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12" indent="-171446" algn="l" defTabSz="685783"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22D4183-9737-47D0-A399-C54D7F7C4C0C}"/>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1E3A5CB-DFC3-4FD4-B13D-480B9D577727}"/>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50C37A-64D2-409F-A58F-B4B1F1F34952}"/>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74929172-4BF7-429F-BA25-7E9D1A4215EE}" type="datetimeFigureOut">
              <a:rPr lang="en-US" noProof="0" smtClean="0"/>
              <a:t>9/19/2026</a:t>
            </a:fld>
            <a:endParaRPr lang="en-US" noProof="0" dirty="0"/>
          </a:p>
        </p:txBody>
      </p:sp>
      <p:sp>
        <p:nvSpPr>
          <p:cNvPr id="5" name="Footer Placeholder 4">
            <a:extLst>
              <a:ext uri="{FF2B5EF4-FFF2-40B4-BE49-F238E27FC236}">
                <a16:creationId xmlns:a16="http://schemas.microsoft.com/office/drawing/2014/main" id="{C034EBE4-7608-464D-BFA2-97741404DA00}"/>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noProof="0" dirty="0"/>
          </a:p>
        </p:txBody>
      </p:sp>
      <p:sp>
        <p:nvSpPr>
          <p:cNvPr id="6" name="Slide Number Placeholder 5">
            <a:extLst>
              <a:ext uri="{FF2B5EF4-FFF2-40B4-BE49-F238E27FC236}">
                <a16:creationId xmlns:a16="http://schemas.microsoft.com/office/drawing/2014/main" id="{B56BEC42-CA83-4077-8D77-E2514DA7230A}"/>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7966EA62-41C5-4F9A-A915-5B0BC739C923}" type="slidenum">
              <a:rPr lang="en-US" noProof="0" smtClean="0"/>
              <a:t>‹#›</a:t>
            </a:fld>
            <a:endParaRPr lang="en-US" noProof="0" dirty="0"/>
          </a:p>
        </p:txBody>
      </p:sp>
    </p:spTree>
    <p:extLst>
      <p:ext uri="{BB962C8B-B14F-4D97-AF65-F5344CB8AC3E}">
        <p14:creationId xmlns:p14="http://schemas.microsoft.com/office/powerpoint/2010/main" val="2911893347"/>
      </p:ext>
    </p:extLst>
  </p:cSld>
  <p:clrMap bg1="lt1" tx1="dk1" bg2="lt2" tx2="dk2" accent1="accent1" accent2="accent2" accent3="accent3" accent4="accent4" accent5="accent5" accent6="accent6" hlink="hlink" folHlink="folHlink"/>
  <p:sldLayoutIdLst>
    <p:sldLayoutId id="2147486212" r:id="rId1"/>
    <p:sldLayoutId id="2147486213" r:id="rId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38.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01.xml"/><Relationship Id="rId1" Type="http://schemas.openxmlformats.org/officeDocument/2006/relationships/tags" Target="../tags/tag4.xml"/><Relationship Id="rId5" Type="http://schemas.openxmlformats.org/officeDocument/2006/relationships/image" Target="../media/image8.jpg"/><Relationship Id="rId4" Type="http://schemas.openxmlformats.org/officeDocument/2006/relationships/image" Target="../media/image7.emf"/></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7.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8.xml"/></Relationships>
</file>

<file path=ppt/slides/_rels/slide7.xml.rels><?xml version="1.0" encoding="UTF-8" standalone="yes"?>
<Relationships xmlns="http://schemas.openxmlformats.org/package/2006/relationships"><Relationship Id="rId3" Type="http://schemas.openxmlformats.org/officeDocument/2006/relationships/hyperlink" Target="https://www.rotary.org/en/about-rotary/our-leaders/directors" TargetMode="External"/><Relationship Id="rId2" Type="http://schemas.openxmlformats.org/officeDocument/2006/relationships/notesSlide" Target="../notesSlides/notesSlide7.xml"/><Relationship Id="rId1" Type="http://schemas.openxmlformats.org/officeDocument/2006/relationships/slideLayout" Target="../slideLayouts/slideLayout8.xml"/><Relationship Id="rId5" Type="http://schemas.openxmlformats.org/officeDocument/2006/relationships/image" Target="../media/image11.png"/><Relationship Id="rId4" Type="http://schemas.openxmlformats.org/officeDocument/2006/relationships/hyperlink" Target="https://www.rotary.org/en/trustees"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4.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44.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44.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4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6.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14.x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37.xml"/><Relationship Id="rId4" Type="http://schemas.openxmlformats.org/officeDocument/2006/relationships/image" Target="../media/image21.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notesSlide" Target="../notesSlides/notesSlide19.xml"/><Relationship Id="rId1" Type="http://schemas.openxmlformats.org/officeDocument/2006/relationships/slideLayout" Target="../slideLayouts/slideLayout8.xml"/><Relationship Id="rId6" Type="http://schemas.openxmlformats.org/officeDocument/2006/relationships/image" Target="../media/image22.png"/><Relationship Id="rId5" Type="http://schemas.openxmlformats.org/officeDocument/2006/relationships/image" Target="../media/image25.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6.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3.xml"/><Relationship Id="rId1" Type="http://schemas.openxmlformats.org/officeDocument/2006/relationships/slideLayout" Target="../slideLayouts/slideLayout126.xml"/><Relationship Id="rId5" Type="http://schemas.openxmlformats.org/officeDocument/2006/relationships/image" Target="../media/image27.png"/><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4.xml"/><Relationship Id="rId1" Type="http://schemas.openxmlformats.org/officeDocument/2006/relationships/slideLayout" Target="../slideLayouts/slideLayout12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2.pn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customXml" Target="../ink/ink3.xml"/><Relationship Id="rId5" Type="http://schemas.openxmlformats.org/officeDocument/2006/relationships/image" Target="../media/image31.png"/><Relationship Id="rId4" Type="http://schemas.openxmlformats.org/officeDocument/2006/relationships/customXml" Target="../ink/ink2.xml"/></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3.xml"/><Relationship Id="rId1" Type="http://schemas.openxmlformats.org/officeDocument/2006/relationships/slideLayout" Target="../slideLayouts/slideLayout8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81.xml"/></Relationships>
</file>

<file path=ppt/slides/_rels/slide3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5.xml"/><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6.xml"/><Relationship Id="rId1" Type="http://schemas.openxmlformats.org/officeDocument/2006/relationships/slideLayout" Target="../slideLayouts/slideLayout126.xml"/><Relationship Id="rId6" Type="http://schemas.openxmlformats.org/officeDocument/2006/relationships/image" Target="../media/image38.jpg"/><Relationship Id="rId5" Type="http://schemas.openxmlformats.org/officeDocument/2006/relationships/image" Target="../media/image37.jpg"/><Relationship Id="rId4" Type="http://schemas.openxmlformats.org/officeDocument/2006/relationships/image" Target="../media/image36.png"/></Relationships>
</file>

<file path=ppt/slides/_rels/slide3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7.xml"/><Relationship Id="rId1" Type="http://schemas.openxmlformats.org/officeDocument/2006/relationships/slideLayout" Target="../slideLayouts/slideLayout126.xml"/></Relationships>
</file>

<file path=ppt/slides/_rels/slide3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8.xml"/><Relationship Id="rId1" Type="http://schemas.openxmlformats.org/officeDocument/2006/relationships/slideLayout" Target="../slideLayouts/slideLayout81.xml"/><Relationship Id="rId4" Type="http://schemas.openxmlformats.org/officeDocument/2006/relationships/image" Target="../media/image41.png"/></Relationships>
</file>

<file path=ppt/slides/_rels/slide3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9.xml"/><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2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5.xml"/></Relationships>
</file>

<file path=ppt/slides/_rels/slide42.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3.png"/><Relationship Id="rId7" Type="http://schemas.openxmlformats.org/officeDocument/2006/relationships/customXml" Target="../ink/ink5.xml"/><Relationship Id="rId2" Type="http://schemas.openxmlformats.org/officeDocument/2006/relationships/notesSlide" Target="../notesSlides/notesSlide42.xml"/><Relationship Id="rId1" Type="http://schemas.openxmlformats.org/officeDocument/2006/relationships/slideLayout" Target="../slideLayouts/slideLayout137.xml"/><Relationship Id="rId6" Type="http://schemas.openxmlformats.org/officeDocument/2006/relationships/image" Target="../media/image44.png"/><Relationship Id="rId5" Type="http://schemas.openxmlformats.org/officeDocument/2006/relationships/customXml" Target="../ink/ink4.xml"/><Relationship Id="rId4" Type="http://schemas.openxmlformats.org/officeDocument/2006/relationships/image" Target="../media/image37.jp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9.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3" Type="http://schemas.openxmlformats.org/officeDocument/2006/relationships/hyperlink" Target="https://my.rotary.org/en/exchange-ideas/events/international-assembly" TargetMode="External"/><Relationship Id="rId2" Type="http://schemas.openxmlformats.org/officeDocument/2006/relationships/notesSlide" Target="../notesSlides/notesSlide46.xml"/><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4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9.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9.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8.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8.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8.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8.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8.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44.xml"/></Relationships>
</file>

<file path=ppt/slides/_rels/slide6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61.xml"/><Relationship Id="rId1" Type="http://schemas.openxmlformats.org/officeDocument/2006/relationships/slideLayout" Target="../slideLayouts/slideLayout86.xml"/></Relationships>
</file>

<file path=ppt/slides/_rels/slide62.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62.xml"/><Relationship Id="rId1" Type="http://schemas.openxmlformats.org/officeDocument/2006/relationships/slideLayout" Target="../slideLayouts/slideLayout9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Title 3">
            <a:extLst>
              <a:ext uri="{FF2B5EF4-FFF2-40B4-BE49-F238E27FC236}">
                <a16:creationId xmlns:a16="http://schemas.microsoft.com/office/drawing/2014/main" id="{87267C05-7E1E-1D3A-7C21-C6F1BE9E8894}"/>
              </a:ext>
            </a:extLst>
          </p:cNvPr>
          <p:cNvSpPr>
            <a:spLocks noGrp="1" noChangeArrowheads="1"/>
          </p:cNvSpPr>
          <p:nvPr>
            <p:ph type="ctr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r>
              <a:rPr lang="en-US" altLang="en-US" dirty="0">
                <a:latin typeface="Arial Narrow" panose="020B0606020202030204" pitchFamily="34" charset="0"/>
              </a:rPr>
              <a:t>ROTARY STRUCTURE </a:t>
            </a:r>
            <a:br>
              <a:rPr lang="en-US" altLang="en-US" dirty="0">
                <a:latin typeface="Arial Narrow" panose="020B0606020202030204" pitchFamily="34" charset="0"/>
              </a:rPr>
            </a:br>
            <a:r>
              <a:rPr lang="en-US" altLang="en-US" sz="2800" dirty="0">
                <a:latin typeface="Arial Narrow" panose="020B0606020202030204" pitchFamily="34" charset="0"/>
              </a:rPr>
              <a:t>CLUBS, ZONE &amp; INTERNATIONAL</a:t>
            </a:r>
          </a:p>
        </p:txBody>
      </p:sp>
      <p:pic>
        <p:nvPicPr>
          <p:cNvPr id="99331" name="Picture 5" descr="Logo, company name&#10;&#10;Description automatically generated">
            <a:extLst>
              <a:ext uri="{FF2B5EF4-FFF2-40B4-BE49-F238E27FC236}">
                <a16:creationId xmlns:a16="http://schemas.microsoft.com/office/drawing/2014/main" id="{332204AA-6D57-D35D-3CAA-78D5A6E0CA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9925" y="209550"/>
            <a:ext cx="2724150" cy="139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16F3585-F07D-4440-9AF3-4237E674AA1E}"/>
              </a:ext>
            </a:extLst>
          </p:cNvPr>
          <p:cNvSpPr/>
          <p:nvPr/>
        </p:nvSpPr>
        <p:spPr>
          <a:xfrm>
            <a:off x="-36701" y="-45289"/>
            <a:ext cx="9144000" cy="5143500"/>
          </a:xfrm>
          <a:prstGeom prst="rect">
            <a:avLst/>
          </a:prstGeom>
          <a:solidFill>
            <a:srgbClr val="005D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dirty="0">
              <a:solidFill>
                <a:srgbClr val="FFFFFF"/>
              </a:solidFill>
              <a:latin typeface="Arial" panose="020B0604020202020204"/>
            </a:endParaRPr>
          </a:p>
        </p:txBody>
      </p:sp>
      <p:sp>
        <p:nvSpPr>
          <p:cNvPr id="9" name="Rectangle 8">
            <a:extLst>
              <a:ext uri="{FF2B5EF4-FFF2-40B4-BE49-F238E27FC236}">
                <a16:creationId xmlns:a16="http://schemas.microsoft.com/office/drawing/2014/main" id="{D71F5F51-E941-8C40-9192-FD83E46A1611}"/>
              </a:ext>
            </a:extLst>
          </p:cNvPr>
          <p:cNvSpPr/>
          <p:nvPr/>
        </p:nvSpPr>
        <p:spPr>
          <a:xfrm>
            <a:off x="-28952" y="3768947"/>
            <a:ext cx="9144000" cy="1329264"/>
          </a:xfrm>
          <a:prstGeom prst="rect">
            <a:avLst/>
          </a:prstGeom>
          <a:solidFill>
            <a:srgbClr val="02B3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dirty="0">
              <a:solidFill>
                <a:srgbClr val="FFFFFF"/>
              </a:solidFill>
              <a:highlight>
                <a:srgbClr val="01B4E7"/>
              </a:highlight>
              <a:latin typeface="Arial" panose="020B0604020202020204"/>
            </a:endParaRPr>
          </a:p>
        </p:txBody>
      </p:sp>
      <p:pic>
        <p:nvPicPr>
          <p:cNvPr id="10" name="Picture 9">
            <a:extLst>
              <a:ext uri="{FF2B5EF4-FFF2-40B4-BE49-F238E27FC236}">
                <a16:creationId xmlns:a16="http://schemas.microsoft.com/office/drawing/2014/main" id="{96EE50F4-4526-3043-AE6C-43D5B666C4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18685" y="4395650"/>
            <a:ext cx="1412828" cy="537273"/>
          </a:xfrm>
          <a:prstGeom prst="rect">
            <a:avLst/>
          </a:prstGeom>
        </p:spPr>
      </p:pic>
      <p:sp>
        <p:nvSpPr>
          <p:cNvPr id="12" name="Text Placeholder 6">
            <a:extLst>
              <a:ext uri="{FF2B5EF4-FFF2-40B4-BE49-F238E27FC236}">
                <a16:creationId xmlns:a16="http://schemas.microsoft.com/office/drawing/2014/main" id="{F58B4202-5033-8847-9549-FD12033863D4}"/>
              </a:ext>
            </a:extLst>
          </p:cNvPr>
          <p:cNvSpPr txBox="1">
            <a:spLocks/>
          </p:cNvSpPr>
          <p:nvPr/>
        </p:nvSpPr>
        <p:spPr>
          <a:xfrm>
            <a:off x="76368" y="5220269"/>
            <a:ext cx="3997489" cy="740715"/>
          </a:xfrm>
          <a:prstGeom prst="rect">
            <a:avLst/>
          </a:prstGeom>
          <a:noFill/>
          <a:ln w="44450">
            <a:noFill/>
          </a:ln>
        </p:spPr>
        <p:txBody>
          <a:bodyPr vert="horz" lIns="68580" tIns="0" rIns="68580" bIns="0" rtlCol="0" anchor="t" anchorCtr="0"/>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685800" fontAlgn="auto">
              <a:spcBef>
                <a:spcPts val="0"/>
              </a:spcBef>
              <a:spcAft>
                <a:spcPts val="0"/>
              </a:spcAft>
            </a:pPr>
            <a:r>
              <a:rPr lang="en-US" sz="2700" b="1" dirty="0">
                <a:solidFill>
                  <a:srgbClr val="DA1A5A"/>
                </a:solidFill>
                <a:latin typeface="Arial" panose="020B0604020202020204"/>
              </a:rPr>
              <a:t>Title Page Option</a:t>
            </a:r>
            <a:endParaRPr lang="en-US" sz="2700" b="1" dirty="0">
              <a:solidFill>
                <a:srgbClr val="DA1A5A"/>
              </a:solidFill>
              <a:latin typeface="Arial" panose="020B0604020202020204" pitchFamily="34" charset="0"/>
              <a:ea typeface="Arial" charset="0"/>
              <a:cs typeface="Arial" panose="020B0604020202020204" pitchFamily="34" charset="0"/>
            </a:endParaRPr>
          </a:p>
        </p:txBody>
      </p:sp>
      <p:sp>
        <p:nvSpPr>
          <p:cNvPr id="11" name="Subtitle 3">
            <a:extLst>
              <a:ext uri="{FF2B5EF4-FFF2-40B4-BE49-F238E27FC236}">
                <a16:creationId xmlns:a16="http://schemas.microsoft.com/office/drawing/2014/main" id="{568A6A20-78A7-024E-A441-EEAEDC7E8666}"/>
              </a:ext>
            </a:extLst>
          </p:cNvPr>
          <p:cNvSpPr txBox="1">
            <a:spLocks/>
          </p:cNvSpPr>
          <p:nvPr/>
        </p:nvSpPr>
        <p:spPr>
          <a:xfrm>
            <a:off x="0" y="3220278"/>
            <a:ext cx="9144000" cy="31321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fontAlgn="auto">
              <a:spcBef>
                <a:spcPts val="750"/>
              </a:spcBef>
              <a:spcAft>
                <a:spcPts val="0"/>
              </a:spcAft>
              <a:buNone/>
            </a:pPr>
            <a:r>
              <a:rPr lang="en-US" sz="3600" b="1" dirty="0">
                <a:solidFill>
                  <a:srgbClr val="FFFFFF"/>
                </a:solidFill>
                <a:latin typeface="Arial" panose="020B0604020202020204" pitchFamily="34" charset="0"/>
                <a:cs typeface="Arial" panose="020B0604020202020204" pitchFamily="34" charset="0"/>
              </a:rPr>
              <a:t>ROTARY WAS STARTED IN 1905</a:t>
            </a:r>
          </a:p>
        </p:txBody>
      </p:sp>
      <p:sp>
        <p:nvSpPr>
          <p:cNvPr id="13" name="Subtitle 14">
            <a:extLst>
              <a:ext uri="{FF2B5EF4-FFF2-40B4-BE49-F238E27FC236}">
                <a16:creationId xmlns:a16="http://schemas.microsoft.com/office/drawing/2014/main" id="{002C0903-D219-114B-950B-117984639F4E}"/>
              </a:ext>
            </a:extLst>
          </p:cNvPr>
          <p:cNvSpPr txBox="1">
            <a:spLocks/>
          </p:cNvSpPr>
          <p:nvPr/>
        </p:nvSpPr>
        <p:spPr>
          <a:xfrm>
            <a:off x="0" y="3741951"/>
            <a:ext cx="9144000" cy="31321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fontAlgn="auto">
              <a:spcBef>
                <a:spcPts val="750"/>
              </a:spcBef>
              <a:spcAft>
                <a:spcPts val="0"/>
              </a:spcAft>
              <a:buNone/>
            </a:pPr>
            <a:r>
              <a:rPr lang="en-US" sz="2400" b="1" dirty="0">
                <a:solidFill>
                  <a:schemeClr val="bg1"/>
                </a:solidFill>
                <a:latin typeface="Arial" panose="020B0604020202020204"/>
              </a:rPr>
              <a:t>in Chicago by an attorney named Paul Harris. </a:t>
            </a:r>
          </a:p>
          <a:p>
            <a:pPr marL="0" indent="0" algn="ctr" defTabSz="685800" fontAlgn="auto">
              <a:spcBef>
                <a:spcPts val="750"/>
              </a:spcBef>
              <a:spcAft>
                <a:spcPts val="0"/>
              </a:spcAft>
              <a:buNone/>
            </a:pPr>
            <a:r>
              <a:rPr lang="en-US" sz="2400" b="1" dirty="0">
                <a:solidFill>
                  <a:schemeClr val="bg1"/>
                </a:solidFill>
                <a:latin typeface="Arial" panose="020B0604020202020204"/>
              </a:rPr>
              <a:t>Founding years focused on building an organization that encouraged friendship and service.</a:t>
            </a:r>
          </a:p>
        </p:txBody>
      </p:sp>
      <p:pic>
        <p:nvPicPr>
          <p:cNvPr id="3" name="Picture 2">
            <a:extLst>
              <a:ext uri="{FF2B5EF4-FFF2-40B4-BE49-F238E27FC236}">
                <a16:creationId xmlns:a16="http://schemas.microsoft.com/office/drawing/2014/main" id="{FFB6D578-1B65-4A29-8BAB-6824F1BA133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32166" y="198782"/>
            <a:ext cx="3943082" cy="2633519"/>
          </a:xfrm>
          <a:prstGeom prst="rect">
            <a:avLst/>
          </a:prstGeom>
        </p:spPr>
      </p:pic>
      <p:sp>
        <p:nvSpPr>
          <p:cNvPr id="5" name="Arrow: Down 4">
            <a:extLst>
              <a:ext uri="{FF2B5EF4-FFF2-40B4-BE49-F238E27FC236}">
                <a16:creationId xmlns:a16="http://schemas.microsoft.com/office/drawing/2014/main" id="{7BE3F7A7-FD8E-A642-A59E-7FE5189FB69B}"/>
              </a:ext>
            </a:extLst>
          </p:cNvPr>
          <p:cNvSpPr/>
          <p:nvPr/>
        </p:nvSpPr>
        <p:spPr>
          <a:xfrm rot="3154085">
            <a:off x="6858402" y="132375"/>
            <a:ext cx="269770" cy="710011"/>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745417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Title 1">
            <a:extLst>
              <a:ext uri="{FF2B5EF4-FFF2-40B4-BE49-F238E27FC236}">
                <a16:creationId xmlns:a16="http://schemas.microsoft.com/office/drawing/2014/main" id="{91330922-5A1B-AEAE-D1AA-2BA8F65C015D}"/>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r>
              <a:rPr lang="en-US" altLang="en-US">
                <a:latin typeface="Arial Narrow" panose="020B0606020202030204" pitchFamily="34" charset="0"/>
              </a:rPr>
              <a:t>Rotary International Vision Statement</a:t>
            </a:r>
          </a:p>
        </p:txBody>
      </p:sp>
      <p:pic>
        <p:nvPicPr>
          <p:cNvPr id="103427" name="Picture 2">
            <a:extLst>
              <a:ext uri="{FF2B5EF4-FFF2-40B4-BE49-F238E27FC236}">
                <a16:creationId xmlns:a16="http://schemas.microsoft.com/office/drawing/2014/main" id="{EF47EA00-578F-2AE3-B76A-F8C148EEAFE2}"/>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81000" y="798513"/>
            <a:ext cx="8248650" cy="43449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D24D0-9C4E-B2F5-CA50-CC7BDE4D5D05}"/>
              </a:ext>
            </a:extLst>
          </p:cNvPr>
          <p:cNvSpPr>
            <a:spLocks noGrp="1"/>
          </p:cNvSpPr>
          <p:nvPr>
            <p:ph type="title"/>
          </p:nvPr>
        </p:nvSpPr>
        <p:spPr>
          <a:xfrm>
            <a:off x="285750" y="0"/>
            <a:ext cx="8629650" cy="1155700"/>
          </a:xfrm>
        </p:spPr>
        <p:txBody>
          <a:bodyPr rtlCol="0">
            <a:normAutofit/>
          </a:bodyPr>
          <a:lstStyle/>
          <a:p>
            <a:pPr eaLnBrk="1" fontAlgn="auto" hangingPunct="1">
              <a:spcAft>
                <a:spcPts val="0"/>
              </a:spcAft>
              <a:defRPr/>
            </a:pPr>
            <a:r>
              <a:rPr lang="en-US" dirty="0"/>
              <a:t>Our mission</a:t>
            </a:r>
          </a:p>
        </p:txBody>
      </p:sp>
      <p:sp>
        <p:nvSpPr>
          <p:cNvPr id="3" name="Slide Number Placeholder 2">
            <a:extLst>
              <a:ext uri="{FF2B5EF4-FFF2-40B4-BE49-F238E27FC236}">
                <a16:creationId xmlns:a16="http://schemas.microsoft.com/office/drawing/2014/main" id="{15E6DEA7-9CF4-DB46-7F03-F5BB037D45A0}"/>
              </a:ext>
            </a:extLst>
          </p:cNvPr>
          <p:cNvSpPr>
            <a:spLocks noGrp="1"/>
          </p:cNvSpPr>
          <p:nvPr>
            <p:ph type="sldNum" sz="quarter" idx="10"/>
          </p:nvPr>
        </p:nvSpPr>
        <p:spPr/>
        <p:txBody>
          <a:bodyPr/>
          <a:lstStyle/>
          <a:p>
            <a:pPr defTabSz="685800" eaLnBrk="1" fontAlgn="auto" hangingPunct="1">
              <a:spcBef>
                <a:spcPts val="0"/>
              </a:spcBef>
              <a:spcAft>
                <a:spcPts val="0"/>
              </a:spcAft>
              <a:defRPr/>
            </a:pPr>
            <a:fld id="{485F1D77-739E-44C9-A791-DE1BF0733ADE}" type="slidenum">
              <a:rPr>
                <a:solidFill>
                  <a:srgbClr val="000000"/>
                </a:solidFill>
                <a:latin typeface="Arial" panose="020B0604020202020204"/>
                <a:ea typeface="+mn-ea"/>
              </a:rPr>
              <a:pPr defTabSz="685800" eaLnBrk="1" fontAlgn="auto" hangingPunct="1">
                <a:spcBef>
                  <a:spcPts val="0"/>
                </a:spcBef>
                <a:spcAft>
                  <a:spcPts val="0"/>
                </a:spcAft>
                <a:defRPr/>
              </a:pPr>
              <a:t>4</a:t>
            </a:fld>
            <a:endParaRPr dirty="0">
              <a:solidFill>
                <a:srgbClr val="000000"/>
              </a:solidFill>
              <a:latin typeface="Arial" panose="020B0604020202020204"/>
              <a:ea typeface="+mn-ea"/>
            </a:endParaRPr>
          </a:p>
        </p:txBody>
      </p:sp>
      <p:sp>
        <p:nvSpPr>
          <p:cNvPr id="7" name="TextBox 6">
            <a:extLst>
              <a:ext uri="{FF2B5EF4-FFF2-40B4-BE49-F238E27FC236}">
                <a16:creationId xmlns:a16="http://schemas.microsoft.com/office/drawing/2014/main" id="{28E03CA9-5AD9-606F-E4F0-1EFF22A3BEAF}"/>
              </a:ext>
            </a:extLst>
          </p:cNvPr>
          <p:cNvSpPr txBox="1"/>
          <p:nvPr/>
        </p:nvSpPr>
        <p:spPr>
          <a:xfrm>
            <a:off x="1401763" y="1657350"/>
            <a:ext cx="6397625" cy="2170113"/>
          </a:xfrm>
          <a:prstGeom prst="rect">
            <a:avLst/>
          </a:prstGeom>
          <a:noFill/>
        </p:spPr>
        <p:txBody>
          <a:bodyPr>
            <a:spAutoFit/>
          </a:bodyPr>
          <a:lstStyle/>
          <a:p>
            <a:pPr algn="ctr" defTabSz="685800" eaLnBrk="1" fontAlgn="auto" hangingPunct="1">
              <a:spcBef>
                <a:spcPts val="0"/>
              </a:spcBef>
              <a:spcAft>
                <a:spcPts val="0"/>
              </a:spcAft>
              <a:defRPr/>
            </a:pPr>
            <a:r>
              <a:rPr lang="en-US" sz="2700" dirty="0">
                <a:solidFill>
                  <a:srgbClr val="39424A"/>
                </a:solidFill>
                <a:latin typeface="Open Sans"/>
                <a:ea typeface="+mn-ea"/>
              </a:rPr>
              <a:t>We provide service to others, promote integrity, and advance world understanding, goodwill, and peace through our fellowship of business, professional, and community leaders.</a:t>
            </a:r>
            <a:endParaRPr lang="en-US" sz="2700" dirty="0">
              <a:solidFill>
                <a:srgbClr val="000000"/>
              </a:solidFill>
              <a:latin typeface="Arial" panose="020B0604020202020204"/>
              <a:ea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9D6BEC7-2CB0-FA8F-702E-2378E9562949}"/>
              </a:ext>
            </a:extLst>
          </p:cNvPr>
          <p:cNvSpPr>
            <a:spLocks noGrp="1"/>
          </p:cNvSpPr>
          <p:nvPr>
            <p:ph type="title"/>
          </p:nvPr>
        </p:nvSpPr>
        <p:spPr>
          <a:xfrm>
            <a:off x="381000" y="342900"/>
            <a:ext cx="8763000" cy="400050"/>
          </a:xfrm>
        </p:spPr>
        <p:txBody>
          <a:bodyPr/>
          <a:lstStyle/>
          <a:p>
            <a:r>
              <a:rPr lang="en-US" dirty="0"/>
              <a:t>Our core values</a:t>
            </a:r>
          </a:p>
        </p:txBody>
      </p:sp>
      <p:pic>
        <p:nvPicPr>
          <p:cNvPr id="2" name="Picture 1">
            <a:extLst>
              <a:ext uri="{FF2B5EF4-FFF2-40B4-BE49-F238E27FC236}">
                <a16:creationId xmlns:a16="http://schemas.microsoft.com/office/drawing/2014/main" id="{B93453D7-D1C7-E208-E225-DE0CA66F86BF}"/>
              </a:ext>
            </a:extLst>
          </p:cNvPr>
          <p:cNvPicPr>
            <a:picLocks noChangeAspect="1"/>
          </p:cNvPicPr>
          <p:nvPr/>
        </p:nvPicPr>
        <p:blipFill>
          <a:blip r:embed="rId3"/>
          <a:stretch>
            <a:fillRect/>
          </a:stretch>
        </p:blipFill>
        <p:spPr>
          <a:xfrm>
            <a:off x="530963" y="914401"/>
            <a:ext cx="8082073" cy="3394472"/>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6E5D8"/>
        </a:solidFill>
        <a:effectLst/>
      </p:bgPr>
    </p:bg>
    <p:spTree>
      <p:nvGrpSpPr>
        <p:cNvPr id="1" name=""/>
        <p:cNvGrpSpPr/>
        <p:nvPr/>
      </p:nvGrpSpPr>
      <p:grpSpPr>
        <a:xfrm>
          <a:off x="0" y="0"/>
          <a:ext cx="0" cy="0"/>
          <a:chOff x="0" y="0"/>
          <a:chExt cx="0" cy="0"/>
        </a:xfrm>
      </p:grpSpPr>
      <p:sp>
        <p:nvSpPr>
          <p:cNvPr id="109570" name="Title 3">
            <a:extLst>
              <a:ext uri="{FF2B5EF4-FFF2-40B4-BE49-F238E27FC236}">
                <a16:creationId xmlns:a16="http://schemas.microsoft.com/office/drawing/2014/main" id="{56CD68C6-7180-CAB2-D91F-A8EBBFD0FD5B}"/>
              </a:ext>
            </a:extLst>
          </p:cNvPr>
          <p:cNvSpPr>
            <a:spLocks noGrp="1"/>
          </p:cNvSpPr>
          <p:nvPr>
            <p:ph type="ctrTitle"/>
          </p:nvPr>
        </p:nvSpPr>
        <p:spPr bwMode="auto">
          <a:xfrm>
            <a:off x="0" y="2000250"/>
            <a:ext cx="9144000" cy="12001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eaLnBrk="1" hangingPunct="1"/>
            <a:r>
              <a:rPr lang="en-US" altLang="en-US">
                <a:latin typeface="Arial Narrow" panose="020B0606020202030204" pitchFamily="34" charset="0"/>
              </a:rPr>
              <a:t>ROTARY’S STRUCTURE</a:t>
            </a:r>
          </a:p>
        </p:txBody>
      </p:sp>
    </p:spTree>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Title 1">
            <a:extLst>
              <a:ext uri="{FF2B5EF4-FFF2-40B4-BE49-F238E27FC236}">
                <a16:creationId xmlns:a16="http://schemas.microsoft.com/office/drawing/2014/main" id="{3074C136-E2FA-94E4-70D7-BF3AC57BBD90}"/>
              </a:ext>
            </a:extLst>
          </p:cNvPr>
          <p:cNvSpPr>
            <a:spLocks noGrp="1" noChangeArrowheads="1"/>
          </p:cNvSpPr>
          <p:nvPr>
            <p:ph type="title"/>
          </p:nvPr>
        </p:nvSpPr>
        <p:spPr bwMode="auto">
          <a:xfrm>
            <a:off x="395323" y="285750"/>
            <a:ext cx="8763000" cy="4000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r>
              <a:rPr lang="en-US" altLang="en-US" dirty="0">
                <a:latin typeface="Arial Narrow" panose="020B0606020202030204" pitchFamily="34" charset="0"/>
              </a:rPr>
              <a:t>Rotary’s Structure in 3 Parts:</a:t>
            </a:r>
          </a:p>
        </p:txBody>
      </p:sp>
      <p:sp>
        <p:nvSpPr>
          <p:cNvPr id="46083" name="Content Placeholder 2">
            <a:extLst>
              <a:ext uri="{FF2B5EF4-FFF2-40B4-BE49-F238E27FC236}">
                <a16:creationId xmlns:a16="http://schemas.microsoft.com/office/drawing/2014/main" id="{D8693EEC-4906-D5B1-3A67-73A0D7E34B22}"/>
              </a:ext>
            </a:extLst>
          </p:cNvPr>
          <p:cNvSpPr>
            <a:spLocks noGrp="1" noChangeArrowheads="1"/>
          </p:cNvSpPr>
          <p:nvPr>
            <p:ph idx="1"/>
          </p:nvPr>
        </p:nvSpPr>
        <p:spPr bwMode="auto">
          <a:xfrm>
            <a:off x="152400" y="2114550"/>
            <a:ext cx="8915400" cy="3394075"/>
          </a:xfrm>
        </p:spPr>
        <p:txBody>
          <a:bodyPr vert="horz" wrap="square" lIns="91440" tIns="45720" rIns="91440" bIns="45720" numCol="1" anchor="t" anchorCtr="0" compatLnSpc="1">
            <a:prstTxWarp prst="textNoShape">
              <a:avLst/>
            </a:prstTxWarp>
          </a:bodyPr>
          <a:lstStyle/>
          <a:p>
            <a:pPr marL="0" indent="0" algn="ctr">
              <a:buFont typeface="Arial" panose="020B0604020202020204" pitchFamily="34" charset="0"/>
              <a:buNone/>
              <a:defRPr/>
            </a:pPr>
            <a:endParaRPr lang="en-US" altLang="en-US" sz="800" dirty="0">
              <a:latin typeface="Arial Narrow" panose="020B0606020202030204" pitchFamily="34" charset="0"/>
            </a:endParaRPr>
          </a:p>
          <a:p>
            <a:pPr>
              <a:buFont typeface="Wingdings" panose="05000000000000000000" pitchFamily="2" charset="2"/>
              <a:buChar char="Ø"/>
              <a:defRPr/>
            </a:pPr>
            <a:r>
              <a:rPr lang="en-US" altLang="en-US" sz="1800" dirty="0">
                <a:latin typeface="Georgia" panose="02040502050405020303" pitchFamily="18" charset="0"/>
              </a:rPr>
              <a:t>The operations of a Club are overseen by its Board. The Club is an “Unincorporated Organization” for DCCA and falls under RI’s 501(c)(4) umbrella with IRS.</a:t>
            </a:r>
          </a:p>
          <a:p>
            <a:pPr>
              <a:buFont typeface="Wingdings" panose="05000000000000000000" pitchFamily="2" charset="2"/>
              <a:buChar char="Ø"/>
              <a:defRPr/>
            </a:pPr>
            <a:r>
              <a:rPr lang="en-US" altLang="en-US" sz="1800" dirty="0">
                <a:latin typeface="Georgia" panose="02040502050405020303" pitchFamily="18" charset="0"/>
              </a:rPr>
              <a:t>The operations of Rotary International, a member organization, are overseen by its </a:t>
            </a:r>
            <a:r>
              <a:rPr lang="en-US" altLang="en-US" sz="1800" b="1" dirty="0">
                <a:latin typeface="Georgia" panose="02040502050405020303" pitchFamily="18" charset="0"/>
                <a:hlinkClick r:id="rId3"/>
              </a:rPr>
              <a:t>Board of Directors</a:t>
            </a:r>
            <a:r>
              <a:rPr lang="en-US" altLang="en-US" sz="1800" dirty="0">
                <a:latin typeface="Georgia" panose="02040502050405020303" pitchFamily="18" charset="0"/>
              </a:rPr>
              <a:t>. 501(c)(4)</a:t>
            </a:r>
          </a:p>
          <a:p>
            <a:pPr>
              <a:buFont typeface="Wingdings" panose="05000000000000000000" pitchFamily="2" charset="2"/>
              <a:buChar char="Ø"/>
              <a:defRPr/>
            </a:pPr>
            <a:r>
              <a:rPr lang="en-US" altLang="en-US" sz="1800" dirty="0">
                <a:latin typeface="Georgia" panose="02040502050405020303" pitchFamily="18" charset="0"/>
              </a:rPr>
              <a:t>The Rotary Foundation is organized as a public charity operated exclusively for charitable purposes and governed by a </a:t>
            </a:r>
            <a:r>
              <a:rPr lang="en-US" altLang="en-US" sz="1800" b="1" dirty="0">
                <a:latin typeface="Georgia" panose="02040502050405020303" pitchFamily="18" charset="0"/>
                <a:hlinkClick r:id="rId4"/>
              </a:rPr>
              <a:t>Board of Trustees</a:t>
            </a:r>
            <a:r>
              <a:rPr lang="en-US" altLang="en-US" sz="1800" dirty="0">
                <a:latin typeface="Georgia" panose="02040502050405020303" pitchFamily="18" charset="0"/>
              </a:rPr>
              <a:t>. 501(c)(3)</a:t>
            </a:r>
          </a:p>
          <a:p>
            <a:pPr marL="0" indent="0">
              <a:buFont typeface="Arial" panose="020B0604020202020204" pitchFamily="34" charset="0"/>
              <a:buNone/>
              <a:defRPr/>
            </a:pPr>
            <a:endParaRPr lang="en-US" altLang="en-US" sz="2800" dirty="0">
              <a:latin typeface="Georgia" panose="02040502050405020303" pitchFamily="18" charset="0"/>
            </a:endParaRPr>
          </a:p>
        </p:txBody>
      </p:sp>
      <p:pic>
        <p:nvPicPr>
          <p:cNvPr id="3" name="Picture 2">
            <a:extLst>
              <a:ext uri="{FF2B5EF4-FFF2-40B4-BE49-F238E27FC236}">
                <a16:creationId xmlns:a16="http://schemas.microsoft.com/office/drawing/2014/main" id="{DCB940D4-1E2E-97C5-CE3E-3F9393F315D3}"/>
              </a:ext>
            </a:extLst>
          </p:cNvPr>
          <p:cNvPicPr>
            <a:picLocks noChangeAspect="1"/>
          </p:cNvPicPr>
          <p:nvPr/>
        </p:nvPicPr>
        <p:blipFill>
          <a:blip r:embed="rId5"/>
          <a:stretch>
            <a:fillRect/>
          </a:stretch>
        </p:blipFill>
        <p:spPr>
          <a:xfrm>
            <a:off x="1524000" y="742950"/>
            <a:ext cx="5987668" cy="15240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1" name="Rectangle 10" descr="&quot;&quot;">
            <a:extLst>
              <a:ext uri="{FF2B5EF4-FFF2-40B4-BE49-F238E27FC236}">
                <a16:creationId xmlns:a16="http://schemas.microsoft.com/office/drawing/2014/main" id="{4854289B-960A-42AE-73BF-AED7E8FFF433}"/>
              </a:ext>
            </a:extLst>
          </p:cNvPr>
          <p:cNvSpPr>
            <a:spLocks noGrp="1" noRot="1" noChangeAspect="1" noMove="1" noResize="1" noEditPoints="1" noAdjustHandles="1" noChangeArrowheads="1" noChangeShapeType="1" noTextEdit="1"/>
          </p:cNvSpPr>
          <p:nvPr/>
        </p:nvSpPr>
        <p:spPr>
          <a:xfrm>
            <a:off x="0" y="0"/>
            <a:ext cx="9142413"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Calibri"/>
              <a:ea typeface="+mn-ea"/>
              <a:cs typeface="+mn-cs"/>
            </a:endParaRPr>
          </a:p>
        </p:txBody>
      </p:sp>
      <p:grpSp>
        <p:nvGrpSpPr>
          <p:cNvPr id="138243" name="Group 12">
            <a:extLst>
              <a:ext uri="{FF2B5EF4-FFF2-40B4-BE49-F238E27FC236}">
                <a16:creationId xmlns:a16="http://schemas.microsoft.com/office/drawing/2014/main" id="{0FB87AC8-2C28-2103-0314-BDCA3779D591}"/>
              </a:ext>
              <a:ext uri="{C183D7F6-B498-43B3-948B-1728B52AA6E4}">
                <adec:decorative xmlns:adec="http://schemas.microsoft.com/office/drawing/2017/decorative" val="1"/>
              </a:ext>
            </a:extLst>
          </p:cNvPr>
          <p:cNvGrpSpPr>
            <a:grpSpLocks noGrp="1" noUngrp="1" noRot="1" noChangeAspect="1" noMove="1" noResize="1"/>
          </p:cNvGrpSpPr>
          <p:nvPr/>
        </p:nvGrpSpPr>
        <p:grpSpPr bwMode="auto">
          <a:xfrm>
            <a:off x="307975" y="476250"/>
            <a:ext cx="8356600" cy="1862138"/>
            <a:chOff x="409710" y="635715"/>
            <a:chExt cx="11142208" cy="2482136"/>
          </a:xfrm>
        </p:grpSpPr>
        <p:sp>
          <p:nvSpPr>
            <p:cNvPr id="14" name="Freeform 44" descr="&quot;&quot;">
              <a:extLst>
                <a:ext uri="{FF2B5EF4-FFF2-40B4-BE49-F238E27FC236}">
                  <a16:creationId xmlns:a16="http://schemas.microsoft.com/office/drawing/2014/main" id="{564C12E1-F76F-C8F8-4868-83455A02B0FB}"/>
                </a:ext>
              </a:extLst>
            </p:cNvPr>
            <p:cNvSpPr>
              <a:spLocks/>
            </p:cNvSpPr>
            <p:nvPr/>
          </p:nvSpPr>
          <p:spPr bwMode="auto">
            <a:xfrm>
              <a:off x="11223833" y="635715"/>
              <a:ext cx="328085" cy="1741516"/>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lIns="68580" tIns="34290" rIns="68580" bIns="3429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panose="020B0604020202020204"/>
                <a:ea typeface="MS PGothic" panose="020B0600070205080204" pitchFamily="34" charset="-128"/>
                <a:cs typeface="+mn-cs"/>
              </a:endParaRPr>
            </a:p>
          </p:txBody>
        </p:sp>
        <p:sp>
          <p:nvSpPr>
            <p:cNvPr id="15" name="Freeform 45" descr="&quot;&quot;">
              <a:extLst>
                <a:ext uri="{FF2B5EF4-FFF2-40B4-BE49-F238E27FC236}">
                  <a16:creationId xmlns:a16="http://schemas.microsoft.com/office/drawing/2014/main" id="{09E07B79-61A9-BD1A-56B9-22303D38A14D}"/>
                </a:ext>
              </a:extLst>
            </p:cNvPr>
            <p:cNvSpPr>
              <a:spLocks/>
            </p:cNvSpPr>
            <p:nvPr/>
          </p:nvSpPr>
          <p:spPr bwMode="auto">
            <a:xfrm>
              <a:off x="409710" y="1022954"/>
              <a:ext cx="709089" cy="2094897"/>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lIns="68580" tIns="34290" rIns="68580" bIns="3429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panose="020B0604020202020204"/>
                <a:ea typeface="MS PGothic" panose="020B0600070205080204" pitchFamily="34" charset="-128"/>
                <a:cs typeface="+mn-cs"/>
              </a:endParaRPr>
            </a:p>
          </p:txBody>
        </p:sp>
        <p:sp>
          <p:nvSpPr>
            <p:cNvPr id="16" name="Freeform 46" descr="&quot;&quot;">
              <a:extLst>
                <a:ext uri="{FF2B5EF4-FFF2-40B4-BE49-F238E27FC236}">
                  <a16:creationId xmlns:a16="http://schemas.microsoft.com/office/drawing/2014/main" id="{B6F0C313-38B8-B333-D67F-424A2E14493B}"/>
                </a:ext>
              </a:extLst>
            </p:cNvPr>
            <p:cNvSpPr>
              <a:spLocks/>
            </p:cNvSpPr>
            <p:nvPr/>
          </p:nvSpPr>
          <p:spPr bwMode="auto">
            <a:xfrm>
              <a:off x="409710" y="836741"/>
              <a:ext cx="402169" cy="1705542"/>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lIns="68580" tIns="34290" rIns="68580" bIns="3429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panose="020B0604020202020204"/>
                <a:ea typeface="MS PGothic" panose="020B0600070205080204" pitchFamily="34" charset="-128"/>
                <a:cs typeface="+mn-cs"/>
              </a:endParaRPr>
            </a:p>
          </p:txBody>
        </p:sp>
        <p:sp>
          <p:nvSpPr>
            <p:cNvPr id="17" name="Freeform 47" descr="&quot;&quot;">
              <a:extLst>
                <a:ext uri="{FF2B5EF4-FFF2-40B4-BE49-F238E27FC236}">
                  <a16:creationId xmlns:a16="http://schemas.microsoft.com/office/drawing/2014/main" id="{E4AC1388-6149-DE98-6DD7-EC3C0994D26C}"/>
                </a:ext>
              </a:extLst>
            </p:cNvPr>
            <p:cNvSpPr>
              <a:spLocks/>
            </p:cNvSpPr>
            <p:nvPr/>
          </p:nvSpPr>
          <p:spPr bwMode="auto">
            <a:xfrm>
              <a:off x="644662" y="639947"/>
              <a:ext cx="167217" cy="1714006"/>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lIns="68580" tIns="34290" rIns="68580" bIns="3429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panose="020B0604020202020204"/>
                <a:ea typeface="MS PGothic" panose="020B0600070205080204" pitchFamily="34" charset="-128"/>
                <a:cs typeface="+mn-cs"/>
              </a:endParaRPr>
            </a:p>
          </p:txBody>
        </p:sp>
        <p:sp>
          <p:nvSpPr>
            <p:cNvPr id="18" name="Rectangle 17" descr="&quot;&quot;">
              <a:extLst>
                <a:ext uri="{FF2B5EF4-FFF2-40B4-BE49-F238E27FC236}">
                  <a16:creationId xmlns:a16="http://schemas.microsoft.com/office/drawing/2014/main" id="{DF4EA7FF-CBFE-1DF3-8C1A-003F5852BC85}"/>
                </a:ext>
              </a:extLst>
            </p:cNvPr>
            <p:cNvSpPr>
              <a:spLocks noChangeArrowheads="1"/>
            </p:cNvSpPr>
            <p:nvPr/>
          </p:nvSpPr>
          <p:spPr bwMode="auto">
            <a:xfrm>
              <a:off x="644662" y="635715"/>
              <a:ext cx="10907256" cy="1540490"/>
            </a:xfrm>
            <a:prstGeom prst="rect">
              <a:avLst/>
            </a:prstGeom>
            <a:solidFill>
              <a:schemeClr val="accent1"/>
            </a:solidFill>
            <a:ln>
              <a:noFill/>
            </a:ln>
          </p:spPr>
          <p:txBody>
            <a:bodyPr lIns="68580" tIns="34290" rIns="68580" bIns="3429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panose="020B0604020202020204"/>
                <a:ea typeface="MS PGothic" panose="020B0600070205080204" pitchFamily="34" charset="-128"/>
                <a:cs typeface="+mn-cs"/>
              </a:endParaRPr>
            </a:p>
          </p:txBody>
        </p:sp>
      </p:grpSp>
      <p:sp>
        <p:nvSpPr>
          <p:cNvPr id="2" name="Title 1">
            <a:extLst>
              <a:ext uri="{FF2B5EF4-FFF2-40B4-BE49-F238E27FC236}">
                <a16:creationId xmlns:a16="http://schemas.microsoft.com/office/drawing/2014/main" id="{81CF114D-3E4E-62AB-4042-6DECE88B3C63}"/>
              </a:ext>
            </a:extLst>
          </p:cNvPr>
          <p:cNvSpPr>
            <a:spLocks noGrp="1"/>
          </p:cNvSpPr>
          <p:nvPr>
            <p:ph type="title"/>
          </p:nvPr>
        </p:nvSpPr>
        <p:spPr>
          <a:xfrm>
            <a:off x="785813" y="569913"/>
            <a:ext cx="7729537" cy="993775"/>
          </a:xfrm>
        </p:spPr>
        <p:txBody>
          <a:bodyPr lIns="68580" tIns="34290" rIns="68580" bIns="34290" rtlCol="0" anchor="ctr">
            <a:normAutofit/>
          </a:bodyPr>
          <a:lstStyle/>
          <a:p>
            <a:pPr eaLnBrk="1" fontAlgn="auto" hangingPunct="1">
              <a:spcAft>
                <a:spcPts val="0"/>
              </a:spcAft>
              <a:defRPr/>
            </a:pPr>
            <a:r>
              <a:rPr lang="en-US" sz="3000">
                <a:solidFill>
                  <a:srgbClr val="FFFFFF"/>
                </a:solidFill>
              </a:rPr>
              <a:t>The Stats – Rotary international</a:t>
            </a:r>
          </a:p>
        </p:txBody>
      </p:sp>
      <p:sp>
        <p:nvSpPr>
          <p:cNvPr id="5" name="TextBox 4">
            <a:extLst>
              <a:ext uri="{FF2B5EF4-FFF2-40B4-BE49-F238E27FC236}">
                <a16:creationId xmlns:a16="http://schemas.microsoft.com/office/drawing/2014/main" id="{1B72139D-F024-2DCA-1C36-8600160475FE}"/>
              </a:ext>
            </a:extLst>
          </p:cNvPr>
          <p:cNvSpPr txBox="1"/>
          <p:nvPr/>
        </p:nvSpPr>
        <p:spPr>
          <a:xfrm>
            <a:off x="839788" y="1993900"/>
            <a:ext cx="4189412" cy="2673350"/>
          </a:xfrm>
          <a:prstGeom prst="rect">
            <a:avLst/>
          </a:prstGeom>
        </p:spPr>
        <p:txBody>
          <a:bodyPr lIns="68580" tIns="34290" rIns="68580" bIns="34290">
            <a:normAutofit fontScale="70000" lnSpcReduction="20000"/>
          </a:bodyPr>
          <a:lstStyle/>
          <a:p>
            <a:pPr marL="0" marR="0" lvl="0" indent="0" algn="l" defTabSz="685800" rtl="0" eaLnBrk="1" fontAlgn="auto" latinLnBrk="0" hangingPunct="1">
              <a:lnSpc>
                <a:spcPct val="90000"/>
              </a:lnSpc>
              <a:spcBef>
                <a:spcPts val="0"/>
              </a:spcBef>
              <a:spcAft>
                <a:spcPts val="45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S PGothic" panose="020B0600070205080204" pitchFamily="34" charset="-128"/>
                <a:cs typeface="+mn-cs"/>
              </a:rPr>
              <a:t>    36,664	Rotary Clubs</a:t>
            </a:r>
          </a:p>
          <a:p>
            <a:pPr marL="0" marR="0" lvl="0" indent="0" algn="l" defTabSz="685800" rtl="0" eaLnBrk="1" fontAlgn="auto" latinLnBrk="0" hangingPunct="1">
              <a:lnSpc>
                <a:spcPct val="90000"/>
              </a:lnSpc>
              <a:spcBef>
                <a:spcPts val="0"/>
              </a:spcBef>
              <a:spcAft>
                <a:spcPts val="45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S PGothic" panose="020B0600070205080204" pitchFamily="34" charset="-128"/>
                <a:cs typeface="+mn-cs"/>
              </a:rPr>
              <a:t>     	</a:t>
            </a:r>
            <a:r>
              <a:rPr kumimoji="0" lang="en-US" sz="1800" b="0" i="0" u="none" strike="noStrike" kern="1200" cap="none" spc="0" normalizeH="0" baseline="0" noProof="0">
                <a:ln>
                  <a:noFill/>
                </a:ln>
                <a:solidFill>
                  <a:srgbClr val="000000"/>
                </a:solidFill>
                <a:effectLst/>
                <a:uLnTx/>
                <a:uFillTx/>
                <a:latin typeface="Arial" panose="020B0604020202020204"/>
                <a:ea typeface="MS PGothic" panose="020B0600070205080204" pitchFamily="34" charset="-128"/>
                <a:cs typeface="+mn-cs"/>
              </a:rPr>
              <a:t>	1,156,520 </a:t>
            </a:r>
            <a:r>
              <a:rPr kumimoji="0" lang="en-US" sz="1800" b="0" i="0" u="none" strike="noStrike" kern="1200" cap="none" spc="0" normalizeH="0" baseline="0" noProof="0" dirty="0">
                <a:ln>
                  <a:noFill/>
                </a:ln>
                <a:solidFill>
                  <a:srgbClr val="000000"/>
                </a:solidFill>
                <a:effectLst/>
                <a:uLnTx/>
                <a:uFillTx/>
                <a:latin typeface="Arial" panose="020B0604020202020204"/>
                <a:ea typeface="MS PGothic" panose="020B0600070205080204" pitchFamily="34" charset="-128"/>
                <a:cs typeface="+mn-cs"/>
              </a:rPr>
              <a:t>Rotary Members</a:t>
            </a:r>
          </a:p>
          <a:p>
            <a:pPr marL="0" marR="0" lvl="0" indent="0" algn="l" defTabSz="685800" rtl="0" eaLnBrk="1" fontAlgn="auto" latinLnBrk="0" hangingPunct="1">
              <a:lnSpc>
                <a:spcPct val="90000"/>
              </a:lnSpc>
              <a:spcBef>
                <a:spcPts val="0"/>
              </a:spcBef>
              <a:spcAft>
                <a:spcPts val="45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S PGothic" panose="020B0600070205080204" pitchFamily="34" charset="-128"/>
                <a:cs typeface="+mn-cs"/>
              </a:rPr>
              <a:t>      </a:t>
            </a:r>
            <a:r>
              <a:rPr lang="en-US" sz="1800" dirty="0">
                <a:solidFill>
                  <a:srgbClr val="000000"/>
                </a:solidFill>
                <a:latin typeface="Arial" panose="020B0604020202020204"/>
              </a:rPr>
              <a:t>9,826</a:t>
            </a:r>
            <a:r>
              <a:rPr kumimoji="0" lang="en-US" sz="1800" b="0" i="0" u="none" strike="noStrike" kern="1200" cap="none" spc="0" normalizeH="0" baseline="0" noProof="0" dirty="0">
                <a:ln>
                  <a:noFill/>
                </a:ln>
                <a:solidFill>
                  <a:srgbClr val="000000"/>
                </a:solidFill>
                <a:effectLst/>
                <a:uLnTx/>
                <a:uFillTx/>
                <a:latin typeface="Arial" panose="020B0604020202020204"/>
                <a:ea typeface="MS PGothic" panose="020B0600070205080204" pitchFamily="34" charset="-128"/>
                <a:cs typeface="+mn-cs"/>
              </a:rPr>
              <a:t>	Rotaract Clubs        </a:t>
            </a:r>
          </a:p>
          <a:p>
            <a:pPr marL="0" marR="0" lvl="0" indent="0" algn="l" defTabSz="685800" rtl="0" eaLnBrk="1" fontAlgn="auto" latinLnBrk="0" hangingPunct="1">
              <a:lnSpc>
                <a:spcPct val="90000"/>
              </a:lnSpc>
              <a:spcBef>
                <a:spcPts val="0"/>
              </a:spcBef>
              <a:spcAft>
                <a:spcPts val="45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S PGothic" panose="020B0600070205080204" pitchFamily="34" charset="-128"/>
                <a:cs typeface="+mn-cs"/>
              </a:rPr>
              <a:t>   		151,919 Rotaractors</a:t>
            </a:r>
          </a:p>
          <a:p>
            <a:pPr marL="0" marR="0" lvl="0" indent="0" algn="l" defTabSz="685800" rtl="0" eaLnBrk="1" fontAlgn="auto" latinLnBrk="0" hangingPunct="1">
              <a:lnSpc>
                <a:spcPct val="90000"/>
              </a:lnSpc>
              <a:spcBef>
                <a:spcPts val="0"/>
              </a:spcBef>
              <a:spcAft>
                <a:spcPts val="45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S PGothic" panose="020B0600070205080204" pitchFamily="34" charset="-128"/>
                <a:cs typeface="+mn-cs"/>
              </a:rPr>
              <a:t>     14,900      	Interact Clubs  </a:t>
            </a:r>
          </a:p>
          <a:p>
            <a:pPr marL="0" marR="0" lvl="0" indent="0" algn="l" defTabSz="685800" rtl="0" eaLnBrk="1" fontAlgn="auto" latinLnBrk="0" hangingPunct="1">
              <a:lnSpc>
                <a:spcPct val="90000"/>
              </a:lnSpc>
              <a:spcBef>
                <a:spcPts val="0"/>
              </a:spcBef>
              <a:spcAft>
                <a:spcPts val="45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S PGothic" panose="020B0600070205080204" pitchFamily="34" charset="-128"/>
                <a:cs typeface="+mn-cs"/>
              </a:rPr>
              <a:t>  		343,000 Interactors  </a:t>
            </a:r>
          </a:p>
          <a:p>
            <a:pPr marL="0" marR="0" lvl="0" indent="0" algn="l" defTabSz="685800" rtl="0" eaLnBrk="1" fontAlgn="auto" latinLnBrk="0" hangingPunct="1">
              <a:lnSpc>
                <a:spcPct val="90000"/>
              </a:lnSpc>
              <a:spcBef>
                <a:spcPts val="0"/>
              </a:spcBef>
              <a:spcAft>
                <a:spcPts val="45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S PGothic" panose="020B0600070205080204" pitchFamily="34" charset="-128"/>
                <a:cs typeface="+mn-cs"/>
              </a:rPr>
              <a:t>          529 	Districts </a:t>
            </a:r>
          </a:p>
          <a:p>
            <a:pPr marL="0" marR="0" lvl="0" indent="0" algn="l" defTabSz="685800" rtl="0" eaLnBrk="1" fontAlgn="auto" latinLnBrk="0" hangingPunct="1">
              <a:lnSpc>
                <a:spcPct val="90000"/>
              </a:lnSpc>
              <a:spcBef>
                <a:spcPts val="0"/>
              </a:spcBef>
              <a:spcAft>
                <a:spcPts val="45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S PGothic" panose="020B0600070205080204" pitchFamily="34" charset="-128"/>
                <a:cs typeface="+mn-cs"/>
              </a:rPr>
              <a:t>             </a:t>
            </a:r>
          </a:p>
          <a:p>
            <a:pPr marL="0" marR="0" lvl="0" indent="0" algn="l" defTabSz="685800" rtl="0" eaLnBrk="1" fontAlgn="auto" latinLnBrk="0" hangingPunct="1">
              <a:lnSpc>
                <a:spcPct val="90000"/>
              </a:lnSpc>
              <a:spcBef>
                <a:spcPts val="0"/>
              </a:spcBef>
              <a:spcAft>
                <a:spcPts val="45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S PGothic" panose="020B0600070205080204" pitchFamily="34" charset="-128"/>
                <a:cs typeface="+mn-cs"/>
              </a:rPr>
              <a:t>            34              Zones</a:t>
            </a:r>
          </a:p>
          <a:p>
            <a:pPr marL="0" marR="0" lvl="0" indent="0" algn="l" defTabSz="685800" rtl="0" eaLnBrk="1" fontAlgn="auto" latinLnBrk="0" hangingPunct="1">
              <a:lnSpc>
                <a:spcPct val="90000"/>
              </a:lnSpc>
              <a:spcBef>
                <a:spcPts val="0"/>
              </a:spcBef>
              <a:spcAft>
                <a:spcPts val="45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S PGothic" panose="020B0600070205080204" pitchFamily="34" charset="-128"/>
                <a:cs typeface="+mn-cs"/>
              </a:rPr>
              <a:t>          </a:t>
            </a:r>
            <a:endParaRPr lang="en-US" sz="1800" dirty="0">
              <a:solidFill>
                <a:srgbClr val="000000"/>
              </a:solidFill>
              <a:latin typeface="Arial" panose="020B0604020202020204"/>
            </a:endParaRPr>
          </a:p>
          <a:p>
            <a:pPr marL="0" marR="0" lvl="0" indent="0" algn="l" defTabSz="685800" rtl="0" eaLnBrk="1" fontAlgn="auto" latinLnBrk="0" hangingPunct="1">
              <a:lnSpc>
                <a:spcPct val="90000"/>
              </a:lnSpc>
              <a:spcBef>
                <a:spcPts val="0"/>
              </a:spcBef>
              <a:spcAft>
                <a:spcPts val="45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S PGothic" panose="020B0600070205080204" pitchFamily="34" charset="-128"/>
                <a:cs typeface="+mn-cs"/>
              </a:rPr>
              <a:t>          200 	Countries</a:t>
            </a:r>
          </a:p>
          <a:p>
            <a:pPr marL="0" marR="0" lvl="0" indent="0" algn="l" defTabSz="685800" rtl="0" eaLnBrk="1" fontAlgn="auto" latinLnBrk="0" hangingPunct="1">
              <a:lnSpc>
                <a:spcPct val="90000"/>
              </a:lnSpc>
              <a:spcBef>
                <a:spcPts val="0"/>
              </a:spcBef>
              <a:spcAft>
                <a:spcPts val="45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S PGothic" panose="020B0600070205080204" pitchFamily="34" charset="-128"/>
              <a:cs typeface="+mn-cs"/>
            </a:endParaRPr>
          </a:p>
          <a:p>
            <a:pPr marL="0" marR="0" lvl="0" indent="0" algn="l" defTabSz="685800" rtl="0" eaLnBrk="1" fontAlgn="auto" latinLnBrk="0" hangingPunct="1">
              <a:lnSpc>
                <a:spcPct val="90000"/>
              </a:lnSpc>
              <a:spcBef>
                <a:spcPts val="0"/>
              </a:spcBef>
              <a:spcAft>
                <a:spcPts val="450"/>
              </a:spcAft>
              <a:buClrTx/>
              <a:buSzTx/>
              <a:buFontTx/>
              <a:buNone/>
              <a:tabLst/>
              <a:defRPr/>
            </a:pPr>
            <a:r>
              <a:rPr lang="en-US" sz="1800" dirty="0">
                <a:solidFill>
                  <a:srgbClr val="000000"/>
                </a:solidFill>
                <a:latin typeface="Arial" panose="020B0604020202020204"/>
              </a:rPr>
              <a:t>(as of September 19, 2026)</a:t>
            </a:r>
            <a:endParaRPr kumimoji="0" lang="en-US" sz="1800" b="0" i="0" u="none" strike="noStrike" kern="1200" cap="none" spc="0" normalizeH="0" baseline="0" noProof="0" dirty="0">
              <a:ln>
                <a:noFill/>
              </a:ln>
              <a:solidFill>
                <a:srgbClr val="000000"/>
              </a:solidFill>
              <a:effectLst/>
              <a:uLnTx/>
              <a:uFillTx/>
              <a:latin typeface="Arial" panose="020B0604020202020204"/>
              <a:ea typeface="MS PGothic" panose="020B0600070205080204" pitchFamily="34" charset="-128"/>
              <a:cs typeface="+mn-cs"/>
            </a:endParaRPr>
          </a:p>
        </p:txBody>
      </p:sp>
      <p:sp>
        <p:nvSpPr>
          <p:cNvPr id="3" name="Slide Number Placeholder 2">
            <a:extLst>
              <a:ext uri="{FF2B5EF4-FFF2-40B4-BE49-F238E27FC236}">
                <a16:creationId xmlns:a16="http://schemas.microsoft.com/office/drawing/2014/main" id="{37119BE5-F3AE-07CB-72C3-D0ED79FAEDE0}"/>
              </a:ext>
            </a:extLst>
          </p:cNvPr>
          <p:cNvSpPr>
            <a:spLocks noGrp="1"/>
          </p:cNvSpPr>
          <p:nvPr>
            <p:ph type="sldNum" sz="quarter" idx="10"/>
          </p:nvPr>
        </p:nvSpPr>
        <p:spPr>
          <a:xfrm>
            <a:off x="8031163" y="4786313"/>
            <a:ext cx="514350" cy="241300"/>
          </a:xfrm>
        </p:spPr>
        <p:txBody>
          <a:bodyPr lIns="68580" tIns="34290" rIns="68580" bIns="34290">
            <a:normAutofit/>
          </a:bodyPr>
          <a:lstStyle/>
          <a:p>
            <a:pPr marL="0" marR="0" lvl="0" indent="0" algn="l" defTabSz="685800" rtl="0" eaLnBrk="1" fontAlgn="auto" latinLnBrk="0" hangingPunct="1">
              <a:lnSpc>
                <a:spcPct val="100000"/>
              </a:lnSpc>
              <a:spcBef>
                <a:spcPts val="0"/>
              </a:spcBef>
              <a:spcAft>
                <a:spcPts val="450"/>
              </a:spcAft>
              <a:buClrTx/>
              <a:buSzTx/>
              <a:buFontTx/>
              <a:buNone/>
              <a:tabLst/>
              <a:defRPr/>
            </a:pPr>
            <a:fld id="{4ED1C02C-D945-49E2-8DCA-D8672EC18522}" type="slidenum">
              <a:rPr kumimoji="0" lang="en-US" sz="750" b="0" i="0" u="none" strike="noStrike" kern="1200" cap="none" spc="0" normalizeH="0" baseline="0" noProof="0">
                <a:ln>
                  <a:noFill/>
                </a:ln>
                <a:solidFill>
                  <a:prstClr val="black">
                    <a:tint val="75000"/>
                  </a:prstClr>
                </a:solidFill>
                <a:effectLst/>
                <a:uLnTx/>
                <a:uFillTx/>
                <a:latin typeface="Calibri" panose="020F0502020204030204"/>
                <a:ea typeface="MS PGothic" panose="020B0600070205080204" pitchFamily="34" charset="-128"/>
                <a:cs typeface="+mn-cs"/>
              </a:rPr>
              <a:pPr marL="0" marR="0" lvl="0" indent="0" algn="l" defTabSz="685800" rtl="0" eaLnBrk="1" fontAlgn="auto" latinLnBrk="0" hangingPunct="1">
                <a:lnSpc>
                  <a:spcPct val="100000"/>
                </a:lnSpc>
                <a:spcBef>
                  <a:spcPts val="0"/>
                </a:spcBef>
                <a:spcAft>
                  <a:spcPts val="450"/>
                </a:spcAft>
                <a:buClrTx/>
                <a:buSzTx/>
                <a:buFontTx/>
                <a:buNone/>
                <a:tabLst/>
                <a:defRPr/>
              </a:pPr>
              <a:t>8</a:t>
            </a:fld>
            <a:endParaRPr kumimoji="0" lang="en-US" sz="750" b="0" i="0" u="none" strike="noStrike" kern="1200" cap="none" spc="0" normalizeH="0" baseline="0" noProof="0">
              <a:ln>
                <a:noFill/>
              </a:ln>
              <a:solidFill>
                <a:prstClr val="black">
                  <a:tint val="75000"/>
                </a:prstClr>
              </a:solidFill>
              <a:effectLst/>
              <a:uLnTx/>
              <a:uFillTx/>
              <a:latin typeface="Calibri" panose="020F0502020204030204"/>
              <a:ea typeface="MS PGothic" panose="020B0600070205080204" pitchFamily="34" charset="-128"/>
              <a:cs typeface="+mn-cs"/>
            </a:endParaRPr>
          </a:p>
        </p:txBody>
      </p:sp>
      <p:pic>
        <p:nvPicPr>
          <p:cNvPr id="4" name="Picture 3">
            <a:extLst>
              <a:ext uri="{FF2B5EF4-FFF2-40B4-BE49-F238E27FC236}">
                <a16:creationId xmlns:a16="http://schemas.microsoft.com/office/drawing/2014/main" id="{BD774DF2-7EDF-EB56-1C7C-B7F5F407C358}"/>
              </a:ext>
            </a:extLst>
          </p:cNvPr>
          <p:cNvPicPr>
            <a:picLocks noChangeAspect="1"/>
          </p:cNvPicPr>
          <p:nvPr/>
        </p:nvPicPr>
        <p:blipFill>
          <a:blip r:embed="rId3"/>
          <a:stretch>
            <a:fillRect/>
          </a:stretch>
        </p:blipFill>
        <p:spPr>
          <a:xfrm>
            <a:off x="5230720" y="1861838"/>
            <a:ext cx="3310824" cy="2908037"/>
          </a:xfrm>
          <a:prstGeom prst="rect">
            <a:avLst/>
          </a:prstGeom>
        </p:spPr>
      </p:pic>
    </p:spTree>
    <p:extLst>
      <p:ext uri="{BB962C8B-B14F-4D97-AF65-F5344CB8AC3E}">
        <p14:creationId xmlns:p14="http://schemas.microsoft.com/office/powerpoint/2010/main" val="23911355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itle 3">
            <a:extLst>
              <a:ext uri="{FF2B5EF4-FFF2-40B4-BE49-F238E27FC236}">
                <a16:creationId xmlns:a16="http://schemas.microsoft.com/office/drawing/2014/main" id="{A568E209-8112-2CA6-CF06-7F04A9190689}"/>
              </a:ext>
            </a:extLst>
          </p:cNvPr>
          <p:cNvSpPr>
            <a:spLocks noGrp="1" noChangeArrowheads="1"/>
          </p:cNvSpPr>
          <p:nvPr>
            <p:ph type="ctr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r>
              <a:rPr lang="en-US" altLang="en-US">
                <a:latin typeface="Arial Narrow" panose="020B0606020202030204" pitchFamily="34" charset="0"/>
              </a:rPr>
              <a:t>Clubs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a:extLst>
              <a:ext uri="{FF2B5EF4-FFF2-40B4-BE49-F238E27FC236}">
                <a16:creationId xmlns:a16="http://schemas.microsoft.com/office/drawing/2014/main" id="{3BC3A247-7DFF-7EB4-9443-46877E188196}"/>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eaLnBrk="1" hangingPunct="1"/>
            <a:r>
              <a:rPr lang="en-US" altLang="en-US">
                <a:latin typeface="Arial" panose="020B0604020202020204" pitchFamily="34" charset="0"/>
              </a:rPr>
              <a:t>Club Structure</a:t>
            </a:r>
          </a:p>
        </p:txBody>
      </p:sp>
      <p:sp>
        <p:nvSpPr>
          <p:cNvPr id="61443" name="Rectangle 3">
            <a:extLst>
              <a:ext uri="{FF2B5EF4-FFF2-40B4-BE49-F238E27FC236}">
                <a16:creationId xmlns:a16="http://schemas.microsoft.com/office/drawing/2014/main" id="{52473DDD-504D-946F-1A5C-FB0C85CB2E07}"/>
              </a:ext>
            </a:extLst>
          </p:cNvPr>
          <p:cNvSpPr>
            <a:spLocks noGrp="1" noChangeArrowheads="1"/>
          </p:cNvSpPr>
          <p:nvPr>
            <p:ph idx="1"/>
          </p:nvPr>
        </p:nvSpPr>
        <p:spPr bwMode="auto">
          <a:xfrm>
            <a:off x="457200" y="914400"/>
            <a:ext cx="8229600" cy="3394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eaLnBrk="1" hangingPunct="1">
              <a:buFont typeface="Arial" panose="020B0604020202020204" pitchFamily="34" charset="0"/>
              <a:buNone/>
            </a:pPr>
            <a:r>
              <a:rPr lang="en-US" altLang="en-US" dirty="0">
                <a:latin typeface="Arial" panose="020B0604020202020204" pitchFamily="34" charset="0"/>
              </a:rPr>
              <a:t>Organized in the </a:t>
            </a:r>
            <a:r>
              <a:rPr lang="en-US" altLang="en-US" dirty="0">
                <a:solidFill>
                  <a:srgbClr val="18579B"/>
                </a:solidFill>
                <a:latin typeface="Arial" panose="020B0604020202020204" pitchFamily="34" charset="0"/>
              </a:rPr>
              <a:t>Club Leadership Plan</a:t>
            </a:r>
          </a:p>
          <a:p>
            <a:pPr lvl="1" eaLnBrk="1" hangingPunct="1"/>
            <a:r>
              <a:rPr lang="en-US" altLang="en-US" dirty="0">
                <a:latin typeface="Arial" panose="020B0604020202020204" pitchFamily="34" charset="0"/>
              </a:rPr>
              <a:t>President</a:t>
            </a:r>
          </a:p>
          <a:p>
            <a:pPr lvl="1" eaLnBrk="1" hangingPunct="1"/>
            <a:r>
              <a:rPr lang="en-US" altLang="en-US" dirty="0">
                <a:latin typeface="Arial" panose="020B0604020202020204" pitchFamily="34" charset="0"/>
              </a:rPr>
              <a:t>President-Elect</a:t>
            </a:r>
          </a:p>
          <a:p>
            <a:pPr lvl="1" eaLnBrk="1" hangingPunct="1"/>
            <a:r>
              <a:rPr lang="en-US" altLang="en-US" dirty="0">
                <a:latin typeface="Arial" panose="020B0604020202020204" pitchFamily="34" charset="0"/>
              </a:rPr>
              <a:t>Secretary</a:t>
            </a:r>
          </a:p>
          <a:p>
            <a:pPr lvl="1" eaLnBrk="1" hangingPunct="1"/>
            <a:r>
              <a:rPr lang="en-US" altLang="en-US" dirty="0">
                <a:latin typeface="Arial" panose="020B0604020202020204" pitchFamily="34" charset="0"/>
              </a:rPr>
              <a:t>Treasurer</a:t>
            </a:r>
          </a:p>
          <a:p>
            <a:pPr lvl="1" eaLnBrk="1" hangingPunct="1"/>
            <a:r>
              <a:rPr lang="en-US" altLang="en-US" dirty="0">
                <a:latin typeface="Arial" panose="020B0604020202020204" pitchFamily="34" charset="0"/>
              </a:rPr>
              <a:t>Directors/Committees</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nodeType="withEffect">
                                  <p:stCondLst>
                                    <p:cond delay="0"/>
                                  </p:stCondLst>
                                  <p:childTnLst>
                                    <p:set>
                                      <p:cBhvr>
                                        <p:cTn id="6" dur="1" fill="hold">
                                          <p:stCondLst>
                                            <p:cond delay="0"/>
                                          </p:stCondLst>
                                        </p:cTn>
                                        <p:tgtEl>
                                          <p:spTgt spid="61443">
                                            <p:txEl>
                                              <p:pRg st="0" end="0"/>
                                            </p:txEl>
                                          </p:spTgt>
                                        </p:tgtEl>
                                        <p:attrNameLst>
                                          <p:attrName>style.visibility</p:attrName>
                                        </p:attrNameLst>
                                      </p:cBhvr>
                                      <p:to>
                                        <p:strVal val="visible"/>
                                      </p:to>
                                    </p:set>
                                    <p:animEffect transition="in" filter="fade">
                                      <p:cBhvr>
                                        <p:cTn id="7" dur="1000"/>
                                        <p:tgtEl>
                                          <p:spTgt spid="61443">
                                            <p:txEl>
                                              <p:pRg st="0" end="0"/>
                                            </p:txEl>
                                          </p:spTgt>
                                        </p:tgtEl>
                                      </p:cBhvr>
                                    </p:animEffect>
                                    <p:anim calcmode="lin" valueType="num">
                                      <p:cBhvr>
                                        <p:cTn id="8" dur="1000" fill="hold"/>
                                        <p:tgtEl>
                                          <p:spTgt spid="61443">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61443">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61443">
                                            <p:txEl>
                                              <p:pRg st="0" end="0"/>
                                            </p:txEl>
                                          </p:spTgt>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0"/>
                                  </p:stCondLst>
                                  <p:childTnLst>
                                    <p:set>
                                      <p:cBhvr>
                                        <p:cTn id="12" dur="1" fill="hold">
                                          <p:stCondLst>
                                            <p:cond delay="0"/>
                                          </p:stCondLst>
                                        </p:cTn>
                                        <p:tgtEl>
                                          <p:spTgt spid="61443">
                                            <p:txEl>
                                              <p:pRg st="1" end="1"/>
                                            </p:txEl>
                                          </p:spTgt>
                                        </p:tgtEl>
                                        <p:attrNameLst>
                                          <p:attrName>style.visibility</p:attrName>
                                        </p:attrNameLst>
                                      </p:cBhvr>
                                      <p:to>
                                        <p:strVal val="visible"/>
                                      </p:to>
                                    </p:set>
                                    <p:animEffect transition="in" filter="fade">
                                      <p:cBhvr>
                                        <p:cTn id="13" dur="1000"/>
                                        <p:tgtEl>
                                          <p:spTgt spid="61443">
                                            <p:txEl>
                                              <p:pRg st="1" end="1"/>
                                            </p:txEl>
                                          </p:spTgt>
                                        </p:tgtEl>
                                      </p:cBhvr>
                                    </p:animEffect>
                                    <p:anim calcmode="lin" valueType="num">
                                      <p:cBhvr>
                                        <p:cTn id="14" dur="1000" fill="hold"/>
                                        <p:tgtEl>
                                          <p:spTgt spid="61443">
                                            <p:txEl>
                                              <p:pRg st="1" end="1"/>
                                            </p:txEl>
                                          </p:spTgt>
                                        </p:tgtEl>
                                        <p:attrNameLst>
                                          <p:attrName>ppt_x</p:attrName>
                                        </p:attrNameLst>
                                      </p:cBhvr>
                                      <p:tavLst>
                                        <p:tav tm="0">
                                          <p:val>
                                            <p:strVal val="#ppt_x"/>
                                          </p:val>
                                        </p:tav>
                                        <p:tav tm="100000">
                                          <p:val>
                                            <p:strVal val="#ppt_x"/>
                                          </p:val>
                                        </p:tav>
                                      </p:tavLst>
                                    </p:anim>
                                    <p:anim calcmode="lin" valueType="num">
                                      <p:cBhvr>
                                        <p:cTn id="15" dur="900" decel="100000" fill="hold"/>
                                        <p:tgtEl>
                                          <p:spTgt spid="61443">
                                            <p:txEl>
                                              <p:pRg st="1" end="1"/>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61443">
                                            <p:txEl>
                                              <p:pRg st="1" end="1"/>
                                            </p:txEl>
                                          </p:spTgt>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0"/>
                                  </p:stCondLst>
                                  <p:childTnLst>
                                    <p:set>
                                      <p:cBhvr>
                                        <p:cTn id="18" dur="1" fill="hold">
                                          <p:stCondLst>
                                            <p:cond delay="0"/>
                                          </p:stCondLst>
                                        </p:cTn>
                                        <p:tgtEl>
                                          <p:spTgt spid="61443">
                                            <p:txEl>
                                              <p:pRg st="2" end="2"/>
                                            </p:txEl>
                                          </p:spTgt>
                                        </p:tgtEl>
                                        <p:attrNameLst>
                                          <p:attrName>style.visibility</p:attrName>
                                        </p:attrNameLst>
                                      </p:cBhvr>
                                      <p:to>
                                        <p:strVal val="visible"/>
                                      </p:to>
                                    </p:set>
                                    <p:animEffect transition="in" filter="fade">
                                      <p:cBhvr>
                                        <p:cTn id="19" dur="1000"/>
                                        <p:tgtEl>
                                          <p:spTgt spid="61443">
                                            <p:txEl>
                                              <p:pRg st="2" end="2"/>
                                            </p:txEl>
                                          </p:spTgt>
                                        </p:tgtEl>
                                      </p:cBhvr>
                                    </p:animEffect>
                                    <p:anim calcmode="lin" valueType="num">
                                      <p:cBhvr>
                                        <p:cTn id="20" dur="1000" fill="hold"/>
                                        <p:tgtEl>
                                          <p:spTgt spid="61443">
                                            <p:txEl>
                                              <p:pRg st="2" end="2"/>
                                            </p:txEl>
                                          </p:spTgt>
                                        </p:tgtEl>
                                        <p:attrNameLst>
                                          <p:attrName>ppt_x</p:attrName>
                                        </p:attrNameLst>
                                      </p:cBhvr>
                                      <p:tavLst>
                                        <p:tav tm="0">
                                          <p:val>
                                            <p:strVal val="#ppt_x"/>
                                          </p:val>
                                        </p:tav>
                                        <p:tav tm="100000">
                                          <p:val>
                                            <p:strVal val="#ppt_x"/>
                                          </p:val>
                                        </p:tav>
                                      </p:tavLst>
                                    </p:anim>
                                    <p:anim calcmode="lin" valueType="num">
                                      <p:cBhvr>
                                        <p:cTn id="21" dur="900" decel="100000" fill="hold"/>
                                        <p:tgtEl>
                                          <p:spTgt spid="61443">
                                            <p:txEl>
                                              <p:pRg st="2" end="2"/>
                                            </p:txEl>
                                          </p:spTgt>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61443">
                                            <p:txEl>
                                              <p:pRg st="2" end="2"/>
                                            </p:txEl>
                                          </p:spTgt>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0"/>
                                  </p:stCondLst>
                                  <p:childTnLst>
                                    <p:set>
                                      <p:cBhvr>
                                        <p:cTn id="24" dur="1" fill="hold">
                                          <p:stCondLst>
                                            <p:cond delay="0"/>
                                          </p:stCondLst>
                                        </p:cTn>
                                        <p:tgtEl>
                                          <p:spTgt spid="61443">
                                            <p:txEl>
                                              <p:pRg st="3" end="3"/>
                                            </p:txEl>
                                          </p:spTgt>
                                        </p:tgtEl>
                                        <p:attrNameLst>
                                          <p:attrName>style.visibility</p:attrName>
                                        </p:attrNameLst>
                                      </p:cBhvr>
                                      <p:to>
                                        <p:strVal val="visible"/>
                                      </p:to>
                                    </p:set>
                                    <p:animEffect transition="in" filter="fade">
                                      <p:cBhvr>
                                        <p:cTn id="25" dur="1000"/>
                                        <p:tgtEl>
                                          <p:spTgt spid="61443">
                                            <p:txEl>
                                              <p:pRg st="3" end="3"/>
                                            </p:txEl>
                                          </p:spTgt>
                                        </p:tgtEl>
                                      </p:cBhvr>
                                    </p:animEffect>
                                    <p:anim calcmode="lin" valueType="num">
                                      <p:cBhvr>
                                        <p:cTn id="26" dur="1000" fill="hold"/>
                                        <p:tgtEl>
                                          <p:spTgt spid="61443">
                                            <p:txEl>
                                              <p:pRg st="3" end="3"/>
                                            </p:txEl>
                                          </p:spTgt>
                                        </p:tgtEl>
                                        <p:attrNameLst>
                                          <p:attrName>ppt_x</p:attrName>
                                        </p:attrNameLst>
                                      </p:cBhvr>
                                      <p:tavLst>
                                        <p:tav tm="0">
                                          <p:val>
                                            <p:strVal val="#ppt_x"/>
                                          </p:val>
                                        </p:tav>
                                        <p:tav tm="100000">
                                          <p:val>
                                            <p:strVal val="#ppt_x"/>
                                          </p:val>
                                        </p:tav>
                                      </p:tavLst>
                                    </p:anim>
                                    <p:anim calcmode="lin" valueType="num">
                                      <p:cBhvr>
                                        <p:cTn id="27" dur="900" decel="100000" fill="hold"/>
                                        <p:tgtEl>
                                          <p:spTgt spid="61443">
                                            <p:txEl>
                                              <p:pRg st="3" end="3"/>
                                            </p:txEl>
                                          </p:spTgt>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61443">
                                            <p:txEl>
                                              <p:pRg st="3" end="3"/>
                                            </p:txEl>
                                          </p:spTgt>
                                        </p:tgtEl>
                                        <p:attrNameLst>
                                          <p:attrName>ppt_y</p:attrName>
                                        </p:attrNameLst>
                                      </p:cBhvr>
                                      <p:tavLst>
                                        <p:tav tm="0">
                                          <p:val>
                                            <p:strVal val="#ppt_y-.03"/>
                                          </p:val>
                                        </p:tav>
                                        <p:tav tm="100000">
                                          <p:val>
                                            <p:strVal val="#ppt_y"/>
                                          </p:val>
                                        </p:tav>
                                      </p:tavLst>
                                    </p:anim>
                                  </p:childTnLst>
                                </p:cTn>
                              </p:par>
                              <p:par>
                                <p:cTn id="29" presetID="37" presetClass="entr" presetSubtype="0" fill="hold" nodeType="withEffect">
                                  <p:stCondLst>
                                    <p:cond delay="0"/>
                                  </p:stCondLst>
                                  <p:childTnLst>
                                    <p:set>
                                      <p:cBhvr>
                                        <p:cTn id="30" dur="1" fill="hold">
                                          <p:stCondLst>
                                            <p:cond delay="0"/>
                                          </p:stCondLst>
                                        </p:cTn>
                                        <p:tgtEl>
                                          <p:spTgt spid="61443">
                                            <p:txEl>
                                              <p:pRg st="4" end="4"/>
                                            </p:txEl>
                                          </p:spTgt>
                                        </p:tgtEl>
                                        <p:attrNameLst>
                                          <p:attrName>style.visibility</p:attrName>
                                        </p:attrNameLst>
                                      </p:cBhvr>
                                      <p:to>
                                        <p:strVal val="visible"/>
                                      </p:to>
                                    </p:set>
                                    <p:animEffect transition="in" filter="fade">
                                      <p:cBhvr>
                                        <p:cTn id="31" dur="1000"/>
                                        <p:tgtEl>
                                          <p:spTgt spid="61443">
                                            <p:txEl>
                                              <p:pRg st="4" end="4"/>
                                            </p:txEl>
                                          </p:spTgt>
                                        </p:tgtEl>
                                      </p:cBhvr>
                                    </p:animEffect>
                                    <p:anim calcmode="lin" valueType="num">
                                      <p:cBhvr>
                                        <p:cTn id="32" dur="1000" fill="hold"/>
                                        <p:tgtEl>
                                          <p:spTgt spid="61443">
                                            <p:txEl>
                                              <p:pRg st="4" end="4"/>
                                            </p:txEl>
                                          </p:spTgt>
                                        </p:tgtEl>
                                        <p:attrNameLst>
                                          <p:attrName>ppt_x</p:attrName>
                                        </p:attrNameLst>
                                      </p:cBhvr>
                                      <p:tavLst>
                                        <p:tav tm="0">
                                          <p:val>
                                            <p:strVal val="#ppt_x"/>
                                          </p:val>
                                        </p:tav>
                                        <p:tav tm="100000">
                                          <p:val>
                                            <p:strVal val="#ppt_x"/>
                                          </p:val>
                                        </p:tav>
                                      </p:tavLst>
                                    </p:anim>
                                    <p:anim calcmode="lin" valueType="num">
                                      <p:cBhvr>
                                        <p:cTn id="33" dur="900" decel="100000" fill="hold"/>
                                        <p:tgtEl>
                                          <p:spTgt spid="61443">
                                            <p:txEl>
                                              <p:pRg st="4" end="4"/>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61443">
                                            <p:txEl>
                                              <p:pRg st="4" end="4"/>
                                            </p:txEl>
                                          </p:spTgt>
                                        </p:tgtEl>
                                        <p:attrNameLst>
                                          <p:attrName>ppt_y</p:attrName>
                                        </p:attrNameLst>
                                      </p:cBhvr>
                                      <p:tavLst>
                                        <p:tav tm="0">
                                          <p:val>
                                            <p:strVal val="#ppt_y-.03"/>
                                          </p:val>
                                        </p:tav>
                                        <p:tav tm="100000">
                                          <p:val>
                                            <p:strVal val="#ppt_y"/>
                                          </p:val>
                                        </p:tav>
                                      </p:tavLst>
                                    </p:anim>
                                  </p:childTnLst>
                                </p:cTn>
                              </p:par>
                              <p:par>
                                <p:cTn id="35" presetID="37" presetClass="entr" presetSubtype="0" fill="hold" nodeType="withEffect">
                                  <p:stCondLst>
                                    <p:cond delay="0"/>
                                  </p:stCondLst>
                                  <p:childTnLst>
                                    <p:set>
                                      <p:cBhvr>
                                        <p:cTn id="36" dur="1" fill="hold">
                                          <p:stCondLst>
                                            <p:cond delay="0"/>
                                          </p:stCondLst>
                                        </p:cTn>
                                        <p:tgtEl>
                                          <p:spTgt spid="61443">
                                            <p:txEl>
                                              <p:pRg st="5" end="5"/>
                                            </p:txEl>
                                          </p:spTgt>
                                        </p:tgtEl>
                                        <p:attrNameLst>
                                          <p:attrName>style.visibility</p:attrName>
                                        </p:attrNameLst>
                                      </p:cBhvr>
                                      <p:to>
                                        <p:strVal val="visible"/>
                                      </p:to>
                                    </p:set>
                                    <p:animEffect transition="in" filter="fade">
                                      <p:cBhvr>
                                        <p:cTn id="37" dur="1000"/>
                                        <p:tgtEl>
                                          <p:spTgt spid="61443">
                                            <p:txEl>
                                              <p:pRg st="5" end="5"/>
                                            </p:txEl>
                                          </p:spTgt>
                                        </p:tgtEl>
                                      </p:cBhvr>
                                    </p:animEffect>
                                    <p:anim calcmode="lin" valueType="num">
                                      <p:cBhvr>
                                        <p:cTn id="38" dur="1000" fill="hold"/>
                                        <p:tgtEl>
                                          <p:spTgt spid="61443">
                                            <p:txEl>
                                              <p:pRg st="5" end="5"/>
                                            </p:txEl>
                                          </p:spTgt>
                                        </p:tgtEl>
                                        <p:attrNameLst>
                                          <p:attrName>ppt_x</p:attrName>
                                        </p:attrNameLst>
                                      </p:cBhvr>
                                      <p:tavLst>
                                        <p:tav tm="0">
                                          <p:val>
                                            <p:strVal val="#ppt_x"/>
                                          </p:val>
                                        </p:tav>
                                        <p:tav tm="100000">
                                          <p:val>
                                            <p:strVal val="#ppt_x"/>
                                          </p:val>
                                        </p:tav>
                                      </p:tavLst>
                                    </p:anim>
                                    <p:anim calcmode="lin" valueType="num">
                                      <p:cBhvr>
                                        <p:cTn id="39" dur="900" decel="100000" fill="hold"/>
                                        <p:tgtEl>
                                          <p:spTgt spid="61443">
                                            <p:txEl>
                                              <p:pRg st="5" end="5"/>
                                            </p:txEl>
                                          </p:spTgt>
                                        </p:tgtEl>
                                        <p:attrNameLst>
                                          <p:attrName>ppt_y</p:attrName>
                                        </p:attrNameLst>
                                      </p:cBhvr>
                                      <p:tavLst>
                                        <p:tav tm="0">
                                          <p:val>
                                            <p:strVal val="#ppt_y+1"/>
                                          </p:val>
                                        </p:tav>
                                        <p:tav tm="100000">
                                          <p:val>
                                            <p:strVal val="#ppt_y-.03"/>
                                          </p:val>
                                        </p:tav>
                                      </p:tavLst>
                                    </p:anim>
                                    <p:anim calcmode="lin" valueType="num">
                                      <p:cBhvr>
                                        <p:cTn id="40" dur="100" accel="100000" fill="hold">
                                          <p:stCondLst>
                                            <p:cond delay="900"/>
                                          </p:stCondLst>
                                        </p:cTn>
                                        <p:tgtEl>
                                          <p:spTgt spid="61443">
                                            <p:txEl>
                                              <p:pRg st="5" end="5"/>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Title 1">
            <a:extLst>
              <a:ext uri="{FF2B5EF4-FFF2-40B4-BE49-F238E27FC236}">
                <a16:creationId xmlns:a16="http://schemas.microsoft.com/office/drawing/2014/main" id="{5B23CB87-7912-C9EE-D4A0-D578C1925B62}"/>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r>
              <a:rPr lang="en-US" altLang="en-US">
                <a:latin typeface="Arial Narrow" panose="020B0606020202030204" pitchFamily="34" charset="0"/>
              </a:rPr>
              <a:t>Club Committees</a:t>
            </a:r>
          </a:p>
        </p:txBody>
      </p:sp>
      <p:sp>
        <p:nvSpPr>
          <p:cNvPr id="3" name="Content Placeholder 2">
            <a:extLst>
              <a:ext uri="{FF2B5EF4-FFF2-40B4-BE49-F238E27FC236}">
                <a16:creationId xmlns:a16="http://schemas.microsoft.com/office/drawing/2014/main" id="{129A378A-5CD3-14A2-3783-FB291D360944}"/>
              </a:ext>
            </a:extLst>
          </p:cNvPr>
          <p:cNvSpPr>
            <a:spLocks noGrp="1"/>
          </p:cNvSpPr>
          <p:nvPr>
            <p:ph idx="1"/>
          </p:nvPr>
        </p:nvSpPr>
        <p:spPr>
          <a:xfrm>
            <a:off x="457200" y="742950"/>
            <a:ext cx="8229600" cy="4010025"/>
          </a:xfrm>
        </p:spPr>
        <p:txBody>
          <a:bodyPr/>
          <a:lstStyle/>
          <a:p>
            <a:pPr marL="0" indent="0">
              <a:buFont typeface="Arial" panose="020B0604020202020204" pitchFamily="34" charset="0"/>
              <a:buNone/>
              <a:defRPr/>
            </a:pPr>
            <a:r>
              <a:rPr lang="en-US" dirty="0">
                <a:solidFill>
                  <a:schemeClr val="tx1">
                    <a:lumMod val="50000"/>
                  </a:schemeClr>
                </a:solidFill>
                <a:latin typeface="Arial" panose="020B0604020202020204" pitchFamily="34" charset="0"/>
                <a:cs typeface="Arial" panose="020B0604020202020204" pitchFamily="34" charset="0"/>
              </a:rPr>
              <a:t>Recommended club committees:</a:t>
            </a:r>
          </a:p>
          <a:p>
            <a:pPr>
              <a:defRPr/>
            </a:pPr>
            <a:r>
              <a:rPr lang="en-US" dirty="0">
                <a:solidFill>
                  <a:schemeClr val="tx1">
                    <a:lumMod val="50000"/>
                  </a:schemeClr>
                </a:solidFill>
                <a:latin typeface="Arial" panose="020B0604020202020204" pitchFamily="34" charset="0"/>
                <a:cs typeface="Arial" panose="020B0604020202020204" pitchFamily="34" charset="0"/>
              </a:rPr>
              <a:t>Club administration</a:t>
            </a:r>
          </a:p>
          <a:p>
            <a:pPr>
              <a:defRPr/>
            </a:pPr>
            <a:r>
              <a:rPr lang="en-US" dirty="0">
                <a:solidFill>
                  <a:schemeClr val="tx1">
                    <a:lumMod val="50000"/>
                  </a:schemeClr>
                </a:solidFill>
                <a:latin typeface="Arial" panose="020B0604020202020204" pitchFamily="34" charset="0"/>
                <a:cs typeface="Arial" panose="020B0604020202020204" pitchFamily="34" charset="0"/>
              </a:rPr>
              <a:t>Membership</a:t>
            </a:r>
          </a:p>
          <a:p>
            <a:pPr>
              <a:defRPr/>
            </a:pPr>
            <a:r>
              <a:rPr lang="en-US" dirty="0">
                <a:solidFill>
                  <a:schemeClr val="tx1">
                    <a:lumMod val="50000"/>
                  </a:schemeClr>
                </a:solidFill>
                <a:latin typeface="Arial" panose="020B0604020202020204" pitchFamily="34" charset="0"/>
                <a:cs typeface="Arial" panose="020B0604020202020204" pitchFamily="34" charset="0"/>
              </a:rPr>
              <a:t>Public image</a:t>
            </a:r>
          </a:p>
          <a:p>
            <a:pPr>
              <a:defRPr/>
            </a:pPr>
            <a:r>
              <a:rPr lang="en-US" dirty="0">
                <a:solidFill>
                  <a:schemeClr val="tx1">
                    <a:lumMod val="50000"/>
                  </a:schemeClr>
                </a:solidFill>
                <a:latin typeface="Arial" panose="020B0604020202020204" pitchFamily="34" charset="0"/>
                <a:cs typeface="Arial" panose="020B0604020202020204" pitchFamily="34" charset="0"/>
              </a:rPr>
              <a:t>Rotary Foundation</a:t>
            </a:r>
          </a:p>
          <a:p>
            <a:pPr>
              <a:defRPr/>
            </a:pPr>
            <a:r>
              <a:rPr lang="en-US" dirty="0">
                <a:solidFill>
                  <a:schemeClr val="tx1">
                    <a:lumMod val="50000"/>
                  </a:schemeClr>
                </a:solidFill>
                <a:latin typeface="Arial" panose="020B0604020202020204" pitchFamily="34" charset="0"/>
                <a:cs typeface="Arial" panose="020B0604020202020204" pitchFamily="34" charset="0"/>
              </a:rPr>
              <a:t>Service projects</a:t>
            </a:r>
          </a:p>
          <a:p>
            <a:pPr marL="0" indent="0">
              <a:buFont typeface="Arial" panose="020B0604020202020204" pitchFamily="34" charset="0"/>
              <a:buNone/>
              <a:defRPr/>
            </a:pPr>
            <a:r>
              <a:rPr lang="en-US" dirty="0">
                <a:solidFill>
                  <a:schemeClr val="tx1">
                    <a:lumMod val="50000"/>
                  </a:schemeClr>
                </a:solidFill>
                <a:latin typeface="Arial" panose="020B0604020202020204" pitchFamily="34" charset="0"/>
                <a:cs typeface="Arial" panose="020B0604020202020204" pitchFamily="34" charset="0"/>
              </a:rPr>
              <a:t>And a Club Learning Facilitator </a:t>
            </a:r>
            <a:r>
              <a:rPr lang="en-US" sz="1600" dirty="0">
                <a:solidFill>
                  <a:schemeClr val="tx1">
                    <a:lumMod val="50000"/>
                  </a:schemeClr>
                </a:solidFill>
                <a:latin typeface="Arial" panose="020B0604020202020204" pitchFamily="34" charset="0"/>
                <a:cs typeface="Arial" panose="020B0604020202020204" pitchFamily="34" charset="0"/>
              </a:rPr>
              <a:t>(</a:t>
            </a:r>
            <a:r>
              <a:rPr lang="en-US" sz="1600" dirty="0" err="1">
                <a:solidFill>
                  <a:schemeClr val="tx1">
                    <a:lumMod val="50000"/>
                  </a:schemeClr>
                </a:solidFill>
                <a:latin typeface="Arial" panose="020B0604020202020204" pitchFamily="34" charset="0"/>
                <a:cs typeface="Arial" panose="020B0604020202020204" pitchFamily="34" charset="0"/>
              </a:rPr>
              <a:t>fka</a:t>
            </a:r>
            <a:r>
              <a:rPr lang="en-US" sz="1600" dirty="0">
                <a:solidFill>
                  <a:schemeClr val="tx1">
                    <a:lumMod val="50000"/>
                  </a:schemeClr>
                </a:solidFill>
                <a:latin typeface="Arial" panose="020B0604020202020204" pitchFamily="34" charset="0"/>
                <a:cs typeface="Arial" panose="020B0604020202020204" pitchFamily="34" charset="0"/>
              </a:rPr>
              <a:t> as Club Trainer)</a:t>
            </a:r>
          </a:p>
          <a:p>
            <a:pPr>
              <a:defRPr/>
            </a:pPr>
            <a:endParaRPr lang="en-US" dirty="0"/>
          </a:p>
        </p:txBody>
      </p:sp>
      <p:pic>
        <p:nvPicPr>
          <p:cNvPr id="116740" name="Picture 6">
            <a:extLst>
              <a:ext uri="{FF2B5EF4-FFF2-40B4-BE49-F238E27FC236}">
                <a16:creationId xmlns:a16="http://schemas.microsoft.com/office/drawing/2014/main" id="{A1DE4B1C-4505-E57A-5BA3-851A7E1589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8799" y="1428750"/>
            <a:ext cx="3025083" cy="2838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Title 1">
            <a:extLst>
              <a:ext uri="{FF2B5EF4-FFF2-40B4-BE49-F238E27FC236}">
                <a16:creationId xmlns:a16="http://schemas.microsoft.com/office/drawing/2014/main" id="{471637D1-2E96-469E-9FE2-57F2E04520FF}"/>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r>
              <a:rPr lang="en-US" altLang="en-US" dirty="0">
                <a:latin typeface="Arial Narrow" panose="020B0606020202030204" pitchFamily="34" charset="0"/>
              </a:rPr>
              <a:t>Club Structure</a:t>
            </a:r>
          </a:p>
        </p:txBody>
      </p:sp>
      <p:pic>
        <p:nvPicPr>
          <p:cNvPr id="118788" name="Picture 5">
            <a:extLst>
              <a:ext uri="{FF2B5EF4-FFF2-40B4-BE49-F238E27FC236}">
                <a16:creationId xmlns:a16="http://schemas.microsoft.com/office/drawing/2014/main" id="{6F562BAF-18DF-C6BA-B3F0-641E9F638A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5200" y="3028950"/>
            <a:ext cx="1776413" cy="166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Content Placeholder 3">
            <a:extLst>
              <a:ext uri="{FF2B5EF4-FFF2-40B4-BE49-F238E27FC236}">
                <a16:creationId xmlns:a16="http://schemas.microsoft.com/office/drawing/2014/main" id="{1334AD90-8267-D438-6AD4-D64D5D4BAFF8}"/>
              </a:ext>
            </a:extLst>
          </p:cNvPr>
          <p:cNvPicPr>
            <a:picLocks noGrp="1" noChangeAspect="1"/>
          </p:cNvPicPr>
          <p:nvPr>
            <p:ph idx="1"/>
          </p:nvPr>
        </p:nvPicPr>
        <p:blipFill>
          <a:blip r:embed="rId4"/>
          <a:stretch>
            <a:fillRect/>
          </a:stretch>
        </p:blipFill>
        <p:spPr>
          <a:xfrm>
            <a:off x="2557138" y="285750"/>
            <a:ext cx="4758062" cy="4942040"/>
          </a:xfr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7" name="Rectangle 9">
            <a:extLst>
              <a:ext uri="{FF2B5EF4-FFF2-40B4-BE49-F238E27FC236}">
                <a16:creationId xmlns:a16="http://schemas.microsoft.com/office/drawing/2014/main" id="{7ADDDC30-27FA-AF3D-FCEA-36C3E64620C2}"/>
              </a:ext>
            </a:extLst>
          </p:cNvPr>
          <p:cNvSpPr>
            <a:spLocks noChangeArrowheads="1"/>
          </p:cNvSpPr>
          <p:nvPr/>
        </p:nvSpPr>
        <p:spPr bwMode="auto">
          <a:xfrm rot="-5400000">
            <a:off x="1686720" y="2361406"/>
            <a:ext cx="1916112" cy="676275"/>
          </a:xfrm>
          <a:prstGeom prst="rect">
            <a:avLst/>
          </a:prstGeom>
          <a:gradFill rotWithShape="0">
            <a:gsLst>
              <a:gs pos="0">
                <a:srgbClr val="666666"/>
              </a:gs>
              <a:gs pos="50000">
                <a:srgbClr val="DDDDDD"/>
              </a:gs>
              <a:gs pos="100000">
                <a:srgbClr val="666666"/>
              </a:gs>
            </a:gsLst>
            <a:lin ang="0" scaled="1"/>
          </a:gra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en-US" altLang="en-US" sz="1800">
              <a:solidFill>
                <a:srgbClr val="958D85"/>
              </a:solidFill>
            </a:endParaRPr>
          </a:p>
        </p:txBody>
      </p:sp>
      <p:sp>
        <p:nvSpPr>
          <p:cNvPr id="63504" name="Rectangle 21">
            <a:extLst>
              <a:ext uri="{FF2B5EF4-FFF2-40B4-BE49-F238E27FC236}">
                <a16:creationId xmlns:a16="http://schemas.microsoft.com/office/drawing/2014/main" id="{5D81A7E5-CF25-08C8-9530-A4D3BB48B566}"/>
              </a:ext>
            </a:extLst>
          </p:cNvPr>
          <p:cNvSpPr>
            <a:spLocks noChangeArrowheads="1"/>
          </p:cNvSpPr>
          <p:nvPr/>
        </p:nvSpPr>
        <p:spPr bwMode="auto">
          <a:xfrm>
            <a:off x="2073275" y="1943100"/>
            <a:ext cx="1143000" cy="1209675"/>
          </a:xfrm>
          <a:prstGeom prst="rect">
            <a:avLst/>
          </a:prstGeom>
          <a:solidFill>
            <a:srgbClr val="FFDD99"/>
          </a:solidFill>
          <a:ln w="6350">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en-US" altLang="en-US" sz="1800">
              <a:solidFill>
                <a:srgbClr val="18579B"/>
              </a:solidFill>
            </a:endParaRPr>
          </a:p>
        </p:txBody>
      </p:sp>
      <p:sp>
        <p:nvSpPr>
          <p:cNvPr id="63491" name="Rectangle 5">
            <a:extLst>
              <a:ext uri="{FF2B5EF4-FFF2-40B4-BE49-F238E27FC236}">
                <a16:creationId xmlns:a16="http://schemas.microsoft.com/office/drawing/2014/main" id="{6E465FE6-C51B-FDF5-F1C8-C1F8D2D376E7}"/>
              </a:ext>
            </a:extLst>
          </p:cNvPr>
          <p:cNvSpPr>
            <a:spLocks noChangeArrowheads="1"/>
          </p:cNvSpPr>
          <p:nvPr/>
        </p:nvSpPr>
        <p:spPr bwMode="auto">
          <a:xfrm rot="-5400000">
            <a:off x="5635626" y="2362200"/>
            <a:ext cx="1916112" cy="674687"/>
          </a:xfrm>
          <a:prstGeom prst="rect">
            <a:avLst/>
          </a:prstGeom>
          <a:gradFill rotWithShape="0">
            <a:gsLst>
              <a:gs pos="0">
                <a:srgbClr val="666666"/>
              </a:gs>
              <a:gs pos="50000">
                <a:srgbClr val="DDDDDD"/>
              </a:gs>
              <a:gs pos="100000">
                <a:srgbClr val="666666"/>
              </a:gs>
            </a:gsLst>
            <a:lin ang="0" scaled="1"/>
          </a:gra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en-US" altLang="en-US" sz="1800">
              <a:solidFill>
                <a:srgbClr val="958D85"/>
              </a:solidFill>
            </a:endParaRPr>
          </a:p>
        </p:txBody>
      </p:sp>
      <p:sp>
        <p:nvSpPr>
          <p:cNvPr id="63493" name="Rectangle 3">
            <a:extLst>
              <a:ext uri="{FF2B5EF4-FFF2-40B4-BE49-F238E27FC236}">
                <a16:creationId xmlns:a16="http://schemas.microsoft.com/office/drawing/2014/main" id="{14C50B21-B281-3A79-29D2-C23A11584FA7}"/>
              </a:ext>
            </a:extLst>
          </p:cNvPr>
          <p:cNvSpPr>
            <a:spLocks noChangeArrowheads="1"/>
          </p:cNvSpPr>
          <p:nvPr/>
        </p:nvSpPr>
        <p:spPr bwMode="auto">
          <a:xfrm rot="-5400000">
            <a:off x="3001963" y="2362200"/>
            <a:ext cx="1916112" cy="674688"/>
          </a:xfrm>
          <a:prstGeom prst="rect">
            <a:avLst/>
          </a:prstGeom>
          <a:gradFill rotWithShape="0">
            <a:gsLst>
              <a:gs pos="0">
                <a:srgbClr val="666666"/>
              </a:gs>
              <a:gs pos="50000">
                <a:srgbClr val="DDDDDD"/>
              </a:gs>
              <a:gs pos="100000">
                <a:srgbClr val="666666"/>
              </a:gs>
            </a:gsLst>
            <a:lin ang="0" scaled="1"/>
          </a:gra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en-US" altLang="en-US" sz="1800">
              <a:solidFill>
                <a:srgbClr val="958D85"/>
              </a:solidFill>
            </a:endParaRPr>
          </a:p>
        </p:txBody>
      </p:sp>
      <p:sp>
        <p:nvSpPr>
          <p:cNvPr id="63494" name="Rectangle 4">
            <a:extLst>
              <a:ext uri="{FF2B5EF4-FFF2-40B4-BE49-F238E27FC236}">
                <a16:creationId xmlns:a16="http://schemas.microsoft.com/office/drawing/2014/main" id="{1792D3AA-C564-33D2-3493-176A3D701F8D}"/>
              </a:ext>
            </a:extLst>
          </p:cNvPr>
          <p:cNvSpPr>
            <a:spLocks noChangeArrowheads="1"/>
          </p:cNvSpPr>
          <p:nvPr/>
        </p:nvSpPr>
        <p:spPr bwMode="auto">
          <a:xfrm rot="-5400000">
            <a:off x="4319588" y="2362200"/>
            <a:ext cx="1916112" cy="674688"/>
          </a:xfrm>
          <a:prstGeom prst="rect">
            <a:avLst/>
          </a:prstGeom>
          <a:gradFill rotWithShape="0">
            <a:gsLst>
              <a:gs pos="0">
                <a:srgbClr val="666666"/>
              </a:gs>
              <a:gs pos="50000">
                <a:srgbClr val="DDDDDD"/>
              </a:gs>
              <a:gs pos="100000">
                <a:srgbClr val="666666"/>
              </a:gs>
            </a:gsLst>
            <a:lin ang="0" scaled="1"/>
          </a:gra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en-US" altLang="en-US" sz="1800">
              <a:solidFill>
                <a:srgbClr val="958D85"/>
              </a:solidFill>
            </a:endParaRPr>
          </a:p>
        </p:txBody>
      </p:sp>
      <p:sp>
        <p:nvSpPr>
          <p:cNvPr id="63498" name="Freeform 10" descr="White marble">
            <a:extLst>
              <a:ext uri="{FF2B5EF4-FFF2-40B4-BE49-F238E27FC236}">
                <a16:creationId xmlns:a16="http://schemas.microsoft.com/office/drawing/2014/main" id="{11B73D91-0F77-9B28-9AD9-A1D58F094CFE}"/>
              </a:ext>
            </a:extLst>
          </p:cNvPr>
          <p:cNvSpPr>
            <a:spLocks/>
          </p:cNvSpPr>
          <p:nvPr/>
        </p:nvSpPr>
        <p:spPr bwMode="auto">
          <a:xfrm>
            <a:off x="1828800" y="1193800"/>
            <a:ext cx="5351463" cy="706438"/>
          </a:xfrm>
          <a:custGeom>
            <a:avLst/>
            <a:gdLst>
              <a:gd name="T0" fmla="*/ 2147483646 w 4944"/>
              <a:gd name="T1" fmla="*/ 0 h 480"/>
              <a:gd name="T2" fmla="*/ 0 w 4944"/>
              <a:gd name="T3" fmla="*/ 2147483646 h 480"/>
              <a:gd name="T4" fmla="*/ 2147483646 w 4944"/>
              <a:gd name="T5" fmla="*/ 2147483646 h 480"/>
              <a:gd name="T6" fmla="*/ 2147483646 w 4944"/>
              <a:gd name="T7" fmla="*/ 0 h 480"/>
              <a:gd name="T8" fmla="*/ 0 60000 65536"/>
              <a:gd name="T9" fmla="*/ 0 60000 65536"/>
              <a:gd name="T10" fmla="*/ 0 60000 65536"/>
              <a:gd name="T11" fmla="*/ 0 60000 65536"/>
              <a:gd name="T12" fmla="*/ 0 w 4944"/>
              <a:gd name="T13" fmla="*/ 0 h 480"/>
              <a:gd name="T14" fmla="*/ 4944 w 4944"/>
              <a:gd name="T15" fmla="*/ 480 h 480"/>
            </a:gdLst>
            <a:ahLst/>
            <a:cxnLst>
              <a:cxn ang="T8">
                <a:pos x="T0" y="T1"/>
              </a:cxn>
              <a:cxn ang="T9">
                <a:pos x="T2" y="T3"/>
              </a:cxn>
              <a:cxn ang="T10">
                <a:pos x="T4" y="T5"/>
              </a:cxn>
              <a:cxn ang="T11">
                <a:pos x="T6" y="T7"/>
              </a:cxn>
            </a:cxnLst>
            <a:rect l="T12" t="T13" r="T14" b="T15"/>
            <a:pathLst>
              <a:path w="4944" h="480">
                <a:moveTo>
                  <a:pt x="2304" y="0"/>
                </a:moveTo>
                <a:lnTo>
                  <a:pt x="0" y="480"/>
                </a:lnTo>
                <a:lnTo>
                  <a:pt x="4944" y="480"/>
                </a:lnTo>
                <a:lnTo>
                  <a:pt x="2304" y="0"/>
                </a:lnTo>
                <a:close/>
              </a:path>
            </a:pathLst>
          </a:custGeom>
          <a:blipFill dpi="0" rotWithShape="0">
            <a:blip r:embed="rId3"/>
            <a:srcRect/>
            <a:tile tx="0" ty="0" sx="100000" sy="100000" flip="none" algn="tl"/>
          </a:blipFill>
          <a:ln w="9525">
            <a:round/>
            <a:headEnd/>
            <a:tailEnd/>
          </a:ln>
          <a:scene3d>
            <a:camera prst="legacyObliqueTopRight"/>
            <a:lightRig rig="legacyFlat3" dir="b"/>
          </a:scene3d>
          <a:sp3d extrusionH="328600" prstMaterial="legacyMatte">
            <a:bevelT w="13500" h="13500" prst="angle"/>
            <a:bevelB w="13500" h="13500" prst="angle"/>
            <a:extrusionClr>
              <a:srgbClr val="FFFFFF"/>
            </a:extrusionClr>
            <a:contourClr>
              <a:srgbClr val="FFFFFF"/>
            </a:contourClr>
          </a:sp3d>
        </p:spPr>
        <p:txBody>
          <a:bodyPr wrap="none" anchor="ctr">
            <a:flatTx/>
          </a:bodyPr>
          <a:lstStyle/>
          <a:p>
            <a:endParaRPr lang="en-US"/>
          </a:p>
        </p:txBody>
      </p:sp>
      <p:sp>
        <p:nvSpPr>
          <p:cNvPr id="44042" name="Rectangle 11">
            <a:extLst>
              <a:ext uri="{FF2B5EF4-FFF2-40B4-BE49-F238E27FC236}">
                <a16:creationId xmlns:a16="http://schemas.microsoft.com/office/drawing/2014/main" id="{8D5DAE3A-8ED7-A80B-8AF8-517090352823}"/>
              </a:ext>
            </a:extLst>
          </p:cNvPr>
          <p:cNvSpPr>
            <a:spLocks noGrp="1" noChangeArrowheads="1"/>
          </p:cNvSpPr>
          <p:nvPr>
            <p:ph type="ctrTitle"/>
          </p:nvPr>
        </p:nvSpPr>
        <p:spPr>
          <a:xfrm>
            <a:off x="1066800" y="342900"/>
            <a:ext cx="6781800" cy="641350"/>
          </a:xfrm>
        </p:spPr>
        <p:txBody>
          <a:bodyPr/>
          <a:lstStyle/>
          <a:p>
            <a:pPr fontAlgn="auto">
              <a:lnSpc>
                <a:spcPct val="80000"/>
              </a:lnSpc>
              <a:spcAft>
                <a:spcPts val="0"/>
              </a:spcAft>
              <a:defRPr/>
            </a:pPr>
            <a:r>
              <a:rPr lang="en-US" sz="3000" dirty="0">
                <a:latin typeface="Arial" charset="0"/>
                <a:ea typeface="ＭＳ Ｐゴシック" charset="0"/>
                <a:cs typeface="ＭＳ Ｐゴシック" charset="0"/>
              </a:rPr>
              <a:t>The Four Elements of Effective Clubs</a:t>
            </a:r>
          </a:p>
        </p:txBody>
      </p:sp>
      <p:sp>
        <p:nvSpPr>
          <p:cNvPr id="63501" name="Text Box 17">
            <a:extLst>
              <a:ext uri="{FF2B5EF4-FFF2-40B4-BE49-F238E27FC236}">
                <a16:creationId xmlns:a16="http://schemas.microsoft.com/office/drawing/2014/main" id="{DCE4B27D-B188-5E72-C342-A73FAD2040A8}"/>
              </a:ext>
            </a:extLst>
          </p:cNvPr>
          <p:cNvSpPr txBox="1">
            <a:spLocks noChangeArrowheads="1"/>
          </p:cNvSpPr>
          <p:nvPr/>
        </p:nvSpPr>
        <p:spPr bwMode="auto">
          <a:xfrm>
            <a:off x="2697163" y="1476375"/>
            <a:ext cx="3771900" cy="315913"/>
          </a:xfrm>
          <a:prstGeom prst="rect">
            <a:avLst/>
          </a:prstGeom>
          <a:noFill/>
          <a:ln>
            <a:noFill/>
          </a:ln>
        </p:spPr>
        <p:txBody>
          <a:bodyPr lIns="61544" tIns="30772" rIns="61544" bIns="30772">
            <a:spAutoFit/>
          </a:bodyPr>
          <a:lstStyle>
            <a:lvl1pPr defTabSz="820738">
              <a:defRPr sz="2400">
                <a:solidFill>
                  <a:schemeClr val="tx1"/>
                </a:solidFill>
                <a:latin typeface="Arial" panose="020B0604020202020204" pitchFamily="34" charset="0"/>
                <a:ea typeface="MS PGothic" panose="020B0600070205080204" pitchFamily="34" charset="-128"/>
              </a:defRPr>
            </a:lvl1pPr>
            <a:lvl2pPr marL="742950" indent="-285750" defTabSz="820738">
              <a:defRPr sz="2400">
                <a:solidFill>
                  <a:schemeClr val="tx1"/>
                </a:solidFill>
                <a:latin typeface="Arial" panose="020B0604020202020204" pitchFamily="34" charset="0"/>
                <a:ea typeface="MS PGothic" panose="020B0600070205080204" pitchFamily="34" charset="-128"/>
              </a:defRPr>
            </a:lvl2pPr>
            <a:lvl3pPr marL="1143000" indent="-228600" defTabSz="820738">
              <a:defRPr sz="2400">
                <a:solidFill>
                  <a:schemeClr val="tx1"/>
                </a:solidFill>
                <a:latin typeface="Arial" panose="020B0604020202020204" pitchFamily="34" charset="0"/>
                <a:ea typeface="MS PGothic" panose="020B0600070205080204" pitchFamily="34" charset="-128"/>
              </a:defRPr>
            </a:lvl3pPr>
            <a:lvl4pPr marL="1600200" indent="-228600" defTabSz="820738">
              <a:defRPr sz="2400">
                <a:solidFill>
                  <a:schemeClr val="tx1"/>
                </a:solidFill>
                <a:latin typeface="Arial" panose="020B0604020202020204" pitchFamily="34" charset="0"/>
                <a:ea typeface="MS PGothic" panose="020B0600070205080204" pitchFamily="34" charset="-128"/>
              </a:defRPr>
            </a:lvl4pPr>
            <a:lvl5pPr marL="2057400" indent="-228600" defTabSz="820738">
              <a:defRPr sz="2400">
                <a:solidFill>
                  <a:schemeClr val="tx1"/>
                </a:solidFill>
                <a:latin typeface="Arial" panose="020B0604020202020204" pitchFamily="34" charset="0"/>
                <a:ea typeface="MS PGothic" panose="020B0600070205080204" pitchFamily="34" charset="-128"/>
              </a:defRPr>
            </a:lvl5pPr>
            <a:lvl6pPr marL="2514600" indent="-228600" defTabSz="82073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82073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82073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82073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defRPr/>
            </a:pPr>
            <a:r>
              <a:rPr lang="en-US" altLang="en-US" sz="1650">
                <a:solidFill>
                  <a:srgbClr val="958D85"/>
                </a:solidFill>
                <a:latin typeface="Minion Bold" charset="0"/>
              </a:rPr>
              <a:t>Effective Clubs are able to</a:t>
            </a:r>
          </a:p>
        </p:txBody>
      </p:sp>
      <p:sp>
        <p:nvSpPr>
          <p:cNvPr id="63502" name="Line 19">
            <a:extLst>
              <a:ext uri="{FF2B5EF4-FFF2-40B4-BE49-F238E27FC236}">
                <a16:creationId xmlns:a16="http://schemas.microsoft.com/office/drawing/2014/main" id="{6BF45141-AB6D-7AB0-452A-2D6214AE8F15}"/>
              </a:ext>
            </a:extLst>
          </p:cNvPr>
          <p:cNvSpPr>
            <a:spLocks noChangeShapeType="1"/>
          </p:cNvSpPr>
          <p:nvPr/>
        </p:nvSpPr>
        <p:spPr bwMode="auto">
          <a:xfrm flipH="1">
            <a:off x="1943100" y="1085850"/>
            <a:ext cx="2493963" cy="706438"/>
          </a:xfrm>
          <a:prstGeom prst="line">
            <a:avLst/>
          </a:prstGeom>
          <a:noFill/>
          <a:ln w="41275" cmpd="thickThin">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3503" name="Line 20">
            <a:extLst>
              <a:ext uri="{FF2B5EF4-FFF2-40B4-BE49-F238E27FC236}">
                <a16:creationId xmlns:a16="http://schemas.microsoft.com/office/drawing/2014/main" id="{66F72F56-2959-8897-9252-6EA3E8C11AF3}"/>
              </a:ext>
            </a:extLst>
          </p:cNvPr>
          <p:cNvSpPr>
            <a:spLocks noChangeShapeType="1"/>
          </p:cNvSpPr>
          <p:nvPr/>
        </p:nvSpPr>
        <p:spPr bwMode="auto">
          <a:xfrm>
            <a:off x="4437063" y="1085850"/>
            <a:ext cx="2857500" cy="706438"/>
          </a:xfrm>
          <a:prstGeom prst="line">
            <a:avLst/>
          </a:prstGeom>
          <a:noFill/>
          <a:ln w="41275" cmpd="thickThin">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26999" name="Text Box 23">
            <a:extLst>
              <a:ext uri="{FF2B5EF4-FFF2-40B4-BE49-F238E27FC236}">
                <a16:creationId xmlns:a16="http://schemas.microsoft.com/office/drawing/2014/main" id="{72815C7E-F1EF-248A-346F-48B3A5338925}"/>
              </a:ext>
            </a:extLst>
          </p:cNvPr>
          <p:cNvSpPr txBox="1">
            <a:spLocks noChangeArrowheads="1"/>
          </p:cNvSpPr>
          <p:nvPr/>
        </p:nvSpPr>
        <p:spPr bwMode="auto">
          <a:xfrm>
            <a:off x="2228850" y="3779838"/>
            <a:ext cx="4873625" cy="414337"/>
          </a:xfrm>
          <a:prstGeom prst="rect">
            <a:avLst/>
          </a:prstGeom>
          <a:noFill/>
          <a:ln w="330200">
            <a:noFill/>
            <a:miter lim="800000"/>
            <a:headEnd/>
            <a:tailEnd/>
          </a:ln>
          <a:effec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defRPr/>
            </a:pPr>
            <a:r>
              <a:rPr lang="en-GB" altLang="en-US" sz="2100" b="1">
                <a:solidFill>
                  <a:srgbClr val="18579B"/>
                </a:solidFill>
                <a:effectLst>
                  <a:outerShdw blurRad="38100" dist="38100" dir="2700000" algn="tl">
                    <a:srgbClr val="C0C0C0"/>
                  </a:outerShdw>
                </a:effectLst>
                <a:latin typeface="Times New Roman" panose="02020603050405020304" pitchFamily="18" charset="0"/>
              </a:rPr>
              <a:t>Foundation of Fellowship and Service</a:t>
            </a:r>
          </a:p>
        </p:txBody>
      </p:sp>
      <p:sp>
        <p:nvSpPr>
          <p:cNvPr id="63509" name="Text Box 27">
            <a:extLst>
              <a:ext uri="{FF2B5EF4-FFF2-40B4-BE49-F238E27FC236}">
                <a16:creationId xmlns:a16="http://schemas.microsoft.com/office/drawing/2014/main" id="{F9D13587-2D65-9C66-D9D9-98F3832958DA}"/>
              </a:ext>
            </a:extLst>
          </p:cNvPr>
          <p:cNvSpPr txBox="1">
            <a:spLocks noChangeArrowheads="1"/>
          </p:cNvSpPr>
          <p:nvPr/>
        </p:nvSpPr>
        <p:spPr bwMode="auto">
          <a:xfrm>
            <a:off x="1957388" y="1160463"/>
            <a:ext cx="11557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en-US" altLang="en-US" sz="1800">
              <a:solidFill>
                <a:srgbClr val="958D85"/>
              </a:solidFill>
            </a:endParaRPr>
          </a:p>
        </p:txBody>
      </p:sp>
      <p:sp>
        <p:nvSpPr>
          <p:cNvPr id="63510" name="Rectangle 2" descr="White marble">
            <a:extLst>
              <a:ext uri="{FF2B5EF4-FFF2-40B4-BE49-F238E27FC236}">
                <a16:creationId xmlns:a16="http://schemas.microsoft.com/office/drawing/2014/main" id="{09BD77A5-8FF3-F2AC-A469-45A316DB1338}"/>
              </a:ext>
            </a:extLst>
          </p:cNvPr>
          <p:cNvSpPr>
            <a:spLocks noChangeArrowheads="1"/>
          </p:cNvSpPr>
          <p:nvPr/>
        </p:nvSpPr>
        <p:spPr bwMode="auto">
          <a:xfrm>
            <a:off x="2084388" y="3429000"/>
            <a:ext cx="5095875" cy="403225"/>
          </a:xfrm>
          <a:prstGeom prst="rect">
            <a:avLst/>
          </a:prstGeom>
          <a:blipFill dpi="0" rotWithShape="0">
            <a:blip r:embed="rId3"/>
            <a:srcRect/>
            <a:tile tx="0" ty="0" sx="100000" sy="100000" flip="none" algn="tl"/>
          </a:blipFill>
          <a:ln w="9525">
            <a:miter lim="800000"/>
            <a:headEnd/>
            <a:tailEnd/>
          </a:ln>
          <a:scene3d>
            <a:camera prst="legacyObliqueTopRight"/>
            <a:lightRig rig="legacyFlat3" dir="b"/>
          </a:scene3d>
          <a:sp3d extrusionH="430200" prstMaterial="legacyMatte">
            <a:bevelT w="13500" h="13500" prst="angle"/>
            <a:bevelB w="13500" h="13500" prst="angle"/>
            <a:extrusionClr>
              <a:srgbClr val="FFFFFF"/>
            </a:extrusionClr>
            <a:contourClr>
              <a:srgbClr val="FFFFFF"/>
            </a:contourClr>
          </a:sp3d>
        </p:spPr>
        <p:txBody>
          <a:bodyPr wrap="none" anchor="ctr">
            <a:flatTx/>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en-US" altLang="en-US" sz="1800">
              <a:solidFill>
                <a:srgbClr val="958D85"/>
              </a:solidFill>
            </a:endParaRPr>
          </a:p>
        </p:txBody>
      </p:sp>
      <p:sp>
        <p:nvSpPr>
          <p:cNvPr id="63511" name="Text Box 18">
            <a:extLst>
              <a:ext uri="{FF2B5EF4-FFF2-40B4-BE49-F238E27FC236}">
                <a16:creationId xmlns:a16="http://schemas.microsoft.com/office/drawing/2014/main" id="{01406AEE-7EC1-13E2-0A11-6BFBAB987E0E}"/>
              </a:ext>
            </a:extLst>
          </p:cNvPr>
          <p:cNvSpPr txBox="1">
            <a:spLocks noChangeArrowheads="1"/>
          </p:cNvSpPr>
          <p:nvPr/>
        </p:nvSpPr>
        <p:spPr bwMode="auto">
          <a:xfrm>
            <a:off x="3055938" y="3429000"/>
            <a:ext cx="3163887"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1544" tIns="30772" rIns="61544" bIns="30772">
            <a:spAutoFit/>
          </a:bodyPr>
          <a:lstStyle>
            <a:lvl1pPr defTabSz="820738">
              <a:defRPr sz="2400">
                <a:solidFill>
                  <a:schemeClr val="tx1"/>
                </a:solidFill>
                <a:latin typeface="Arial" panose="020B0604020202020204" pitchFamily="34" charset="0"/>
                <a:ea typeface="MS PGothic" panose="020B0600070205080204" pitchFamily="34" charset="-128"/>
              </a:defRPr>
            </a:lvl1pPr>
            <a:lvl2pPr marL="742950" indent="-285750" defTabSz="820738">
              <a:defRPr sz="2400">
                <a:solidFill>
                  <a:schemeClr val="tx1"/>
                </a:solidFill>
                <a:latin typeface="Arial" panose="020B0604020202020204" pitchFamily="34" charset="0"/>
                <a:ea typeface="MS PGothic" panose="020B0600070205080204" pitchFamily="34" charset="-128"/>
              </a:defRPr>
            </a:lvl2pPr>
            <a:lvl3pPr marL="1143000" indent="-228600" defTabSz="820738">
              <a:defRPr sz="2400">
                <a:solidFill>
                  <a:schemeClr val="tx1"/>
                </a:solidFill>
                <a:latin typeface="Arial" panose="020B0604020202020204" pitchFamily="34" charset="0"/>
                <a:ea typeface="MS PGothic" panose="020B0600070205080204" pitchFamily="34" charset="-128"/>
              </a:defRPr>
            </a:lvl3pPr>
            <a:lvl4pPr marL="1600200" indent="-228600" defTabSz="820738">
              <a:defRPr sz="2400">
                <a:solidFill>
                  <a:schemeClr val="tx1"/>
                </a:solidFill>
                <a:latin typeface="Arial" panose="020B0604020202020204" pitchFamily="34" charset="0"/>
                <a:ea typeface="MS PGothic" panose="020B0600070205080204" pitchFamily="34" charset="-128"/>
              </a:defRPr>
            </a:lvl4pPr>
            <a:lvl5pPr marL="2057400" indent="-228600" defTabSz="820738">
              <a:defRPr sz="2400">
                <a:solidFill>
                  <a:schemeClr val="tx1"/>
                </a:solidFill>
                <a:latin typeface="Arial" panose="020B0604020202020204" pitchFamily="34" charset="0"/>
                <a:ea typeface="MS PGothic" panose="020B0600070205080204" pitchFamily="34" charset="-128"/>
              </a:defRPr>
            </a:lvl5pPr>
            <a:lvl6pPr marL="2514600" indent="-228600" defTabSz="82073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82073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82073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820738"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en-US" sz="1800">
                <a:solidFill>
                  <a:srgbClr val="958D85"/>
                </a:solidFill>
                <a:latin typeface="Minion Bold"/>
              </a:rPr>
              <a:t>Efficient Club Administration</a:t>
            </a:r>
          </a:p>
        </p:txBody>
      </p:sp>
      <p:sp>
        <p:nvSpPr>
          <p:cNvPr id="63492" name="Rectangle 26">
            <a:extLst>
              <a:ext uri="{FF2B5EF4-FFF2-40B4-BE49-F238E27FC236}">
                <a16:creationId xmlns:a16="http://schemas.microsoft.com/office/drawing/2014/main" id="{F97D8400-F78A-26EC-DE34-34844EDF812B}"/>
              </a:ext>
            </a:extLst>
          </p:cNvPr>
          <p:cNvSpPr>
            <a:spLocks noChangeArrowheads="1"/>
          </p:cNvSpPr>
          <p:nvPr/>
        </p:nvSpPr>
        <p:spPr bwMode="auto">
          <a:xfrm>
            <a:off x="5920169" y="1953418"/>
            <a:ext cx="1200150" cy="1209675"/>
          </a:xfrm>
          <a:prstGeom prst="rect">
            <a:avLst/>
          </a:prstGeom>
          <a:solidFill>
            <a:srgbClr val="FFDD99"/>
          </a:solidFill>
          <a:ln w="6350">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en-US" altLang="en-US" sz="1800">
              <a:solidFill>
                <a:srgbClr val="958D85"/>
              </a:solidFill>
            </a:endParaRPr>
          </a:p>
        </p:txBody>
      </p:sp>
      <p:sp>
        <p:nvSpPr>
          <p:cNvPr id="63495" name="Rectangle 6">
            <a:extLst>
              <a:ext uri="{FF2B5EF4-FFF2-40B4-BE49-F238E27FC236}">
                <a16:creationId xmlns:a16="http://schemas.microsoft.com/office/drawing/2014/main" id="{201DE0A5-528B-4896-E63E-F1A71AE43E2B}"/>
              </a:ext>
            </a:extLst>
          </p:cNvPr>
          <p:cNvSpPr>
            <a:spLocks noChangeArrowheads="1"/>
          </p:cNvSpPr>
          <p:nvPr/>
        </p:nvSpPr>
        <p:spPr bwMode="auto">
          <a:xfrm>
            <a:off x="3389313" y="1943100"/>
            <a:ext cx="1109662" cy="1230313"/>
          </a:xfrm>
          <a:prstGeom prst="rect">
            <a:avLst/>
          </a:prstGeom>
          <a:solidFill>
            <a:srgbClr val="FFDD99"/>
          </a:solidFill>
          <a:ln w="6350">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en-US" altLang="en-US" sz="1800">
              <a:solidFill>
                <a:srgbClr val="958D85"/>
              </a:solidFill>
            </a:endParaRPr>
          </a:p>
        </p:txBody>
      </p:sp>
      <p:sp>
        <p:nvSpPr>
          <p:cNvPr id="63496" name="Rectangle 7">
            <a:extLst>
              <a:ext uri="{FF2B5EF4-FFF2-40B4-BE49-F238E27FC236}">
                <a16:creationId xmlns:a16="http://schemas.microsoft.com/office/drawing/2014/main" id="{FF6C05B9-2B67-3516-EBDB-C01070E60A45}"/>
              </a:ext>
            </a:extLst>
          </p:cNvPr>
          <p:cNvSpPr>
            <a:spLocks noChangeArrowheads="1"/>
          </p:cNvSpPr>
          <p:nvPr/>
        </p:nvSpPr>
        <p:spPr bwMode="auto">
          <a:xfrm>
            <a:off x="4713288" y="1943100"/>
            <a:ext cx="1085850" cy="1230313"/>
          </a:xfrm>
          <a:prstGeom prst="rect">
            <a:avLst/>
          </a:prstGeom>
          <a:solidFill>
            <a:srgbClr val="FFDD99"/>
          </a:solidFill>
          <a:ln w="6350">
            <a:solidFill>
              <a:schemeClr val="tx1"/>
            </a:solidFill>
            <a:miter lim="800000"/>
            <a:headEnd/>
            <a:tailEnd/>
          </a:ln>
        </p:spPr>
        <p:txBody>
          <a:bodyPr wrap="none"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en-US" altLang="en-US" sz="1800">
              <a:solidFill>
                <a:srgbClr val="958D85"/>
              </a:solidFill>
            </a:endParaRPr>
          </a:p>
        </p:txBody>
      </p:sp>
      <p:sp>
        <p:nvSpPr>
          <p:cNvPr id="63505" name="Rectangle 22">
            <a:extLst>
              <a:ext uri="{FF2B5EF4-FFF2-40B4-BE49-F238E27FC236}">
                <a16:creationId xmlns:a16="http://schemas.microsoft.com/office/drawing/2014/main" id="{B73EDCC2-2FDA-286F-3B19-E2A41782BB39}"/>
              </a:ext>
            </a:extLst>
          </p:cNvPr>
          <p:cNvSpPr>
            <a:spLocks noGrp="1" noChangeArrowheads="1"/>
          </p:cNvSpPr>
          <p:nvPr>
            <p:ph type="subTitle" idx="1"/>
          </p:nvPr>
        </p:nvSpPr>
        <p:spPr>
          <a:xfrm>
            <a:off x="1995488" y="2030413"/>
            <a:ext cx="1298575" cy="920750"/>
          </a:xfrm>
        </p:spPr>
        <p:txBody>
          <a:bodyPr>
            <a:normAutofit lnSpcReduction="10000"/>
          </a:bodyPr>
          <a:lstStyle/>
          <a:p>
            <a:pPr defTabSz="764381" fontAlgn="auto">
              <a:lnSpc>
                <a:spcPct val="110000"/>
              </a:lnSpc>
              <a:spcAft>
                <a:spcPts val="0"/>
              </a:spcAft>
              <a:defRPr/>
            </a:pPr>
            <a:r>
              <a:rPr lang="en-US" b="1" dirty="0">
                <a:solidFill>
                  <a:srgbClr val="18579B"/>
                </a:solidFill>
                <a:latin typeface="Minion Bold" charset="0"/>
                <a:ea typeface="ＭＳ Ｐゴシック" charset="0"/>
                <a:cs typeface="ＭＳ Ｐゴシック" charset="0"/>
              </a:rPr>
              <a:t>Sustain </a:t>
            </a:r>
            <a:br>
              <a:rPr lang="en-US" b="1" dirty="0">
                <a:solidFill>
                  <a:srgbClr val="18579B"/>
                </a:solidFill>
                <a:latin typeface="Minion Bold" charset="0"/>
                <a:ea typeface="ＭＳ Ｐゴシック" charset="0"/>
                <a:cs typeface="ＭＳ Ｐゴシック" charset="0"/>
              </a:rPr>
            </a:br>
            <a:r>
              <a:rPr lang="en-US" b="1" dirty="0">
                <a:solidFill>
                  <a:srgbClr val="18579B"/>
                </a:solidFill>
                <a:latin typeface="Minion Bold" charset="0"/>
                <a:ea typeface="ＭＳ Ｐゴシック" charset="0"/>
                <a:cs typeface="ＭＳ Ｐゴシック" charset="0"/>
              </a:rPr>
              <a:t>and </a:t>
            </a:r>
            <a:br>
              <a:rPr lang="en-US" b="1" dirty="0">
                <a:solidFill>
                  <a:srgbClr val="18579B"/>
                </a:solidFill>
                <a:latin typeface="Minion Bold" charset="0"/>
                <a:ea typeface="ＭＳ Ｐゴシック" charset="0"/>
                <a:cs typeface="ＭＳ Ｐゴシック" charset="0"/>
              </a:rPr>
            </a:br>
            <a:r>
              <a:rPr lang="en-US" b="1" dirty="0">
                <a:solidFill>
                  <a:srgbClr val="18579B"/>
                </a:solidFill>
                <a:latin typeface="Minion Bold" charset="0"/>
                <a:ea typeface="ＭＳ Ｐゴシック" charset="0"/>
                <a:cs typeface="ＭＳ Ｐゴシック" charset="0"/>
              </a:rPr>
              <a:t>Grow Membership</a:t>
            </a:r>
          </a:p>
        </p:txBody>
      </p:sp>
      <p:sp>
        <p:nvSpPr>
          <p:cNvPr id="63500" name="Rectangle 15">
            <a:extLst>
              <a:ext uri="{FF2B5EF4-FFF2-40B4-BE49-F238E27FC236}">
                <a16:creationId xmlns:a16="http://schemas.microsoft.com/office/drawing/2014/main" id="{C0B64226-48B5-B5D0-7D16-ED4FDF6492FE}"/>
              </a:ext>
            </a:extLst>
          </p:cNvPr>
          <p:cNvSpPr>
            <a:spLocks noChangeArrowheads="1"/>
          </p:cNvSpPr>
          <p:nvPr/>
        </p:nvSpPr>
        <p:spPr bwMode="auto">
          <a:xfrm>
            <a:off x="4656138" y="2030413"/>
            <a:ext cx="1143000" cy="763587"/>
          </a:xfrm>
          <a:prstGeom prst="rect">
            <a:avLst/>
          </a:prstGeom>
          <a:noFill/>
          <a:ln>
            <a:noFill/>
          </a:ln>
        </p:spPr>
        <p:txBody>
          <a:bodyPr lIns="68572" tIns="34286" rIns="68572" bIns="34286"/>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hangingPunct="1">
              <a:spcBef>
                <a:spcPct val="20000"/>
              </a:spcBef>
              <a:buClr>
                <a:srgbClr val="800080"/>
              </a:buClr>
              <a:buSzPct val="90000"/>
              <a:buFont typeface="Wingdings" panose="05000000000000000000" pitchFamily="2" charset="2"/>
              <a:buNone/>
              <a:defRPr/>
            </a:pPr>
            <a:r>
              <a:rPr lang="en-US" altLang="en-US" sz="1350" b="1">
                <a:solidFill>
                  <a:srgbClr val="18579B"/>
                </a:solidFill>
                <a:latin typeface="Minion Bold" charset="0"/>
              </a:rPr>
              <a:t>Support </a:t>
            </a:r>
          </a:p>
          <a:p>
            <a:pPr algn="ctr" eaLnBrk="1" hangingPunct="1">
              <a:spcBef>
                <a:spcPct val="20000"/>
              </a:spcBef>
              <a:buClr>
                <a:srgbClr val="800080"/>
              </a:buClr>
              <a:buSzPct val="90000"/>
              <a:buFont typeface="Wingdings" panose="05000000000000000000" pitchFamily="2" charset="2"/>
              <a:buNone/>
              <a:defRPr/>
            </a:pPr>
            <a:r>
              <a:rPr lang="en-US" altLang="en-US" sz="1350" b="1">
                <a:solidFill>
                  <a:srgbClr val="18579B"/>
                </a:solidFill>
                <a:latin typeface="Minion Bold" charset="0"/>
              </a:rPr>
              <a:t>the </a:t>
            </a:r>
          </a:p>
          <a:p>
            <a:pPr algn="ctr" eaLnBrk="1" hangingPunct="1">
              <a:spcBef>
                <a:spcPct val="20000"/>
              </a:spcBef>
              <a:buClr>
                <a:srgbClr val="800080"/>
              </a:buClr>
              <a:buSzPct val="90000"/>
              <a:buFont typeface="Wingdings" panose="05000000000000000000" pitchFamily="2" charset="2"/>
              <a:buNone/>
              <a:defRPr/>
            </a:pPr>
            <a:r>
              <a:rPr lang="en-US" altLang="en-US" sz="1350" b="1">
                <a:solidFill>
                  <a:srgbClr val="18579B"/>
                </a:solidFill>
                <a:latin typeface="Minion Bold" charset="0"/>
              </a:rPr>
              <a:t>Rotary</a:t>
            </a:r>
          </a:p>
          <a:p>
            <a:pPr algn="ctr" eaLnBrk="1" hangingPunct="1">
              <a:spcBef>
                <a:spcPct val="20000"/>
              </a:spcBef>
              <a:buClr>
                <a:srgbClr val="800080"/>
              </a:buClr>
              <a:buSzPct val="90000"/>
              <a:buFont typeface="Wingdings" panose="05000000000000000000" pitchFamily="2" charset="2"/>
              <a:buNone/>
              <a:defRPr/>
            </a:pPr>
            <a:r>
              <a:rPr lang="en-US" altLang="en-US" sz="1350" b="1">
                <a:solidFill>
                  <a:srgbClr val="18579B"/>
                </a:solidFill>
                <a:latin typeface="Minion Bold" charset="0"/>
              </a:rPr>
              <a:t>Foundation</a:t>
            </a:r>
            <a:endParaRPr lang="en-US" altLang="en-US" sz="1350" b="1">
              <a:solidFill>
                <a:srgbClr val="18579B"/>
              </a:solidFill>
              <a:latin typeface="Minion" charset="0"/>
            </a:endParaRPr>
          </a:p>
        </p:txBody>
      </p:sp>
      <p:sp>
        <p:nvSpPr>
          <p:cNvPr id="63507" name="Rectangle 24">
            <a:extLst>
              <a:ext uri="{FF2B5EF4-FFF2-40B4-BE49-F238E27FC236}">
                <a16:creationId xmlns:a16="http://schemas.microsoft.com/office/drawing/2014/main" id="{61508EEC-1A46-DFD0-1068-391B0A31DB9D}"/>
              </a:ext>
            </a:extLst>
          </p:cNvPr>
          <p:cNvSpPr>
            <a:spLocks noChangeArrowheads="1"/>
          </p:cNvSpPr>
          <p:nvPr/>
        </p:nvSpPr>
        <p:spPr bwMode="auto">
          <a:xfrm>
            <a:off x="3284538" y="2030413"/>
            <a:ext cx="1298575" cy="763587"/>
          </a:xfrm>
          <a:prstGeom prst="rect">
            <a:avLst/>
          </a:prstGeom>
          <a:noFill/>
          <a:ln>
            <a:noFill/>
          </a:ln>
        </p:spPr>
        <p:txBody>
          <a:bodyPr lIns="68572" tIns="34286" rIns="68572" bIns="34286"/>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hangingPunct="1">
              <a:spcBef>
                <a:spcPct val="20000"/>
              </a:spcBef>
              <a:buClr>
                <a:srgbClr val="800080"/>
              </a:buClr>
              <a:buSzPct val="90000"/>
              <a:buFont typeface="Wingdings" panose="05000000000000000000" pitchFamily="2" charset="2"/>
              <a:buNone/>
              <a:defRPr/>
            </a:pPr>
            <a:r>
              <a:rPr lang="en-US" altLang="en-US" sz="1350" b="1">
                <a:solidFill>
                  <a:srgbClr val="18579B"/>
                </a:solidFill>
                <a:latin typeface="Minion Bold" charset="0"/>
              </a:rPr>
              <a:t>Implement</a:t>
            </a:r>
          </a:p>
          <a:p>
            <a:pPr algn="ctr" eaLnBrk="1" hangingPunct="1">
              <a:spcBef>
                <a:spcPct val="20000"/>
              </a:spcBef>
              <a:buClr>
                <a:srgbClr val="800080"/>
              </a:buClr>
              <a:buSzPct val="90000"/>
              <a:buFont typeface="Wingdings" panose="05000000000000000000" pitchFamily="2" charset="2"/>
              <a:buNone/>
              <a:defRPr/>
            </a:pPr>
            <a:r>
              <a:rPr lang="en-US" altLang="en-US" sz="1350" b="1">
                <a:solidFill>
                  <a:srgbClr val="18579B"/>
                </a:solidFill>
                <a:latin typeface="Minion Bold" charset="0"/>
              </a:rPr>
              <a:t>Successful</a:t>
            </a:r>
          </a:p>
          <a:p>
            <a:pPr algn="ctr" eaLnBrk="1" hangingPunct="1">
              <a:spcBef>
                <a:spcPct val="20000"/>
              </a:spcBef>
              <a:buClr>
                <a:srgbClr val="800080"/>
              </a:buClr>
              <a:buSzPct val="90000"/>
              <a:buFont typeface="Wingdings" panose="05000000000000000000" pitchFamily="2" charset="2"/>
              <a:buNone/>
              <a:defRPr/>
            </a:pPr>
            <a:r>
              <a:rPr lang="en-US" altLang="en-US" sz="1350" b="1">
                <a:solidFill>
                  <a:srgbClr val="18579B"/>
                </a:solidFill>
                <a:latin typeface="Minion Bold" charset="0"/>
              </a:rPr>
              <a:t>Service</a:t>
            </a:r>
          </a:p>
          <a:p>
            <a:pPr algn="ctr" eaLnBrk="1" hangingPunct="1">
              <a:spcBef>
                <a:spcPct val="20000"/>
              </a:spcBef>
              <a:buClr>
                <a:srgbClr val="800080"/>
              </a:buClr>
              <a:buSzPct val="90000"/>
              <a:buFont typeface="Wingdings" panose="05000000000000000000" pitchFamily="2" charset="2"/>
              <a:buNone/>
              <a:defRPr/>
            </a:pPr>
            <a:r>
              <a:rPr lang="en-US" altLang="en-US" sz="1350" b="1">
                <a:solidFill>
                  <a:srgbClr val="18579B"/>
                </a:solidFill>
                <a:latin typeface="Minion Bold" charset="0"/>
              </a:rPr>
              <a:t>Projects</a:t>
            </a:r>
            <a:endParaRPr lang="en-US" altLang="en-US" sz="1350" b="1">
              <a:solidFill>
                <a:srgbClr val="18579B"/>
              </a:solidFill>
              <a:latin typeface="Minion" charset="0"/>
            </a:endParaRPr>
          </a:p>
        </p:txBody>
      </p:sp>
      <p:sp>
        <p:nvSpPr>
          <p:cNvPr id="63508" name="Rectangle 25">
            <a:extLst>
              <a:ext uri="{FF2B5EF4-FFF2-40B4-BE49-F238E27FC236}">
                <a16:creationId xmlns:a16="http://schemas.microsoft.com/office/drawing/2014/main" id="{F67DB8D3-AE6F-9A4B-1DD1-7EF17978D019}"/>
              </a:ext>
            </a:extLst>
          </p:cNvPr>
          <p:cNvSpPr>
            <a:spLocks noChangeArrowheads="1"/>
          </p:cNvSpPr>
          <p:nvPr/>
        </p:nvSpPr>
        <p:spPr bwMode="auto">
          <a:xfrm>
            <a:off x="5836039" y="2012157"/>
            <a:ext cx="1371600" cy="1143000"/>
          </a:xfrm>
          <a:prstGeom prst="rect">
            <a:avLst/>
          </a:prstGeom>
          <a:noFill/>
          <a:ln>
            <a:noFill/>
          </a:ln>
        </p:spPr>
        <p:txBody>
          <a:bodyPr lIns="68572" tIns="34286" rIns="68572" bIns="34286"/>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hangingPunct="1">
              <a:spcBef>
                <a:spcPct val="20000"/>
              </a:spcBef>
              <a:buClr>
                <a:srgbClr val="800080"/>
              </a:buClr>
              <a:buSzPct val="90000"/>
              <a:buFont typeface="Wingdings" panose="05000000000000000000" pitchFamily="2" charset="2"/>
              <a:buNone/>
              <a:defRPr/>
            </a:pPr>
            <a:r>
              <a:rPr lang="en-US" altLang="en-US" sz="1350" b="1" dirty="0">
                <a:solidFill>
                  <a:srgbClr val="18579B"/>
                </a:solidFill>
                <a:latin typeface="Minion Bold" charset="0"/>
              </a:rPr>
              <a:t>Develop Club Leaders</a:t>
            </a:r>
          </a:p>
          <a:p>
            <a:pPr algn="ctr" eaLnBrk="1" hangingPunct="1">
              <a:spcBef>
                <a:spcPct val="20000"/>
              </a:spcBef>
              <a:buClr>
                <a:srgbClr val="800080"/>
              </a:buClr>
              <a:buSzPct val="90000"/>
              <a:buFont typeface="Wingdings" panose="05000000000000000000" pitchFamily="2" charset="2"/>
              <a:buNone/>
              <a:defRPr/>
            </a:pPr>
            <a:r>
              <a:rPr lang="en-US" altLang="en-US" sz="1350" b="1" dirty="0">
                <a:solidFill>
                  <a:srgbClr val="18579B"/>
                </a:solidFill>
                <a:latin typeface="Minion Bold" charset="0"/>
              </a:rPr>
              <a:t>to Serve Beyond the Club Level</a:t>
            </a:r>
            <a:endParaRPr lang="en-US" altLang="en-US" sz="1350" b="1" dirty="0">
              <a:solidFill>
                <a:srgbClr val="18579B"/>
              </a:solidFill>
              <a:latin typeface="Minion"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0"/>
                                  </p:stCondLst>
                                  <p:childTnLst>
                                    <p:set>
                                      <p:cBhvr>
                                        <p:cTn id="6" dur="1" fill="hold">
                                          <p:stCondLst>
                                            <p:cond delay="0"/>
                                          </p:stCondLst>
                                        </p:cTn>
                                        <p:tgtEl>
                                          <p:spTgt spid="63501"/>
                                        </p:tgtEl>
                                        <p:attrNameLst>
                                          <p:attrName>style.visibility</p:attrName>
                                        </p:attrNameLst>
                                      </p:cBhvr>
                                      <p:to>
                                        <p:strVal val="visible"/>
                                      </p:to>
                                    </p:set>
                                  </p:childTnLst>
                                </p:cTn>
                              </p:par>
                            </p:childTnLst>
                          </p:cTn>
                        </p:par>
                        <p:par>
                          <p:cTn id="7" fill="hold" nodeType="afterGroup">
                            <p:stCondLst>
                              <p:cond delay="0"/>
                            </p:stCondLst>
                            <p:childTnLst>
                              <p:par>
                                <p:cTn id="8" presetID="1" presetClass="entr" presetSubtype="0" fill="hold" nodeType="afterEffect">
                                  <p:stCondLst>
                                    <p:cond delay="0"/>
                                  </p:stCondLst>
                                  <p:childTnLst>
                                    <p:set>
                                      <p:cBhvr>
                                        <p:cTn id="9" dur="1" fill="hold">
                                          <p:stCondLst>
                                            <p:cond delay="0"/>
                                          </p:stCondLst>
                                        </p:cTn>
                                        <p:tgtEl>
                                          <p:spTgt spid="63492"/>
                                        </p:tgtEl>
                                        <p:attrNameLst>
                                          <p:attrName>style.visibility</p:attrName>
                                        </p:attrNameLst>
                                      </p:cBhvr>
                                      <p:to>
                                        <p:strVal val="visible"/>
                                      </p:to>
                                    </p:set>
                                  </p:childTnLst>
                                </p:cTn>
                              </p:par>
                            </p:childTnLst>
                          </p:cTn>
                        </p:par>
                        <p:par>
                          <p:cTn id="10" fill="hold" nodeType="afterGroup">
                            <p:stCondLst>
                              <p:cond delay="0"/>
                            </p:stCondLst>
                            <p:childTnLst>
                              <p:par>
                                <p:cTn id="11" presetID="1" presetClass="entr" presetSubtype="0" fill="hold" nodeType="afterEffect">
                                  <p:stCondLst>
                                    <p:cond delay="0"/>
                                  </p:stCondLst>
                                  <p:childTnLst>
                                    <p:set>
                                      <p:cBhvr>
                                        <p:cTn id="12" dur="1" fill="hold">
                                          <p:stCondLst>
                                            <p:cond delay="0"/>
                                          </p:stCondLst>
                                        </p:cTn>
                                        <p:tgtEl>
                                          <p:spTgt spid="63491"/>
                                        </p:tgtEl>
                                        <p:attrNameLst>
                                          <p:attrName>style.visibility</p:attrName>
                                        </p:attrNameLst>
                                      </p:cBhvr>
                                      <p:to>
                                        <p:strVal val="visible"/>
                                      </p:to>
                                    </p:set>
                                  </p:childTnLst>
                                </p:cTn>
                              </p:par>
                            </p:childTnLst>
                          </p:cTn>
                        </p:par>
                        <p:par>
                          <p:cTn id="13" fill="hold" nodeType="afterGroup">
                            <p:stCondLst>
                              <p:cond delay="0"/>
                            </p:stCondLst>
                            <p:childTnLst>
                              <p:par>
                                <p:cTn id="14" presetID="1" presetClass="entr" presetSubtype="0" fill="hold" nodeType="afterEffect">
                                  <p:stCondLst>
                                    <p:cond delay="0"/>
                                  </p:stCondLst>
                                  <p:childTnLst>
                                    <p:set>
                                      <p:cBhvr>
                                        <p:cTn id="15" dur="1" fill="hold">
                                          <p:stCondLst>
                                            <p:cond delay="0"/>
                                          </p:stCondLst>
                                        </p:cTn>
                                        <p:tgtEl>
                                          <p:spTgt spid="63493"/>
                                        </p:tgtEl>
                                        <p:attrNameLst>
                                          <p:attrName>style.visibility</p:attrName>
                                        </p:attrNameLst>
                                      </p:cBhvr>
                                      <p:to>
                                        <p:strVal val="visible"/>
                                      </p:to>
                                    </p:set>
                                  </p:childTnLst>
                                </p:cTn>
                              </p:par>
                            </p:childTnLst>
                          </p:cTn>
                        </p:par>
                        <p:par>
                          <p:cTn id="16" fill="hold" nodeType="afterGroup">
                            <p:stCondLst>
                              <p:cond delay="0"/>
                            </p:stCondLst>
                            <p:childTnLst>
                              <p:par>
                                <p:cTn id="17" presetID="1" presetClass="entr" presetSubtype="0" fill="hold" nodeType="afterEffect">
                                  <p:stCondLst>
                                    <p:cond delay="0"/>
                                  </p:stCondLst>
                                  <p:childTnLst>
                                    <p:set>
                                      <p:cBhvr>
                                        <p:cTn id="18" dur="1" fill="hold">
                                          <p:stCondLst>
                                            <p:cond delay="0"/>
                                          </p:stCondLst>
                                        </p:cTn>
                                        <p:tgtEl>
                                          <p:spTgt spid="63494"/>
                                        </p:tgtEl>
                                        <p:attrNameLst>
                                          <p:attrName>style.visibility</p:attrName>
                                        </p:attrNameLst>
                                      </p:cBhvr>
                                      <p:to>
                                        <p:strVal val="visible"/>
                                      </p:to>
                                    </p:set>
                                  </p:childTnLst>
                                </p:cTn>
                              </p:par>
                            </p:childTnLst>
                          </p:cTn>
                        </p:par>
                        <p:par>
                          <p:cTn id="19" fill="hold" nodeType="afterGroup">
                            <p:stCondLst>
                              <p:cond delay="0"/>
                            </p:stCondLst>
                            <p:childTnLst>
                              <p:par>
                                <p:cTn id="20" presetID="1" presetClass="entr" presetSubtype="0" fill="hold" nodeType="afterEffect">
                                  <p:stCondLst>
                                    <p:cond delay="0"/>
                                  </p:stCondLst>
                                  <p:childTnLst>
                                    <p:set>
                                      <p:cBhvr>
                                        <p:cTn id="21" dur="1" fill="hold">
                                          <p:stCondLst>
                                            <p:cond delay="0"/>
                                          </p:stCondLst>
                                        </p:cTn>
                                        <p:tgtEl>
                                          <p:spTgt spid="63495"/>
                                        </p:tgtEl>
                                        <p:attrNameLst>
                                          <p:attrName>style.visibility</p:attrName>
                                        </p:attrNameLst>
                                      </p:cBhvr>
                                      <p:to>
                                        <p:strVal val="visible"/>
                                      </p:to>
                                    </p:set>
                                  </p:childTnLst>
                                </p:cTn>
                              </p:par>
                            </p:childTnLst>
                          </p:cTn>
                        </p:par>
                        <p:par>
                          <p:cTn id="22" fill="hold" nodeType="afterGroup">
                            <p:stCondLst>
                              <p:cond delay="0"/>
                            </p:stCondLst>
                            <p:childTnLst>
                              <p:par>
                                <p:cTn id="23" presetID="1" presetClass="entr" presetSubtype="0" fill="hold" nodeType="afterEffect">
                                  <p:stCondLst>
                                    <p:cond delay="0"/>
                                  </p:stCondLst>
                                  <p:childTnLst>
                                    <p:set>
                                      <p:cBhvr>
                                        <p:cTn id="24" dur="1" fill="hold">
                                          <p:stCondLst>
                                            <p:cond delay="0"/>
                                          </p:stCondLst>
                                        </p:cTn>
                                        <p:tgtEl>
                                          <p:spTgt spid="63496"/>
                                        </p:tgtEl>
                                        <p:attrNameLst>
                                          <p:attrName>style.visibility</p:attrName>
                                        </p:attrNameLst>
                                      </p:cBhvr>
                                      <p:to>
                                        <p:strVal val="visible"/>
                                      </p:to>
                                    </p:set>
                                  </p:childTnLst>
                                </p:cTn>
                              </p:par>
                            </p:childTnLst>
                          </p:cTn>
                        </p:par>
                        <p:par>
                          <p:cTn id="25" fill="hold" nodeType="afterGroup">
                            <p:stCondLst>
                              <p:cond delay="0"/>
                            </p:stCondLst>
                            <p:childTnLst>
                              <p:par>
                                <p:cTn id="26" presetID="1" presetClass="entr" presetSubtype="0" fill="hold" nodeType="afterEffect">
                                  <p:stCondLst>
                                    <p:cond delay="0"/>
                                  </p:stCondLst>
                                  <p:childTnLst>
                                    <p:set>
                                      <p:cBhvr>
                                        <p:cTn id="27" dur="1" fill="hold">
                                          <p:stCondLst>
                                            <p:cond delay="0"/>
                                          </p:stCondLst>
                                        </p:cTn>
                                        <p:tgtEl>
                                          <p:spTgt spid="63497"/>
                                        </p:tgtEl>
                                        <p:attrNameLst>
                                          <p:attrName>style.visibility</p:attrName>
                                        </p:attrNameLst>
                                      </p:cBhvr>
                                      <p:to>
                                        <p:strVal val="visible"/>
                                      </p:to>
                                    </p:set>
                                  </p:childTnLst>
                                </p:cTn>
                              </p:par>
                            </p:childTnLst>
                          </p:cTn>
                        </p:par>
                        <p:par>
                          <p:cTn id="28" fill="hold" nodeType="afterGroup">
                            <p:stCondLst>
                              <p:cond delay="0"/>
                            </p:stCondLst>
                            <p:childTnLst>
                              <p:par>
                                <p:cTn id="29" presetID="1" presetClass="entr" presetSubtype="0" fill="hold" nodeType="afterEffect">
                                  <p:stCondLst>
                                    <p:cond delay="0"/>
                                  </p:stCondLst>
                                  <p:childTnLst>
                                    <p:set>
                                      <p:cBhvr>
                                        <p:cTn id="30" dur="1" fill="hold">
                                          <p:stCondLst>
                                            <p:cond delay="0"/>
                                          </p:stCondLst>
                                        </p:cTn>
                                        <p:tgtEl>
                                          <p:spTgt spid="63498"/>
                                        </p:tgtEl>
                                        <p:attrNameLst>
                                          <p:attrName>style.visibility</p:attrName>
                                        </p:attrNameLst>
                                      </p:cBhvr>
                                      <p:to>
                                        <p:strVal val="visible"/>
                                      </p:to>
                                    </p:set>
                                  </p:childTnLst>
                                </p:cTn>
                              </p:par>
                            </p:childTnLst>
                          </p:cTn>
                        </p:par>
                        <p:par>
                          <p:cTn id="31" fill="hold" nodeType="afterGroup">
                            <p:stCondLst>
                              <p:cond delay="0"/>
                            </p:stCondLst>
                            <p:childTnLst>
                              <p:par>
                                <p:cTn id="32" presetID="1" presetClass="entr" presetSubtype="0" fill="hold" nodeType="afterEffect">
                                  <p:stCondLst>
                                    <p:cond delay="0"/>
                                  </p:stCondLst>
                                  <p:childTnLst>
                                    <p:set>
                                      <p:cBhvr>
                                        <p:cTn id="33" dur="1" fill="hold">
                                          <p:stCondLst>
                                            <p:cond delay="0"/>
                                          </p:stCondLst>
                                        </p:cTn>
                                        <p:tgtEl>
                                          <p:spTgt spid="63500"/>
                                        </p:tgtEl>
                                        <p:attrNameLst>
                                          <p:attrName>style.visibility</p:attrName>
                                        </p:attrNameLst>
                                      </p:cBhvr>
                                      <p:to>
                                        <p:strVal val="visible"/>
                                      </p:to>
                                    </p:set>
                                  </p:childTnLst>
                                </p:cTn>
                              </p:par>
                            </p:childTnLst>
                          </p:cTn>
                        </p:par>
                        <p:par>
                          <p:cTn id="34" fill="hold" nodeType="afterGroup">
                            <p:stCondLst>
                              <p:cond delay="0"/>
                            </p:stCondLst>
                            <p:childTnLst>
                              <p:par>
                                <p:cTn id="35" presetID="1" presetClass="entr" presetSubtype="0" fill="hold" nodeType="afterEffect">
                                  <p:stCondLst>
                                    <p:cond delay="0"/>
                                  </p:stCondLst>
                                  <p:childTnLst>
                                    <p:set>
                                      <p:cBhvr>
                                        <p:cTn id="36" dur="1" fill="hold">
                                          <p:stCondLst>
                                            <p:cond delay="0"/>
                                          </p:stCondLst>
                                        </p:cTn>
                                        <p:tgtEl>
                                          <p:spTgt spid="63502"/>
                                        </p:tgtEl>
                                        <p:attrNameLst>
                                          <p:attrName>style.visibility</p:attrName>
                                        </p:attrNameLst>
                                      </p:cBhvr>
                                      <p:to>
                                        <p:strVal val="visible"/>
                                      </p:to>
                                    </p:set>
                                  </p:childTnLst>
                                </p:cTn>
                              </p:par>
                            </p:childTnLst>
                          </p:cTn>
                        </p:par>
                        <p:par>
                          <p:cTn id="37" fill="hold" nodeType="afterGroup">
                            <p:stCondLst>
                              <p:cond delay="0"/>
                            </p:stCondLst>
                            <p:childTnLst>
                              <p:par>
                                <p:cTn id="38" presetID="1" presetClass="entr" presetSubtype="0" fill="hold" nodeType="afterEffect">
                                  <p:stCondLst>
                                    <p:cond delay="0"/>
                                  </p:stCondLst>
                                  <p:childTnLst>
                                    <p:set>
                                      <p:cBhvr>
                                        <p:cTn id="39" dur="1" fill="hold">
                                          <p:stCondLst>
                                            <p:cond delay="0"/>
                                          </p:stCondLst>
                                        </p:cTn>
                                        <p:tgtEl>
                                          <p:spTgt spid="63503"/>
                                        </p:tgtEl>
                                        <p:attrNameLst>
                                          <p:attrName>style.visibility</p:attrName>
                                        </p:attrNameLst>
                                      </p:cBhvr>
                                      <p:to>
                                        <p:strVal val="visible"/>
                                      </p:to>
                                    </p:set>
                                  </p:childTnLst>
                                </p:cTn>
                              </p:par>
                            </p:childTnLst>
                          </p:cTn>
                        </p:par>
                        <p:par>
                          <p:cTn id="40" fill="hold" nodeType="afterGroup">
                            <p:stCondLst>
                              <p:cond delay="0"/>
                            </p:stCondLst>
                            <p:childTnLst>
                              <p:par>
                                <p:cTn id="41" presetID="1" presetClass="entr" presetSubtype="0" fill="hold" nodeType="afterEffect">
                                  <p:stCondLst>
                                    <p:cond delay="0"/>
                                  </p:stCondLst>
                                  <p:childTnLst>
                                    <p:set>
                                      <p:cBhvr>
                                        <p:cTn id="42" dur="1" fill="hold">
                                          <p:stCondLst>
                                            <p:cond delay="0"/>
                                          </p:stCondLst>
                                        </p:cTn>
                                        <p:tgtEl>
                                          <p:spTgt spid="63504"/>
                                        </p:tgtEl>
                                        <p:attrNameLst>
                                          <p:attrName>style.visibility</p:attrName>
                                        </p:attrNameLst>
                                      </p:cBhvr>
                                      <p:to>
                                        <p:strVal val="visible"/>
                                      </p:to>
                                    </p:set>
                                  </p:childTnLst>
                                </p:cTn>
                              </p:par>
                            </p:childTnLst>
                          </p:cTn>
                        </p:par>
                        <p:par>
                          <p:cTn id="43" fill="hold" nodeType="afterGroup">
                            <p:stCondLst>
                              <p:cond delay="0"/>
                            </p:stCondLst>
                            <p:childTnLst>
                              <p:par>
                                <p:cTn id="44" presetID="1" presetClass="entr" presetSubtype="0" fill="hold" nodeType="afterEffect">
                                  <p:stCondLst>
                                    <p:cond delay="0"/>
                                  </p:stCondLst>
                                  <p:childTnLst>
                                    <p:set>
                                      <p:cBhvr>
                                        <p:cTn id="45" dur="1" fill="hold">
                                          <p:stCondLst>
                                            <p:cond delay="0"/>
                                          </p:stCondLst>
                                        </p:cTn>
                                        <p:tgtEl>
                                          <p:spTgt spid="63505">
                                            <p:txEl>
                                              <p:pRg st="0" end="0"/>
                                            </p:txEl>
                                          </p:spTgt>
                                        </p:tgtEl>
                                        <p:attrNameLst>
                                          <p:attrName>style.visibility</p:attrName>
                                        </p:attrNameLst>
                                      </p:cBhvr>
                                      <p:to>
                                        <p:strVal val="visible"/>
                                      </p:to>
                                    </p:set>
                                  </p:childTnLst>
                                </p:cTn>
                              </p:par>
                            </p:childTnLst>
                          </p:cTn>
                        </p:par>
                        <p:par>
                          <p:cTn id="46" fill="hold" nodeType="afterGroup">
                            <p:stCondLst>
                              <p:cond delay="0"/>
                            </p:stCondLst>
                            <p:childTnLst>
                              <p:par>
                                <p:cTn id="47" presetID="1" presetClass="entr" presetSubtype="0" fill="hold" nodeType="afterEffect">
                                  <p:stCondLst>
                                    <p:cond delay="0"/>
                                  </p:stCondLst>
                                  <p:childTnLst>
                                    <p:set>
                                      <p:cBhvr>
                                        <p:cTn id="48" dur="1" fill="hold">
                                          <p:stCondLst>
                                            <p:cond delay="0"/>
                                          </p:stCondLst>
                                        </p:cTn>
                                        <p:tgtEl>
                                          <p:spTgt spid="63508"/>
                                        </p:tgtEl>
                                        <p:attrNameLst>
                                          <p:attrName>style.visibility</p:attrName>
                                        </p:attrNameLst>
                                      </p:cBhvr>
                                      <p:to>
                                        <p:strVal val="visible"/>
                                      </p:to>
                                    </p:set>
                                  </p:childTnLst>
                                </p:cTn>
                              </p:par>
                            </p:childTnLst>
                          </p:cTn>
                        </p:par>
                        <p:par>
                          <p:cTn id="49" fill="hold" nodeType="afterGroup">
                            <p:stCondLst>
                              <p:cond delay="0"/>
                            </p:stCondLst>
                            <p:childTnLst>
                              <p:par>
                                <p:cTn id="50" presetID="1" presetClass="entr" presetSubtype="0" fill="hold" nodeType="afterEffect">
                                  <p:stCondLst>
                                    <p:cond delay="0"/>
                                  </p:stCondLst>
                                  <p:childTnLst>
                                    <p:set>
                                      <p:cBhvr>
                                        <p:cTn id="51" dur="1" fill="hold">
                                          <p:stCondLst>
                                            <p:cond delay="0"/>
                                          </p:stCondLst>
                                        </p:cTn>
                                        <p:tgtEl>
                                          <p:spTgt spid="126999"/>
                                        </p:tgtEl>
                                        <p:attrNameLst>
                                          <p:attrName>style.visibility</p:attrName>
                                        </p:attrNameLst>
                                      </p:cBhvr>
                                      <p:to>
                                        <p:strVal val="visible"/>
                                      </p:to>
                                    </p:set>
                                  </p:childTnLst>
                                </p:cTn>
                              </p:par>
                            </p:childTnLst>
                          </p:cTn>
                        </p:par>
                        <p:par>
                          <p:cTn id="52" fill="hold" nodeType="afterGroup">
                            <p:stCondLst>
                              <p:cond delay="0"/>
                            </p:stCondLst>
                            <p:childTnLst>
                              <p:par>
                                <p:cTn id="53" presetID="1" presetClass="entr" presetSubtype="0" fill="hold" nodeType="afterEffect">
                                  <p:stCondLst>
                                    <p:cond delay="0"/>
                                  </p:stCondLst>
                                  <p:childTnLst>
                                    <p:set>
                                      <p:cBhvr>
                                        <p:cTn id="54" dur="1" fill="hold">
                                          <p:stCondLst>
                                            <p:cond delay="0"/>
                                          </p:stCondLst>
                                        </p:cTn>
                                        <p:tgtEl>
                                          <p:spTgt spid="63511"/>
                                        </p:tgtEl>
                                        <p:attrNameLst>
                                          <p:attrName>style.visibility</p:attrName>
                                        </p:attrNameLst>
                                      </p:cBhvr>
                                      <p:to>
                                        <p:strVal val="visible"/>
                                      </p:to>
                                    </p:set>
                                  </p:childTnLst>
                                </p:cTn>
                              </p:par>
                            </p:childTnLst>
                          </p:cTn>
                        </p:par>
                        <p:par>
                          <p:cTn id="55" fill="hold" nodeType="afterGroup">
                            <p:stCondLst>
                              <p:cond delay="0"/>
                            </p:stCondLst>
                            <p:childTnLst>
                              <p:par>
                                <p:cTn id="56" presetID="1" presetClass="entr" presetSubtype="0" fill="hold" nodeType="afterEffect">
                                  <p:stCondLst>
                                    <p:cond delay="0"/>
                                  </p:stCondLst>
                                  <p:childTnLst>
                                    <p:set>
                                      <p:cBhvr>
                                        <p:cTn id="57" dur="1" fill="hold">
                                          <p:stCondLst>
                                            <p:cond delay="0"/>
                                          </p:stCondLst>
                                        </p:cTn>
                                        <p:tgtEl>
                                          <p:spTgt spid="63510"/>
                                        </p:tgtEl>
                                        <p:attrNameLst>
                                          <p:attrName>style.visibility</p:attrName>
                                        </p:attrNameLst>
                                      </p:cBhvr>
                                      <p:to>
                                        <p:strVal val="visible"/>
                                      </p:to>
                                    </p:set>
                                  </p:childTnLst>
                                </p:cTn>
                              </p:par>
                            </p:childTnLst>
                          </p:cTn>
                        </p:par>
                        <p:par>
                          <p:cTn id="58" fill="hold" nodeType="afterGroup">
                            <p:stCondLst>
                              <p:cond delay="0"/>
                            </p:stCondLst>
                            <p:childTnLst>
                              <p:par>
                                <p:cTn id="59" presetID="1" presetClass="entr" presetSubtype="0" fill="hold" nodeType="afterEffect">
                                  <p:stCondLst>
                                    <p:cond delay="0"/>
                                  </p:stCondLst>
                                  <p:childTnLst>
                                    <p:set>
                                      <p:cBhvr>
                                        <p:cTn id="60" dur="1" fill="hold">
                                          <p:stCondLst>
                                            <p:cond delay="0"/>
                                          </p:stCondLst>
                                        </p:cTn>
                                        <p:tgtEl>
                                          <p:spTgt spid="63509"/>
                                        </p:tgtEl>
                                        <p:attrNameLst>
                                          <p:attrName>style.visibility</p:attrName>
                                        </p:attrNameLst>
                                      </p:cBhvr>
                                      <p:to>
                                        <p:strVal val="visible"/>
                                      </p:to>
                                    </p:set>
                                  </p:childTnLst>
                                </p:cTn>
                              </p:par>
                            </p:childTnLst>
                          </p:cTn>
                        </p:par>
                        <p:par>
                          <p:cTn id="61" fill="hold" nodeType="afterGroup">
                            <p:stCondLst>
                              <p:cond delay="0"/>
                            </p:stCondLst>
                            <p:childTnLst>
                              <p:par>
                                <p:cTn id="62" presetID="1" presetClass="entr" presetSubtype="0" fill="hold" nodeType="afterEffect">
                                  <p:stCondLst>
                                    <p:cond delay="0"/>
                                  </p:stCondLst>
                                  <p:childTnLst>
                                    <p:set>
                                      <p:cBhvr>
                                        <p:cTn id="63" dur="1" fill="hold">
                                          <p:stCondLst>
                                            <p:cond delay="0"/>
                                          </p:stCondLst>
                                        </p:cTn>
                                        <p:tgtEl>
                                          <p:spTgt spid="635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7" grpId="0" animBg="1"/>
      <p:bldP spid="63504" grpId="0" animBg="1"/>
      <p:bldP spid="63491" grpId="0" animBg="1"/>
      <p:bldP spid="63493" grpId="0" animBg="1"/>
      <p:bldP spid="63494" grpId="0" animBg="1"/>
      <p:bldP spid="63501" grpId="0"/>
      <p:bldP spid="126999" grpId="0"/>
      <p:bldP spid="63509" grpId="0"/>
      <p:bldP spid="63510" grpId="0" animBg="1"/>
      <p:bldP spid="63511" grpId="0"/>
      <p:bldP spid="63492" grpId="0" animBg="1"/>
      <p:bldP spid="63495" grpId="0" animBg="1"/>
      <p:bldP spid="63496" grpId="0" animBg="1"/>
      <p:bldP spid="63505" grpId="0" build="p"/>
      <p:bldP spid="63500" grpId="0"/>
      <p:bldP spid="63507" grpId="0"/>
      <p:bldP spid="6350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Title 1">
            <a:extLst>
              <a:ext uri="{FF2B5EF4-FFF2-40B4-BE49-F238E27FC236}">
                <a16:creationId xmlns:a16="http://schemas.microsoft.com/office/drawing/2014/main" id="{B60D8AC6-56BF-F69A-33D7-40910108A77A}"/>
              </a:ext>
            </a:extLst>
          </p:cNvPr>
          <p:cNvSpPr>
            <a:spLocks noGrp="1" noChangeArrowheads="1"/>
          </p:cNvSpPr>
          <p:nvPr>
            <p:ph type="ctr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r>
              <a:rPr lang="en-US" altLang="en-US">
                <a:latin typeface="Arial Narrow" panose="020B0606020202030204" pitchFamily="34" charset="0"/>
              </a:rPr>
              <a:t>Zone Structure</a:t>
            </a:r>
          </a:p>
        </p:txBody>
      </p:sp>
    </p:spTree>
    <p:extLst>
      <p:ext uri="{BB962C8B-B14F-4D97-AF65-F5344CB8AC3E}">
        <p14:creationId xmlns:p14="http://schemas.microsoft.com/office/powerpoint/2010/main" val="32682583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Title 1">
            <a:extLst>
              <a:ext uri="{FF2B5EF4-FFF2-40B4-BE49-F238E27FC236}">
                <a16:creationId xmlns:a16="http://schemas.microsoft.com/office/drawing/2014/main" id="{F6D98306-F9AD-096B-769B-95A12B1EEC3C}"/>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r>
              <a:rPr lang="en-US" altLang="en-US">
                <a:latin typeface="Arial Narrow" panose="020B0606020202030204" pitchFamily="34" charset="0"/>
              </a:rPr>
              <a:t>Rotary Zones</a:t>
            </a:r>
          </a:p>
        </p:txBody>
      </p:sp>
      <p:pic>
        <p:nvPicPr>
          <p:cNvPr id="3" name="Picture 2">
            <a:extLst>
              <a:ext uri="{FF2B5EF4-FFF2-40B4-BE49-F238E27FC236}">
                <a16:creationId xmlns:a16="http://schemas.microsoft.com/office/drawing/2014/main" id="{7992F95A-5CA6-EC3B-2208-6D8FD1D104FB}"/>
              </a:ext>
            </a:extLst>
          </p:cNvPr>
          <p:cNvPicPr>
            <a:picLocks noChangeAspect="1"/>
          </p:cNvPicPr>
          <p:nvPr/>
        </p:nvPicPr>
        <p:blipFill>
          <a:blip r:embed="rId3"/>
          <a:stretch>
            <a:fillRect/>
          </a:stretch>
        </p:blipFill>
        <p:spPr>
          <a:xfrm>
            <a:off x="1823672" y="742950"/>
            <a:ext cx="6473957" cy="4191000"/>
          </a:xfrm>
          <a:prstGeom prst="rect">
            <a:avLst/>
          </a:prstGeom>
        </p:spPr>
      </p:pic>
    </p:spTree>
    <p:extLst>
      <p:ext uri="{BB962C8B-B14F-4D97-AF65-F5344CB8AC3E}">
        <p14:creationId xmlns:p14="http://schemas.microsoft.com/office/powerpoint/2010/main" val="32673937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5" name="Content Placeholder 2">
            <a:extLst>
              <a:ext uri="{FF2B5EF4-FFF2-40B4-BE49-F238E27FC236}">
                <a16:creationId xmlns:a16="http://schemas.microsoft.com/office/drawing/2014/main" id="{42A69C72-C484-D0BA-377B-97D1C8ADD6F7}"/>
              </a:ext>
            </a:extLst>
          </p:cNvPr>
          <p:cNvSpPr>
            <a:spLocks noGrp="1" noChangeArrowheads="1"/>
          </p:cNvSpPr>
          <p:nvPr>
            <p:ph sz="half" idx="1"/>
          </p:nvPr>
        </p:nvSpPr>
        <p:spPr bwMode="auto">
          <a:xfrm>
            <a:off x="457200" y="1200151"/>
            <a:ext cx="3785079" cy="3394472"/>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anchorCtr="0" compatLnSpc="1">
            <a:prstTxWarp prst="textNoShape">
              <a:avLst/>
            </a:prstTxWarp>
            <a:normAutofit/>
          </a:bodyPr>
          <a:lstStyle/>
          <a:p>
            <a:pPr marL="0" indent="0">
              <a:buFont typeface="Arial" panose="020B0604020202020204" pitchFamily="34" charset="0"/>
              <a:buNone/>
            </a:pPr>
            <a:r>
              <a:rPr lang="en-US" altLang="en-US" dirty="0"/>
              <a:t>We are in Zone 26 &amp; 27 with 30 Districts in Canada, along the west coast to Texas, Colorado, Minnesota and Iowa.</a:t>
            </a:r>
          </a:p>
          <a:p>
            <a:pPr marL="0" indent="0">
              <a:buFont typeface="Arial" panose="020B0604020202020204" pitchFamily="34" charset="0"/>
              <a:buNone/>
            </a:pPr>
            <a:endParaRPr lang="en-US" altLang="en-US" dirty="0"/>
          </a:p>
        </p:txBody>
      </p:sp>
      <p:pic>
        <p:nvPicPr>
          <p:cNvPr id="4" name="Picture 3">
            <a:extLst>
              <a:ext uri="{FF2B5EF4-FFF2-40B4-BE49-F238E27FC236}">
                <a16:creationId xmlns:a16="http://schemas.microsoft.com/office/drawing/2014/main" id="{59BAFFB4-651E-048C-910F-04B985F95AEE}"/>
              </a:ext>
            </a:extLst>
          </p:cNvPr>
          <p:cNvPicPr>
            <a:picLocks noChangeAspect="1"/>
          </p:cNvPicPr>
          <p:nvPr/>
        </p:nvPicPr>
        <p:blipFill>
          <a:blip r:embed="rId3"/>
          <a:stretch>
            <a:fillRect/>
          </a:stretch>
        </p:blipFill>
        <p:spPr>
          <a:xfrm>
            <a:off x="5105400" y="3181350"/>
            <a:ext cx="3405187" cy="1571212"/>
          </a:xfrm>
          <a:prstGeom prst="rect">
            <a:avLst/>
          </a:prstGeom>
        </p:spPr>
      </p:pic>
      <p:sp>
        <p:nvSpPr>
          <p:cNvPr id="5" name="Title 4">
            <a:extLst>
              <a:ext uri="{FF2B5EF4-FFF2-40B4-BE49-F238E27FC236}">
                <a16:creationId xmlns:a16="http://schemas.microsoft.com/office/drawing/2014/main" id="{C3F6F139-C157-083A-0329-D2D99D381F63}"/>
              </a:ext>
            </a:extLst>
          </p:cNvPr>
          <p:cNvSpPr>
            <a:spLocks noGrp="1"/>
          </p:cNvSpPr>
          <p:nvPr>
            <p:ph type="title"/>
          </p:nvPr>
        </p:nvSpPr>
        <p:spPr/>
        <p:txBody>
          <a:bodyPr/>
          <a:lstStyle/>
          <a:p>
            <a:r>
              <a:rPr lang="en-US" dirty="0"/>
              <a:t>Zones 26 &amp; 27</a:t>
            </a:r>
          </a:p>
        </p:txBody>
      </p:sp>
      <p:pic>
        <p:nvPicPr>
          <p:cNvPr id="9" name="Picture 8">
            <a:extLst>
              <a:ext uri="{FF2B5EF4-FFF2-40B4-BE49-F238E27FC236}">
                <a16:creationId xmlns:a16="http://schemas.microsoft.com/office/drawing/2014/main" id="{15FADC90-A634-8D69-F68F-99B0AB7E5C17}"/>
              </a:ext>
            </a:extLst>
          </p:cNvPr>
          <p:cNvPicPr>
            <a:picLocks noChangeAspect="1"/>
          </p:cNvPicPr>
          <p:nvPr/>
        </p:nvPicPr>
        <p:blipFill>
          <a:blip r:embed="rId4"/>
          <a:stretch>
            <a:fillRect/>
          </a:stretch>
        </p:blipFill>
        <p:spPr>
          <a:xfrm>
            <a:off x="4901722" y="819150"/>
            <a:ext cx="3532665" cy="2281282"/>
          </a:xfrm>
          <a:prstGeom prst="rect">
            <a:avLst/>
          </a:prstGeom>
        </p:spPr>
      </p:pic>
    </p:spTree>
    <p:extLst>
      <p:ext uri="{BB962C8B-B14F-4D97-AF65-F5344CB8AC3E}">
        <p14:creationId xmlns:p14="http://schemas.microsoft.com/office/powerpoint/2010/main" val="26996144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C0F69EC4-6304-29DF-4FB9-DE95309F9258}"/>
              </a:ext>
            </a:extLst>
          </p:cNvPr>
          <p:cNvSpPr>
            <a:spLocks noGrp="1"/>
          </p:cNvSpPr>
          <p:nvPr>
            <p:ph type="body" sz="quarter" idx="14"/>
          </p:nvPr>
        </p:nvSpPr>
        <p:spPr>
          <a:xfrm>
            <a:off x="835908" y="3676650"/>
            <a:ext cx="3733800" cy="571500"/>
          </a:xfrm>
        </p:spPr>
        <p:txBody>
          <a:bodyPr/>
          <a:lstStyle/>
          <a:p>
            <a:pPr>
              <a:defRPr/>
            </a:pPr>
            <a:r>
              <a:rPr lang="en-US" dirty="0"/>
              <a:t>Wyn Spiller</a:t>
            </a:r>
          </a:p>
        </p:txBody>
      </p:sp>
      <p:sp>
        <p:nvSpPr>
          <p:cNvPr id="4" name="Subtitle 3">
            <a:extLst>
              <a:ext uri="{FF2B5EF4-FFF2-40B4-BE49-F238E27FC236}">
                <a16:creationId xmlns:a16="http://schemas.microsoft.com/office/drawing/2014/main" id="{45AE28B5-BF6B-798A-F810-22FD7B0F11EA}"/>
              </a:ext>
            </a:extLst>
          </p:cNvPr>
          <p:cNvSpPr>
            <a:spLocks noGrp="1"/>
          </p:cNvSpPr>
          <p:nvPr>
            <p:ph type="subTitle" idx="1"/>
          </p:nvPr>
        </p:nvSpPr>
        <p:spPr>
          <a:xfrm>
            <a:off x="533400" y="4247434"/>
            <a:ext cx="3740150" cy="719137"/>
          </a:xfrm>
        </p:spPr>
        <p:txBody>
          <a:bodyPr/>
          <a:lstStyle/>
          <a:p>
            <a:pPr>
              <a:defRPr/>
            </a:pPr>
            <a:r>
              <a:rPr lang="en-US" dirty="0"/>
              <a:t>Rotary International Director, 2025-2027</a:t>
            </a:r>
          </a:p>
          <a:p>
            <a:pPr>
              <a:defRPr/>
            </a:pPr>
            <a:r>
              <a:rPr lang="en-US" dirty="0"/>
              <a:t>Rotary Club of Grass Valley, California</a:t>
            </a:r>
          </a:p>
        </p:txBody>
      </p:sp>
      <p:pic>
        <p:nvPicPr>
          <p:cNvPr id="2" name="Picture 1">
            <a:extLst>
              <a:ext uri="{FF2B5EF4-FFF2-40B4-BE49-F238E27FC236}">
                <a16:creationId xmlns:a16="http://schemas.microsoft.com/office/drawing/2014/main" id="{77FA12E3-607F-8E66-7D93-210C83D72D17}"/>
              </a:ext>
            </a:extLst>
          </p:cNvPr>
          <p:cNvPicPr>
            <a:picLocks noChangeAspect="1"/>
          </p:cNvPicPr>
          <p:nvPr/>
        </p:nvPicPr>
        <p:blipFill>
          <a:blip r:embed="rId3"/>
          <a:stretch>
            <a:fillRect/>
          </a:stretch>
        </p:blipFill>
        <p:spPr>
          <a:xfrm>
            <a:off x="685800" y="152400"/>
            <a:ext cx="2819400" cy="3524250"/>
          </a:xfrm>
          <a:prstGeom prst="rect">
            <a:avLst/>
          </a:prstGeom>
        </p:spPr>
      </p:pic>
      <p:pic>
        <p:nvPicPr>
          <p:cNvPr id="3" name="Picture 2">
            <a:extLst>
              <a:ext uri="{FF2B5EF4-FFF2-40B4-BE49-F238E27FC236}">
                <a16:creationId xmlns:a16="http://schemas.microsoft.com/office/drawing/2014/main" id="{E78A6F49-E9BF-979F-9AEA-8C7E15825E51}"/>
              </a:ext>
            </a:extLst>
          </p:cNvPr>
          <p:cNvPicPr>
            <a:picLocks noChangeAspect="1"/>
          </p:cNvPicPr>
          <p:nvPr/>
        </p:nvPicPr>
        <p:blipFill>
          <a:blip r:embed="rId4"/>
          <a:stretch>
            <a:fillRect/>
          </a:stretch>
        </p:blipFill>
        <p:spPr>
          <a:xfrm>
            <a:off x="5334000" y="87313"/>
            <a:ext cx="2819400" cy="3524250"/>
          </a:xfrm>
          <a:prstGeom prst="rect">
            <a:avLst/>
          </a:prstGeom>
        </p:spPr>
      </p:pic>
      <p:sp>
        <p:nvSpPr>
          <p:cNvPr id="7" name="TextBox 6">
            <a:extLst>
              <a:ext uri="{FF2B5EF4-FFF2-40B4-BE49-F238E27FC236}">
                <a16:creationId xmlns:a16="http://schemas.microsoft.com/office/drawing/2014/main" id="{622620D5-08C6-5945-6722-6376F6C23EC6}"/>
              </a:ext>
            </a:extLst>
          </p:cNvPr>
          <p:cNvSpPr txBox="1"/>
          <p:nvPr/>
        </p:nvSpPr>
        <p:spPr>
          <a:xfrm>
            <a:off x="5192295" y="3676650"/>
            <a:ext cx="3581400" cy="1084912"/>
          </a:xfrm>
          <a:prstGeom prst="rect">
            <a:avLst/>
          </a:prstGeom>
          <a:noFill/>
        </p:spPr>
        <p:txBody>
          <a:bodyPr wrap="square">
            <a:spAutoFit/>
          </a:bodyPr>
          <a:lstStyle/>
          <a:p>
            <a:pPr marL="0" marR="0" indent="0" algn="l">
              <a:spcAft>
                <a:spcPts val="1500"/>
              </a:spcAft>
              <a:buNone/>
            </a:pPr>
            <a:r>
              <a:rPr lang="en-US" sz="2400" b="1" i="0" dirty="0">
                <a:solidFill>
                  <a:schemeClr val="tx1"/>
                </a:solidFill>
                <a:effectLst/>
                <a:latin typeface="Arial" panose="020B0604020202020204" pitchFamily="34" charset="0"/>
              </a:rPr>
              <a:t>       JOHN CHASE</a:t>
            </a:r>
            <a:endParaRPr lang="en-US" sz="2400" b="0" i="0" dirty="0">
              <a:solidFill>
                <a:schemeClr val="tx1"/>
              </a:solidFill>
              <a:effectLst/>
              <a:latin typeface="Arial" panose="020B0604020202020204" pitchFamily="34" charset="0"/>
            </a:endParaRPr>
          </a:p>
          <a:p>
            <a:pPr marL="0" marR="0" indent="0" algn="l">
              <a:spcAft>
                <a:spcPts val="1500"/>
              </a:spcAft>
              <a:buNone/>
            </a:pPr>
            <a:r>
              <a:rPr lang="en-US" sz="1400" b="0" i="0" dirty="0">
                <a:solidFill>
                  <a:schemeClr val="tx1"/>
                </a:solidFill>
                <a:effectLst/>
                <a:latin typeface="Arial" panose="020B0604020202020204" pitchFamily="34" charset="0"/>
              </a:rPr>
              <a:t>Rotary International Director, 2027-2029</a:t>
            </a:r>
            <a:r>
              <a:rPr lang="en-US" sz="1400" dirty="0"/>
              <a:t>                                                       Rotary Club of Boulder City, Nevada</a:t>
            </a:r>
            <a:endParaRPr lang="en-US" sz="1400" b="0" i="0" dirty="0">
              <a:solidFill>
                <a:srgbClr val="4A4E57"/>
              </a:solidFill>
              <a:effectLst/>
              <a:latin typeface="Georgia" panose="02040502050405020303" pitchFamily="18" charset="0"/>
            </a:endParaRPr>
          </a:p>
        </p:txBody>
      </p:sp>
    </p:spTree>
    <p:extLst>
      <p:ext uri="{BB962C8B-B14F-4D97-AF65-F5344CB8AC3E}">
        <p14:creationId xmlns:p14="http://schemas.microsoft.com/office/powerpoint/2010/main" val="20003915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Title 1">
            <a:extLst>
              <a:ext uri="{FF2B5EF4-FFF2-40B4-BE49-F238E27FC236}">
                <a16:creationId xmlns:a16="http://schemas.microsoft.com/office/drawing/2014/main" id="{BD64EB0E-4B55-3AE4-9EAB-6038BF240D79}"/>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r>
              <a:rPr lang="en-US" altLang="en-US">
                <a:latin typeface="Arial Narrow" panose="020B0606020202030204" pitchFamily="34" charset="0"/>
              </a:rPr>
              <a:t>RI Director – Nominated by the Zone</a:t>
            </a:r>
          </a:p>
        </p:txBody>
      </p:sp>
      <p:sp>
        <p:nvSpPr>
          <p:cNvPr id="151555" name="Content Placeholder 2">
            <a:extLst>
              <a:ext uri="{FF2B5EF4-FFF2-40B4-BE49-F238E27FC236}">
                <a16:creationId xmlns:a16="http://schemas.microsoft.com/office/drawing/2014/main" id="{176A1ABE-CB1B-B855-7C1C-042040AD06FE}"/>
              </a:ext>
            </a:extLst>
          </p:cNvPr>
          <p:cNvSpPr>
            <a:spLocks noGrp="1" noChangeArrowheads="1"/>
          </p:cNvSpPr>
          <p:nvPr>
            <p:ph idx="1"/>
          </p:nvPr>
        </p:nvSpPr>
        <p:spPr bwMode="auto">
          <a:xfrm>
            <a:off x="457200" y="1047750"/>
            <a:ext cx="8229600" cy="3394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buFont typeface="Arial" panose="020B0604020202020204" pitchFamily="34" charset="0"/>
              <a:buNone/>
            </a:pPr>
            <a:r>
              <a:rPr lang="en-US" altLang="en-US" sz="2400" dirty="0">
                <a:solidFill>
                  <a:srgbClr val="39424A"/>
                </a:solidFill>
                <a:latin typeface="Open Sans" panose="020B0606030504020204" pitchFamily="34" charset="0"/>
              </a:rPr>
              <a:t>Past district governors are eligible to serve on the Board, but at least three years must have elapsed since the end of their term as governor. </a:t>
            </a:r>
          </a:p>
          <a:p>
            <a:pPr marL="0" indent="0">
              <a:buFont typeface="Arial" panose="020B0604020202020204" pitchFamily="34" charset="0"/>
              <a:buNone/>
            </a:pPr>
            <a:r>
              <a:rPr lang="en-US" altLang="en-US" sz="2400" dirty="0">
                <a:solidFill>
                  <a:srgbClr val="39424A"/>
                </a:solidFill>
                <a:latin typeface="Open Sans" panose="020B0606030504020204" pitchFamily="34" charset="0"/>
              </a:rPr>
              <a:t>Candidates must have attended two Rotary institutes and a Rotary convention in the previous three years. </a:t>
            </a:r>
          </a:p>
          <a:p>
            <a:pPr marL="0" indent="0">
              <a:buFont typeface="Arial" panose="020B0604020202020204" pitchFamily="34" charset="0"/>
              <a:buNone/>
            </a:pPr>
            <a:r>
              <a:rPr lang="en-US" altLang="en-US" sz="2400" dirty="0">
                <a:solidFill>
                  <a:srgbClr val="39424A"/>
                </a:solidFill>
                <a:latin typeface="Open Sans" panose="020B0606030504020204" pitchFamily="34" charset="0"/>
              </a:rPr>
              <a:t>Each director serves for two years.</a:t>
            </a:r>
            <a:endParaRPr lang="en-US" altLang="en-US" sz="2400" dirty="0">
              <a:latin typeface="Georgia" panose="02040502050405020303" pitchFamily="18" charset="0"/>
            </a:endParaRPr>
          </a:p>
        </p:txBody>
      </p:sp>
    </p:spTree>
    <p:extLst>
      <p:ext uri="{BB962C8B-B14F-4D97-AF65-F5344CB8AC3E}">
        <p14:creationId xmlns:p14="http://schemas.microsoft.com/office/powerpoint/2010/main" val="33178508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Title 1">
            <a:extLst>
              <a:ext uri="{FF2B5EF4-FFF2-40B4-BE49-F238E27FC236}">
                <a16:creationId xmlns:a16="http://schemas.microsoft.com/office/drawing/2014/main" id="{DA8E3A00-2208-FF63-4274-10EB8EABAC8D}"/>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r>
              <a:rPr lang="en-US" altLang="en-US">
                <a:latin typeface="Arial Narrow" panose="020B0606020202030204" pitchFamily="34" charset="0"/>
              </a:rPr>
              <a:t>zone2627.org – Zone Resources</a:t>
            </a:r>
          </a:p>
        </p:txBody>
      </p:sp>
      <p:sp>
        <p:nvSpPr>
          <p:cNvPr id="11" name="Arrow: Right 10">
            <a:extLst>
              <a:ext uri="{FF2B5EF4-FFF2-40B4-BE49-F238E27FC236}">
                <a16:creationId xmlns:a16="http://schemas.microsoft.com/office/drawing/2014/main" id="{A69EBC34-9AB5-E3F2-5D02-E4C5B7D5B4C4}"/>
              </a:ext>
            </a:extLst>
          </p:cNvPr>
          <p:cNvSpPr/>
          <p:nvPr/>
        </p:nvSpPr>
        <p:spPr>
          <a:xfrm rot="2558182">
            <a:off x="5118349" y="1601617"/>
            <a:ext cx="564041" cy="25834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cs typeface="+mn-cs"/>
            </a:endParaRPr>
          </a:p>
        </p:txBody>
      </p:sp>
      <mc:AlternateContent xmlns:mc="http://schemas.openxmlformats.org/markup-compatibility/2006" xmlns:p14="http://schemas.microsoft.com/office/powerpoint/2010/main">
        <mc:Choice Requires="p14">
          <p:contentPart p14:bwMode="auto" r:id="rId3">
            <p14:nvContentPartPr>
              <p14:cNvPr id="34" name="Ink 33">
                <a:extLst>
                  <a:ext uri="{FF2B5EF4-FFF2-40B4-BE49-F238E27FC236}">
                    <a16:creationId xmlns:a16="http://schemas.microsoft.com/office/drawing/2014/main" id="{FFC660EA-B725-EBC3-C258-C0DCA47DD452}"/>
                  </a:ext>
                </a:extLst>
              </p14:cNvPr>
              <p14:cNvContentPartPr/>
              <p14:nvPr/>
            </p14:nvContentPartPr>
            <p14:xfrm>
              <a:off x="380222" y="4610896"/>
              <a:ext cx="115200" cy="85320"/>
            </p14:xfrm>
          </p:contentPart>
        </mc:Choice>
        <mc:Fallback xmlns="">
          <p:pic>
            <p:nvPicPr>
              <p:cNvPr id="34" name="Ink 33">
                <a:extLst>
                  <a:ext uri="{FF2B5EF4-FFF2-40B4-BE49-F238E27FC236}">
                    <a16:creationId xmlns:a16="http://schemas.microsoft.com/office/drawing/2014/main" id="{FFC660EA-B725-EBC3-C258-C0DCA47DD452}"/>
                  </a:ext>
                </a:extLst>
              </p:cNvPr>
              <p:cNvPicPr/>
              <p:nvPr/>
            </p:nvPicPr>
            <p:blipFill>
              <a:blip r:embed="rId5"/>
              <a:stretch>
                <a:fillRect/>
              </a:stretch>
            </p:blipFill>
            <p:spPr>
              <a:xfrm>
                <a:off x="317582" y="4547896"/>
                <a:ext cx="240840" cy="210960"/>
              </a:xfrm>
              <a:prstGeom prst="rect">
                <a:avLst/>
              </a:prstGeom>
            </p:spPr>
          </p:pic>
        </mc:Fallback>
      </mc:AlternateContent>
      <p:pic>
        <p:nvPicPr>
          <p:cNvPr id="3" name="Picture 2">
            <a:extLst>
              <a:ext uri="{FF2B5EF4-FFF2-40B4-BE49-F238E27FC236}">
                <a16:creationId xmlns:a16="http://schemas.microsoft.com/office/drawing/2014/main" id="{9D5E0A66-9457-57D4-C06F-E028A548BD0D}"/>
              </a:ext>
            </a:extLst>
          </p:cNvPr>
          <p:cNvPicPr>
            <a:picLocks noChangeAspect="1"/>
          </p:cNvPicPr>
          <p:nvPr/>
        </p:nvPicPr>
        <p:blipFill>
          <a:blip r:embed="rId6"/>
          <a:stretch>
            <a:fillRect/>
          </a:stretch>
        </p:blipFill>
        <p:spPr>
          <a:xfrm>
            <a:off x="495422" y="780620"/>
            <a:ext cx="7962777" cy="4296945"/>
          </a:xfrm>
          <a:prstGeom prst="rect">
            <a:avLst/>
          </a:prstGeom>
        </p:spPr>
      </p:pic>
    </p:spTree>
    <p:extLst>
      <p:ext uri="{BB962C8B-B14F-4D97-AF65-F5344CB8AC3E}">
        <p14:creationId xmlns:p14="http://schemas.microsoft.com/office/powerpoint/2010/main" val="5373795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Title 1">
            <a:extLst>
              <a:ext uri="{FF2B5EF4-FFF2-40B4-BE49-F238E27FC236}">
                <a16:creationId xmlns:a16="http://schemas.microsoft.com/office/drawing/2014/main" id="{BA0B034C-6CF4-231F-131A-A560AB96AAFA}"/>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r>
              <a:rPr lang="en-US" altLang="en-US">
                <a:latin typeface="Arial Narrow" panose="020B0606020202030204" pitchFamily="34" charset="0"/>
              </a:rPr>
              <a:t>Regional Leaders – Subject Matter Experts </a:t>
            </a:r>
          </a:p>
        </p:txBody>
      </p:sp>
      <p:sp>
        <p:nvSpPr>
          <p:cNvPr id="153603" name="Content Placeholder 2">
            <a:extLst>
              <a:ext uri="{FF2B5EF4-FFF2-40B4-BE49-F238E27FC236}">
                <a16:creationId xmlns:a16="http://schemas.microsoft.com/office/drawing/2014/main" id="{D2FF31FF-2C56-28CC-42E4-A79098972BB2}"/>
              </a:ext>
            </a:extLst>
          </p:cNvPr>
          <p:cNvSpPr>
            <a:spLocks noGrp="1" noChangeArrowheads="1"/>
          </p:cNvSpPr>
          <p:nvPr>
            <p:ph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buNone/>
            </a:pPr>
            <a:r>
              <a:rPr lang="en-US" altLang="en-US" sz="1400" dirty="0">
                <a:solidFill>
                  <a:srgbClr val="39424A"/>
                </a:solidFill>
                <a:latin typeface="Open Sans" panose="020B0606030504020204" pitchFamily="34" charset="0"/>
              </a:rPr>
              <a:t>Regional leaders are appointed by the RI president or The Rotary Foundation trustee chair and serve a three-year term. The regional leaders are:</a:t>
            </a:r>
          </a:p>
          <a:p>
            <a:pPr marL="0" indent="0">
              <a:buNone/>
            </a:pPr>
            <a:endParaRPr lang="en-US" altLang="en-US" sz="1400" dirty="0">
              <a:solidFill>
                <a:srgbClr val="39424A"/>
              </a:solidFill>
              <a:latin typeface="Open Sans" panose="020B0606030504020204" pitchFamily="34" charset="0"/>
            </a:endParaRPr>
          </a:p>
          <a:p>
            <a:r>
              <a:rPr lang="en-US" altLang="en-US" sz="1400" b="1" dirty="0">
                <a:solidFill>
                  <a:srgbClr val="39424A"/>
                </a:solidFill>
                <a:latin typeface="Open Sans" panose="020B0606030504020204" pitchFamily="34" charset="0"/>
              </a:rPr>
              <a:t>Regional Rotary Foundation coordinators</a:t>
            </a:r>
            <a:r>
              <a:rPr lang="en-US" altLang="en-US" sz="1400" dirty="0">
                <a:solidFill>
                  <a:srgbClr val="39424A"/>
                </a:solidFill>
                <a:latin typeface="Open Sans" panose="020B0606030504020204" pitchFamily="34" charset="0"/>
              </a:rPr>
              <a:t> (RRFCs) assist clubs and districts in fundraising and can support them through Rotary’s grant system. They also encourage Rotarians to support PolioPlus and the Annual Fund.</a:t>
            </a:r>
          </a:p>
          <a:p>
            <a:r>
              <a:rPr lang="en-US" altLang="en-US" sz="1400" b="1" dirty="0">
                <a:solidFill>
                  <a:srgbClr val="39424A"/>
                </a:solidFill>
                <a:latin typeface="Open Sans" panose="020B0606030504020204" pitchFamily="34" charset="0"/>
              </a:rPr>
              <a:t>Rotary coordinators</a:t>
            </a:r>
            <a:r>
              <a:rPr lang="en-US" altLang="en-US" sz="1400" dirty="0">
                <a:solidFill>
                  <a:srgbClr val="39424A"/>
                </a:solidFill>
                <a:latin typeface="Open Sans" panose="020B0606030504020204" pitchFamily="34" charset="0"/>
              </a:rPr>
              <a:t> (RCs) help clubs develop new strategies to attract and engage members. They also support district efforts to establish new clubs.</a:t>
            </a:r>
          </a:p>
          <a:p>
            <a:r>
              <a:rPr lang="en-US" altLang="en-US" sz="1400" b="1" dirty="0">
                <a:solidFill>
                  <a:srgbClr val="39424A"/>
                </a:solidFill>
                <a:latin typeface="Open Sans" panose="020B0606030504020204" pitchFamily="34" charset="0"/>
              </a:rPr>
              <a:t>Rotary public image coordinators</a:t>
            </a:r>
            <a:r>
              <a:rPr lang="en-US" altLang="en-US" sz="1400" dirty="0">
                <a:solidFill>
                  <a:srgbClr val="39424A"/>
                </a:solidFill>
                <a:latin typeface="Open Sans" panose="020B0606030504020204" pitchFamily="34" charset="0"/>
              </a:rPr>
              <a:t> (RPICs) provide marketing, media outreach, and social media advice to clubs and districts and help them implement Rotary’s public image campaigns.</a:t>
            </a:r>
          </a:p>
          <a:p>
            <a:r>
              <a:rPr lang="en-US" altLang="en-US" sz="1400" b="1" dirty="0">
                <a:solidFill>
                  <a:srgbClr val="39424A"/>
                </a:solidFill>
                <a:latin typeface="Open Sans" panose="020B0606030504020204" pitchFamily="34" charset="0"/>
              </a:rPr>
              <a:t>Endowment/major gifts advisers</a:t>
            </a:r>
            <a:r>
              <a:rPr lang="en-US" altLang="en-US" sz="1400" dirty="0">
                <a:solidFill>
                  <a:srgbClr val="39424A"/>
                </a:solidFill>
                <a:latin typeface="Open Sans" panose="020B0606030504020204" pitchFamily="34" charset="0"/>
              </a:rPr>
              <a:t> (E/MGAs) promote major giving opportunities to Rotarians and other community donors.</a:t>
            </a:r>
          </a:p>
          <a:p>
            <a:endParaRPr lang="en-US" altLang="en-US" dirty="0">
              <a:latin typeface="Georgia" panose="02040502050405020303" pitchFamily="18" charset="0"/>
            </a:endParaRPr>
          </a:p>
        </p:txBody>
      </p:sp>
    </p:spTree>
    <p:extLst>
      <p:ext uri="{BB962C8B-B14F-4D97-AF65-F5344CB8AC3E}">
        <p14:creationId xmlns:p14="http://schemas.microsoft.com/office/powerpoint/2010/main" val="27522190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Title 1">
            <a:extLst>
              <a:ext uri="{FF2B5EF4-FFF2-40B4-BE49-F238E27FC236}">
                <a16:creationId xmlns:a16="http://schemas.microsoft.com/office/drawing/2014/main" id="{341623CC-FBAC-9465-AA7A-4F76CCB180C8}"/>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r>
              <a:rPr lang="en-US" altLang="en-US" dirty="0">
                <a:latin typeface="Arial Narrow" panose="020B0606020202030204" pitchFamily="34" charset="0"/>
              </a:rPr>
              <a:t>Annual Zone Institute : https://zoneinstitute.org/</a:t>
            </a:r>
          </a:p>
        </p:txBody>
      </p:sp>
      <p:sp>
        <p:nvSpPr>
          <p:cNvPr id="4" name="TextBox 3">
            <a:extLst>
              <a:ext uri="{FF2B5EF4-FFF2-40B4-BE49-F238E27FC236}">
                <a16:creationId xmlns:a16="http://schemas.microsoft.com/office/drawing/2014/main" id="{04CB34E8-CE87-F591-9507-FC040CB1C6C7}"/>
              </a:ext>
            </a:extLst>
          </p:cNvPr>
          <p:cNvSpPr txBox="1"/>
          <p:nvPr/>
        </p:nvSpPr>
        <p:spPr>
          <a:xfrm>
            <a:off x="533400" y="1809750"/>
            <a:ext cx="3848101" cy="1200329"/>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958D85"/>
                </a:solidFill>
                <a:effectLst/>
                <a:uLnTx/>
                <a:uFillTx/>
                <a:latin typeface="Arial" panose="020B0604020202020204" pitchFamily="34" charset="0"/>
                <a:ea typeface="MS PGothic" panose="020B0600070205080204" pitchFamily="34" charset="-128"/>
                <a:cs typeface="+mn-cs"/>
              </a:rPr>
              <a:t>November 11</a:t>
            </a:r>
            <a:r>
              <a:rPr lang="en-US" dirty="0">
                <a:solidFill>
                  <a:srgbClr val="958D85"/>
                </a:solidFill>
              </a:rPr>
              <a:t>-13</a:t>
            </a:r>
            <a:r>
              <a:rPr kumimoji="0" lang="en-US" sz="2400" b="0" i="0" u="none" strike="noStrike" kern="1200" cap="none" spc="0" normalizeH="0" baseline="0" noProof="0" dirty="0">
                <a:ln>
                  <a:noFill/>
                </a:ln>
                <a:solidFill>
                  <a:srgbClr val="958D85"/>
                </a:solidFill>
                <a:effectLst/>
                <a:uLnTx/>
                <a:uFillTx/>
                <a:latin typeface="Arial" panose="020B0604020202020204" pitchFamily="34" charset="0"/>
                <a:ea typeface="MS PGothic" panose="020B0600070205080204" pitchFamily="34" charset="-128"/>
                <a:cs typeface="+mn-cs"/>
              </a:rPr>
              <a:t>, 2027</a:t>
            </a:r>
          </a:p>
          <a:p>
            <a:pPr marL="0" marR="0" lvl="0" indent="0" algn="l" defTabSz="914400" rtl="0" eaLnBrk="0" fontAlgn="base" latinLnBrk="0" hangingPunct="0">
              <a:lnSpc>
                <a:spcPct val="100000"/>
              </a:lnSpc>
              <a:spcBef>
                <a:spcPct val="0"/>
              </a:spcBef>
              <a:spcAft>
                <a:spcPct val="0"/>
              </a:spcAft>
              <a:buClrTx/>
              <a:buSzTx/>
              <a:buFontTx/>
              <a:buNone/>
              <a:tabLst/>
              <a:defRPr/>
            </a:pPr>
            <a:r>
              <a:rPr lang="en-US" dirty="0">
                <a:solidFill>
                  <a:srgbClr val="958D85"/>
                </a:solidFill>
              </a:rPr>
              <a:t>Grand Sierra Resort</a:t>
            </a:r>
            <a:endParaRPr kumimoji="0" lang="en-US" sz="2400" b="0" i="0" u="none" strike="noStrike" kern="1200" cap="none" spc="0" normalizeH="0" baseline="0" noProof="0" dirty="0">
              <a:ln>
                <a:noFill/>
              </a:ln>
              <a:solidFill>
                <a:srgbClr val="958D85"/>
              </a:solidFill>
              <a:effectLst/>
              <a:uLnTx/>
              <a:uFillTx/>
              <a:latin typeface="Arial" panose="020B0604020202020204" pitchFamily="34" charset="0"/>
              <a:ea typeface="MS PGothic" panose="020B0600070205080204" pitchFamily="34"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lang="en-US" dirty="0">
                <a:solidFill>
                  <a:srgbClr val="958D85"/>
                </a:solidFill>
              </a:rPr>
              <a:t>Reno</a:t>
            </a:r>
            <a:r>
              <a:rPr kumimoji="0" lang="en-US" sz="2400" b="0" i="0" u="none" strike="noStrike" kern="1200" cap="none" spc="0" normalizeH="0" baseline="0" noProof="0" dirty="0">
                <a:ln>
                  <a:noFill/>
                </a:ln>
                <a:solidFill>
                  <a:srgbClr val="958D85"/>
                </a:solidFill>
                <a:effectLst/>
                <a:uLnTx/>
                <a:uFillTx/>
                <a:latin typeface="Arial" panose="020B0604020202020204" pitchFamily="34" charset="0"/>
                <a:ea typeface="MS PGothic" panose="020B0600070205080204" pitchFamily="34" charset="-128"/>
                <a:cs typeface="+mn-cs"/>
              </a:rPr>
              <a:t>, Nevada</a:t>
            </a:r>
          </a:p>
        </p:txBody>
      </p:sp>
      <p:pic>
        <p:nvPicPr>
          <p:cNvPr id="11" name="Content Placeholder 10">
            <a:extLst>
              <a:ext uri="{FF2B5EF4-FFF2-40B4-BE49-F238E27FC236}">
                <a16:creationId xmlns:a16="http://schemas.microsoft.com/office/drawing/2014/main" id="{A25AABE0-5124-417D-4359-3BC6E2499539}"/>
              </a:ext>
            </a:extLst>
          </p:cNvPr>
          <p:cNvPicPr>
            <a:picLocks noGrp="1" noChangeAspect="1"/>
          </p:cNvPicPr>
          <p:nvPr>
            <p:ph idx="1"/>
          </p:nvPr>
        </p:nvPicPr>
        <p:blipFill>
          <a:blip r:embed="rId3"/>
          <a:stretch>
            <a:fillRect/>
          </a:stretch>
        </p:blipFill>
        <p:spPr>
          <a:xfrm>
            <a:off x="5029200" y="1200150"/>
            <a:ext cx="2971800" cy="3209544"/>
          </a:xfrm>
          <a:prstGeom prst="rect">
            <a:avLst/>
          </a:prstGeom>
        </p:spPr>
      </p:pic>
    </p:spTree>
    <p:extLst>
      <p:ext uri="{BB962C8B-B14F-4D97-AF65-F5344CB8AC3E}">
        <p14:creationId xmlns:p14="http://schemas.microsoft.com/office/powerpoint/2010/main" val="18570655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Title 1">
            <a:extLst>
              <a:ext uri="{FF2B5EF4-FFF2-40B4-BE49-F238E27FC236}">
                <a16:creationId xmlns:a16="http://schemas.microsoft.com/office/drawing/2014/main" id="{771ABC17-73E4-B701-D8EE-5F880F8C5350}"/>
              </a:ext>
            </a:extLst>
          </p:cNvPr>
          <p:cNvSpPr>
            <a:spLocks noGrp="1" noChangeArrowheads="1"/>
          </p:cNvSpPr>
          <p:nvPr>
            <p:ph type="ctr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r>
              <a:rPr lang="en-US" altLang="en-US">
                <a:latin typeface="Arial Narrow" panose="020B0606020202030204" pitchFamily="34" charset="0"/>
              </a:rPr>
              <a:t>Rotary International</a:t>
            </a:r>
          </a:p>
        </p:txBody>
      </p:sp>
    </p:spTree>
    <p:extLst>
      <p:ext uri="{BB962C8B-B14F-4D97-AF65-F5344CB8AC3E}">
        <p14:creationId xmlns:p14="http://schemas.microsoft.com/office/powerpoint/2010/main" val="8743257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0FFEA-A805-0338-447F-2790C8B71C6F}"/>
              </a:ext>
            </a:extLst>
          </p:cNvPr>
          <p:cNvSpPr>
            <a:spLocks noGrp="1"/>
          </p:cNvSpPr>
          <p:nvPr>
            <p:ph type="title"/>
          </p:nvPr>
        </p:nvSpPr>
        <p:spPr/>
        <p:txBody>
          <a:bodyPr/>
          <a:lstStyle/>
          <a:p>
            <a:r>
              <a:rPr lang="en-US" dirty="0"/>
              <a:t>Rotary International president</a:t>
            </a:r>
          </a:p>
        </p:txBody>
      </p:sp>
      <p:sp>
        <p:nvSpPr>
          <p:cNvPr id="3" name="Slide Number Placeholder 2">
            <a:extLst>
              <a:ext uri="{FF2B5EF4-FFF2-40B4-BE49-F238E27FC236}">
                <a16:creationId xmlns:a16="http://schemas.microsoft.com/office/drawing/2014/main" id="{2400A640-8194-7E4A-2FE6-06EFF5B85B54}"/>
              </a:ext>
            </a:extLst>
          </p:cNvPr>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EA57917-CF1C-4885-A606-8E0B6B11DB80}" type="slidenum">
              <a:rPr kumimoji="0" lang="en-US" sz="900" b="0" i="0" u="none" strike="noStrike" kern="1200" cap="none" spc="0" normalizeH="0" baseline="0" noProof="0">
                <a:ln>
                  <a:noFill/>
                </a:ln>
                <a:solidFill>
                  <a:srgbClr val="000000"/>
                </a:solidFill>
                <a:effectLst/>
                <a:uLnTx/>
                <a:uFillTx/>
                <a:latin typeface="Arial" panose="020B0604020202020204"/>
                <a:ea typeface="MS PGothic" panose="020B0600070205080204" pitchFamily="34" charset="-128"/>
                <a:cs typeface="+mn-cs"/>
              </a:rPr>
              <a:pPr marL="0" marR="0" lvl="0" indent="0" algn="r" defTabSz="685800" rtl="0" eaLnBrk="1" fontAlgn="auto" latinLnBrk="0" hangingPunct="1">
                <a:lnSpc>
                  <a:spcPct val="100000"/>
                </a:lnSpc>
                <a:spcBef>
                  <a:spcPts val="0"/>
                </a:spcBef>
                <a:spcAft>
                  <a:spcPts val="0"/>
                </a:spcAft>
                <a:buClrTx/>
                <a:buSzTx/>
                <a:buFontTx/>
                <a:buNone/>
                <a:tabLst/>
                <a:defRPr/>
              </a:pPr>
              <a:t>23</a:t>
            </a:fld>
            <a:endParaRPr kumimoji="0" lang="en-US" sz="900" b="0" i="0" u="none" strike="noStrike" kern="1200" cap="none" spc="0" normalizeH="0" baseline="0" noProof="0" dirty="0">
              <a:ln>
                <a:noFill/>
              </a:ln>
              <a:solidFill>
                <a:srgbClr val="000000"/>
              </a:solidFill>
              <a:effectLst/>
              <a:uLnTx/>
              <a:uFillTx/>
              <a:latin typeface="Arial" panose="020B0604020202020204"/>
              <a:ea typeface="MS PGothic" panose="020B0600070205080204" pitchFamily="34" charset="-128"/>
              <a:cs typeface="+mn-cs"/>
            </a:endParaRPr>
          </a:p>
        </p:txBody>
      </p:sp>
      <p:sp>
        <p:nvSpPr>
          <p:cNvPr id="7" name="TextBox 6">
            <a:extLst>
              <a:ext uri="{FF2B5EF4-FFF2-40B4-BE49-F238E27FC236}">
                <a16:creationId xmlns:a16="http://schemas.microsoft.com/office/drawing/2014/main" id="{934610DA-FE9A-78D9-F4A2-A8E52B3B3BD6}"/>
              </a:ext>
            </a:extLst>
          </p:cNvPr>
          <p:cNvSpPr txBox="1"/>
          <p:nvPr/>
        </p:nvSpPr>
        <p:spPr>
          <a:xfrm>
            <a:off x="200891" y="4301837"/>
            <a:ext cx="8854209" cy="882678"/>
          </a:xfrm>
          <a:prstGeom prst="rect">
            <a:avLst/>
          </a:prstGeom>
          <a:noFill/>
        </p:spPr>
        <p:txBody>
          <a:bodyPr wrap="square" rtlCol="0">
            <a:spAutoFit/>
          </a:bodyPr>
          <a:lstStyle/>
          <a:p>
            <a:pPr marL="0" marR="0" indent="0" algn="l">
              <a:lnSpc>
                <a:spcPct val="98958"/>
              </a:lnSpc>
              <a:buNone/>
            </a:pPr>
            <a:r>
              <a:rPr lang="en-US" sz="1400" b="1" dirty="0"/>
              <a:t>  Olayinka Hakeem Babalola                           Larry Lunsford                                    Bharat Pandya    </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000000"/>
                </a:solidFill>
                <a:effectLst/>
                <a:uLnTx/>
                <a:uFillTx/>
                <a:latin typeface="Arial" panose="020B0604020202020204"/>
                <a:ea typeface="MS PGothic" panose="020B0600070205080204" pitchFamily="34" charset="-128"/>
                <a:cs typeface="+mn-cs"/>
              </a:rPr>
              <a:t>              2026-2027                                                   2027-2028                                               2028-2029</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a:ea typeface="MS PGothic" panose="020B0600070205080204" pitchFamily="34" charset="-128"/>
                <a:cs typeface="+mn-cs"/>
              </a:rPr>
              <a:t>      Rotary Club of </a:t>
            </a:r>
            <a:r>
              <a:rPr lang="en-US" sz="1200" dirty="0">
                <a:solidFill>
                  <a:srgbClr val="000000"/>
                </a:solidFill>
                <a:latin typeface="Arial" panose="020B0604020202020204"/>
              </a:rPr>
              <a:t>T</a:t>
            </a:r>
            <a:r>
              <a:rPr kumimoji="0" lang="en-US" sz="1200" b="0" i="0" u="none" strike="noStrike" kern="1200" cap="none" spc="0" normalizeH="0" baseline="0" noProof="0" dirty="0">
                <a:ln>
                  <a:noFill/>
                </a:ln>
                <a:solidFill>
                  <a:srgbClr val="000000"/>
                </a:solidFill>
                <a:effectLst/>
                <a:uLnTx/>
                <a:uFillTx/>
                <a:latin typeface="Arial" panose="020B0604020202020204"/>
                <a:ea typeface="MS PGothic" panose="020B0600070205080204" pitchFamily="34" charset="-128"/>
                <a:cs typeface="+mn-cs"/>
              </a:rPr>
              <a:t>rans Amadi                           Rotary Club of Kansas City-Plaza                   Rotary Club of </a:t>
            </a:r>
            <a:r>
              <a:rPr kumimoji="0" lang="en-US" sz="1200" b="0" i="0" u="none" strike="noStrike" kern="1200" cap="none" spc="0" normalizeH="0" baseline="0" noProof="0" dirty="0" err="1">
                <a:ln>
                  <a:noFill/>
                </a:ln>
                <a:solidFill>
                  <a:srgbClr val="000000"/>
                </a:solidFill>
                <a:effectLst/>
                <a:uLnTx/>
                <a:uFillTx/>
                <a:latin typeface="Arial" panose="020B0604020202020204"/>
                <a:ea typeface="MS PGothic" panose="020B0600070205080204" pitchFamily="34" charset="-128"/>
                <a:cs typeface="+mn-cs"/>
              </a:rPr>
              <a:t>Borivli</a:t>
            </a:r>
            <a:r>
              <a:rPr kumimoji="0" lang="en-US" sz="1200" b="0" i="0" u="none" strike="noStrike" kern="1200" cap="none" spc="0" normalizeH="0" baseline="0" noProof="0" dirty="0">
                <a:ln>
                  <a:noFill/>
                </a:ln>
                <a:solidFill>
                  <a:srgbClr val="000000"/>
                </a:solidFill>
                <a:effectLst/>
                <a:uLnTx/>
                <a:uFillTx/>
                <a:latin typeface="Arial" panose="020B0604020202020204"/>
                <a:ea typeface="MS PGothic" panose="020B0600070205080204" pitchFamily="34" charset="-128"/>
                <a:cs typeface="+mn-cs"/>
              </a:rPr>
              <a:t>, Mumbai                        </a:t>
            </a:r>
          </a:p>
          <a:p>
            <a:pPr marL="0" marR="0" lvl="0" indent="0" algn="l" defTabSz="685800" rtl="0" eaLnBrk="1" fontAlgn="auto" latinLnBrk="0" hangingPunct="1">
              <a:lnSpc>
                <a:spcPct val="100000"/>
              </a:lnSpc>
              <a:spcBef>
                <a:spcPts val="0"/>
              </a:spcBef>
              <a:spcAft>
                <a:spcPts val="0"/>
              </a:spcAft>
              <a:buClrTx/>
              <a:buSzTx/>
              <a:buFontTx/>
              <a:buNone/>
              <a:tabLst/>
              <a:defRPr/>
            </a:pPr>
            <a:r>
              <a:rPr lang="en-US" sz="1200" dirty="0">
                <a:solidFill>
                  <a:srgbClr val="000000"/>
                </a:solidFill>
                <a:latin typeface="Arial" panose="020B0604020202020204"/>
              </a:rPr>
              <a:t>                   Nigeria                                                                USA                                                                     </a:t>
            </a:r>
            <a:r>
              <a:rPr kumimoji="0" lang="en-US" sz="1200" b="0" i="0" u="none" strike="noStrike" kern="1200" cap="none" spc="0" normalizeH="0" baseline="0" noProof="0" dirty="0">
                <a:ln>
                  <a:noFill/>
                </a:ln>
                <a:solidFill>
                  <a:srgbClr val="000000"/>
                </a:solidFill>
                <a:effectLst/>
                <a:uLnTx/>
                <a:uFillTx/>
                <a:latin typeface="Arial" panose="020B0604020202020204"/>
                <a:ea typeface="MS PGothic" panose="020B0600070205080204" pitchFamily="34" charset="-128"/>
                <a:cs typeface="+mn-cs"/>
              </a:rPr>
              <a:t>India</a:t>
            </a:r>
          </a:p>
        </p:txBody>
      </p:sp>
      <p:pic>
        <p:nvPicPr>
          <p:cNvPr id="12" name="Picture 11">
            <a:extLst>
              <a:ext uri="{FF2B5EF4-FFF2-40B4-BE49-F238E27FC236}">
                <a16:creationId xmlns:a16="http://schemas.microsoft.com/office/drawing/2014/main" id="{81F0F10B-0FF6-E08A-6AD5-D0B4FA77A81E}"/>
              </a:ext>
            </a:extLst>
          </p:cNvPr>
          <p:cNvPicPr>
            <a:picLocks noChangeAspect="1"/>
          </p:cNvPicPr>
          <p:nvPr/>
        </p:nvPicPr>
        <p:blipFill>
          <a:blip r:embed="rId3"/>
          <a:stretch>
            <a:fillRect/>
          </a:stretch>
        </p:blipFill>
        <p:spPr>
          <a:xfrm>
            <a:off x="3554579" y="1227942"/>
            <a:ext cx="2034842" cy="3052263"/>
          </a:xfrm>
          <a:prstGeom prst="rect">
            <a:avLst/>
          </a:prstGeom>
        </p:spPr>
      </p:pic>
      <p:pic>
        <p:nvPicPr>
          <p:cNvPr id="8" name="Picture 7">
            <a:extLst>
              <a:ext uri="{FF2B5EF4-FFF2-40B4-BE49-F238E27FC236}">
                <a16:creationId xmlns:a16="http://schemas.microsoft.com/office/drawing/2014/main" id="{2F16339E-9FBE-5724-2BA8-2125F1163290}"/>
              </a:ext>
            </a:extLst>
          </p:cNvPr>
          <p:cNvPicPr>
            <a:picLocks noChangeAspect="1"/>
          </p:cNvPicPr>
          <p:nvPr/>
        </p:nvPicPr>
        <p:blipFill>
          <a:blip r:embed="rId4"/>
          <a:stretch>
            <a:fillRect/>
          </a:stretch>
        </p:blipFill>
        <p:spPr>
          <a:xfrm>
            <a:off x="381000" y="1249573"/>
            <a:ext cx="2286340" cy="3052264"/>
          </a:xfrm>
          <a:prstGeom prst="rect">
            <a:avLst/>
          </a:prstGeom>
        </p:spPr>
      </p:pic>
      <p:pic>
        <p:nvPicPr>
          <p:cNvPr id="13" name="Picture 12">
            <a:extLst>
              <a:ext uri="{FF2B5EF4-FFF2-40B4-BE49-F238E27FC236}">
                <a16:creationId xmlns:a16="http://schemas.microsoft.com/office/drawing/2014/main" id="{5D7CC90A-B42D-6457-9E1D-1F0F382D215B}"/>
              </a:ext>
            </a:extLst>
          </p:cNvPr>
          <p:cNvPicPr>
            <a:picLocks noChangeAspect="1"/>
          </p:cNvPicPr>
          <p:nvPr/>
        </p:nvPicPr>
        <p:blipFill>
          <a:blip r:embed="rId5"/>
          <a:stretch>
            <a:fillRect/>
          </a:stretch>
        </p:blipFill>
        <p:spPr>
          <a:xfrm>
            <a:off x="6476660" y="1249573"/>
            <a:ext cx="2272975" cy="3030632"/>
          </a:xfrm>
          <a:prstGeom prst="rect">
            <a:avLst/>
          </a:prstGeom>
        </p:spPr>
      </p:pic>
    </p:spTree>
    <p:extLst>
      <p:ext uri="{BB962C8B-B14F-4D97-AF65-F5344CB8AC3E}">
        <p14:creationId xmlns:p14="http://schemas.microsoft.com/office/powerpoint/2010/main" val="24955240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12265-EC69-D300-9DEE-3545033A2011}"/>
              </a:ext>
            </a:extLst>
          </p:cNvPr>
          <p:cNvSpPr>
            <a:spLocks noGrp="1"/>
          </p:cNvSpPr>
          <p:nvPr>
            <p:ph type="title"/>
          </p:nvPr>
        </p:nvSpPr>
        <p:spPr/>
        <p:txBody>
          <a:bodyPr/>
          <a:lstStyle/>
          <a:p>
            <a:r>
              <a:rPr lang="en-US" dirty="0"/>
              <a:t>Annual Rotary message </a:t>
            </a:r>
            <a:br>
              <a:rPr lang="en-US" dirty="0"/>
            </a:br>
            <a:r>
              <a:rPr lang="en-US" dirty="0"/>
              <a:t>(not theme)</a:t>
            </a:r>
          </a:p>
        </p:txBody>
      </p:sp>
      <p:sp>
        <p:nvSpPr>
          <p:cNvPr id="3" name="Slide Number Placeholder 2">
            <a:extLst>
              <a:ext uri="{FF2B5EF4-FFF2-40B4-BE49-F238E27FC236}">
                <a16:creationId xmlns:a16="http://schemas.microsoft.com/office/drawing/2014/main" id="{48F513C2-F58B-532D-53EE-38D5E0598516}"/>
              </a:ext>
            </a:extLst>
          </p:cNvPr>
          <p:cNvSpPr>
            <a:spLocks noGrp="1"/>
          </p:cNvSpPr>
          <p:nvPr>
            <p:ph type="sldNum" sz="quarter" idx="10"/>
          </p:nvPr>
        </p:nvSpPr>
        <p:spPr/>
        <p:txBody>
          <a:bodyPr/>
          <a:lstStyle/>
          <a:p>
            <a:pPr>
              <a:defRPr/>
            </a:pPr>
            <a:fld id="{BEA57917-CF1C-4885-A606-8E0B6B11DB80}" type="slidenum">
              <a:rPr lang="en-US" smtClean="0"/>
              <a:pPr>
                <a:defRPr/>
              </a:pPr>
              <a:t>24</a:t>
            </a:fld>
            <a:endParaRPr lang="en-US" dirty="0"/>
          </a:p>
        </p:txBody>
      </p:sp>
      <p:pic>
        <p:nvPicPr>
          <p:cNvPr id="8" name="Picture 7">
            <a:extLst>
              <a:ext uri="{FF2B5EF4-FFF2-40B4-BE49-F238E27FC236}">
                <a16:creationId xmlns:a16="http://schemas.microsoft.com/office/drawing/2014/main" id="{636DD650-1A88-C79D-217A-A24267BA3375}"/>
              </a:ext>
            </a:extLst>
          </p:cNvPr>
          <p:cNvPicPr>
            <a:picLocks noChangeAspect="1"/>
          </p:cNvPicPr>
          <p:nvPr/>
        </p:nvPicPr>
        <p:blipFill>
          <a:blip r:embed="rId3"/>
          <a:stretch>
            <a:fillRect/>
          </a:stretch>
        </p:blipFill>
        <p:spPr>
          <a:xfrm>
            <a:off x="3169346" y="1276350"/>
            <a:ext cx="2805307" cy="2766344"/>
          </a:xfrm>
          <a:prstGeom prst="rect">
            <a:avLst/>
          </a:prstGeom>
        </p:spPr>
      </p:pic>
      <p:sp>
        <p:nvSpPr>
          <p:cNvPr id="10" name="TextBox 9">
            <a:extLst>
              <a:ext uri="{FF2B5EF4-FFF2-40B4-BE49-F238E27FC236}">
                <a16:creationId xmlns:a16="http://schemas.microsoft.com/office/drawing/2014/main" id="{84417548-4111-E3AE-3155-E6044E59EBD3}"/>
              </a:ext>
            </a:extLst>
          </p:cNvPr>
          <p:cNvSpPr txBox="1"/>
          <p:nvPr/>
        </p:nvSpPr>
        <p:spPr>
          <a:xfrm>
            <a:off x="371475" y="4177618"/>
            <a:ext cx="8458200" cy="584775"/>
          </a:xfrm>
          <a:prstGeom prst="rect">
            <a:avLst/>
          </a:prstGeom>
          <a:noFill/>
        </p:spPr>
        <p:txBody>
          <a:bodyPr wrap="square">
            <a:spAutoFit/>
          </a:bodyPr>
          <a:lstStyle/>
          <a:p>
            <a:r>
              <a:rPr lang="en-US" sz="1600" b="0" i="0" dirty="0">
                <a:solidFill>
                  <a:schemeClr val="tx1"/>
                </a:solidFill>
                <a:effectLst/>
                <a:latin typeface="Arial" panose="020B0604020202020204" pitchFamily="34" charset="0"/>
              </a:rPr>
              <a:t>Our 2026-27 message, Create Lasting Impact, encourages all of us, as people of action, to work together to make a meaningful difference in our communities and around the world. </a:t>
            </a:r>
            <a:endParaRPr lang="en-US" sz="1600" dirty="0"/>
          </a:p>
        </p:txBody>
      </p:sp>
    </p:spTree>
    <p:extLst>
      <p:ext uri="{BB962C8B-B14F-4D97-AF65-F5344CB8AC3E}">
        <p14:creationId xmlns:p14="http://schemas.microsoft.com/office/powerpoint/2010/main" val="38805837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Title 1">
            <a:extLst>
              <a:ext uri="{FF2B5EF4-FFF2-40B4-BE49-F238E27FC236}">
                <a16:creationId xmlns:a16="http://schemas.microsoft.com/office/drawing/2014/main" id="{31CA8E96-A903-DEE3-2E5C-D477481B1AA6}"/>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r>
              <a:rPr lang="en-US" altLang="en-US">
                <a:latin typeface="Arial Narrow" panose="020B0606020202030204" pitchFamily="34" charset="0"/>
              </a:rPr>
              <a:t>RI President</a:t>
            </a:r>
          </a:p>
        </p:txBody>
      </p:sp>
      <p:sp>
        <p:nvSpPr>
          <p:cNvPr id="142339" name="Content Placeholder 2">
            <a:extLst>
              <a:ext uri="{FF2B5EF4-FFF2-40B4-BE49-F238E27FC236}">
                <a16:creationId xmlns:a16="http://schemas.microsoft.com/office/drawing/2014/main" id="{21C69AAF-FA96-21D4-4BFF-BD643013C739}"/>
              </a:ext>
            </a:extLst>
          </p:cNvPr>
          <p:cNvSpPr>
            <a:spLocks noGrp="1" noChangeArrowheads="1"/>
          </p:cNvSpPr>
          <p:nvPr>
            <p:ph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buFont typeface="Arial" panose="020B0604020202020204" pitchFamily="34" charset="0"/>
              <a:buNone/>
            </a:pPr>
            <a:r>
              <a:rPr lang="en-US" altLang="en-US" sz="2400" dirty="0">
                <a:solidFill>
                  <a:srgbClr val="39424A"/>
                </a:solidFill>
                <a:latin typeface="Open Sans" panose="020B0606030504020204" pitchFamily="34" charset="0"/>
              </a:rPr>
              <a:t>The official requirements to become president of Rotary International are actually pretty simple: </a:t>
            </a:r>
          </a:p>
          <a:p>
            <a:r>
              <a:rPr lang="en-US" altLang="en-US" sz="2400" dirty="0">
                <a:solidFill>
                  <a:srgbClr val="39424A"/>
                </a:solidFill>
                <a:latin typeface="Open Sans" panose="020B0606030504020204" pitchFamily="34" charset="0"/>
              </a:rPr>
              <a:t>serve as club president, district governor, and on Rotary’s Board of Directors. </a:t>
            </a:r>
          </a:p>
          <a:p>
            <a:r>
              <a:rPr lang="en-US" altLang="en-US" sz="2400" dirty="0">
                <a:solidFill>
                  <a:srgbClr val="39424A"/>
                </a:solidFill>
                <a:latin typeface="Open Sans" panose="020B0606030504020204" pitchFamily="34" charset="0"/>
              </a:rPr>
              <a:t>most RI presidents have held additional leadership roles, including serving on committees that offer international experience.</a:t>
            </a:r>
            <a:endParaRPr lang="en-US" altLang="en-US" sz="2400" dirty="0">
              <a:latin typeface="Georgia" panose="02040502050405020303" pitchFamily="18" charset="0"/>
            </a:endParaRPr>
          </a:p>
        </p:txBody>
      </p:sp>
    </p:spTree>
    <p:extLst>
      <p:ext uri="{BB962C8B-B14F-4D97-AF65-F5344CB8AC3E}">
        <p14:creationId xmlns:p14="http://schemas.microsoft.com/office/powerpoint/2010/main" val="26048338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a:extLst>
              <a:ext uri="{FF2B5EF4-FFF2-40B4-BE49-F238E27FC236}">
                <a16:creationId xmlns:a16="http://schemas.microsoft.com/office/drawing/2014/main" id="{79E55D61-8004-54F1-652A-C37CA5D90C74}"/>
              </a:ext>
            </a:extLst>
          </p:cNvPr>
          <p:cNvSpPr>
            <a:spLocks noChangeArrowheads="1"/>
          </p:cNvSpPr>
          <p:nvPr/>
        </p:nvSpPr>
        <p:spPr bwMode="auto">
          <a:xfrm flipV="1">
            <a:off x="468313" y="1047750"/>
            <a:ext cx="11371262" cy="49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958D85"/>
              </a:solidFill>
              <a:effectLst/>
              <a:uLnTx/>
              <a:uFillTx/>
              <a:latin typeface="Arial" panose="020B0604020202020204" pitchFamily="34" charset="0"/>
              <a:ea typeface="MS PGothic" panose="020B0600070205080204" pitchFamily="34" charset="-128"/>
              <a:cs typeface="+mn-cs"/>
            </a:endParaRPr>
          </a:p>
        </p:txBody>
      </p:sp>
      <p:sp>
        <p:nvSpPr>
          <p:cNvPr id="129027" name="Title 3">
            <a:extLst>
              <a:ext uri="{FF2B5EF4-FFF2-40B4-BE49-F238E27FC236}">
                <a16:creationId xmlns:a16="http://schemas.microsoft.com/office/drawing/2014/main" id="{AF6A08C0-0E62-98A8-3914-C0B2AFC9BC50}"/>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r>
              <a:rPr lang="en-US" altLang="en-US">
                <a:latin typeface="Arial Narrow" panose="020B0606020202030204" pitchFamily="34" charset="0"/>
              </a:rPr>
              <a:t>Governance – Committee Structure</a:t>
            </a:r>
          </a:p>
        </p:txBody>
      </p:sp>
      <p:pic>
        <p:nvPicPr>
          <p:cNvPr id="129028" name="Picture 12">
            <a:extLst>
              <a:ext uri="{FF2B5EF4-FFF2-40B4-BE49-F238E27FC236}">
                <a16:creationId xmlns:a16="http://schemas.microsoft.com/office/drawing/2014/main" id="{7343C5E5-9CDF-3D40-39BB-A84710F98D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364" t="4840" r="1091"/>
          <a:stretch>
            <a:fillRect/>
          </a:stretch>
        </p:blipFill>
        <p:spPr bwMode="auto">
          <a:xfrm>
            <a:off x="-152400" y="777875"/>
            <a:ext cx="9185275"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p14="http://schemas.microsoft.com/office/powerpoint/2010/main">
        <mc:Choice Requires="p14">
          <p:contentPart p14:bwMode="auto" r:id="rId4">
            <p14:nvContentPartPr>
              <p14:cNvPr id="3" name="Ink 2">
                <a:extLst>
                  <a:ext uri="{FF2B5EF4-FFF2-40B4-BE49-F238E27FC236}">
                    <a16:creationId xmlns:a16="http://schemas.microsoft.com/office/drawing/2014/main" id="{13337FBA-27A2-B528-D1BD-DE9EA2FB4755}"/>
                  </a:ext>
                </a:extLst>
              </p14:cNvPr>
              <p14:cNvContentPartPr/>
              <p14:nvPr/>
            </p14:nvContentPartPr>
            <p14:xfrm>
              <a:off x="1185889" y="3032677"/>
              <a:ext cx="345600" cy="54360"/>
            </p14:xfrm>
          </p:contentPart>
        </mc:Choice>
        <mc:Fallback xmlns="">
          <p:pic>
            <p:nvPicPr>
              <p:cNvPr id="3" name="Ink 2">
                <a:extLst>
                  <a:ext uri="{FF2B5EF4-FFF2-40B4-BE49-F238E27FC236}">
                    <a16:creationId xmlns:a16="http://schemas.microsoft.com/office/drawing/2014/main" id="{13337FBA-27A2-B528-D1BD-DE9EA2FB4755}"/>
                  </a:ext>
                </a:extLst>
              </p:cNvPr>
              <p:cNvPicPr/>
              <p:nvPr/>
            </p:nvPicPr>
            <p:blipFill>
              <a:blip r:embed="rId5"/>
              <a:stretch>
                <a:fillRect/>
              </a:stretch>
            </p:blipFill>
            <p:spPr>
              <a:xfrm>
                <a:off x="1179769" y="3026557"/>
                <a:ext cx="357840" cy="666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 name="Ink 4">
                <a:extLst>
                  <a:ext uri="{FF2B5EF4-FFF2-40B4-BE49-F238E27FC236}">
                    <a16:creationId xmlns:a16="http://schemas.microsoft.com/office/drawing/2014/main" id="{31BEACFF-F75B-52BE-76C4-8B5432E82048}"/>
                  </a:ext>
                </a:extLst>
              </p14:cNvPr>
              <p14:cNvContentPartPr/>
              <p14:nvPr/>
            </p14:nvContentPartPr>
            <p14:xfrm>
              <a:off x="1224049" y="3053197"/>
              <a:ext cx="271800" cy="15840"/>
            </p14:xfrm>
          </p:contentPart>
        </mc:Choice>
        <mc:Fallback xmlns="">
          <p:pic>
            <p:nvPicPr>
              <p:cNvPr id="5" name="Ink 4">
                <a:extLst>
                  <a:ext uri="{FF2B5EF4-FFF2-40B4-BE49-F238E27FC236}">
                    <a16:creationId xmlns:a16="http://schemas.microsoft.com/office/drawing/2014/main" id="{31BEACFF-F75B-52BE-76C4-8B5432E82048}"/>
                  </a:ext>
                </a:extLst>
              </p:cNvPr>
              <p:cNvPicPr/>
              <p:nvPr/>
            </p:nvPicPr>
            <p:blipFill>
              <a:blip r:embed="rId7"/>
              <a:stretch>
                <a:fillRect/>
              </a:stretch>
            </p:blipFill>
            <p:spPr>
              <a:xfrm>
                <a:off x="1217929" y="3047077"/>
                <a:ext cx="284040" cy="28080"/>
              </a:xfrm>
              <a:prstGeom prst="rect">
                <a:avLst/>
              </a:prstGeom>
            </p:spPr>
          </p:pic>
        </mc:Fallback>
      </mc:AlternateContent>
    </p:spTree>
    <p:extLst>
      <p:ext uri="{BB962C8B-B14F-4D97-AF65-F5344CB8AC3E}">
        <p14:creationId xmlns:p14="http://schemas.microsoft.com/office/powerpoint/2010/main" val="12289598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C102162D-E35B-D331-0592-0985226E0CEF}"/>
              </a:ext>
            </a:extLst>
          </p:cNvPr>
          <p:cNvSpPr>
            <a:spLocks noGrp="1"/>
          </p:cNvSpPr>
          <p:nvPr>
            <p:ph type="title"/>
          </p:nvPr>
        </p:nvSpPr>
        <p:spPr/>
        <p:txBody>
          <a:bodyPr/>
          <a:lstStyle/>
          <a:p>
            <a:r>
              <a:rPr lang="en-US" dirty="0"/>
              <a:t>Rotary Conventions    convention.rotary.org</a:t>
            </a:r>
          </a:p>
        </p:txBody>
      </p:sp>
      <p:pic>
        <p:nvPicPr>
          <p:cNvPr id="5" name="Content Placeholder 4">
            <a:extLst>
              <a:ext uri="{FF2B5EF4-FFF2-40B4-BE49-F238E27FC236}">
                <a16:creationId xmlns:a16="http://schemas.microsoft.com/office/drawing/2014/main" id="{20E47E0C-AC0B-99C4-AE97-7DC7DD519936}"/>
              </a:ext>
            </a:extLst>
          </p:cNvPr>
          <p:cNvPicPr>
            <a:picLocks noGrp="1" noChangeAspect="1"/>
          </p:cNvPicPr>
          <p:nvPr>
            <p:ph idx="1"/>
          </p:nvPr>
        </p:nvPicPr>
        <p:blipFill>
          <a:blip r:embed="rId3"/>
          <a:stretch>
            <a:fillRect/>
          </a:stretch>
        </p:blipFill>
        <p:spPr>
          <a:xfrm>
            <a:off x="392151" y="1162050"/>
            <a:ext cx="5012266" cy="2819400"/>
          </a:xfrm>
          <a:prstGeom prst="rect">
            <a:avLst/>
          </a:prstGeom>
        </p:spPr>
      </p:pic>
      <p:graphicFrame>
        <p:nvGraphicFramePr>
          <p:cNvPr id="7" name="Table 6">
            <a:extLst>
              <a:ext uri="{FF2B5EF4-FFF2-40B4-BE49-F238E27FC236}">
                <a16:creationId xmlns:a16="http://schemas.microsoft.com/office/drawing/2014/main" id="{145EE5CD-BFE7-8BDE-A50A-E500D7E17892}"/>
              </a:ext>
            </a:extLst>
          </p:cNvPr>
          <p:cNvGraphicFramePr>
            <a:graphicFrameLocks noGrp="1"/>
          </p:cNvGraphicFramePr>
          <p:nvPr>
            <p:extLst>
              <p:ext uri="{D42A27DB-BD31-4B8C-83A1-F6EECF244321}">
                <p14:modId xmlns:p14="http://schemas.microsoft.com/office/powerpoint/2010/main" val="2875078172"/>
              </p:ext>
            </p:extLst>
          </p:nvPr>
        </p:nvGraphicFramePr>
        <p:xfrm>
          <a:off x="5638800" y="1840230"/>
          <a:ext cx="3429000" cy="1463040"/>
        </p:xfrm>
        <a:graphic>
          <a:graphicData uri="http://schemas.openxmlformats.org/drawingml/2006/table">
            <a:tbl>
              <a:tblPr/>
              <a:tblGrid>
                <a:gridCol w="1064559">
                  <a:extLst>
                    <a:ext uri="{9D8B030D-6E8A-4147-A177-3AD203B41FA5}">
                      <a16:colId xmlns:a16="http://schemas.microsoft.com/office/drawing/2014/main" val="2851181939"/>
                    </a:ext>
                  </a:extLst>
                </a:gridCol>
                <a:gridCol w="2364441">
                  <a:extLst>
                    <a:ext uri="{9D8B030D-6E8A-4147-A177-3AD203B41FA5}">
                      <a16:colId xmlns:a16="http://schemas.microsoft.com/office/drawing/2014/main" val="3351094117"/>
                    </a:ext>
                  </a:extLst>
                </a:gridCol>
              </a:tblGrid>
              <a:tr h="182880">
                <a:tc>
                  <a:txBody>
                    <a:bodyPr/>
                    <a:lstStyle/>
                    <a:p>
                      <a:pPr algn="l" fontAlgn="b">
                        <a:buNone/>
                      </a:pPr>
                      <a:r>
                        <a:rPr lang="en-US" sz="1100" b="0" i="0" u="none" strike="noStrike">
                          <a:solidFill>
                            <a:srgbClr val="000000"/>
                          </a:solidFill>
                          <a:effectLst/>
                          <a:latin typeface="Calibri" panose="020F0502020204030204" pitchFamily="34" charset="0"/>
                        </a:rPr>
                        <a:t>RI Conventions:</a:t>
                      </a:r>
                    </a:p>
                  </a:txBody>
                  <a:tcPr marL="0" marR="0" marT="0" marB="0" anchor="b">
                    <a:lnL>
                      <a:noFill/>
                    </a:lnL>
                    <a:lnR>
                      <a:noFill/>
                    </a:lnR>
                    <a:lnT>
                      <a:noFill/>
                    </a:lnT>
                    <a:lnB>
                      <a:noFill/>
                    </a:lnB>
                    <a:noFill/>
                  </a:tcPr>
                </a:tc>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noFill/>
                  </a:tcPr>
                </a:tc>
                <a:extLst>
                  <a:ext uri="{0D108BD9-81ED-4DB2-BD59-A6C34878D82A}">
                    <a16:rowId xmlns:a16="http://schemas.microsoft.com/office/drawing/2014/main" val="3757005491"/>
                  </a:ext>
                </a:extLst>
              </a:tr>
              <a:tr h="182880">
                <a:tc>
                  <a:txBody>
                    <a:bodyPr/>
                    <a:lstStyle/>
                    <a:p>
                      <a:pPr algn="l" fontAlgn="b">
                        <a:buNone/>
                      </a:pPr>
                      <a:r>
                        <a:rPr lang="en-US" sz="1100" b="0" i="0" u="none" strike="noStrike">
                          <a:solidFill>
                            <a:srgbClr val="000000"/>
                          </a:solidFill>
                          <a:effectLst/>
                          <a:latin typeface="Calibri" panose="020F0502020204030204" pitchFamily="34" charset="0"/>
                        </a:rPr>
                        <a:t>June  13-17, 2026</a:t>
                      </a:r>
                    </a:p>
                  </a:txBody>
                  <a:tcPr marL="0" marR="0" marT="0" marB="0" anchor="b">
                    <a:lnL>
                      <a:noFill/>
                    </a:lnL>
                    <a:lnR>
                      <a:noFill/>
                    </a:lnR>
                    <a:lnT>
                      <a:noFill/>
                    </a:lnT>
                    <a:lnB>
                      <a:noFill/>
                    </a:lnB>
                    <a:noFill/>
                  </a:tcPr>
                </a:tc>
                <a:tc>
                  <a:txBody>
                    <a:bodyPr/>
                    <a:lstStyle/>
                    <a:p>
                      <a:pPr algn="l" fontAlgn="b">
                        <a:buNone/>
                      </a:pPr>
                      <a:r>
                        <a:rPr lang="en-US" sz="1100" b="0" i="0" u="none" strike="noStrike">
                          <a:solidFill>
                            <a:srgbClr val="000000"/>
                          </a:solidFill>
                          <a:effectLst/>
                          <a:latin typeface="Calibri" panose="020F0502020204030204" pitchFamily="34" charset="0"/>
                        </a:rPr>
                        <a:t>RI Convention in Taipei, Taiwan</a:t>
                      </a:r>
                    </a:p>
                  </a:txBody>
                  <a:tcPr marL="0" marR="0" marT="0" marB="0" anchor="b">
                    <a:lnL>
                      <a:noFill/>
                    </a:lnL>
                    <a:lnR>
                      <a:noFill/>
                    </a:lnR>
                    <a:lnT>
                      <a:noFill/>
                    </a:lnT>
                    <a:lnB>
                      <a:noFill/>
                    </a:lnB>
                    <a:noFill/>
                  </a:tcPr>
                </a:tc>
                <a:extLst>
                  <a:ext uri="{0D108BD9-81ED-4DB2-BD59-A6C34878D82A}">
                    <a16:rowId xmlns:a16="http://schemas.microsoft.com/office/drawing/2014/main" val="1810150313"/>
                  </a:ext>
                </a:extLst>
              </a:tr>
              <a:tr h="182880">
                <a:tc>
                  <a:txBody>
                    <a:bodyPr/>
                    <a:lstStyle/>
                    <a:p>
                      <a:pPr algn="l" fontAlgn="b">
                        <a:buNone/>
                      </a:pPr>
                      <a:r>
                        <a:rPr lang="en-US" sz="1100" b="0" i="0" u="none" strike="noStrike">
                          <a:solidFill>
                            <a:srgbClr val="000000"/>
                          </a:solidFill>
                          <a:effectLst/>
                          <a:latin typeface="Calibri" panose="020F0502020204030204" pitchFamily="34" charset="0"/>
                        </a:rPr>
                        <a:t>June 26-30, 2027</a:t>
                      </a:r>
                    </a:p>
                  </a:txBody>
                  <a:tcPr marL="0" marR="0" marT="0" marB="0" anchor="b">
                    <a:lnL>
                      <a:noFill/>
                    </a:lnL>
                    <a:lnR>
                      <a:noFill/>
                    </a:lnR>
                    <a:lnT>
                      <a:noFill/>
                    </a:lnT>
                    <a:lnB>
                      <a:noFill/>
                    </a:lnB>
                    <a:noFill/>
                  </a:tcPr>
                </a:tc>
                <a:tc>
                  <a:txBody>
                    <a:bodyPr/>
                    <a:lstStyle/>
                    <a:p>
                      <a:pPr algn="l" fontAlgn="b">
                        <a:buNone/>
                      </a:pPr>
                      <a:r>
                        <a:rPr lang="en-US" sz="1100" b="0" i="0" u="none" strike="noStrike">
                          <a:solidFill>
                            <a:srgbClr val="000000"/>
                          </a:solidFill>
                          <a:effectLst/>
                          <a:latin typeface="Calibri" panose="020F0502020204030204" pitchFamily="34" charset="0"/>
                        </a:rPr>
                        <a:t>RI Convention in Barcelona, Spain</a:t>
                      </a:r>
                    </a:p>
                  </a:txBody>
                  <a:tcPr marL="0" marR="0" marT="0" marB="0" anchor="b">
                    <a:lnL>
                      <a:noFill/>
                    </a:lnL>
                    <a:lnR>
                      <a:noFill/>
                    </a:lnR>
                    <a:lnT>
                      <a:noFill/>
                    </a:lnT>
                    <a:lnB>
                      <a:noFill/>
                    </a:lnB>
                    <a:noFill/>
                  </a:tcPr>
                </a:tc>
                <a:extLst>
                  <a:ext uri="{0D108BD9-81ED-4DB2-BD59-A6C34878D82A}">
                    <a16:rowId xmlns:a16="http://schemas.microsoft.com/office/drawing/2014/main" val="288317027"/>
                  </a:ext>
                </a:extLst>
              </a:tr>
              <a:tr h="182880">
                <a:tc>
                  <a:txBody>
                    <a:bodyPr/>
                    <a:lstStyle/>
                    <a:p>
                      <a:pPr algn="l" fontAlgn="b">
                        <a:buNone/>
                      </a:pPr>
                      <a:r>
                        <a:rPr lang="en-US" sz="1100" b="0" i="0" u="none" strike="noStrike">
                          <a:solidFill>
                            <a:srgbClr val="000000"/>
                          </a:solidFill>
                          <a:effectLst/>
                          <a:latin typeface="Calibri" panose="020F0502020204030204" pitchFamily="34" charset="0"/>
                        </a:rPr>
                        <a:t>May 27-31, 2028</a:t>
                      </a:r>
                    </a:p>
                  </a:txBody>
                  <a:tcPr marL="0" marR="0" marT="0" marB="0" anchor="b">
                    <a:lnL>
                      <a:noFill/>
                    </a:lnL>
                    <a:lnR>
                      <a:noFill/>
                    </a:lnR>
                    <a:lnT>
                      <a:noFill/>
                    </a:lnT>
                    <a:lnB>
                      <a:noFill/>
                    </a:lnB>
                    <a:noFill/>
                  </a:tcPr>
                </a:tc>
                <a:tc>
                  <a:txBody>
                    <a:bodyPr/>
                    <a:lstStyle/>
                    <a:p>
                      <a:pPr algn="l" fontAlgn="b">
                        <a:buNone/>
                      </a:pPr>
                      <a:r>
                        <a:rPr lang="en-US" sz="1100" b="0" i="0" u="none" strike="noStrike">
                          <a:solidFill>
                            <a:srgbClr val="000000"/>
                          </a:solidFill>
                          <a:effectLst/>
                          <a:latin typeface="Calibri" panose="020F0502020204030204" pitchFamily="34" charset="0"/>
                        </a:rPr>
                        <a:t>Minneapolis, Minnesota</a:t>
                      </a:r>
                    </a:p>
                  </a:txBody>
                  <a:tcPr marL="0" marR="0" marT="0" marB="0" anchor="b">
                    <a:lnL>
                      <a:noFill/>
                    </a:lnL>
                    <a:lnR>
                      <a:noFill/>
                    </a:lnR>
                    <a:lnT>
                      <a:noFill/>
                    </a:lnT>
                    <a:lnB>
                      <a:noFill/>
                    </a:lnB>
                    <a:noFill/>
                  </a:tcPr>
                </a:tc>
                <a:extLst>
                  <a:ext uri="{0D108BD9-81ED-4DB2-BD59-A6C34878D82A}">
                    <a16:rowId xmlns:a16="http://schemas.microsoft.com/office/drawing/2014/main" val="3114803335"/>
                  </a:ext>
                </a:extLst>
              </a:tr>
              <a:tr h="182880">
                <a:tc>
                  <a:txBody>
                    <a:bodyPr/>
                    <a:lstStyle/>
                    <a:p>
                      <a:pPr algn="l" fontAlgn="b">
                        <a:buNone/>
                      </a:pPr>
                      <a:r>
                        <a:rPr lang="en-US" sz="1100" b="0" i="0" u="none" strike="noStrike">
                          <a:solidFill>
                            <a:srgbClr val="000000"/>
                          </a:solidFill>
                          <a:effectLst/>
                          <a:latin typeface="Calibri" panose="020F0502020204030204" pitchFamily="34" charset="0"/>
                        </a:rPr>
                        <a:t>June 23-27, 2029</a:t>
                      </a:r>
                    </a:p>
                  </a:txBody>
                  <a:tcPr marL="0" marR="0" marT="0" marB="0" anchor="b">
                    <a:lnL>
                      <a:noFill/>
                    </a:lnL>
                    <a:lnR>
                      <a:noFill/>
                    </a:lnR>
                    <a:lnT>
                      <a:noFill/>
                    </a:lnT>
                    <a:lnB>
                      <a:noFill/>
                    </a:lnB>
                    <a:noFill/>
                  </a:tcPr>
                </a:tc>
                <a:tc>
                  <a:txBody>
                    <a:bodyPr/>
                    <a:lstStyle/>
                    <a:p>
                      <a:pPr algn="l" fontAlgn="b">
                        <a:buNone/>
                      </a:pPr>
                      <a:r>
                        <a:rPr lang="en-US" sz="1100" b="0" i="0" u="none" strike="noStrike">
                          <a:solidFill>
                            <a:srgbClr val="000000"/>
                          </a:solidFill>
                          <a:effectLst/>
                          <a:latin typeface="Calibri" panose="020F0502020204030204" pitchFamily="34" charset="0"/>
                        </a:rPr>
                        <a:t>Dubai, UAE</a:t>
                      </a:r>
                    </a:p>
                  </a:txBody>
                  <a:tcPr marL="0" marR="0" marT="0" marB="0" anchor="b">
                    <a:lnL>
                      <a:noFill/>
                    </a:lnL>
                    <a:lnR>
                      <a:noFill/>
                    </a:lnR>
                    <a:lnT>
                      <a:noFill/>
                    </a:lnT>
                    <a:lnB>
                      <a:noFill/>
                    </a:lnB>
                    <a:noFill/>
                  </a:tcPr>
                </a:tc>
                <a:extLst>
                  <a:ext uri="{0D108BD9-81ED-4DB2-BD59-A6C34878D82A}">
                    <a16:rowId xmlns:a16="http://schemas.microsoft.com/office/drawing/2014/main" val="275024472"/>
                  </a:ext>
                </a:extLst>
              </a:tr>
              <a:tr h="182880">
                <a:tc>
                  <a:txBody>
                    <a:bodyPr/>
                    <a:lstStyle/>
                    <a:p>
                      <a:pPr algn="l" fontAlgn="b">
                        <a:buNone/>
                      </a:pPr>
                      <a:r>
                        <a:rPr lang="en-US" sz="1100" b="0" i="0" u="none" strike="noStrike">
                          <a:solidFill>
                            <a:srgbClr val="000000"/>
                          </a:solidFill>
                          <a:effectLst/>
                          <a:latin typeface="Calibri" panose="020F0502020204030204" pitchFamily="34" charset="0"/>
                        </a:rPr>
                        <a:t>May 25-29, 2030</a:t>
                      </a:r>
                    </a:p>
                  </a:txBody>
                  <a:tcPr marL="0" marR="0" marT="0" marB="0" anchor="b">
                    <a:lnL>
                      <a:noFill/>
                    </a:lnL>
                    <a:lnR>
                      <a:noFill/>
                    </a:lnR>
                    <a:lnT>
                      <a:noFill/>
                    </a:lnT>
                    <a:lnB>
                      <a:noFill/>
                    </a:lnB>
                    <a:noFill/>
                  </a:tcPr>
                </a:tc>
                <a:tc>
                  <a:txBody>
                    <a:bodyPr/>
                    <a:lstStyle/>
                    <a:p>
                      <a:pPr algn="l" fontAlgn="b">
                        <a:buNone/>
                      </a:pPr>
                      <a:r>
                        <a:rPr lang="en-US" sz="1100" b="0" i="0" u="none" strike="noStrike">
                          <a:solidFill>
                            <a:srgbClr val="000000"/>
                          </a:solidFill>
                          <a:effectLst/>
                          <a:latin typeface="Calibri" panose="020F0502020204030204" pitchFamily="34" charset="0"/>
                        </a:rPr>
                        <a:t>Chicago (Rotary's 125th anniversary)</a:t>
                      </a:r>
                    </a:p>
                  </a:txBody>
                  <a:tcPr marL="0" marR="0" marT="0" marB="0" anchor="b">
                    <a:lnL>
                      <a:noFill/>
                    </a:lnL>
                    <a:lnR>
                      <a:noFill/>
                    </a:lnR>
                    <a:lnT>
                      <a:noFill/>
                    </a:lnT>
                    <a:lnB>
                      <a:noFill/>
                    </a:lnB>
                    <a:noFill/>
                  </a:tcPr>
                </a:tc>
                <a:extLst>
                  <a:ext uri="{0D108BD9-81ED-4DB2-BD59-A6C34878D82A}">
                    <a16:rowId xmlns:a16="http://schemas.microsoft.com/office/drawing/2014/main" val="467492468"/>
                  </a:ext>
                </a:extLst>
              </a:tr>
              <a:tr h="182880">
                <a:tc>
                  <a:txBody>
                    <a:bodyPr/>
                    <a:lstStyle/>
                    <a:p>
                      <a:pPr algn="l" fontAlgn="b">
                        <a:buNone/>
                      </a:pPr>
                      <a:r>
                        <a:rPr lang="en-US" sz="1100" b="0" i="0" u="none" strike="noStrike">
                          <a:solidFill>
                            <a:srgbClr val="000000"/>
                          </a:solidFill>
                          <a:effectLst/>
                          <a:latin typeface="Calibri" panose="020F0502020204030204" pitchFamily="34" charset="0"/>
                        </a:rPr>
                        <a:t>June 7-11, 2031</a:t>
                      </a:r>
                    </a:p>
                  </a:txBody>
                  <a:tcPr marL="0" marR="0" marT="0" marB="0" anchor="b">
                    <a:lnL>
                      <a:noFill/>
                    </a:lnL>
                    <a:lnR>
                      <a:noFill/>
                    </a:lnR>
                    <a:lnT>
                      <a:noFill/>
                    </a:lnT>
                    <a:lnB>
                      <a:noFill/>
                    </a:lnB>
                    <a:noFill/>
                  </a:tcPr>
                </a:tc>
                <a:tc>
                  <a:txBody>
                    <a:bodyPr/>
                    <a:lstStyle/>
                    <a:p>
                      <a:pPr algn="l" fontAlgn="b">
                        <a:buNone/>
                      </a:pPr>
                      <a:r>
                        <a:rPr lang="en-US" sz="1100" b="0" i="0" u="none" strike="noStrike">
                          <a:solidFill>
                            <a:srgbClr val="000000"/>
                          </a:solidFill>
                          <a:effectLst/>
                          <a:latin typeface="Calibri" panose="020F0502020204030204" pitchFamily="34" charset="0"/>
                        </a:rPr>
                        <a:t>Dublin, Ireland</a:t>
                      </a:r>
                    </a:p>
                  </a:txBody>
                  <a:tcPr marL="0" marR="0" marT="0" marB="0" anchor="b">
                    <a:lnL>
                      <a:noFill/>
                    </a:lnL>
                    <a:lnR>
                      <a:noFill/>
                    </a:lnR>
                    <a:lnT>
                      <a:noFill/>
                    </a:lnT>
                    <a:lnB>
                      <a:noFill/>
                    </a:lnB>
                    <a:noFill/>
                  </a:tcPr>
                </a:tc>
                <a:extLst>
                  <a:ext uri="{0D108BD9-81ED-4DB2-BD59-A6C34878D82A}">
                    <a16:rowId xmlns:a16="http://schemas.microsoft.com/office/drawing/2014/main" val="1717333236"/>
                  </a:ext>
                </a:extLst>
              </a:tr>
              <a:tr h="182880">
                <a:tc>
                  <a:txBody>
                    <a:bodyPr/>
                    <a:lstStyle/>
                    <a:p>
                      <a:pPr algn="l" fontAlgn="b">
                        <a:buNone/>
                      </a:pPr>
                      <a:r>
                        <a:rPr lang="en-US" sz="1100" b="0" i="0" u="none" strike="noStrike">
                          <a:solidFill>
                            <a:srgbClr val="000000"/>
                          </a:solidFill>
                          <a:effectLst/>
                          <a:latin typeface="Calibri" panose="020F0502020204030204" pitchFamily="34" charset="0"/>
                        </a:rPr>
                        <a:t>2032</a:t>
                      </a:r>
                    </a:p>
                  </a:txBody>
                  <a:tcPr marL="0" marR="0" marT="0" marB="0" anchor="b">
                    <a:lnL>
                      <a:noFill/>
                    </a:lnL>
                    <a:lnR>
                      <a:noFill/>
                    </a:lnR>
                    <a:lnT>
                      <a:noFill/>
                    </a:lnT>
                    <a:lnB>
                      <a:noFill/>
                    </a:lnB>
                    <a:noFill/>
                  </a:tcPr>
                </a:tc>
                <a:tc>
                  <a:txBody>
                    <a:bodyPr/>
                    <a:lstStyle/>
                    <a:p>
                      <a:pPr algn="l" fontAlgn="b">
                        <a:buNone/>
                      </a:pPr>
                      <a:r>
                        <a:rPr lang="en-US" sz="1100" b="0" i="0" u="none" strike="noStrike" dirty="0">
                          <a:solidFill>
                            <a:srgbClr val="000000"/>
                          </a:solidFill>
                          <a:effectLst/>
                          <a:latin typeface="Calibri" panose="020F0502020204030204" pitchFamily="34" charset="0"/>
                        </a:rPr>
                        <a:t>RI Convention in Honolulu</a:t>
                      </a:r>
                    </a:p>
                  </a:txBody>
                  <a:tcPr marL="0" marR="0" marT="0" marB="0" anchor="b">
                    <a:lnL>
                      <a:noFill/>
                    </a:lnL>
                    <a:lnR>
                      <a:noFill/>
                    </a:lnR>
                    <a:lnT>
                      <a:noFill/>
                    </a:lnT>
                    <a:lnB>
                      <a:noFill/>
                    </a:lnB>
                    <a:noFill/>
                  </a:tcPr>
                </a:tc>
                <a:extLst>
                  <a:ext uri="{0D108BD9-81ED-4DB2-BD59-A6C34878D82A}">
                    <a16:rowId xmlns:a16="http://schemas.microsoft.com/office/drawing/2014/main" val="3395163490"/>
                  </a:ext>
                </a:extLst>
              </a:tr>
            </a:tbl>
          </a:graphicData>
        </a:graphic>
      </p:graphicFrame>
    </p:spTree>
    <p:extLst>
      <p:ext uri="{BB962C8B-B14F-4D97-AF65-F5344CB8AC3E}">
        <p14:creationId xmlns:p14="http://schemas.microsoft.com/office/powerpoint/2010/main" val="36283601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Title 1">
            <a:extLst>
              <a:ext uri="{FF2B5EF4-FFF2-40B4-BE49-F238E27FC236}">
                <a16:creationId xmlns:a16="http://schemas.microsoft.com/office/drawing/2014/main" id="{15904B28-FDDE-71EF-988E-F80C7A27B8EE}"/>
              </a:ext>
            </a:extLst>
          </p:cNvPr>
          <p:cNvSpPr>
            <a:spLocks noGrp="1" noChangeArrowheads="1"/>
          </p:cNvSpPr>
          <p:nvPr>
            <p:ph type="ctr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r>
              <a:rPr lang="en-US" altLang="en-US">
                <a:latin typeface="Arial Narrow" panose="020B0606020202030204" pitchFamily="34" charset="0"/>
              </a:rPr>
              <a:t>Governance Structure</a:t>
            </a:r>
          </a:p>
        </p:txBody>
      </p:sp>
    </p:spTree>
    <p:extLst>
      <p:ext uri="{BB962C8B-B14F-4D97-AF65-F5344CB8AC3E}">
        <p14:creationId xmlns:p14="http://schemas.microsoft.com/office/powerpoint/2010/main" val="20386635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E584C761-EEA8-6B99-B32E-E9B07C87E8E3}"/>
              </a:ext>
            </a:extLst>
          </p:cNvPr>
          <p:cNvGrpSpPr>
            <a:grpSpLocks/>
          </p:cNvGrpSpPr>
          <p:nvPr/>
        </p:nvGrpSpPr>
        <p:grpSpPr bwMode="auto">
          <a:xfrm>
            <a:off x="4430713" y="2266950"/>
            <a:ext cx="2503487" cy="2363788"/>
            <a:chOff x="2350455" y="1468993"/>
            <a:chExt cx="2274570" cy="2274570"/>
          </a:xfrm>
        </p:grpSpPr>
        <p:sp>
          <p:nvSpPr>
            <p:cNvPr id="13" name="Oval 12">
              <a:extLst>
                <a:ext uri="{FF2B5EF4-FFF2-40B4-BE49-F238E27FC236}">
                  <a16:creationId xmlns:a16="http://schemas.microsoft.com/office/drawing/2014/main" id="{02BB52BF-7976-BA3B-1A56-54F0829BB08A}"/>
                </a:ext>
              </a:extLst>
            </p:cNvPr>
            <p:cNvSpPr/>
            <p:nvPr/>
          </p:nvSpPr>
          <p:spPr>
            <a:xfrm>
              <a:off x="2350455" y="1468993"/>
              <a:ext cx="2274570" cy="2274570"/>
            </a:xfrm>
            <a:prstGeom prst="ellipse">
              <a:avLst/>
            </a:prstGeom>
            <a:solidFill>
              <a:srgbClr val="009999">
                <a:alpha val="75000"/>
              </a:srgbClr>
            </a:solidFill>
          </p:spPr>
          <p:style>
            <a:lnRef idx="2">
              <a:schemeClr val="lt1">
                <a:hueOff val="0"/>
                <a:satOff val="0"/>
                <a:lumOff val="0"/>
                <a:alphaOff val="0"/>
              </a:schemeClr>
            </a:lnRef>
            <a:fillRef idx="1">
              <a:scrgbClr r="0" g="0" b="0"/>
            </a:fillRef>
            <a:effectRef idx="0">
              <a:schemeClr val="accent1">
                <a:alpha val="50000"/>
                <a:hueOff val="0"/>
                <a:satOff val="0"/>
                <a:lumOff val="0"/>
                <a:alphaOff val="0"/>
              </a:schemeClr>
            </a:effectRef>
            <a:fontRef idx="minor">
              <a:schemeClr val="tx1"/>
            </a:fontRef>
          </p:style>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958D85"/>
                </a:solidFill>
                <a:effectLst/>
                <a:uLnTx/>
                <a:uFillTx/>
                <a:latin typeface="Calibri"/>
                <a:ea typeface="+mn-ea"/>
                <a:cs typeface="+mn-cs"/>
              </a:endParaRPr>
            </a:p>
          </p:txBody>
        </p:sp>
        <p:sp>
          <p:nvSpPr>
            <p:cNvPr id="14" name="Oval 4">
              <a:extLst>
                <a:ext uri="{FF2B5EF4-FFF2-40B4-BE49-F238E27FC236}">
                  <a16:creationId xmlns:a16="http://schemas.microsoft.com/office/drawing/2014/main" id="{9ED66CF0-D8FE-7AAC-5AF6-365B88700770}"/>
                </a:ext>
              </a:extLst>
            </p:cNvPr>
            <p:cNvSpPr txBox="1"/>
            <p:nvPr/>
          </p:nvSpPr>
          <p:spPr>
            <a:xfrm>
              <a:off x="3045663" y="2057113"/>
              <a:ext cx="1364454" cy="1251089"/>
            </a:xfrm>
            <a:prstGeom prst="rect">
              <a:avLst/>
            </a:prstGeom>
          </p:spPr>
          <p:style>
            <a:lnRef idx="0">
              <a:scrgbClr r="0" g="0" b="0"/>
            </a:lnRef>
            <a:fillRef idx="0">
              <a:scrgbClr r="0" g="0" b="0"/>
            </a:fillRef>
            <a:effectRef idx="0">
              <a:scrgbClr r="0" g="0" b="0"/>
            </a:effectRef>
            <a:fontRef idx="minor">
              <a:schemeClr val="tx1"/>
            </a:fontRef>
          </p:style>
          <p:txBody>
            <a:bodyPr lIns="0" tIns="0" rIns="0" bIns="0" spcCol="1270" anchor="ctr"/>
            <a:lstStyle/>
            <a:p>
              <a:pPr marL="0" marR="0" lvl="0" indent="0" algn="ctr" defTabSz="1066800" rtl="0" eaLnBrk="0" fontAlgn="base" latinLnBrk="0" hangingPunct="0">
                <a:lnSpc>
                  <a:spcPct val="90000"/>
                </a:lnSpc>
                <a:spcBef>
                  <a:spcPct val="0"/>
                </a:spcBef>
                <a:spcAft>
                  <a:spcPct val="3500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rial Narrow" panose="020B0606020202030204" pitchFamily="34" charset="0"/>
                  <a:ea typeface="+mn-ea"/>
                  <a:cs typeface="+mn-cs"/>
                </a:rPr>
                <a:t>General Secretary</a:t>
              </a:r>
            </a:p>
          </p:txBody>
        </p:sp>
      </p:grpSp>
      <p:grpSp>
        <p:nvGrpSpPr>
          <p:cNvPr id="6" name="Group 5">
            <a:extLst>
              <a:ext uri="{FF2B5EF4-FFF2-40B4-BE49-F238E27FC236}">
                <a16:creationId xmlns:a16="http://schemas.microsoft.com/office/drawing/2014/main" id="{D2C13282-E5A8-8D5D-1B68-E4398C187F17}"/>
              </a:ext>
            </a:extLst>
          </p:cNvPr>
          <p:cNvGrpSpPr>
            <a:grpSpLocks/>
          </p:cNvGrpSpPr>
          <p:nvPr/>
        </p:nvGrpSpPr>
        <p:grpSpPr bwMode="auto">
          <a:xfrm>
            <a:off x="3429000" y="909638"/>
            <a:ext cx="2438400" cy="2425700"/>
            <a:chOff x="1529715" y="-29196"/>
            <a:chExt cx="2274570" cy="2274570"/>
          </a:xfrm>
        </p:grpSpPr>
        <p:sp>
          <p:nvSpPr>
            <p:cNvPr id="7" name="Oval 6">
              <a:extLst>
                <a:ext uri="{FF2B5EF4-FFF2-40B4-BE49-F238E27FC236}">
                  <a16:creationId xmlns:a16="http://schemas.microsoft.com/office/drawing/2014/main" id="{FA6C335B-EF7C-B909-FF47-FE6606A18D5E}"/>
                </a:ext>
              </a:extLst>
            </p:cNvPr>
            <p:cNvSpPr/>
            <p:nvPr/>
          </p:nvSpPr>
          <p:spPr>
            <a:xfrm>
              <a:off x="1529715" y="-29196"/>
              <a:ext cx="2274570" cy="2274570"/>
            </a:xfrm>
            <a:prstGeom prst="ellipse">
              <a:avLst/>
            </a:prstGeom>
            <a:solidFill>
              <a:srgbClr val="17458F">
                <a:alpha val="75000"/>
              </a:srgbClr>
            </a:solidFill>
          </p:spPr>
          <p:style>
            <a:lnRef idx="2">
              <a:schemeClr val="lt1">
                <a:hueOff val="0"/>
                <a:satOff val="0"/>
                <a:lumOff val="0"/>
                <a:alphaOff val="0"/>
              </a:schemeClr>
            </a:lnRef>
            <a:fillRef idx="1">
              <a:scrgbClr r="0" g="0" b="0"/>
            </a:fillRef>
            <a:effectRef idx="0">
              <a:schemeClr val="accent1">
                <a:alpha val="50000"/>
                <a:hueOff val="0"/>
                <a:satOff val="0"/>
                <a:lumOff val="0"/>
                <a:alphaOff val="0"/>
              </a:schemeClr>
            </a:effectRef>
            <a:fontRef idx="minor">
              <a:schemeClr val="tx1"/>
            </a:fontRef>
          </p:style>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958D85"/>
                </a:solidFill>
                <a:effectLst/>
                <a:uLnTx/>
                <a:uFillTx/>
                <a:latin typeface="Calibri"/>
                <a:ea typeface="+mn-ea"/>
                <a:cs typeface="+mn-cs"/>
              </a:endParaRPr>
            </a:p>
          </p:txBody>
        </p:sp>
        <p:sp>
          <p:nvSpPr>
            <p:cNvPr id="8" name="Oval 4">
              <a:extLst>
                <a:ext uri="{FF2B5EF4-FFF2-40B4-BE49-F238E27FC236}">
                  <a16:creationId xmlns:a16="http://schemas.microsoft.com/office/drawing/2014/main" id="{C7198FEE-0F81-9EA4-DCDF-319627B6F081}"/>
                </a:ext>
              </a:extLst>
            </p:cNvPr>
            <p:cNvSpPr txBox="1"/>
            <p:nvPr/>
          </p:nvSpPr>
          <p:spPr>
            <a:xfrm>
              <a:off x="1833288" y="445665"/>
              <a:ext cx="1667426" cy="1022664"/>
            </a:xfrm>
            <a:prstGeom prst="rect">
              <a:avLst/>
            </a:prstGeom>
          </p:spPr>
          <p:style>
            <a:lnRef idx="0">
              <a:scrgbClr r="0" g="0" b="0"/>
            </a:lnRef>
            <a:fillRef idx="0">
              <a:scrgbClr r="0" g="0" b="0"/>
            </a:fillRef>
            <a:effectRef idx="0">
              <a:scrgbClr r="0" g="0" b="0"/>
            </a:effectRef>
            <a:fontRef idx="minor">
              <a:schemeClr val="tx1"/>
            </a:fontRef>
          </p:style>
          <p:txBody>
            <a:bodyPr lIns="0" tIns="0" rIns="0" bIns="0" spcCol="1270" anchor="ctr"/>
            <a:lstStyle/>
            <a:p>
              <a:pPr marL="0" marR="0" lvl="0" indent="0" algn="ctr" defTabSz="1066800" rtl="0" eaLnBrk="0" fontAlgn="base" latinLnBrk="0" hangingPunct="0">
                <a:lnSpc>
                  <a:spcPct val="90000"/>
                </a:lnSpc>
                <a:spcBef>
                  <a:spcPct val="0"/>
                </a:spcBef>
                <a:spcAft>
                  <a:spcPct val="3500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rial Narrow" panose="020B0606020202030204" pitchFamily="34" charset="0"/>
                  <a:ea typeface="+mn-ea"/>
                  <a:cs typeface="+mn-cs"/>
                </a:rPr>
                <a:t>Rotary International</a:t>
              </a:r>
            </a:p>
          </p:txBody>
        </p:sp>
      </p:grpSp>
      <p:grpSp>
        <p:nvGrpSpPr>
          <p:cNvPr id="9" name="Group 8">
            <a:extLst>
              <a:ext uri="{FF2B5EF4-FFF2-40B4-BE49-F238E27FC236}">
                <a16:creationId xmlns:a16="http://schemas.microsoft.com/office/drawing/2014/main" id="{10CF1B6C-D80F-7D98-AC27-0679D9F02215}"/>
              </a:ext>
            </a:extLst>
          </p:cNvPr>
          <p:cNvGrpSpPr>
            <a:grpSpLocks/>
          </p:cNvGrpSpPr>
          <p:nvPr/>
        </p:nvGrpSpPr>
        <p:grpSpPr bwMode="auto">
          <a:xfrm>
            <a:off x="2286000" y="2192338"/>
            <a:ext cx="2508250" cy="2438400"/>
            <a:chOff x="708974" y="1468993"/>
            <a:chExt cx="2274570" cy="2274570"/>
          </a:xfrm>
        </p:grpSpPr>
        <p:sp>
          <p:nvSpPr>
            <p:cNvPr id="10" name="Oval 9">
              <a:extLst>
                <a:ext uri="{FF2B5EF4-FFF2-40B4-BE49-F238E27FC236}">
                  <a16:creationId xmlns:a16="http://schemas.microsoft.com/office/drawing/2014/main" id="{1A1924F5-14CF-192F-368F-A0C3CF6B999C}"/>
                </a:ext>
              </a:extLst>
            </p:cNvPr>
            <p:cNvSpPr/>
            <p:nvPr/>
          </p:nvSpPr>
          <p:spPr>
            <a:xfrm>
              <a:off x="708974" y="1468993"/>
              <a:ext cx="2274570" cy="2274570"/>
            </a:xfrm>
            <a:prstGeom prst="ellipse">
              <a:avLst/>
            </a:prstGeom>
            <a:solidFill>
              <a:srgbClr val="F7A81B">
                <a:alpha val="75000"/>
              </a:srgbClr>
            </a:solidFill>
          </p:spPr>
          <p:style>
            <a:lnRef idx="2">
              <a:schemeClr val="lt1">
                <a:hueOff val="0"/>
                <a:satOff val="0"/>
                <a:lumOff val="0"/>
                <a:alphaOff val="0"/>
              </a:schemeClr>
            </a:lnRef>
            <a:fillRef idx="1">
              <a:scrgbClr r="0" g="0" b="0"/>
            </a:fillRef>
            <a:effectRef idx="0">
              <a:schemeClr val="accent1">
                <a:alpha val="50000"/>
                <a:hueOff val="0"/>
                <a:satOff val="0"/>
                <a:lumOff val="0"/>
                <a:alphaOff val="0"/>
              </a:schemeClr>
            </a:effectRef>
            <a:fontRef idx="minor">
              <a:schemeClr val="tx1"/>
            </a:fontRef>
          </p:style>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958D85"/>
                </a:solidFill>
                <a:effectLst/>
                <a:uLnTx/>
                <a:uFillTx/>
                <a:latin typeface="Calibri"/>
                <a:ea typeface="+mn-ea"/>
                <a:cs typeface="+mn-cs"/>
              </a:endParaRPr>
            </a:p>
          </p:txBody>
        </p:sp>
        <p:sp>
          <p:nvSpPr>
            <p:cNvPr id="11" name="Oval 4">
              <a:extLst>
                <a:ext uri="{FF2B5EF4-FFF2-40B4-BE49-F238E27FC236}">
                  <a16:creationId xmlns:a16="http://schemas.microsoft.com/office/drawing/2014/main" id="{4BE314CC-70C6-7180-5536-31D1D23E8C74}"/>
                </a:ext>
              </a:extLst>
            </p:cNvPr>
            <p:cNvSpPr txBox="1"/>
            <p:nvPr/>
          </p:nvSpPr>
          <p:spPr>
            <a:xfrm>
              <a:off x="923475" y="2056886"/>
              <a:ext cx="1364742" cy="1251310"/>
            </a:xfrm>
            <a:prstGeom prst="rect">
              <a:avLst/>
            </a:prstGeom>
          </p:spPr>
          <p:style>
            <a:lnRef idx="0">
              <a:scrgbClr r="0" g="0" b="0"/>
            </a:lnRef>
            <a:fillRef idx="0">
              <a:scrgbClr r="0" g="0" b="0"/>
            </a:fillRef>
            <a:effectRef idx="0">
              <a:scrgbClr r="0" g="0" b="0"/>
            </a:effectRef>
            <a:fontRef idx="minor">
              <a:schemeClr val="tx1"/>
            </a:fontRef>
          </p:style>
          <p:txBody>
            <a:bodyPr lIns="0" tIns="0" rIns="0" bIns="0" spcCol="1270" anchor="ctr"/>
            <a:lstStyle/>
            <a:p>
              <a:pPr marL="0" marR="0" lvl="0" indent="0" algn="ctr" defTabSz="1066800" rtl="0" eaLnBrk="0" fontAlgn="base" latinLnBrk="0" hangingPunct="0">
                <a:lnSpc>
                  <a:spcPct val="90000"/>
                </a:lnSpc>
                <a:spcBef>
                  <a:spcPct val="0"/>
                </a:spcBef>
                <a:spcAft>
                  <a:spcPct val="35000"/>
                </a:spcAft>
                <a:buClrTx/>
                <a:buSzTx/>
                <a:buFontTx/>
                <a:buNone/>
                <a:tabLst/>
                <a:defRPr/>
              </a:pPr>
              <a:r>
                <a:rPr kumimoji="0" lang="en-US" sz="2400" b="1" i="0" u="none" strike="noStrike" kern="1200" cap="none" spc="0" normalizeH="0" baseline="0" noProof="0" dirty="0">
                  <a:ln>
                    <a:noFill/>
                  </a:ln>
                  <a:solidFill>
                    <a:srgbClr val="00246C"/>
                  </a:solidFill>
                  <a:effectLst/>
                  <a:uLnTx/>
                  <a:uFillTx/>
                  <a:latin typeface="Arial Narrow" panose="020B0606020202030204" pitchFamily="34" charset="0"/>
                  <a:ea typeface="+mn-ea"/>
                  <a:cs typeface="+mn-cs"/>
                </a:rPr>
                <a:t>The Rotary Foundation</a:t>
              </a:r>
            </a:p>
          </p:txBody>
        </p:sp>
      </p:grpSp>
      <p:sp>
        <p:nvSpPr>
          <p:cNvPr id="123909" name="Title 14">
            <a:extLst>
              <a:ext uri="{FF2B5EF4-FFF2-40B4-BE49-F238E27FC236}">
                <a16:creationId xmlns:a16="http://schemas.microsoft.com/office/drawing/2014/main" id="{541219A5-940F-5F64-AEC8-67725B465A14}"/>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r>
              <a:rPr lang="en-US" altLang="en-US">
                <a:latin typeface="Arial Narrow" panose="020B0606020202030204" pitchFamily="34" charset="0"/>
              </a:rPr>
              <a:t>Rotary International – RI-TRF-GS</a:t>
            </a:r>
          </a:p>
        </p:txBody>
      </p:sp>
      <p:sp>
        <p:nvSpPr>
          <p:cNvPr id="4" name="Oval 3">
            <a:extLst>
              <a:ext uri="{FF2B5EF4-FFF2-40B4-BE49-F238E27FC236}">
                <a16:creationId xmlns:a16="http://schemas.microsoft.com/office/drawing/2014/main" id="{BB1AFD36-D479-91AD-A949-C237616A08C6}"/>
              </a:ext>
            </a:extLst>
          </p:cNvPr>
          <p:cNvSpPr/>
          <p:nvPr/>
        </p:nvSpPr>
        <p:spPr>
          <a:xfrm>
            <a:off x="4343400" y="2876550"/>
            <a:ext cx="617538" cy="595313"/>
          </a:xfrm>
          <a:prstGeom prst="ellipse">
            <a:avLst/>
          </a:prstGeom>
          <a:gradFill>
            <a:gsLst>
              <a:gs pos="0">
                <a:schemeClr val="accent1">
                  <a:tint val="100000"/>
                  <a:shade val="100000"/>
                  <a:satMod val="130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a:extLst>
              <a:ext uri="{FF2B5EF4-FFF2-40B4-BE49-F238E27FC236}">
                <a16:creationId xmlns:a16="http://schemas.microsoft.com/office/drawing/2014/main" id="{0C152A4A-91E8-EC31-83E4-76E92E02FF9C}"/>
              </a:ext>
            </a:extLst>
          </p:cNvPr>
          <p:cNvSpPr txBox="1">
            <a:spLocks noChangeArrowheads="1"/>
          </p:cNvSpPr>
          <p:nvPr/>
        </p:nvSpPr>
        <p:spPr bwMode="auto">
          <a:xfrm>
            <a:off x="4400550" y="2947988"/>
            <a:ext cx="503238"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prstClr val="white"/>
                </a:solidFill>
                <a:effectLst/>
                <a:uLnTx/>
                <a:uFillTx/>
                <a:latin typeface="Arial" panose="020B0604020202020204" pitchFamily="34" charset="0"/>
                <a:ea typeface="MS PGothic" panose="020B0600070205080204" pitchFamily="34" charset="-128"/>
                <a:cs typeface="+mn-cs"/>
              </a:rPr>
              <a:t>RI</a:t>
            </a:r>
          </a:p>
        </p:txBody>
      </p:sp>
    </p:spTree>
    <p:extLst>
      <p:ext uri="{BB962C8B-B14F-4D97-AF65-F5344CB8AC3E}">
        <p14:creationId xmlns:p14="http://schemas.microsoft.com/office/powerpoint/2010/main" val="211371758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1"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12"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0-#ppt_w/2"/>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6"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1+#ppt_w/2"/>
                                          </p:val>
                                        </p:tav>
                                        <p:tav tm="100000">
                                          <p:val>
                                            <p:strVal val="#ppt_x"/>
                                          </p:val>
                                        </p:tav>
                                      </p:tavLst>
                                    </p:anim>
                                    <p:anim calcmode="lin" valueType="num">
                                      <p:cBhvr additive="base">
                                        <p:cTn id="2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Title 1">
            <a:extLst>
              <a:ext uri="{FF2B5EF4-FFF2-40B4-BE49-F238E27FC236}">
                <a16:creationId xmlns:a16="http://schemas.microsoft.com/office/drawing/2014/main" id="{2713C1C4-B297-8027-A514-E15E20D48FC9}"/>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r>
              <a:rPr lang="en-US" altLang="en-US" dirty="0">
                <a:latin typeface="Arial Narrow" panose="020B0606020202030204" pitchFamily="34" charset="0"/>
              </a:rPr>
              <a:t>Rotary International Leaders with a staff of 650</a:t>
            </a:r>
          </a:p>
        </p:txBody>
      </p:sp>
      <p:sp>
        <p:nvSpPr>
          <p:cNvPr id="125955" name="Content Placeholder 2">
            <a:extLst>
              <a:ext uri="{FF2B5EF4-FFF2-40B4-BE49-F238E27FC236}">
                <a16:creationId xmlns:a16="http://schemas.microsoft.com/office/drawing/2014/main" id="{01C00B33-3CC7-C114-4E83-7A4E912659DA}"/>
              </a:ext>
            </a:extLst>
          </p:cNvPr>
          <p:cNvSpPr>
            <a:spLocks noGrp="1" noChangeArrowheads="1"/>
          </p:cNvSpPr>
          <p:nvPr>
            <p:ph idx="1"/>
          </p:nvPr>
        </p:nvSpPr>
        <p:spPr bwMode="auto">
          <a:xfrm>
            <a:off x="304800" y="819150"/>
            <a:ext cx="8229600" cy="3394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dirty="0">
                <a:latin typeface="Georgia" panose="02040502050405020303" pitchFamily="18" charset="0"/>
              </a:rPr>
              <a:t>President  (1 year term)</a:t>
            </a:r>
          </a:p>
          <a:p>
            <a:r>
              <a:rPr lang="en-US" altLang="en-US" dirty="0">
                <a:latin typeface="Georgia" panose="02040502050405020303" pitchFamily="18" charset="0"/>
              </a:rPr>
              <a:t>TRF Trustee Chair (1 year)</a:t>
            </a:r>
          </a:p>
          <a:p>
            <a:r>
              <a:rPr lang="en-US" altLang="en-US" dirty="0">
                <a:latin typeface="Georgia" panose="02040502050405020303" pitchFamily="18" charset="0"/>
              </a:rPr>
              <a:t>General Secretary and CEO John </a:t>
            </a:r>
            <a:r>
              <a:rPr lang="en-US" altLang="en-US" dirty="0" err="1">
                <a:latin typeface="Georgia" panose="02040502050405020303" pitchFamily="18" charset="0"/>
              </a:rPr>
              <a:t>Hewko</a:t>
            </a:r>
            <a:endParaRPr lang="en-US" altLang="en-US" dirty="0">
              <a:latin typeface="Georgia" panose="02040502050405020303" pitchFamily="18" charset="0"/>
            </a:endParaRPr>
          </a:p>
          <a:p>
            <a:r>
              <a:rPr lang="en-US" altLang="en-US" dirty="0">
                <a:latin typeface="Georgia" panose="02040502050405020303" pitchFamily="18" charset="0"/>
              </a:rPr>
              <a:t>Executive Staff</a:t>
            </a:r>
          </a:p>
          <a:p>
            <a:r>
              <a:rPr lang="en-US" altLang="en-US" dirty="0">
                <a:latin typeface="Georgia" panose="02040502050405020303" pitchFamily="18" charset="0"/>
              </a:rPr>
              <a:t>Directors (2 years)</a:t>
            </a:r>
          </a:p>
          <a:p>
            <a:r>
              <a:rPr lang="en-US" altLang="en-US" dirty="0">
                <a:latin typeface="Georgia" panose="02040502050405020303" pitchFamily="18" charset="0"/>
              </a:rPr>
              <a:t>Trustees (4 years)</a:t>
            </a:r>
          </a:p>
          <a:p>
            <a:r>
              <a:rPr lang="en-US" altLang="en-US" dirty="0">
                <a:latin typeface="Georgia" panose="02040502050405020303" pitchFamily="18" charset="0"/>
              </a:rPr>
              <a:t>Regional Leaders (3 years, annual review)</a:t>
            </a:r>
          </a:p>
          <a:p>
            <a:endParaRPr lang="en-US" altLang="en-US" dirty="0">
              <a:latin typeface="Georgia" panose="02040502050405020303" pitchFamily="18" charset="0"/>
            </a:endParaRPr>
          </a:p>
        </p:txBody>
      </p:sp>
    </p:spTree>
    <p:extLst>
      <p:ext uri="{BB962C8B-B14F-4D97-AF65-F5344CB8AC3E}">
        <p14:creationId xmlns:p14="http://schemas.microsoft.com/office/powerpoint/2010/main" val="34329499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a:extLst>
              <a:ext uri="{FF2B5EF4-FFF2-40B4-BE49-F238E27FC236}">
                <a16:creationId xmlns:a16="http://schemas.microsoft.com/office/drawing/2014/main" id="{0F5F7E07-36E1-3A2E-5A90-3E7EF6EEDAC5}"/>
              </a:ext>
            </a:extLst>
          </p:cNvPr>
          <p:cNvSpPr>
            <a:spLocks noChangeArrowheads="1"/>
          </p:cNvSpPr>
          <p:nvPr/>
        </p:nvSpPr>
        <p:spPr bwMode="auto">
          <a:xfrm flipV="1">
            <a:off x="468313" y="1047750"/>
            <a:ext cx="11371262" cy="49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958D85"/>
              </a:solidFill>
              <a:effectLst/>
              <a:uLnTx/>
              <a:uFillTx/>
              <a:latin typeface="Arial" panose="020B0604020202020204" pitchFamily="34" charset="0"/>
              <a:ea typeface="MS PGothic" panose="020B0600070205080204" pitchFamily="34" charset="-128"/>
              <a:cs typeface="+mn-cs"/>
            </a:endParaRPr>
          </a:p>
        </p:txBody>
      </p:sp>
      <p:pic>
        <p:nvPicPr>
          <p:cNvPr id="126979" name="Picture 5">
            <a:extLst>
              <a:ext uri="{FF2B5EF4-FFF2-40B4-BE49-F238E27FC236}">
                <a16:creationId xmlns:a16="http://schemas.microsoft.com/office/drawing/2014/main" id="{B598F8F8-0F6E-674F-716E-A1A95BF871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2925" y="885825"/>
            <a:ext cx="8439150" cy="3563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980" name="Title 4">
            <a:extLst>
              <a:ext uri="{FF2B5EF4-FFF2-40B4-BE49-F238E27FC236}">
                <a16:creationId xmlns:a16="http://schemas.microsoft.com/office/drawing/2014/main" id="{6EA29B92-26B5-99F3-8395-2072F4B95158}"/>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r>
              <a:rPr lang="en-US" altLang="en-US">
                <a:latin typeface="Arial Narrow" panose="020B0606020202030204" pitchFamily="34" charset="0"/>
              </a:rPr>
              <a:t>RI’s Organizational Chart</a:t>
            </a:r>
          </a:p>
        </p:txBody>
      </p:sp>
    </p:spTree>
    <p:extLst>
      <p:ext uri="{BB962C8B-B14F-4D97-AF65-F5344CB8AC3E}">
        <p14:creationId xmlns:p14="http://schemas.microsoft.com/office/powerpoint/2010/main" val="14432068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Title 1">
            <a:extLst>
              <a:ext uri="{FF2B5EF4-FFF2-40B4-BE49-F238E27FC236}">
                <a16:creationId xmlns:a16="http://schemas.microsoft.com/office/drawing/2014/main" id="{A309784D-FF75-3078-9480-7A0BADC95F0C}"/>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r>
              <a:rPr lang="en-US" altLang="en-US">
                <a:latin typeface="Arial Narrow" panose="020B0606020202030204" pitchFamily="34" charset="0"/>
              </a:rPr>
              <a:t>The Secretariat</a:t>
            </a:r>
          </a:p>
        </p:txBody>
      </p:sp>
      <p:sp>
        <p:nvSpPr>
          <p:cNvPr id="136196" name="Content Placeholder 2">
            <a:extLst>
              <a:ext uri="{FF2B5EF4-FFF2-40B4-BE49-F238E27FC236}">
                <a16:creationId xmlns:a16="http://schemas.microsoft.com/office/drawing/2014/main" id="{92A2D6CB-EB78-5319-6F14-C641C715F65B}"/>
              </a:ext>
            </a:extLst>
          </p:cNvPr>
          <p:cNvSpPr>
            <a:spLocks noGrp="1" noChangeArrowheads="1"/>
          </p:cNvSpPr>
          <p:nvPr>
            <p:ph idx="1"/>
          </p:nvPr>
        </p:nvSpPr>
        <p:spPr bwMode="auto">
          <a:xfrm>
            <a:off x="112713" y="1581150"/>
            <a:ext cx="4687887" cy="22669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spcBef>
                <a:spcPts val="1200"/>
              </a:spcBef>
              <a:spcAft>
                <a:spcPts val="1200"/>
              </a:spcAft>
            </a:pPr>
            <a:r>
              <a:rPr lang="en-US" altLang="en-US" dirty="0">
                <a:latin typeface="Arial" panose="020B0604020202020204" pitchFamily="34" charset="0"/>
                <a:cs typeface="Arial" panose="020B0604020202020204" pitchFamily="34" charset="0"/>
              </a:rPr>
              <a:t>650 staff</a:t>
            </a:r>
          </a:p>
          <a:p>
            <a:pPr>
              <a:spcBef>
                <a:spcPts val="1200"/>
              </a:spcBef>
              <a:spcAft>
                <a:spcPts val="1200"/>
              </a:spcAft>
            </a:pPr>
            <a:r>
              <a:rPr lang="en-US" altLang="en-US" dirty="0">
                <a:latin typeface="Arial" panose="020B0604020202020204" pitchFamily="34" charset="0"/>
                <a:cs typeface="Arial" panose="020B0604020202020204" pitchFamily="34" charset="0"/>
              </a:rPr>
              <a:t>7 international offices</a:t>
            </a:r>
          </a:p>
          <a:p>
            <a:pPr>
              <a:spcBef>
                <a:spcPts val="1200"/>
              </a:spcBef>
              <a:spcAft>
                <a:spcPts val="1200"/>
              </a:spcAft>
            </a:pPr>
            <a:r>
              <a:rPr lang="en-US" altLang="en-US" dirty="0">
                <a:latin typeface="Arial" panose="020B0604020202020204" pitchFamily="34" charset="0"/>
                <a:cs typeface="Arial" panose="020B0604020202020204" pitchFamily="34" charset="0"/>
              </a:rPr>
              <a:t>49 Languages spoken</a:t>
            </a:r>
          </a:p>
          <a:p>
            <a:endParaRPr lang="en-US" altLang="en-US" dirty="0">
              <a:latin typeface="Georgia" panose="02040502050405020303" pitchFamily="18" charset="0"/>
            </a:endParaRPr>
          </a:p>
          <a:p>
            <a:endParaRPr lang="en-US" altLang="en-US" dirty="0">
              <a:latin typeface="Georgia" panose="02040502050405020303" pitchFamily="18" charset="0"/>
            </a:endParaRPr>
          </a:p>
        </p:txBody>
      </p:sp>
      <p:pic>
        <p:nvPicPr>
          <p:cNvPr id="136195" name="Picture 4">
            <a:extLst>
              <a:ext uri="{FF2B5EF4-FFF2-40B4-BE49-F238E27FC236}">
                <a16:creationId xmlns:a16="http://schemas.microsoft.com/office/drawing/2014/main" id="{23A25C2B-4B58-7D57-30EB-09352F212F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67238" y="1400175"/>
            <a:ext cx="4183062" cy="277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83580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ext Placeholder 39">
            <a:extLst>
              <a:ext uri="{FF2B5EF4-FFF2-40B4-BE49-F238E27FC236}">
                <a16:creationId xmlns:a16="http://schemas.microsoft.com/office/drawing/2014/main" id="{D8D7D58F-603E-388F-4CDA-A34D1DB2FF8C}"/>
              </a:ext>
            </a:extLst>
          </p:cNvPr>
          <p:cNvSpPr>
            <a:spLocks noGrp="1"/>
          </p:cNvSpPr>
          <p:nvPr>
            <p:ph type="body" sz="quarter" idx="16"/>
          </p:nvPr>
        </p:nvSpPr>
        <p:spPr>
          <a:xfrm>
            <a:off x="-70553" y="87313"/>
            <a:ext cx="9147601" cy="5143500"/>
          </a:xfrm>
          <a:solidFill>
            <a:srgbClr val="872175"/>
          </a:solidFill>
        </p:spPr>
        <p:txBody>
          <a:bodyPr rtlCol="0">
            <a:normAutofit/>
          </a:bodyPr>
          <a:lstStyle/>
          <a:p>
            <a:pPr algn="l" eaLnBrk="1" fontAlgn="auto" hangingPunct="1">
              <a:spcAft>
                <a:spcPts val="0"/>
              </a:spcAft>
              <a:defRPr/>
            </a:pPr>
            <a:r>
              <a:rPr lang="en-US" dirty="0" err="1"/>
              <a:t>ubhead</a:t>
            </a:r>
            <a:endParaRPr lang="en-US" dirty="0"/>
          </a:p>
        </p:txBody>
      </p:sp>
      <p:sp>
        <p:nvSpPr>
          <p:cNvPr id="6" name="Slide Number Placeholder 5">
            <a:extLst>
              <a:ext uri="{FF2B5EF4-FFF2-40B4-BE49-F238E27FC236}">
                <a16:creationId xmlns:a16="http://schemas.microsoft.com/office/drawing/2014/main" id="{E0C1B524-E2C0-6C05-AA2D-9A501E7B266F}"/>
              </a:ext>
            </a:extLst>
          </p:cNvPr>
          <p:cNvSpPr>
            <a:spLocks noGrp="1"/>
          </p:cNvSpPr>
          <p:nvPr>
            <p:ph type="sldNum" sz="quarter" idx="17"/>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EBF3F0D3-A605-4713-8110-DD0A60FAA84D}" type="slidenum">
              <a:rPr kumimoji="0" lang="en-US" sz="900" b="0" i="0" u="none" strike="noStrike" kern="1200" cap="none" spc="0" normalizeH="0" baseline="0" noProof="0">
                <a:ln>
                  <a:noFill/>
                </a:ln>
                <a:solidFill>
                  <a:prstClr val="white"/>
                </a:solidFill>
                <a:effectLst/>
                <a:uLnTx/>
                <a:uFillTx/>
                <a:latin typeface="Arial" panose="020B060402020202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33</a:t>
            </a:fld>
            <a:endParaRPr kumimoji="0" lang="en-US" sz="9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pic>
        <p:nvPicPr>
          <p:cNvPr id="9" name="Picture 8">
            <a:extLst>
              <a:ext uri="{FF2B5EF4-FFF2-40B4-BE49-F238E27FC236}">
                <a16:creationId xmlns:a16="http://schemas.microsoft.com/office/drawing/2014/main" id="{1EBD45FC-F7B2-CE48-6FCA-38AB20E3B7DA}"/>
              </a:ext>
            </a:extLst>
          </p:cNvPr>
          <p:cNvPicPr>
            <a:picLocks noChangeAspect="1"/>
          </p:cNvPicPr>
          <p:nvPr/>
        </p:nvPicPr>
        <p:blipFill>
          <a:blip r:embed="rId3"/>
          <a:stretch>
            <a:fillRect/>
          </a:stretch>
        </p:blipFill>
        <p:spPr>
          <a:xfrm>
            <a:off x="2286000" y="186293"/>
            <a:ext cx="4648200" cy="4869894"/>
          </a:xfrm>
          <a:prstGeom prst="rect">
            <a:avLst/>
          </a:prstGeom>
        </p:spPr>
      </p:pic>
    </p:spTree>
    <p:extLst>
      <p:ext uri="{BB962C8B-B14F-4D97-AF65-F5344CB8AC3E}">
        <p14:creationId xmlns:p14="http://schemas.microsoft.com/office/powerpoint/2010/main" val="1587590733"/>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502E49CF-068A-73D8-07EF-AF3172980116}"/>
              </a:ext>
            </a:extLst>
          </p:cNvPr>
          <p:cNvSpPr>
            <a:spLocks noGrp="1"/>
          </p:cNvSpPr>
          <p:nvPr>
            <p:ph type="title"/>
          </p:nvPr>
        </p:nvSpPr>
        <p:spPr/>
        <p:txBody>
          <a:bodyPr/>
          <a:lstStyle/>
          <a:p>
            <a:r>
              <a:rPr lang="en-US" dirty="0"/>
              <a:t>Rotary Partners</a:t>
            </a:r>
          </a:p>
        </p:txBody>
      </p:sp>
      <p:sp>
        <p:nvSpPr>
          <p:cNvPr id="6" name="Slide Number Placeholder 5">
            <a:extLst>
              <a:ext uri="{FF2B5EF4-FFF2-40B4-BE49-F238E27FC236}">
                <a16:creationId xmlns:a16="http://schemas.microsoft.com/office/drawing/2014/main" id="{667EFAF9-1F80-4E69-5B1E-934E5869EE10}"/>
              </a:ext>
            </a:extLst>
          </p:cNvPr>
          <p:cNvSpPr>
            <a:spLocks noGrp="1"/>
          </p:cNvSpPr>
          <p:nvPr>
            <p:ph type="sldNum" sz="quarter" idx="10"/>
          </p:nvPr>
        </p:nvSpPr>
        <p:spPr/>
        <p:txBody>
          <a:bodyPr/>
          <a:lstStyle/>
          <a:p>
            <a:pPr>
              <a:defRPr/>
            </a:pPr>
            <a:fld id="{EF83203F-F425-462A-9CA2-FEBCFF87CEF6}" type="slidenum">
              <a:rPr lang="en-US" smtClean="0"/>
              <a:pPr>
                <a:defRPr/>
              </a:pPr>
              <a:t>34</a:t>
            </a:fld>
            <a:endParaRPr lang="en-US" dirty="0"/>
          </a:p>
        </p:txBody>
      </p:sp>
      <p:sp>
        <p:nvSpPr>
          <p:cNvPr id="9" name="TextBox 8">
            <a:extLst>
              <a:ext uri="{FF2B5EF4-FFF2-40B4-BE49-F238E27FC236}">
                <a16:creationId xmlns:a16="http://schemas.microsoft.com/office/drawing/2014/main" id="{36004359-F6CA-86E3-0F2B-192C34BBB788}"/>
              </a:ext>
            </a:extLst>
          </p:cNvPr>
          <p:cNvSpPr txBox="1"/>
          <p:nvPr/>
        </p:nvSpPr>
        <p:spPr>
          <a:xfrm>
            <a:off x="904875" y="1581150"/>
            <a:ext cx="7391400" cy="3416320"/>
          </a:xfrm>
          <a:prstGeom prst="rect">
            <a:avLst/>
          </a:prstGeom>
          <a:noFill/>
        </p:spPr>
        <p:txBody>
          <a:bodyPr wrap="square">
            <a:spAutoFit/>
          </a:bodyPr>
          <a:lstStyle/>
          <a:p>
            <a:pPr marL="0" marR="0" indent="0" algn="l">
              <a:buNone/>
            </a:pPr>
            <a:r>
              <a:rPr lang="en-US" i="0" dirty="0">
                <a:solidFill>
                  <a:schemeClr val="tx1"/>
                </a:solidFill>
                <a:effectLst/>
                <a:latin typeface="Arial" panose="020B0604020202020204" pitchFamily="34" charset="0"/>
              </a:rPr>
              <a:t>Habitat for Humanity International</a:t>
            </a:r>
          </a:p>
          <a:p>
            <a:endParaRPr lang="en-US" dirty="0"/>
          </a:p>
          <a:p>
            <a:r>
              <a:rPr lang="en-US" dirty="0"/>
              <a:t>ShelterBox</a:t>
            </a:r>
          </a:p>
          <a:p>
            <a:endParaRPr lang="en-US" dirty="0"/>
          </a:p>
          <a:p>
            <a:r>
              <a:rPr lang="en-US" dirty="0"/>
              <a:t>Toastmasters</a:t>
            </a:r>
          </a:p>
          <a:p>
            <a:endParaRPr lang="en-US" dirty="0"/>
          </a:p>
          <a:p>
            <a:r>
              <a:rPr lang="en-US" dirty="0"/>
              <a:t>UN Environment </a:t>
            </a:r>
            <a:r>
              <a:rPr lang="en-US" dirty="0" err="1"/>
              <a:t>Programme</a:t>
            </a:r>
            <a:r>
              <a:rPr lang="en-US" dirty="0"/>
              <a:t>(Freshwater Systems)</a:t>
            </a:r>
          </a:p>
          <a:p>
            <a:endParaRPr lang="en-US" b="1" dirty="0"/>
          </a:p>
          <a:p>
            <a:pPr marL="0" marR="0" indent="0" algn="l">
              <a:buNone/>
            </a:pPr>
            <a:endParaRPr lang="en-US" b="1" i="0" dirty="0">
              <a:solidFill>
                <a:srgbClr val="323C44"/>
              </a:solidFill>
              <a:effectLst/>
              <a:latin typeface="Open Sans" panose="020B0606030504020204" pitchFamily="34" charset="0"/>
            </a:endParaRPr>
          </a:p>
        </p:txBody>
      </p:sp>
    </p:spTree>
    <p:extLst>
      <p:ext uri="{BB962C8B-B14F-4D97-AF65-F5344CB8AC3E}">
        <p14:creationId xmlns:p14="http://schemas.microsoft.com/office/powerpoint/2010/main" val="1615428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Slide Number Placeholder 2">
            <a:extLst>
              <a:ext uri="{FF2B5EF4-FFF2-40B4-BE49-F238E27FC236}">
                <a16:creationId xmlns:a16="http://schemas.microsoft.com/office/drawing/2014/main" id="{93A48964-E42C-C870-11A8-3EE40356B45B}"/>
              </a:ext>
            </a:extLst>
          </p:cNvPr>
          <p:cNvSpPr>
            <a:spLocks noGrp="1" noChangeArrowheads="1"/>
          </p:cNvSpPr>
          <p:nvPr>
            <p:ph type="sldNum" sz="quarter" idx="4294967295"/>
          </p:nvPr>
        </p:nvSpPr>
        <p:spPr bwMode="auto">
          <a:xfrm>
            <a:off x="11650663" y="115888"/>
            <a:ext cx="422275"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1" fontAlgn="base" latinLnBrk="0" hangingPunct="1">
              <a:lnSpc>
                <a:spcPct val="100000"/>
              </a:lnSpc>
              <a:spcBef>
                <a:spcPct val="0"/>
              </a:spcBef>
              <a:spcAft>
                <a:spcPts val="450"/>
              </a:spcAft>
              <a:buClrTx/>
              <a:buSzTx/>
              <a:buFontTx/>
              <a:buNone/>
              <a:tabLst/>
              <a:defRPr/>
            </a:pPr>
            <a:fld id="{65B049E2-B217-4871-AA20-BE78BFEF57DC}" type="slidenum">
              <a:rPr kumimoji="0" lang="en-US" altLang="en-US" sz="1200" b="0" i="0" u="none" strike="noStrike" kern="1200" cap="none" spc="0" normalizeH="0" baseline="0" noProof="0">
                <a:ln>
                  <a:noFill/>
                </a:ln>
                <a:solidFill>
                  <a:prstClr val="white"/>
                </a:solidFill>
                <a:effectLst/>
                <a:uLnTx/>
                <a:uFillTx/>
                <a:latin typeface="Calibri" panose="020F0502020204030204" pitchFamily="34" charset="0"/>
                <a:ea typeface="MS PGothic" panose="020B0600070205080204" pitchFamily="34" charset="-128"/>
                <a:cs typeface="+mn-cs"/>
              </a:rPr>
              <a:pPr marL="0" marR="0" lvl="0" indent="0" algn="r" defTabSz="914400" rtl="0" eaLnBrk="1" fontAlgn="base" latinLnBrk="0" hangingPunct="1">
                <a:lnSpc>
                  <a:spcPct val="100000"/>
                </a:lnSpc>
                <a:spcBef>
                  <a:spcPct val="0"/>
                </a:spcBef>
                <a:spcAft>
                  <a:spcPts val="450"/>
                </a:spcAft>
                <a:buClrTx/>
                <a:buSzTx/>
                <a:buFontTx/>
                <a:buNone/>
                <a:tabLst/>
                <a:defRPr/>
              </a:pPr>
              <a:t>35</a:t>
            </a:fld>
            <a:endParaRPr kumimoji="0" lang="en-US" altLang="en-US" sz="1200" b="0" i="0" u="none" strike="noStrike" kern="1200" cap="none" spc="0" normalizeH="0" baseline="0" noProof="0">
              <a:ln>
                <a:noFill/>
              </a:ln>
              <a:solidFill>
                <a:prstClr val="white"/>
              </a:solidFill>
              <a:effectLst/>
              <a:uLnTx/>
              <a:uFillTx/>
              <a:latin typeface="Calibri" panose="020F0502020204030204" pitchFamily="34" charset="0"/>
              <a:ea typeface="MS PGothic" panose="020B0600070205080204" pitchFamily="34" charset="-128"/>
              <a:cs typeface="+mn-cs"/>
            </a:endParaRPr>
          </a:p>
        </p:txBody>
      </p:sp>
      <p:pic>
        <p:nvPicPr>
          <p:cNvPr id="158723" name="Picture 2" descr="Logo, company name&#10;&#10;Description automatically generated">
            <a:extLst>
              <a:ext uri="{FF2B5EF4-FFF2-40B4-BE49-F238E27FC236}">
                <a16:creationId xmlns:a16="http://schemas.microsoft.com/office/drawing/2014/main" id="{40C30DBB-37D4-245C-257D-1B6036EFF9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1338" y="971550"/>
            <a:ext cx="5521325"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25500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0FFEA-A805-0338-447F-2790C8B71C6F}"/>
              </a:ext>
            </a:extLst>
          </p:cNvPr>
          <p:cNvSpPr>
            <a:spLocks noGrp="1"/>
          </p:cNvSpPr>
          <p:nvPr>
            <p:ph type="title"/>
          </p:nvPr>
        </p:nvSpPr>
        <p:spPr/>
        <p:txBody>
          <a:bodyPr/>
          <a:lstStyle/>
          <a:p>
            <a:r>
              <a:rPr lang="en-US" dirty="0"/>
              <a:t>District 5000 Leadership</a:t>
            </a:r>
          </a:p>
        </p:txBody>
      </p:sp>
      <p:sp>
        <p:nvSpPr>
          <p:cNvPr id="3" name="Slide Number Placeholder 2">
            <a:extLst>
              <a:ext uri="{FF2B5EF4-FFF2-40B4-BE49-F238E27FC236}">
                <a16:creationId xmlns:a16="http://schemas.microsoft.com/office/drawing/2014/main" id="{2400A640-8194-7E4A-2FE6-06EFF5B85B54}"/>
              </a:ext>
            </a:extLst>
          </p:cNvPr>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EA57917-CF1C-4885-A606-8E0B6B11DB80}" type="slidenum">
              <a:rPr kumimoji="0" lang="en-US" sz="900" b="0" i="0" u="none" strike="noStrike" kern="1200" cap="none" spc="0" normalizeH="0" baseline="0" noProof="0">
                <a:ln>
                  <a:noFill/>
                </a:ln>
                <a:solidFill>
                  <a:srgbClr val="000000"/>
                </a:solidFill>
                <a:effectLst/>
                <a:uLnTx/>
                <a:uFillTx/>
                <a:latin typeface="Arial" panose="020B0604020202020204"/>
                <a:ea typeface="MS PGothic" panose="020B0600070205080204" pitchFamily="34" charset="-128"/>
                <a:cs typeface="+mn-cs"/>
              </a:rPr>
              <a:pPr marL="0" marR="0" lvl="0" indent="0" algn="r" defTabSz="685800" rtl="0" eaLnBrk="1" fontAlgn="auto" latinLnBrk="0" hangingPunct="1">
                <a:lnSpc>
                  <a:spcPct val="100000"/>
                </a:lnSpc>
                <a:spcBef>
                  <a:spcPts val="0"/>
                </a:spcBef>
                <a:spcAft>
                  <a:spcPts val="0"/>
                </a:spcAft>
                <a:buClrTx/>
                <a:buSzTx/>
                <a:buFontTx/>
                <a:buNone/>
                <a:tabLst/>
                <a:defRPr/>
              </a:pPr>
              <a:t>36</a:t>
            </a:fld>
            <a:endParaRPr kumimoji="0" lang="en-US" sz="900" b="0" i="0" u="none" strike="noStrike" kern="1200" cap="none" spc="0" normalizeH="0" baseline="0" noProof="0" dirty="0">
              <a:ln>
                <a:noFill/>
              </a:ln>
              <a:solidFill>
                <a:srgbClr val="000000"/>
              </a:solidFill>
              <a:effectLst/>
              <a:uLnTx/>
              <a:uFillTx/>
              <a:latin typeface="Arial" panose="020B0604020202020204"/>
              <a:ea typeface="MS PGothic" panose="020B0600070205080204" pitchFamily="34" charset="-128"/>
              <a:cs typeface="+mn-cs"/>
            </a:endParaRPr>
          </a:p>
        </p:txBody>
      </p:sp>
      <p:sp>
        <p:nvSpPr>
          <p:cNvPr id="7" name="TextBox 6">
            <a:extLst>
              <a:ext uri="{FF2B5EF4-FFF2-40B4-BE49-F238E27FC236}">
                <a16:creationId xmlns:a16="http://schemas.microsoft.com/office/drawing/2014/main" id="{934610DA-FE9A-78D9-F4A2-A8E52B3B3BD6}"/>
              </a:ext>
            </a:extLst>
          </p:cNvPr>
          <p:cNvSpPr txBox="1"/>
          <p:nvPr/>
        </p:nvSpPr>
        <p:spPr>
          <a:xfrm>
            <a:off x="-76200" y="4222209"/>
            <a:ext cx="9220200" cy="715581"/>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000000"/>
                </a:solidFill>
                <a:effectLst/>
                <a:uLnTx/>
                <a:uFillTx/>
                <a:latin typeface="Arial" panose="020B0604020202020204"/>
                <a:ea typeface="MS PGothic" panose="020B0600070205080204" pitchFamily="34" charset="-128"/>
                <a:cs typeface="+mn-cs"/>
              </a:rPr>
              <a:t>             Nancy Cabral                           Benson Medina                            Rich Proctor                   Beverly Heikes</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000000"/>
                </a:solidFill>
                <a:effectLst/>
                <a:uLnTx/>
                <a:uFillTx/>
                <a:latin typeface="Arial" panose="020B0604020202020204"/>
                <a:ea typeface="MS PGothic" panose="020B0600070205080204" pitchFamily="34" charset="-128"/>
                <a:cs typeface="+mn-cs"/>
              </a:rPr>
              <a:t>           IPDG &amp; Vice DG                        District Governor                District Governor Elect      District Governor Nominee</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000000"/>
                </a:solidFill>
                <a:effectLst/>
                <a:uLnTx/>
                <a:uFillTx/>
                <a:latin typeface="Arial" panose="020B0604020202020204"/>
                <a:ea typeface="MS PGothic" panose="020B0600070205080204" pitchFamily="34" charset="-128"/>
                <a:cs typeface="+mn-cs"/>
              </a:rPr>
              <a:t>          Rotary Club of Hilo                Rotary Club of South Hilo        Rotary Club of Honolulu         Rotary Club of Hilo</a:t>
            </a:r>
          </a:p>
        </p:txBody>
      </p:sp>
      <p:pic>
        <p:nvPicPr>
          <p:cNvPr id="5" name="Picture 4">
            <a:extLst>
              <a:ext uri="{FF2B5EF4-FFF2-40B4-BE49-F238E27FC236}">
                <a16:creationId xmlns:a16="http://schemas.microsoft.com/office/drawing/2014/main" id="{C9A3EF54-7522-F710-6FAA-D98E710A9BE9}"/>
              </a:ext>
            </a:extLst>
          </p:cNvPr>
          <p:cNvPicPr>
            <a:picLocks noChangeAspect="1"/>
          </p:cNvPicPr>
          <p:nvPr/>
        </p:nvPicPr>
        <p:blipFill>
          <a:blip r:embed="rId3"/>
          <a:stretch>
            <a:fillRect/>
          </a:stretch>
        </p:blipFill>
        <p:spPr>
          <a:xfrm>
            <a:off x="285750" y="1293279"/>
            <a:ext cx="2060868" cy="2812026"/>
          </a:xfrm>
          <a:prstGeom prst="rect">
            <a:avLst/>
          </a:prstGeom>
        </p:spPr>
      </p:pic>
      <p:pic>
        <p:nvPicPr>
          <p:cNvPr id="9" name="Picture 8">
            <a:extLst>
              <a:ext uri="{FF2B5EF4-FFF2-40B4-BE49-F238E27FC236}">
                <a16:creationId xmlns:a16="http://schemas.microsoft.com/office/drawing/2014/main" id="{B7298CA4-F642-E86F-C78E-F1F4D7EB9E63}"/>
              </a:ext>
            </a:extLst>
          </p:cNvPr>
          <p:cNvPicPr>
            <a:picLocks noChangeAspect="1"/>
          </p:cNvPicPr>
          <p:nvPr/>
        </p:nvPicPr>
        <p:blipFill>
          <a:blip r:embed="rId4"/>
          <a:stretch>
            <a:fillRect/>
          </a:stretch>
        </p:blipFill>
        <p:spPr>
          <a:xfrm>
            <a:off x="4919285" y="1346524"/>
            <a:ext cx="1867377" cy="2802817"/>
          </a:xfrm>
          <a:prstGeom prst="rect">
            <a:avLst/>
          </a:prstGeom>
        </p:spPr>
      </p:pic>
      <p:pic>
        <p:nvPicPr>
          <p:cNvPr id="8" name="Picture 7">
            <a:extLst>
              <a:ext uri="{FF2B5EF4-FFF2-40B4-BE49-F238E27FC236}">
                <a16:creationId xmlns:a16="http://schemas.microsoft.com/office/drawing/2014/main" id="{5605B156-C4C3-54CC-6C89-5858987DB78A}"/>
              </a:ext>
            </a:extLst>
          </p:cNvPr>
          <p:cNvPicPr>
            <a:picLocks noChangeAspect="1"/>
          </p:cNvPicPr>
          <p:nvPr/>
        </p:nvPicPr>
        <p:blipFill>
          <a:blip r:embed="rId5"/>
          <a:stretch>
            <a:fillRect/>
          </a:stretch>
        </p:blipFill>
        <p:spPr>
          <a:xfrm>
            <a:off x="2514600" y="1331198"/>
            <a:ext cx="2220088" cy="2775110"/>
          </a:xfrm>
          <a:prstGeom prst="rect">
            <a:avLst/>
          </a:prstGeom>
        </p:spPr>
      </p:pic>
      <p:pic>
        <p:nvPicPr>
          <p:cNvPr id="11" name="Picture 10">
            <a:extLst>
              <a:ext uri="{FF2B5EF4-FFF2-40B4-BE49-F238E27FC236}">
                <a16:creationId xmlns:a16="http://schemas.microsoft.com/office/drawing/2014/main" id="{69AC9546-52E7-8E03-1590-2DA0D57E976A}"/>
              </a:ext>
            </a:extLst>
          </p:cNvPr>
          <p:cNvPicPr>
            <a:picLocks noChangeAspect="1"/>
          </p:cNvPicPr>
          <p:nvPr/>
        </p:nvPicPr>
        <p:blipFill>
          <a:blip r:embed="rId6"/>
          <a:stretch>
            <a:fillRect/>
          </a:stretch>
        </p:blipFill>
        <p:spPr>
          <a:xfrm>
            <a:off x="6971259" y="1346525"/>
            <a:ext cx="1867376" cy="2802816"/>
          </a:xfrm>
          <a:prstGeom prst="rect">
            <a:avLst/>
          </a:prstGeom>
        </p:spPr>
      </p:pic>
    </p:spTree>
    <p:extLst>
      <p:ext uri="{BB962C8B-B14F-4D97-AF65-F5344CB8AC3E}">
        <p14:creationId xmlns:p14="http://schemas.microsoft.com/office/powerpoint/2010/main" val="30815469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descr="&quot;&quot;">
            <a:extLst>
              <a:ext uri="{FF2B5EF4-FFF2-40B4-BE49-F238E27FC236}">
                <a16:creationId xmlns:a16="http://schemas.microsoft.com/office/drawing/2014/main" id="{4AC26F8B-C70C-4ADF-B713-00D09998F46F}"/>
              </a:ext>
            </a:extLst>
          </p:cNvPr>
          <p:cNvSpPr>
            <a:spLocks noGrp="1" noRot="1" noChangeAspect="1" noMove="1" noResize="1" noEditPoints="1" noAdjustHandles="1" noChangeArrowheads="1" noChangeShapeType="1" noTextEdit="1"/>
          </p:cNvSpPr>
          <p:nvPr/>
        </p:nvSpPr>
        <p:spPr>
          <a:xfrm>
            <a:off x="1" y="0"/>
            <a:ext cx="9142413"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89091" name="Group 13">
            <a:extLst>
              <a:ext uri="{FF2B5EF4-FFF2-40B4-BE49-F238E27FC236}">
                <a16:creationId xmlns:a16="http://schemas.microsoft.com/office/drawing/2014/main" id="{E5DC2767-17F3-4D1B-A1E4-4896C8ABBA8E}"/>
              </a:ext>
              <a:ext uri="{C183D7F6-B498-43B3-948B-1728B52AA6E4}">
                <adec:decorative xmlns:adec="http://schemas.microsoft.com/office/drawing/2017/decorative" val="1"/>
              </a:ext>
            </a:extLst>
          </p:cNvPr>
          <p:cNvGrpSpPr>
            <a:grpSpLocks noGrp="1" noUngrp="1" noRot="1" noChangeAspect="1" noMove="1" noResize="1"/>
          </p:cNvGrpSpPr>
          <p:nvPr/>
        </p:nvGrpSpPr>
        <p:grpSpPr bwMode="auto">
          <a:xfrm>
            <a:off x="307976" y="476251"/>
            <a:ext cx="8356600" cy="1862138"/>
            <a:chOff x="409710" y="635715"/>
            <a:chExt cx="11142208" cy="2482136"/>
          </a:xfrm>
        </p:grpSpPr>
        <p:sp>
          <p:nvSpPr>
            <p:cNvPr id="15" name="Freeform 44" descr="&quot;&quot;">
              <a:extLst>
                <a:ext uri="{FF2B5EF4-FFF2-40B4-BE49-F238E27FC236}">
                  <a16:creationId xmlns:a16="http://schemas.microsoft.com/office/drawing/2014/main" id="{A53071AF-B564-4FAC-AFD0-106914200B4E}"/>
                </a:ext>
              </a:extLst>
            </p:cNvPr>
            <p:cNvSpPr>
              <a:spLocks/>
            </p:cNvSpPr>
            <p:nvPr/>
          </p:nvSpPr>
          <p:spPr bwMode="auto">
            <a:xfrm>
              <a:off x="11223833" y="635715"/>
              <a:ext cx="328085" cy="1741516"/>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lIns="68580" tIns="34290" rIns="68580" bIns="34290"/>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panose="020B0604020202020204"/>
                <a:ea typeface="MS PGothic" panose="020B0600070205080204" pitchFamily="34" charset="-128"/>
                <a:cs typeface="+mn-cs"/>
              </a:endParaRPr>
            </a:p>
          </p:txBody>
        </p:sp>
        <p:sp>
          <p:nvSpPr>
            <p:cNvPr id="16" name="Freeform 45" descr="&quot;&quot;">
              <a:extLst>
                <a:ext uri="{FF2B5EF4-FFF2-40B4-BE49-F238E27FC236}">
                  <a16:creationId xmlns:a16="http://schemas.microsoft.com/office/drawing/2014/main" id="{D805B6F4-42D8-4306-8CE2-7F0E7A9C4924}"/>
                </a:ext>
              </a:extLst>
            </p:cNvPr>
            <p:cNvSpPr>
              <a:spLocks/>
            </p:cNvSpPr>
            <p:nvPr/>
          </p:nvSpPr>
          <p:spPr bwMode="auto">
            <a:xfrm>
              <a:off x="409710" y="1022954"/>
              <a:ext cx="709089" cy="2094897"/>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lIns="68580" tIns="34290" rIns="68580" bIns="34290"/>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panose="020B0604020202020204"/>
                <a:ea typeface="MS PGothic" panose="020B0600070205080204" pitchFamily="34" charset="-128"/>
                <a:cs typeface="+mn-cs"/>
              </a:endParaRPr>
            </a:p>
          </p:txBody>
        </p:sp>
        <p:sp>
          <p:nvSpPr>
            <p:cNvPr id="17" name="Freeform 46" descr="&quot;&quot;">
              <a:extLst>
                <a:ext uri="{FF2B5EF4-FFF2-40B4-BE49-F238E27FC236}">
                  <a16:creationId xmlns:a16="http://schemas.microsoft.com/office/drawing/2014/main" id="{A1E30F10-5EAA-41EA-B15B-79691989CF7E}"/>
                </a:ext>
              </a:extLst>
            </p:cNvPr>
            <p:cNvSpPr>
              <a:spLocks/>
            </p:cNvSpPr>
            <p:nvPr/>
          </p:nvSpPr>
          <p:spPr bwMode="auto">
            <a:xfrm>
              <a:off x="409710" y="836741"/>
              <a:ext cx="402169" cy="1705542"/>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lIns="68580" tIns="34290" rIns="68580" bIns="34290"/>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panose="020B0604020202020204"/>
                <a:ea typeface="MS PGothic" panose="020B0600070205080204" pitchFamily="34" charset="-128"/>
                <a:cs typeface="+mn-cs"/>
              </a:endParaRPr>
            </a:p>
          </p:txBody>
        </p:sp>
        <p:sp>
          <p:nvSpPr>
            <p:cNvPr id="18" name="Freeform 47" descr="&quot;&quot;">
              <a:extLst>
                <a:ext uri="{FF2B5EF4-FFF2-40B4-BE49-F238E27FC236}">
                  <a16:creationId xmlns:a16="http://schemas.microsoft.com/office/drawing/2014/main" id="{6786FAF5-77F8-43FB-AC0E-45CF589AD910}"/>
                </a:ext>
              </a:extLst>
            </p:cNvPr>
            <p:cNvSpPr>
              <a:spLocks/>
            </p:cNvSpPr>
            <p:nvPr/>
          </p:nvSpPr>
          <p:spPr bwMode="auto">
            <a:xfrm>
              <a:off x="644662" y="639947"/>
              <a:ext cx="167217" cy="1714006"/>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lIns="68580" tIns="34290" rIns="68580" bIns="34290"/>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panose="020B0604020202020204"/>
                <a:ea typeface="MS PGothic" panose="020B0600070205080204" pitchFamily="34" charset="-128"/>
                <a:cs typeface="+mn-cs"/>
              </a:endParaRPr>
            </a:p>
          </p:txBody>
        </p:sp>
        <p:sp>
          <p:nvSpPr>
            <p:cNvPr id="19" name="Rectangle 18" descr="&quot;&quot;">
              <a:extLst>
                <a:ext uri="{FF2B5EF4-FFF2-40B4-BE49-F238E27FC236}">
                  <a16:creationId xmlns:a16="http://schemas.microsoft.com/office/drawing/2014/main" id="{E7182388-E91C-4388-ADED-901634DDBF93}"/>
                </a:ext>
              </a:extLst>
            </p:cNvPr>
            <p:cNvSpPr>
              <a:spLocks noChangeArrowheads="1"/>
            </p:cNvSpPr>
            <p:nvPr/>
          </p:nvSpPr>
          <p:spPr bwMode="auto">
            <a:xfrm>
              <a:off x="644662" y="635715"/>
              <a:ext cx="10907256" cy="1540490"/>
            </a:xfrm>
            <a:prstGeom prst="rect">
              <a:avLst/>
            </a:prstGeom>
            <a:solidFill>
              <a:schemeClr val="accent1"/>
            </a:solidFill>
            <a:ln>
              <a:noFill/>
            </a:ln>
          </p:spPr>
          <p:txBody>
            <a:bodyPr lIns="68580" tIns="34290" rIns="68580" bIns="34290"/>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panose="020B0604020202020204"/>
                <a:ea typeface="MS PGothic" panose="020B0600070205080204" pitchFamily="34" charset="-128"/>
                <a:cs typeface="+mn-cs"/>
              </a:endParaRPr>
            </a:p>
          </p:txBody>
        </p:sp>
      </p:grpSp>
      <p:sp>
        <p:nvSpPr>
          <p:cNvPr id="2" name="Title 1">
            <a:extLst>
              <a:ext uri="{FF2B5EF4-FFF2-40B4-BE49-F238E27FC236}">
                <a16:creationId xmlns:a16="http://schemas.microsoft.com/office/drawing/2014/main" id="{D28FD1EB-2C4D-4573-B66F-D20F1F43D9A6}"/>
              </a:ext>
            </a:extLst>
          </p:cNvPr>
          <p:cNvSpPr>
            <a:spLocks noGrp="1"/>
          </p:cNvSpPr>
          <p:nvPr>
            <p:ph type="title"/>
          </p:nvPr>
        </p:nvSpPr>
        <p:spPr>
          <a:xfrm>
            <a:off x="785814" y="569914"/>
            <a:ext cx="7729537" cy="993775"/>
          </a:xfrm>
        </p:spPr>
        <p:txBody>
          <a:bodyPr vert="horz" wrap="square" lIns="68580" tIns="34290" rIns="68580" bIns="34290" numCol="1" rtlCol="0" anchor="ctr" anchorCtr="0" compatLnSpc="1">
            <a:prstTxWarp prst="textNoShape">
              <a:avLst/>
            </a:prstTxWarp>
            <a:normAutofit/>
          </a:bodyPr>
          <a:lstStyle/>
          <a:p>
            <a:pPr eaLnBrk="1" fontAlgn="auto" hangingPunct="1">
              <a:spcAft>
                <a:spcPts val="0"/>
              </a:spcAft>
              <a:defRPr/>
            </a:pPr>
            <a:r>
              <a:rPr lang="en-US" sz="3000">
                <a:solidFill>
                  <a:srgbClr val="FFFFFF"/>
                </a:solidFill>
              </a:rPr>
              <a:t>District 5000 – Hawaii stats</a:t>
            </a:r>
          </a:p>
        </p:txBody>
      </p:sp>
      <p:sp>
        <p:nvSpPr>
          <p:cNvPr id="5" name="TextBox 4">
            <a:extLst>
              <a:ext uri="{FF2B5EF4-FFF2-40B4-BE49-F238E27FC236}">
                <a16:creationId xmlns:a16="http://schemas.microsoft.com/office/drawing/2014/main" id="{A5F1AD4E-1554-4715-AF6B-9E7C7BE27B02}"/>
              </a:ext>
            </a:extLst>
          </p:cNvPr>
          <p:cNvSpPr txBox="1"/>
          <p:nvPr/>
        </p:nvSpPr>
        <p:spPr>
          <a:xfrm>
            <a:off x="874165" y="2233614"/>
            <a:ext cx="5180011" cy="2673350"/>
          </a:xfrm>
          <a:prstGeom prst="rect">
            <a:avLst/>
          </a:prstGeom>
        </p:spPr>
        <p:txBody>
          <a:bodyPr lIns="68580" tIns="34290" rIns="68580" bIns="34290">
            <a:normAutofit/>
          </a:bodyPr>
          <a:lstStyle/>
          <a:p>
            <a:pPr marL="0" marR="0" lvl="0" indent="0" algn="l" defTabSz="685783" rtl="0" eaLnBrk="1" fontAlgn="auto" latinLnBrk="0" hangingPunct="1">
              <a:lnSpc>
                <a:spcPct val="90000"/>
              </a:lnSpc>
              <a:spcBef>
                <a:spcPts val="0"/>
              </a:spcBef>
              <a:spcAft>
                <a:spcPts val="45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S PGothic" panose="020B0600070205080204" pitchFamily="34" charset="-128"/>
                <a:cs typeface="+mn-cs"/>
              </a:rPr>
              <a:t>1,3</a:t>
            </a:r>
            <a:r>
              <a:rPr lang="en-US" sz="1800" dirty="0">
                <a:solidFill>
                  <a:srgbClr val="000000"/>
                </a:solidFill>
                <a:latin typeface="Arial" panose="020B0604020202020204"/>
              </a:rPr>
              <a:t>91</a:t>
            </a:r>
            <a:r>
              <a:rPr kumimoji="0" lang="en-US" sz="1800" b="0" i="0" u="none" strike="noStrike" kern="1200" cap="none" spc="0" normalizeH="0" baseline="0" noProof="0" dirty="0">
                <a:ln>
                  <a:noFill/>
                </a:ln>
                <a:solidFill>
                  <a:srgbClr val="000000"/>
                </a:solidFill>
                <a:effectLst/>
                <a:uLnTx/>
                <a:uFillTx/>
                <a:latin typeface="Arial" panose="020B0604020202020204"/>
                <a:ea typeface="MS PGothic" panose="020B0600070205080204" pitchFamily="34" charset="-128"/>
                <a:cs typeface="+mn-cs"/>
              </a:rPr>
              <a:t> 	Rotary Members, including </a:t>
            </a:r>
            <a:r>
              <a:rPr lang="en-US" sz="1800" dirty="0">
                <a:solidFill>
                  <a:srgbClr val="000000"/>
                </a:solidFill>
                <a:latin typeface="Arial" panose="020B0604020202020204"/>
              </a:rPr>
              <a:t>40</a:t>
            </a:r>
            <a:r>
              <a:rPr kumimoji="0" lang="en-US" sz="1800" b="0" i="0" u="none" strike="noStrike" kern="1200" cap="none" spc="0" normalizeH="0" baseline="0" noProof="0" dirty="0">
                <a:ln>
                  <a:noFill/>
                </a:ln>
                <a:solidFill>
                  <a:srgbClr val="000000"/>
                </a:solidFill>
                <a:effectLst/>
                <a:uLnTx/>
                <a:uFillTx/>
                <a:latin typeface="Arial" panose="020B0604020202020204"/>
                <a:ea typeface="MS PGothic" panose="020B0600070205080204" pitchFamily="34" charset="-128"/>
                <a:cs typeface="+mn-cs"/>
              </a:rPr>
              <a:t> Rotaractors</a:t>
            </a:r>
          </a:p>
          <a:p>
            <a:pPr marL="0" marR="0" lvl="0" indent="0" algn="l" defTabSz="685783" rtl="0" eaLnBrk="1" fontAlgn="auto" latinLnBrk="0" hangingPunct="1">
              <a:lnSpc>
                <a:spcPct val="90000"/>
              </a:lnSpc>
              <a:spcBef>
                <a:spcPts val="0"/>
              </a:spcBef>
              <a:spcAft>
                <a:spcPts val="45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S PGothic" panose="020B0600070205080204" pitchFamily="34" charset="-128"/>
                <a:cs typeface="+mn-cs"/>
              </a:rPr>
              <a:t>     </a:t>
            </a:r>
            <a:r>
              <a:rPr lang="en-US" sz="1800" dirty="0">
                <a:solidFill>
                  <a:srgbClr val="000000"/>
                </a:solidFill>
                <a:latin typeface="Arial" panose="020B0604020202020204"/>
              </a:rPr>
              <a:t>49</a:t>
            </a:r>
            <a:r>
              <a:rPr kumimoji="0" lang="en-US" sz="1800" b="0" i="0" u="none" strike="noStrike" kern="1200" cap="none" spc="0" normalizeH="0" baseline="0" noProof="0" dirty="0">
                <a:ln>
                  <a:noFill/>
                </a:ln>
                <a:solidFill>
                  <a:srgbClr val="000000"/>
                </a:solidFill>
                <a:effectLst/>
                <a:uLnTx/>
                <a:uFillTx/>
                <a:latin typeface="Arial" panose="020B0604020202020204"/>
                <a:ea typeface="MS PGothic" panose="020B0600070205080204" pitchFamily="34" charset="-128"/>
                <a:cs typeface="+mn-cs"/>
              </a:rPr>
              <a:t> 	Clubs, including 2 </a:t>
            </a:r>
            <a:r>
              <a:rPr kumimoji="0" lang="haw-US" sz="1800" b="0" i="0" u="none" strike="noStrike" kern="1200" cap="none" spc="0" normalizeH="0" baseline="0" noProof="0" dirty="0">
                <a:ln>
                  <a:noFill/>
                </a:ln>
                <a:solidFill>
                  <a:srgbClr val="000000"/>
                </a:solidFill>
                <a:effectLst/>
                <a:uLnTx/>
                <a:uFillTx/>
                <a:latin typeface="Arial" panose="020B0604020202020204"/>
                <a:ea typeface="MS PGothic" panose="020B0600070205080204" pitchFamily="34" charset="-128"/>
                <a:cs typeface="+mn-cs"/>
              </a:rPr>
              <a:t>E</a:t>
            </a:r>
            <a:r>
              <a:rPr kumimoji="0" lang="en-US" sz="1800" b="0" i="0" u="none" strike="noStrike" kern="1200" cap="none" spc="0" normalizeH="0" baseline="0" noProof="0" dirty="0">
                <a:ln>
                  <a:noFill/>
                </a:ln>
                <a:solidFill>
                  <a:srgbClr val="000000"/>
                </a:solidFill>
                <a:effectLst/>
                <a:uLnTx/>
                <a:uFillTx/>
                <a:latin typeface="Arial" panose="020B0604020202020204"/>
                <a:ea typeface="MS PGothic" panose="020B0600070205080204" pitchFamily="34" charset="-128"/>
                <a:cs typeface="+mn-cs"/>
              </a:rPr>
              <a:t>-clubs (online)</a:t>
            </a:r>
          </a:p>
          <a:p>
            <a:pPr marL="0" marR="0" lvl="0" indent="0" algn="l" defTabSz="685783" rtl="0" eaLnBrk="1" fontAlgn="auto" latinLnBrk="0" hangingPunct="1">
              <a:lnSpc>
                <a:spcPct val="90000"/>
              </a:lnSpc>
              <a:spcBef>
                <a:spcPts val="0"/>
              </a:spcBef>
              <a:spcAft>
                <a:spcPts val="45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S PGothic" panose="020B0600070205080204" pitchFamily="34" charset="-128"/>
                <a:cs typeface="+mn-cs"/>
              </a:rPr>
              <a:t>       3 	Rotaract Clubs (from age 18)</a:t>
            </a:r>
          </a:p>
          <a:p>
            <a:pPr marL="0" marR="0" lvl="0" indent="0" algn="l" defTabSz="685783" rtl="0" eaLnBrk="1" fontAlgn="auto" latinLnBrk="0" hangingPunct="1">
              <a:lnSpc>
                <a:spcPct val="90000"/>
              </a:lnSpc>
              <a:spcBef>
                <a:spcPts val="0"/>
              </a:spcBef>
              <a:spcAft>
                <a:spcPts val="45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S PGothic" panose="020B0600070205080204" pitchFamily="34" charset="-128"/>
                <a:cs typeface="+mn-cs"/>
              </a:rPr>
              <a:t>     </a:t>
            </a:r>
            <a:r>
              <a:rPr lang="en-US" sz="1800" dirty="0">
                <a:solidFill>
                  <a:srgbClr val="000000"/>
                </a:solidFill>
                <a:latin typeface="Arial" panose="020B0604020202020204"/>
              </a:rPr>
              <a:t>39</a:t>
            </a:r>
            <a:r>
              <a:rPr kumimoji="0" lang="en-US" sz="1800" b="0" i="0" u="none" strike="noStrike" kern="1200" cap="none" spc="0" normalizeH="0" baseline="0" noProof="0" dirty="0">
                <a:ln>
                  <a:noFill/>
                </a:ln>
                <a:solidFill>
                  <a:srgbClr val="000000"/>
                </a:solidFill>
                <a:effectLst/>
                <a:uLnTx/>
                <a:uFillTx/>
                <a:latin typeface="Arial" panose="020B0604020202020204"/>
                <a:ea typeface="MS PGothic" panose="020B0600070205080204" pitchFamily="34" charset="-128"/>
                <a:cs typeface="+mn-cs"/>
              </a:rPr>
              <a:t> 	Interact Clubs (12-18 years old)</a:t>
            </a:r>
          </a:p>
          <a:p>
            <a:pPr marL="0" marR="0" lvl="0" indent="0" algn="l" defTabSz="685783" rtl="0" eaLnBrk="1" fontAlgn="auto" latinLnBrk="0" hangingPunct="1">
              <a:lnSpc>
                <a:spcPct val="90000"/>
              </a:lnSpc>
              <a:spcBef>
                <a:spcPts val="0"/>
              </a:spcBef>
              <a:spcAft>
                <a:spcPts val="45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S PGothic" panose="020B0600070205080204" pitchFamily="34" charset="-128"/>
                <a:cs typeface="+mn-cs"/>
              </a:rPr>
              <a:t>       3	Community Corps</a:t>
            </a:r>
          </a:p>
          <a:p>
            <a:pPr marL="0" marR="0" lvl="0" indent="-171446" algn="l" defTabSz="685783" rtl="0" eaLnBrk="1" fontAlgn="auto" latinLnBrk="0" hangingPunct="1">
              <a:lnSpc>
                <a:spcPct val="90000"/>
              </a:lnSpc>
              <a:spcBef>
                <a:spcPts val="0"/>
              </a:spcBef>
              <a:spcAft>
                <a:spcPts val="45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S PGothic" panose="020B0600070205080204" pitchFamily="34" charset="-128"/>
              <a:cs typeface="+mn-cs"/>
            </a:endParaRPr>
          </a:p>
          <a:p>
            <a:pPr marL="0" marR="0" lvl="0" indent="-171446" algn="l" defTabSz="685783" rtl="0" eaLnBrk="1" fontAlgn="auto" latinLnBrk="0" hangingPunct="1">
              <a:lnSpc>
                <a:spcPct val="90000"/>
              </a:lnSpc>
              <a:spcBef>
                <a:spcPts val="0"/>
              </a:spcBef>
              <a:spcAft>
                <a:spcPts val="45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S PGothic" panose="020B0600070205080204" pitchFamily="34" charset="-128"/>
              <a:cs typeface="+mn-cs"/>
            </a:endParaRPr>
          </a:p>
        </p:txBody>
      </p:sp>
      <p:sp>
        <p:nvSpPr>
          <p:cNvPr id="3" name="Slide Number Placeholder 2">
            <a:extLst>
              <a:ext uri="{FF2B5EF4-FFF2-40B4-BE49-F238E27FC236}">
                <a16:creationId xmlns:a16="http://schemas.microsoft.com/office/drawing/2014/main" id="{F88D6AA5-88F1-4C0E-8E17-883A4339803E}"/>
              </a:ext>
            </a:extLst>
          </p:cNvPr>
          <p:cNvSpPr>
            <a:spLocks noGrp="1"/>
          </p:cNvSpPr>
          <p:nvPr>
            <p:ph type="sldNum" sz="quarter" idx="10"/>
          </p:nvPr>
        </p:nvSpPr>
        <p:spPr>
          <a:xfrm>
            <a:off x="8031163" y="4786314"/>
            <a:ext cx="514350" cy="241300"/>
          </a:xfrm>
        </p:spPr>
        <p:txBody>
          <a:bodyPr vert="horz" lIns="68580" tIns="34290" rIns="68580" bIns="34290" rtlCol="0" anchor="ctr">
            <a:normAutofit/>
          </a:bodyPr>
          <a:lstStyle/>
          <a:p>
            <a:pPr marL="0" marR="0" lvl="0" indent="0" algn="r" defTabSz="685783" rtl="0" eaLnBrk="1" fontAlgn="auto" latinLnBrk="0" hangingPunct="1">
              <a:lnSpc>
                <a:spcPct val="100000"/>
              </a:lnSpc>
              <a:spcBef>
                <a:spcPts val="0"/>
              </a:spcBef>
              <a:spcAft>
                <a:spcPts val="450"/>
              </a:spcAft>
              <a:buClrTx/>
              <a:buSzTx/>
              <a:buFontTx/>
              <a:buNone/>
              <a:tabLst/>
              <a:defRPr/>
            </a:pPr>
            <a:fld id="{59298CDA-46CC-4849-96A5-80761F4147F9}" type="slidenum">
              <a:rPr kumimoji="0" lang="en-US" sz="750" b="0" i="0" u="none" strike="noStrike" kern="1200" cap="none" spc="0" normalizeH="0" baseline="0" noProof="0">
                <a:ln>
                  <a:noFill/>
                </a:ln>
                <a:solidFill>
                  <a:prstClr val="black">
                    <a:tint val="75000"/>
                  </a:prstClr>
                </a:solidFill>
                <a:effectLst/>
                <a:uLnTx/>
                <a:uFillTx/>
                <a:latin typeface="Calibri" panose="020F0502020204030204"/>
                <a:ea typeface="MS PGothic" panose="020B0600070205080204" pitchFamily="34" charset="-128"/>
                <a:cs typeface="+mn-cs"/>
              </a:rPr>
              <a:pPr marL="0" marR="0" lvl="0" indent="0" algn="r" defTabSz="685783" rtl="0" eaLnBrk="1" fontAlgn="auto" latinLnBrk="0" hangingPunct="1">
                <a:lnSpc>
                  <a:spcPct val="100000"/>
                </a:lnSpc>
                <a:spcBef>
                  <a:spcPts val="0"/>
                </a:spcBef>
                <a:spcAft>
                  <a:spcPts val="450"/>
                </a:spcAft>
                <a:buClrTx/>
                <a:buSzTx/>
                <a:buFontTx/>
                <a:buNone/>
                <a:tabLst/>
                <a:defRPr/>
              </a:pPr>
              <a:t>37</a:t>
            </a:fld>
            <a:endParaRPr kumimoji="0" lang="en-US" sz="750" b="0" i="0" u="none" strike="noStrike" kern="1200" cap="none" spc="0" normalizeH="0" baseline="0" noProof="0">
              <a:ln>
                <a:noFill/>
              </a:ln>
              <a:solidFill>
                <a:prstClr val="black">
                  <a:tint val="75000"/>
                </a:prstClr>
              </a:solidFill>
              <a:effectLst/>
              <a:uLnTx/>
              <a:uFillTx/>
              <a:latin typeface="Calibri" panose="020F0502020204030204"/>
              <a:ea typeface="MS PGothic" panose="020B0600070205080204" pitchFamily="34" charset="-128"/>
              <a:cs typeface="+mn-cs"/>
            </a:endParaRPr>
          </a:p>
        </p:txBody>
      </p:sp>
      <p:pic>
        <p:nvPicPr>
          <p:cNvPr id="6" name="Picture 5" descr="A black background with blue text&#10;&#10;Description automatically generated">
            <a:extLst>
              <a:ext uri="{FF2B5EF4-FFF2-40B4-BE49-F238E27FC236}">
                <a16:creationId xmlns:a16="http://schemas.microsoft.com/office/drawing/2014/main" id="{EF6EA3B9-4463-074C-1257-1052282519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71800" y="1804215"/>
            <a:ext cx="6033561" cy="2389613"/>
          </a:xfrm>
          <a:prstGeom prst="rect">
            <a:avLst/>
          </a:prstGeom>
        </p:spPr>
      </p:pic>
    </p:spTree>
    <p:extLst>
      <p:ext uri="{BB962C8B-B14F-4D97-AF65-F5344CB8AC3E}">
        <p14:creationId xmlns:p14="http://schemas.microsoft.com/office/powerpoint/2010/main" val="37639469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B1E0830-D946-8E7D-2ACA-2591FC0E2C2B}"/>
              </a:ext>
            </a:extLst>
          </p:cNvPr>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EF83203F-F425-462A-9CA2-FEBCFF87CEF6}" type="slidenum">
              <a:rPr kumimoji="0" lang="en-US" sz="9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38</a:t>
            </a:fld>
            <a:endParaRPr kumimoji="0" lang="en-US" sz="9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2" name="TextBox 11">
            <a:extLst>
              <a:ext uri="{FF2B5EF4-FFF2-40B4-BE49-F238E27FC236}">
                <a16:creationId xmlns:a16="http://schemas.microsoft.com/office/drawing/2014/main" id="{80E6DA58-A146-C411-6EC3-97FD489B58B1}"/>
              </a:ext>
            </a:extLst>
          </p:cNvPr>
          <p:cNvSpPr txBox="1"/>
          <p:nvPr/>
        </p:nvSpPr>
        <p:spPr>
          <a:xfrm>
            <a:off x="1066800" y="2952750"/>
            <a:ext cx="1219200" cy="246221"/>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MS PGothic" panose="020B0600070205080204" pitchFamily="34" charset="-128"/>
                <a:cs typeface="+mn-cs"/>
              </a:rPr>
              <a:t>1.53k          1.48k</a:t>
            </a:r>
          </a:p>
        </p:txBody>
      </p:sp>
      <p:sp>
        <p:nvSpPr>
          <p:cNvPr id="2" name="TextBox 1">
            <a:extLst>
              <a:ext uri="{FF2B5EF4-FFF2-40B4-BE49-F238E27FC236}">
                <a16:creationId xmlns:a16="http://schemas.microsoft.com/office/drawing/2014/main" id="{388BDF85-7649-F670-9597-8C9D67C8EDA6}"/>
              </a:ext>
            </a:extLst>
          </p:cNvPr>
          <p:cNvSpPr txBox="1"/>
          <p:nvPr/>
        </p:nvSpPr>
        <p:spPr>
          <a:xfrm>
            <a:off x="457200" y="-92377"/>
            <a:ext cx="5562600" cy="707886"/>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Arial" panose="020B0604020202020204" pitchFamily="34" charset="0"/>
                <a:ea typeface="MS PGothic" panose="020B0600070205080204" pitchFamily="34" charset="-128"/>
                <a:cs typeface="+mn-cs"/>
              </a:rPr>
              <a:t>District Trends</a:t>
            </a:r>
          </a:p>
        </p:txBody>
      </p:sp>
      <p:pic>
        <p:nvPicPr>
          <p:cNvPr id="8" name="Picture 7">
            <a:extLst>
              <a:ext uri="{FF2B5EF4-FFF2-40B4-BE49-F238E27FC236}">
                <a16:creationId xmlns:a16="http://schemas.microsoft.com/office/drawing/2014/main" id="{27522058-E87B-AEA0-3542-DC6F094FB58A}"/>
              </a:ext>
            </a:extLst>
          </p:cNvPr>
          <p:cNvPicPr>
            <a:picLocks noChangeAspect="1"/>
          </p:cNvPicPr>
          <p:nvPr/>
        </p:nvPicPr>
        <p:blipFill>
          <a:blip r:embed="rId3"/>
          <a:stretch>
            <a:fillRect/>
          </a:stretch>
        </p:blipFill>
        <p:spPr>
          <a:xfrm>
            <a:off x="-2292" y="560536"/>
            <a:ext cx="9213420" cy="2392214"/>
          </a:xfrm>
          <a:prstGeom prst="rect">
            <a:avLst/>
          </a:prstGeom>
        </p:spPr>
      </p:pic>
      <p:pic>
        <p:nvPicPr>
          <p:cNvPr id="10" name="Picture 9">
            <a:extLst>
              <a:ext uri="{FF2B5EF4-FFF2-40B4-BE49-F238E27FC236}">
                <a16:creationId xmlns:a16="http://schemas.microsoft.com/office/drawing/2014/main" id="{D2ED9E75-B190-2E87-4878-393AC4860BA6}"/>
              </a:ext>
            </a:extLst>
          </p:cNvPr>
          <p:cNvPicPr>
            <a:picLocks noChangeAspect="1"/>
          </p:cNvPicPr>
          <p:nvPr/>
        </p:nvPicPr>
        <p:blipFill>
          <a:blip r:embed="rId4"/>
          <a:stretch>
            <a:fillRect/>
          </a:stretch>
        </p:blipFill>
        <p:spPr>
          <a:xfrm>
            <a:off x="838200" y="3028950"/>
            <a:ext cx="7162800" cy="2114549"/>
          </a:xfrm>
          <a:prstGeom prst="rect">
            <a:avLst/>
          </a:prstGeom>
        </p:spPr>
      </p:pic>
    </p:spTree>
    <p:extLst>
      <p:ext uri="{BB962C8B-B14F-4D97-AF65-F5344CB8AC3E}">
        <p14:creationId xmlns:p14="http://schemas.microsoft.com/office/powerpoint/2010/main" val="21603522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Title 1">
            <a:extLst>
              <a:ext uri="{FF2B5EF4-FFF2-40B4-BE49-F238E27FC236}">
                <a16:creationId xmlns:a16="http://schemas.microsoft.com/office/drawing/2014/main" id="{FA8F2EF8-8574-9398-0E66-7020D44B5A5D}"/>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r>
              <a:rPr lang="en-US" altLang="en-US">
                <a:latin typeface="Arial Narrow" panose="020B0606020202030204" pitchFamily="34" charset="0"/>
              </a:rPr>
              <a:t>District 5000 Policy Manual </a:t>
            </a:r>
          </a:p>
        </p:txBody>
      </p:sp>
      <p:sp>
        <p:nvSpPr>
          <p:cNvPr id="3" name="TextBox 2">
            <a:extLst>
              <a:ext uri="{FF2B5EF4-FFF2-40B4-BE49-F238E27FC236}">
                <a16:creationId xmlns:a16="http://schemas.microsoft.com/office/drawing/2014/main" id="{E4046136-69D9-7956-6615-7E7477888A66}"/>
              </a:ext>
            </a:extLst>
          </p:cNvPr>
          <p:cNvSpPr txBox="1"/>
          <p:nvPr/>
        </p:nvSpPr>
        <p:spPr>
          <a:xfrm>
            <a:off x="304800" y="4061995"/>
            <a:ext cx="8534400" cy="307777"/>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246C"/>
                </a:solidFill>
                <a:effectLst/>
                <a:uLnTx/>
                <a:uFillTx/>
                <a:latin typeface="Arial" panose="020B0604020202020204" pitchFamily="34" charset="0"/>
                <a:ea typeface="MS PGothic" panose="020B0600070205080204" pitchFamily="34" charset="-128"/>
                <a:cs typeface="+mn-cs"/>
              </a:rPr>
              <a:t>Under “Club Resources”: https://rotaryd5000.org/sitepage/district-information/district-policies-and-forms</a:t>
            </a:r>
          </a:p>
        </p:txBody>
      </p:sp>
      <p:pic>
        <p:nvPicPr>
          <p:cNvPr id="7" name="Content Placeholder 6">
            <a:extLst>
              <a:ext uri="{FF2B5EF4-FFF2-40B4-BE49-F238E27FC236}">
                <a16:creationId xmlns:a16="http://schemas.microsoft.com/office/drawing/2014/main" id="{4276119C-A382-E813-C15B-678B50E76E58}"/>
              </a:ext>
            </a:extLst>
          </p:cNvPr>
          <p:cNvPicPr>
            <a:picLocks noGrp="1" noChangeAspect="1"/>
          </p:cNvPicPr>
          <p:nvPr>
            <p:ph idx="1"/>
          </p:nvPr>
        </p:nvPicPr>
        <p:blipFill>
          <a:blip r:embed="rId3"/>
          <a:stretch>
            <a:fillRect/>
          </a:stretch>
        </p:blipFill>
        <p:spPr>
          <a:xfrm>
            <a:off x="1600200" y="1047750"/>
            <a:ext cx="5830114" cy="2448267"/>
          </a:xfrm>
          <a:prstGeom prst="rect">
            <a:avLst/>
          </a:prstGeom>
        </p:spPr>
      </p:pic>
    </p:spTree>
    <p:extLst>
      <p:ext uri="{BB962C8B-B14F-4D97-AF65-F5344CB8AC3E}">
        <p14:creationId xmlns:p14="http://schemas.microsoft.com/office/powerpoint/2010/main" val="13377067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79328-5DE2-26EF-54E5-292CDD95E60A}"/>
              </a:ext>
            </a:extLst>
          </p:cNvPr>
          <p:cNvSpPr>
            <a:spLocks noGrp="1"/>
          </p:cNvSpPr>
          <p:nvPr>
            <p:ph type="title"/>
          </p:nvPr>
        </p:nvSpPr>
        <p:spPr/>
        <p:txBody>
          <a:bodyPr/>
          <a:lstStyle/>
          <a:p>
            <a:r>
              <a:rPr lang="en-US" dirty="0"/>
              <a:t>District Leadership Team (DLT)</a:t>
            </a:r>
          </a:p>
        </p:txBody>
      </p:sp>
      <p:sp>
        <p:nvSpPr>
          <p:cNvPr id="3" name="Slide Number Placeholder 2">
            <a:extLst>
              <a:ext uri="{FF2B5EF4-FFF2-40B4-BE49-F238E27FC236}">
                <a16:creationId xmlns:a16="http://schemas.microsoft.com/office/drawing/2014/main" id="{E6D28B6D-C534-F18A-6BE0-AF11CA8FDDE2}"/>
              </a:ext>
            </a:extLst>
          </p:cNvPr>
          <p:cNvSpPr>
            <a:spLocks noGrp="1"/>
          </p:cNvSpPr>
          <p:nvPr>
            <p:ph type="sldNum" sz="quarter" idx="10"/>
          </p:nvPr>
        </p:nvSpPr>
        <p:spPr/>
        <p:txBody>
          <a:bodyPr/>
          <a:lstStyle/>
          <a:p>
            <a:pPr>
              <a:defRPr/>
            </a:pPr>
            <a:fld id="{BEA57917-CF1C-4885-A606-8E0B6B11DB80}" type="slidenum">
              <a:rPr lang="en-US" smtClean="0"/>
              <a:pPr>
                <a:defRPr/>
              </a:pPr>
              <a:t>40</a:t>
            </a:fld>
            <a:endParaRPr lang="en-US" dirty="0"/>
          </a:p>
        </p:txBody>
      </p:sp>
      <p:sp>
        <p:nvSpPr>
          <p:cNvPr id="5" name="TextBox 4">
            <a:extLst>
              <a:ext uri="{FF2B5EF4-FFF2-40B4-BE49-F238E27FC236}">
                <a16:creationId xmlns:a16="http://schemas.microsoft.com/office/drawing/2014/main" id="{433BDB55-65C5-2C1B-8A3C-C71A6836929D}"/>
              </a:ext>
            </a:extLst>
          </p:cNvPr>
          <p:cNvSpPr txBox="1"/>
          <p:nvPr/>
        </p:nvSpPr>
        <p:spPr>
          <a:xfrm>
            <a:off x="490288" y="1352550"/>
            <a:ext cx="8382000" cy="2677656"/>
          </a:xfrm>
          <a:prstGeom prst="rect">
            <a:avLst/>
          </a:prstGeom>
          <a:noFill/>
        </p:spPr>
        <p:txBody>
          <a:bodyPr wrap="square">
            <a:spAutoFit/>
          </a:bodyPr>
          <a:lstStyle/>
          <a:p>
            <a:r>
              <a:rPr lang="en-US" sz="2400" dirty="0">
                <a:effectLst/>
                <a:latin typeface="Arial" panose="020B0604020202020204" pitchFamily="34" charset="0"/>
                <a:ea typeface="Times New Roman" panose="02020603050405020304" pitchFamily="18" charset="0"/>
              </a:rPr>
              <a:t>The District Governor and the District Leadership Team ("DLT"), the Governing Body of the District, shall appoint additional District committees only when they serve a specific function as identified. </a:t>
            </a:r>
          </a:p>
          <a:p>
            <a:endParaRPr lang="en-US" sz="2400" dirty="0">
              <a:effectLst/>
              <a:latin typeface="Arial" panose="020B0604020202020204" pitchFamily="34" charset="0"/>
              <a:ea typeface="Times New Roman" panose="02020603050405020304" pitchFamily="18" charset="0"/>
            </a:endParaRPr>
          </a:p>
          <a:p>
            <a:r>
              <a:rPr lang="en-US" sz="2400" dirty="0">
                <a:effectLst/>
                <a:latin typeface="Arial" panose="020B0604020202020204" pitchFamily="34" charset="0"/>
                <a:ea typeface="Times New Roman" panose="02020603050405020304" pitchFamily="18" charset="0"/>
              </a:rPr>
              <a:t>The DLT shall meet at least quarterly, and more frequently as determined by the District Governor</a:t>
            </a:r>
            <a:endParaRPr lang="en-US" dirty="0"/>
          </a:p>
        </p:txBody>
      </p:sp>
    </p:spTree>
    <p:extLst>
      <p:ext uri="{BB962C8B-B14F-4D97-AF65-F5344CB8AC3E}">
        <p14:creationId xmlns:p14="http://schemas.microsoft.com/office/powerpoint/2010/main" val="22888769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Title 1">
            <a:extLst>
              <a:ext uri="{FF2B5EF4-FFF2-40B4-BE49-F238E27FC236}">
                <a16:creationId xmlns:a16="http://schemas.microsoft.com/office/drawing/2014/main" id="{E705998F-CE8D-29D7-CA22-0BC5F5E50514}"/>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r>
              <a:rPr lang="en-US" altLang="en-US" dirty="0">
                <a:latin typeface="Arial Narrow" panose="020B0606020202030204" pitchFamily="34" charset="0"/>
              </a:rPr>
              <a:t>District Leadership Team (DLT)</a:t>
            </a:r>
          </a:p>
        </p:txBody>
      </p:sp>
      <p:sp>
        <p:nvSpPr>
          <p:cNvPr id="162819" name="Content Placeholder 2">
            <a:extLst>
              <a:ext uri="{FF2B5EF4-FFF2-40B4-BE49-F238E27FC236}">
                <a16:creationId xmlns:a16="http://schemas.microsoft.com/office/drawing/2014/main" id="{DDCEFB09-8B69-194D-8B9B-08179FD41B63}"/>
              </a:ext>
            </a:extLst>
          </p:cNvPr>
          <p:cNvSpPr>
            <a:spLocks noGrp="1" noChangeArrowheads="1"/>
          </p:cNvSpPr>
          <p:nvPr>
            <p:ph idx="4294967295"/>
          </p:nvPr>
        </p:nvSpPr>
        <p:spPr bwMode="auto">
          <a:xfrm>
            <a:off x="685800" y="1276350"/>
            <a:ext cx="8534400" cy="33940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2400" dirty="0">
                <a:solidFill>
                  <a:srgbClr val="000000"/>
                </a:solidFill>
                <a:latin typeface="Georgia" panose="02040502050405020303" pitchFamily="18" charset="0"/>
              </a:rPr>
              <a:t>Governor Line (DG, DGE, DGN, DGND)</a:t>
            </a:r>
          </a:p>
          <a:p>
            <a:r>
              <a:rPr lang="en-US" altLang="en-US" sz="2400" dirty="0">
                <a:solidFill>
                  <a:srgbClr val="000000"/>
                </a:solidFill>
                <a:latin typeface="Georgia" panose="02040502050405020303" pitchFamily="18" charset="0"/>
              </a:rPr>
              <a:t>Chief of Staff, if applicable</a:t>
            </a:r>
          </a:p>
          <a:p>
            <a:r>
              <a:rPr lang="en-US" altLang="en-US" sz="2400" dirty="0">
                <a:solidFill>
                  <a:srgbClr val="000000"/>
                </a:solidFill>
                <a:latin typeface="Georgia" panose="02040502050405020303" pitchFamily="18" charset="0"/>
              </a:rPr>
              <a:t>Vice Governor</a:t>
            </a:r>
          </a:p>
          <a:p>
            <a:r>
              <a:rPr lang="en-US" altLang="en-US" sz="2400" dirty="0">
                <a:solidFill>
                  <a:srgbClr val="000000"/>
                </a:solidFill>
                <a:latin typeface="Georgia" panose="02040502050405020303" pitchFamily="18" charset="0"/>
              </a:rPr>
              <a:t>District Secretary</a:t>
            </a:r>
          </a:p>
          <a:p>
            <a:r>
              <a:rPr lang="en-US" altLang="en-US" sz="2400" dirty="0">
                <a:solidFill>
                  <a:srgbClr val="000000"/>
                </a:solidFill>
                <a:latin typeface="Georgia" panose="02040502050405020303" pitchFamily="18" charset="0"/>
              </a:rPr>
              <a:t>District Treasurer</a:t>
            </a:r>
          </a:p>
          <a:p>
            <a:r>
              <a:rPr lang="en-US" altLang="en-US" sz="2400" dirty="0">
                <a:solidFill>
                  <a:srgbClr val="000000"/>
                </a:solidFill>
                <a:latin typeface="Georgia" panose="02040502050405020303" pitchFamily="18" charset="0"/>
              </a:rPr>
              <a:t>District Learning Facilitator</a:t>
            </a:r>
          </a:p>
          <a:p>
            <a:r>
              <a:rPr lang="en-US" altLang="en-US" sz="2400" dirty="0">
                <a:solidFill>
                  <a:srgbClr val="000000"/>
                </a:solidFill>
                <a:latin typeface="Georgia" panose="02040502050405020303" pitchFamily="18" charset="0"/>
              </a:rPr>
              <a:t>District Committee Chairpersons (</a:t>
            </a:r>
            <a:r>
              <a:rPr lang="en-US" sz="2400" dirty="0">
                <a:solidFill>
                  <a:srgbClr val="000000"/>
                </a:solidFill>
                <a:latin typeface="Arial" panose="020B0604020202020204" pitchFamily="34" charset="0"/>
                <a:ea typeface="Times New Roman" panose="02020603050405020304" pitchFamily="18" charset="0"/>
              </a:rPr>
              <a:t>Foundation, Membership, Public Image and Finance)</a:t>
            </a:r>
            <a:endParaRPr lang="en-US" altLang="en-US" sz="2400" dirty="0">
              <a:solidFill>
                <a:srgbClr val="000000"/>
              </a:solidFill>
              <a:latin typeface="Georgia" panose="02040502050405020303" pitchFamily="18" charset="0"/>
            </a:endParaRPr>
          </a:p>
        </p:txBody>
      </p:sp>
    </p:spTree>
    <p:extLst>
      <p:ext uri="{BB962C8B-B14F-4D97-AF65-F5344CB8AC3E}">
        <p14:creationId xmlns:p14="http://schemas.microsoft.com/office/powerpoint/2010/main" val="40275976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48" name="Straight Connector 147" descr="decorative element">
            <a:extLst>
              <a:ext uri="{FF2B5EF4-FFF2-40B4-BE49-F238E27FC236}">
                <a16:creationId xmlns:a16="http://schemas.microsoft.com/office/drawing/2014/main" id="{37F9338F-8E79-4F47-B72F-B0F81EFA2C39}"/>
              </a:ext>
            </a:extLst>
          </p:cNvPr>
          <p:cNvCxnSpPr>
            <a:cxnSpLocks/>
          </p:cNvCxnSpPr>
          <p:nvPr/>
        </p:nvCxnSpPr>
        <p:spPr>
          <a:xfrm flipH="1" flipV="1">
            <a:off x="3781315" y="4839405"/>
            <a:ext cx="168092" cy="7928"/>
          </a:xfrm>
          <a:prstGeom prst="line">
            <a:avLst/>
          </a:prstGeom>
          <a:ln w="28575">
            <a:solidFill>
              <a:schemeClr val="tx1"/>
            </a:solidFill>
            <a:prstDash val="solid"/>
            <a:headEnd type="none" w="sm" len="sm"/>
            <a:tailEnd type="none" w="sm" len="sm"/>
          </a:ln>
          <a:effectLst/>
        </p:spPr>
        <p:style>
          <a:lnRef idx="1">
            <a:schemeClr val="accent1"/>
          </a:lnRef>
          <a:fillRef idx="0">
            <a:schemeClr val="accent1"/>
          </a:fillRef>
          <a:effectRef idx="0">
            <a:schemeClr val="accent1"/>
          </a:effectRef>
          <a:fontRef idx="minor">
            <a:schemeClr val="tx1"/>
          </a:fontRef>
        </p:style>
      </p:cxnSp>
      <p:cxnSp>
        <p:nvCxnSpPr>
          <p:cNvPr id="147" name="Straight Connector 146" descr="decorative element">
            <a:extLst>
              <a:ext uri="{FF2B5EF4-FFF2-40B4-BE49-F238E27FC236}">
                <a16:creationId xmlns:a16="http://schemas.microsoft.com/office/drawing/2014/main" id="{3A18E991-8906-4AFE-8A17-06355496F5B3}"/>
              </a:ext>
            </a:extLst>
          </p:cNvPr>
          <p:cNvCxnSpPr>
            <a:cxnSpLocks/>
          </p:cNvCxnSpPr>
          <p:nvPr/>
        </p:nvCxnSpPr>
        <p:spPr>
          <a:xfrm flipH="1" flipV="1">
            <a:off x="3767111" y="3246356"/>
            <a:ext cx="168092" cy="7928"/>
          </a:xfrm>
          <a:prstGeom prst="line">
            <a:avLst/>
          </a:prstGeom>
          <a:ln w="28575">
            <a:solidFill>
              <a:schemeClr val="tx1"/>
            </a:solidFill>
            <a:prstDash val="solid"/>
            <a:headEnd type="none" w="sm" len="sm"/>
            <a:tailEnd type="none" w="sm" len="sm"/>
          </a:ln>
          <a:effectLst/>
        </p:spPr>
        <p:style>
          <a:lnRef idx="1">
            <a:schemeClr val="accent1"/>
          </a:lnRef>
          <a:fillRef idx="0">
            <a:schemeClr val="accent1"/>
          </a:fillRef>
          <a:effectRef idx="0">
            <a:schemeClr val="accent1"/>
          </a:effectRef>
          <a:fontRef idx="minor">
            <a:schemeClr val="tx1"/>
          </a:fontRef>
        </p:style>
      </p:cxnSp>
      <p:cxnSp>
        <p:nvCxnSpPr>
          <p:cNvPr id="136" name="Straight Connector 135" descr="decorative element">
            <a:extLst>
              <a:ext uri="{FF2B5EF4-FFF2-40B4-BE49-F238E27FC236}">
                <a16:creationId xmlns:a16="http://schemas.microsoft.com/office/drawing/2014/main" id="{44856D41-E5D4-4A83-9B6E-D22C25AA458E}"/>
              </a:ext>
            </a:extLst>
          </p:cNvPr>
          <p:cNvCxnSpPr>
            <a:cxnSpLocks/>
            <a:endCxn id="12" idx="3"/>
          </p:cNvCxnSpPr>
          <p:nvPr/>
        </p:nvCxnSpPr>
        <p:spPr>
          <a:xfrm flipH="1">
            <a:off x="3862400" y="4464783"/>
            <a:ext cx="76299" cy="5098"/>
          </a:xfrm>
          <a:prstGeom prst="line">
            <a:avLst/>
          </a:prstGeom>
          <a:ln w="28575">
            <a:solidFill>
              <a:schemeClr val="tx1"/>
            </a:solidFill>
            <a:prstDash val="solid"/>
            <a:headEnd type="none" w="sm" len="sm"/>
            <a:tailEnd type="none" w="sm" len="sm"/>
          </a:ln>
          <a:effectLst/>
        </p:spPr>
        <p:style>
          <a:lnRef idx="1">
            <a:schemeClr val="accent1"/>
          </a:lnRef>
          <a:fillRef idx="0">
            <a:schemeClr val="accent1"/>
          </a:fillRef>
          <a:effectRef idx="0">
            <a:schemeClr val="accent1"/>
          </a:effectRef>
          <a:fontRef idx="minor">
            <a:schemeClr val="tx1"/>
          </a:fontRef>
        </p:style>
      </p:cxnSp>
      <p:cxnSp>
        <p:nvCxnSpPr>
          <p:cNvPr id="137" name="Straight Connector 136" descr="decorative element">
            <a:extLst>
              <a:ext uri="{FF2B5EF4-FFF2-40B4-BE49-F238E27FC236}">
                <a16:creationId xmlns:a16="http://schemas.microsoft.com/office/drawing/2014/main" id="{5D11BF00-3F7E-4A0E-90A5-521FBE90B512}"/>
              </a:ext>
            </a:extLst>
          </p:cNvPr>
          <p:cNvCxnSpPr>
            <a:cxnSpLocks/>
          </p:cNvCxnSpPr>
          <p:nvPr/>
        </p:nvCxnSpPr>
        <p:spPr>
          <a:xfrm flipH="1" flipV="1">
            <a:off x="3773946" y="3976942"/>
            <a:ext cx="168092" cy="7928"/>
          </a:xfrm>
          <a:prstGeom prst="line">
            <a:avLst/>
          </a:prstGeom>
          <a:ln w="28575">
            <a:solidFill>
              <a:schemeClr val="tx1"/>
            </a:solidFill>
            <a:prstDash val="solid"/>
            <a:headEnd type="none" w="sm" len="sm"/>
            <a:tailEnd type="none" w="sm" len="sm"/>
          </a:ln>
          <a:effectLst/>
        </p:spPr>
        <p:style>
          <a:lnRef idx="1">
            <a:schemeClr val="accent1"/>
          </a:lnRef>
          <a:fillRef idx="0">
            <a:schemeClr val="accent1"/>
          </a:fillRef>
          <a:effectRef idx="0">
            <a:schemeClr val="accent1"/>
          </a:effectRef>
          <a:fontRef idx="minor">
            <a:schemeClr val="tx1"/>
          </a:fontRef>
        </p:style>
      </p:cxnSp>
      <p:cxnSp>
        <p:nvCxnSpPr>
          <p:cNvPr id="135" name="Straight Connector 134" descr="decorative element">
            <a:extLst>
              <a:ext uri="{FF2B5EF4-FFF2-40B4-BE49-F238E27FC236}">
                <a16:creationId xmlns:a16="http://schemas.microsoft.com/office/drawing/2014/main" id="{81B02B5F-D788-4114-AA00-FD2294F7A7C5}"/>
              </a:ext>
            </a:extLst>
          </p:cNvPr>
          <p:cNvCxnSpPr>
            <a:cxnSpLocks/>
          </p:cNvCxnSpPr>
          <p:nvPr/>
        </p:nvCxnSpPr>
        <p:spPr>
          <a:xfrm flipH="1">
            <a:off x="3854743" y="3611575"/>
            <a:ext cx="99794" cy="3771"/>
          </a:xfrm>
          <a:prstGeom prst="line">
            <a:avLst/>
          </a:prstGeom>
          <a:ln w="28575">
            <a:solidFill>
              <a:schemeClr val="tx1"/>
            </a:solidFill>
            <a:prstDash val="solid"/>
            <a:headEnd type="none" w="sm" len="sm"/>
            <a:tailEnd type="none" w="sm" len="sm"/>
          </a:ln>
          <a:effectLst/>
        </p:spPr>
        <p:style>
          <a:lnRef idx="1">
            <a:schemeClr val="accent1"/>
          </a:lnRef>
          <a:fillRef idx="0">
            <a:schemeClr val="accent1"/>
          </a:fillRef>
          <a:effectRef idx="0">
            <a:schemeClr val="accent1"/>
          </a:effectRef>
          <a:fontRef idx="minor">
            <a:schemeClr val="tx1"/>
          </a:fontRef>
        </p:style>
      </p:cxnSp>
      <p:cxnSp>
        <p:nvCxnSpPr>
          <p:cNvPr id="134" name="Straight Connector 133" descr="decorative element">
            <a:extLst>
              <a:ext uri="{FF2B5EF4-FFF2-40B4-BE49-F238E27FC236}">
                <a16:creationId xmlns:a16="http://schemas.microsoft.com/office/drawing/2014/main" id="{4DD4ECF5-5ABA-4A8C-BC8A-4F85CFC8D722}"/>
              </a:ext>
            </a:extLst>
          </p:cNvPr>
          <p:cNvCxnSpPr>
            <a:cxnSpLocks/>
          </p:cNvCxnSpPr>
          <p:nvPr/>
        </p:nvCxnSpPr>
        <p:spPr>
          <a:xfrm flipH="1">
            <a:off x="3853960" y="2903899"/>
            <a:ext cx="110468" cy="4559"/>
          </a:xfrm>
          <a:prstGeom prst="line">
            <a:avLst/>
          </a:prstGeom>
          <a:ln w="28575">
            <a:solidFill>
              <a:schemeClr val="tx1"/>
            </a:solidFill>
            <a:prstDash val="solid"/>
            <a:headEnd type="none" w="sm" len="sm"/>
            <a:tailEnd type="none" w="sm" len="sm"/>
          </a:ln>
          <a:effectLst/>
        </p:spPr>
        <p:style>
          <a:lnRef idx="1">
            <a:schemeClr val="accent1"/>
          </a:lnRef>
          <a:fillRef idx="0">
            <a:schemeClr val="accent1"/>
          </a:fillRef>
          <a:effectRef idx="0">
            <a:schemeClr val="accent1"/>
          </a:effectRef>
          <a:fontRef idx="minor">
            <a:schemeClr val="tx1"/>
          </a:fontRef>
        </p:style>
      </p:cxnSp>
      <p:cxnSp>
        <p:nvCxnSpPr>
          <p:cNvPr id="132" name="Straight Connector 131" descr="decorative element">
            <a:extLst>
              <a:ext uri="{FF2B5EF4-FFF2-40B4-BE49-F238E27FC236}">
                <a16:creationId xmlns:a16="http://schemas.microsoft.com/office/drawing/2014/main" id="{58E07A0C-FA41-451E-91FB-FA3B8EB944E7}"/>
              </a:ext>
            </a:extLst>
          </p:cNvPr>
          <p:cNvCxnSpPr>
            <a:cxnSpLocks/>
          </p:cNvCxnSpPr>
          <p:nvPr/>
        </p:nvCxnSpPr>
        <p:spPr>
          <a:xfrm flipH="1" flipV="1">
            <a:off x="3796115" y="2533710"/>
            <a:ext cx="119819" cy="18924"/>
          </a:xfrm>
          <a:prstGeom prst="line">
            <a:avLst/>
          </a:prstGeom>
          <a:ln w="28575">
            <a:solidFill>
              <a:schemeClr val="tx1"/>
            </a:solidFill>
            <a:prstDash val="solid"/>
            <a:headEnd type="none" w="sm" len="sm"/>
            <a:tailEnd type="none" w="sm" len="sm"/>
          </a:ln>
          <a:effectLst/>
        </p:spPr>
        <p:style>
          <a:lnRef idx="1">
            <a:schemeClr val="accent1"/>
          </a:lnRef>
          <a:fillRef idx="0">
            <a:schemeClr val="accent1"/>
          </a:fillRef>
          <a:effectRef idx="0">
            <a:schemeClr val="accent1"/>
          </a:effectRef>
          <a:fontRef idx="minor">
            <a:schemeClr val="tx1"/>
          </a:fontRef>
        </p:style>
      </p:cxnSp>
      <p:cxnSp>
        <p:nvCxnSpPr>
          <p:cNvPr id="116" name="Connector: Elbow 115" descr="decorative element">
            <a:extLst>
              <a:ext uri="{FF2B5EF4-FFF2-40B4-BE49-F238E27FC236}">
                <a16:creationId xmlns:a16="http://schemas.microsoft.com/office/drawing/2014/main" id="{D4A4FA73-1778-4A04-89DC-CC1A08B4C800}"/>
              </a:ext>
            </a:extLst>
          </p:cNvPr>
          <p:cNvCxnSpPr>
            <a:cxnSpLocks/>
          </p:cNvCxnSpPr>
          <p:nvPr/>
        </p:nvCxnSpPr>
        <p:spPr>
          <a:xfrm flipV="1">
            <a:off x="4167841" y="1316792"/>
            <a:ext cx="2417631" cy="4360"/>
          </a:xfrm>
          <a:prstGeom prst="bentConnector3">
            <a:avLst>
              <a:gd name="adj1" fmla="val 50000"/>
            </a:avLst>
          </a:prstGeom>
          <a:ln w="28575">
            <a:solidFill>
              <a:schemeClr val="tx1"/>
            </a:solidFill>
            <a:prstDash val="soli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38" name="Straight Connector 137" descr="decorative element">
            <a:extLst>
              <a:ext uri="{FF2B5EF4-FFF2-40B4-BE49-F238E27FC236}">
                <a16:creationId xmlns:a16="http://schemas.microsoft.com/office/drawing/2014/main" id="{3B1CA088-E780-46A2-8A7F-603F2E957F3C}"/>
              </a:ext>
            </a:extLst>
          </p:cNvPr>
          <p:cNvCxnSpPr>
            <a:cxnSpLocks/>
          </p:cNvCxnSpPr>
          <p:nvPr/>
        </p:nvCxnSpPr>
        <p:spPr>
          <a:xfrm>
            <a:off x="600598" y="2297460"/>
            <a:ext cx="17897" cy="1664918"/>
          </a:xfrm>
          <a:prstGeom prst="line">
            <a:avLst/>
          </a:prstGeom>
          <a:ln w="28575">
            <a:solidFill>
              <a:schemeClr val="tx1"/>
            </a:solidFill>
            <a:prstDash val="solid"/>
            <a:headEnd type="none" w="sm" len="sm"/>
            <a:tailEnd type="none" w="sm" len="sm"/>
          </a:ln>
          <a:effectLst/>
        </p:spPr>
        <p:style>
          <a:lnRef idx="1">
            <a:schemeClr val="accent1"/>
          </a:lnRef>
          <a:fillRef idx="0">
            <a:schemeClr val="accent1"/>
          </a:fillRef>
          <a:effectRef idx="0">
            <a:schemeClr val="accent1"/>
          </a:effectRef>
          <a:fontRef idx="minor">
            <a:schemeClr val="tx1"/>
          </a:fontRef>
        </p:style>
      </p:cxnSp>
      <p:cxnSp>
        <p:nvCxnSpPr>
          <p:cNvPr id="127" name="Straight Connector 126" descr="decorative element">
            <a:extLst>
              <a:ext uri="{FF2B5EF4-FFF2-40B4-BE49-F238E27FC236}">
                <a16:creationId xmlns:a16="http://schemas.microsoft.com/office/drawing/2014/main" id="{DFA0E184-A86E-40B0-B050-EB517A6D7C70}"/>
              </a:ext>
            </a:extLst>
          </p:cNvPr>
          <p:cNvCxnSpPr>
            <a:cxnSpLocks/>
            <a:stCxn id="93" idx="2"/>
            <a:endCxn id="106" idx="0"/>
          </p:cNvCxnSpPr>
          <p:nvPr/>
        </p:nvCxnSpPr>
        <p:spPr>
          <a:xfrm>
            <a:off x="6486110" y="2275712"/>
            <a:ext cx="0" cy="2373573"/>
          </a:xfrm>
          <a:prstGeom prst="line">
            <a:avLst/>
          </a:prstGeom>
          <a:ln w="28575">
            <a:solidFill>
              <a:schemeClr val="tx1"/>
            </a:solidFill>
            <a:prstDash val="solid"/>
            <a:headEnd type="none" w="sm" len="sm"/>
            <a:tailEnd type="none" w="sm" len="sm"/>
          </a:ln>
          <a:effectLst/>
        </p:spPr>
        <p:style>
          <a:lnRef idx="1">
            <a:schemeClr val="accent1"/>
          </a:lnRef>
          <a:fillRef idx="0">
            <a:schemeClr val="accent1"/>
          </a:fillRef>
          <a:effectRef idx="0">
            <a:schemeClr val="accent1"/>
          </a:effectRef>
          <a:fontRef idx="minor">
            <a:schemeClr val="tx1"/>
          </a:fontRef>
        </p:style>
      </p:cxnSp>
      <p:cxnSp>
        <p:nvCxnSpPr>
          <p:cNvPr id="120" name="Straight Connector 119" descr="decorative element">
            <a:extLst>
              <a:ext uri="{FF2B5EF4-FFF2-40B4-BE49-F238E27FC236}">
                <a16:creationId xmlns:a16="http://schemas.microsoft.com/office/drawing/2014/main" id="{E462EF99-F1A8-4641-8682-EA3055BB735D}"/>
              </a:ext>
            </a:extLst>
          </p:cNvPr>
          <p:cNvCxnSpPr>
            <a:cxnSpLocks/>
            <a:endCxn id="77" idx="2"/>
          </p:cNvCxnSpPr>
          <p:nvPr/>
        </p:nvCxnSpPr>
        <p:spPr>
          <a:xfrm>
            <a:off x="4413235" y="1908469"/>
            <a:ext cx="14114" cy="3124674"/>
          </a:xfrm>
          <a:prstGeom prst="line">
            <a:avLst/>
          </a:prstGeom>
          <a:ln w="28575">
            <a:solidFill>
              <a:schemeClr val="tx1"/>
            </a:solidFill>
            <a:prstDash val="solid"/>
            <a:headEnd type="none" w="sm" len="sm"/>
            <a:tailEnd type="none" w="sm" len="sm"/>
          </a:ln>
          <a:effectLst/>
        </p:spPr>
        <p:style>
          <a:lnRef idx="1">
            <a:schemeClr val="accent1"/>
          </a:lnRef>
          <a:fillRef idx="0">
            <a:schemeClr val="accent1"/>
          </a:fillRef>
          <a:effectRef idx="0">
            <a:schemeClr val="accent1"/>
          </a:effectRef>
          <a:fontRef idx="minor">
            <a:schemeClr val="tx1"/>
          </a:fontRef>
        </p:style>
      </p:cxnSp>
      <p:sp>
        <p:nvSpPr>
          <p:cNvPr id="14" name="Title 13">
            <a:extLst>
              <a:ext uri="{FF2B5EF4-FFF2-40B4-BE49-F238E27FC236}">
                <a16:creationId xmlns:a16="http://schemas.microsoft.com/office/drawing/2014/main" id="{A42482C2-FFF2-4099-8F3D-58525489A086}"/>
              </a:ext>
            </a:extLst>
          </p:cNvPr>
          <p:cNvSpPr>
            <a:spLocks noGrp="1"/>
          </p:cNvSpPr>
          <p:nvPr>
            <p:ph type="title"/>
          </p:nvPr>
        </p:nvSpPr>
        <p:spPr>
          <a:xfrm>
            <a:off x="238756" y="232058"/>
            <a:ext cx="3928735" cy="640014"/>
          </a:xfrm>
        </p:spPr>
        <p:txBody>
          <a:bodyPr>
            <a:normAutofit/>
          </a:bodyPr>
          <a:lstStyle/>
          <a:p>
            <a:r>
              <a:rPr lang="en-US" sz="1800" dirty="0"/>
              <a:t>Rotary International District 5000</a:t>
            </a:r>
          </a:p>
        </p:txBody>
      </p:sp>
      <p:sp>
        <p:nvSpPr>
          <p:cNvPr id="5" name="Text Placeholder 4">
            <a:extLst>
              <a:ext uri="{FF2B5EF4-FFF2-40B4-BE49-F238E27FC236}">
                <a16:creationId xmlns:a16="http://schemas.microsoft.com/office/drawing/2014/main" id="{B0B7068F-833B-4CAE-BC0B-5E57563B01B3}"/>
              </a:ext>
            </a:extLst>
          </p:cNvPr>
          <p:cNvSpPr>
            <a:spLocks noGrp="1"/>
          </p:cNvSpPr>
          <p:nvPr>
            <p:ph type="body" sz="quarter" idx="13"/>
          </p:nvPr>
        </p:nvSpPr>
        <p:spPr/>
        <p:txBody>
          <a:bodyPr>
            <a:normAutofit fontScale="92500" lnSpcReduction="10000"/>
          </a:bodyPr>
          <a:lstStyle/>
          <a:p>
            <a:r>
              <a:rPr lang="en-US" dirty="0"/>
              <a:t>Organization chart 2026-2027</a:t>
            </a:r>
          </a:p>
        </p:txBody>
      </p:sp>
      <p:sp>
        <p:nvSpPr>
          <p:cNvPr id="95" name="Oval 94">
            <a:extLst>
              <a:ext uri="{FF2B5EF4-FFF2-40B4-BE49-F238E27FC236}">
                <a16:creationId xmlns:a16="http://schemas.microsoft.com/office/drawing/2014/main" id="{F63E54AC-1CB7-43BF-B0A4-82DE6FEB1664}"/>
              </a:ext>
              <a:ext uri="{C183D7F6-B498-43B3-948B-1728B52AA6E4}">
                <adec:decorative xmlns:adec="http://schemas.microsoft.com/office/drawing/2017/decorative" val="1"/>
              </a:ext>
            </a:extLst>
          </p:cNvPr>
          <p:cNvSpPr/>
          <p:nvPr/>
        </p:nvSpPr>
        <p:spPr>
          <a:xfrm>
            <a:off x="4415565" y="1162425"/>
            <a:ext cx="64471" cy="64471"/>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dirty="0">
              <a:solidFill>
                <a:prstClr val="white"/>
              </a:solidFill>
              <a:latin typeface="Avenir Next LT Pro Light"/>
            </a:endParaRPr>
          </a:p>
        </p:txBody>
      </p:sp>
      <p:sp>
        <p:nvSpPr>
          <p:cNvPr id="18" name="Rectangle 17">
            <a:extLst>
              <a:ext uri="{FF2B5EF4-FFF2-40B4-BE49-F238E27FC236}">
                <a16:creationId xmlns:a16="http://schemas.microsoft.com/office/drawing/2014/main" id="{912543CF-3BD4-40B0-BB18-006DCC4331CA}"/>
              </a:ext>
            </a:extLst>
          </p:cNvPr>
          <p:cNvSpPr/>
          <p:nvPr/>
        </p:nvSpPr>
        <p:spPr>
          <a:xfrm>
            <a:off x="4436696" y="348398"/>
            <a:ext cx="869923" cy="520775"/>
          </a:xfrm>
          <a:prstGeom prst="rect">
            <a:avLst/>
          </a:prstGeom>
          <a:solidFill>
            <a:schemeClr val="bg2">
              <a:lumMod val="95000"/>
            </a:schemeClr>
          </a:solidFill>
          <a:ln w="28575" cap="rnd"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137160" tIns="4286" rIns="68580" bIns="40508" numCol="1" spcCol="1270" anchor="ctr" anchorCtr="0">
            <a:noAutofit/>
            <a:flatTx/>
          </a:bodyPr>
          <a:lstStyle/>
          <a:p>
            <a:pPr defTabSz="300038" eaLnBrk="1" fontAlgn="auto" hangingPunct="1">
              <a:lnSpc>
                <a:spcPct val="90000"/>
              </a:lnSpc>
              <a:spcAft>
                <a:spcPct val="35000"/>
              </a:spcAft>
            </a:pPr>
            <a:r>
              <a:rPr lang="en-US" sz="750" b="1" dirty="0">
                <a:solidFill>
                  <a:srgbClr val="000000"/>
                </a:solidFill>
                <a:latin typeface="Avenir Next LT Pro Light"/>
              </a:rPr>
              <a:t>District Governor</a:t>
            </a:r>
          </a:p>
          <a:p>
            <a:pPr defTabSz="300038" eaLnBrk="1" fontAlgn="auto" hangingPunct="1">
              <a:lnSpc>
                <a:spcPct val="90000"/>
              </a:lnSpc>
              <a:spcAft>
                <a:spcPct val="35000"/>
              </a:spcAft>
            </a:pPr>
            <a:r>
              <a:rPr lang="en-US" sz="750" b="1" dirty="0">
                <a:solidFill>
                  <a:srgbClr val="000000"/>
                </a:solidFill>
                <a:latin typeface="Avenir Next LT Pro Light"/>
              </a:rPr>
              <a:t>Benson Medina</a:t>
            </a:r>
          </a:p>
          <a:p>
            <a:pPr defTabSz="300038" eaLnBrk="1" fontAlgn="auto" hangingPunct="1">
              <a:lnSpc>
                <a:spcPct val="90000"/>
              </a:lnSpc>
              <a:spcAft>
                <a:spcPct val="35000"/>
              </a:spcAft>
            </a:pPr>
            <a:endParaRPr lang="en-US" sz="600" dirty="0">
              <a:solidFill>
                <a:srgbClr val="000000"/>
              </a:solidFill>
              <a:latin typeface="Avenir Next LT Pro Light"/>
            </a:endParaRPr>
          </a:p>
        </p:txBody>
      </p:sp>
      <p:sp>
        <p:nvSpPr>
          <p:cNvPr id="66" name="Rectangle 65">
            <a:extLst>
              <a:ext uri="{FF2B5EF4-FFF2-40B4-BE49-F238E27FC236}">
                <a16:creationId xmlns:a16="http://schemas.microsoft.com/office/drawing/2014/main" id="{D15CED98-1062-4FFA-ABCE-E817372291D5}"/>
              </a:ext>
            </a:extLst>
          </p:cNvPr>
          <p:cNvSpPr/>
          <p:nvPr/>
        </p:nvSpPr>
        <p:spPr>
          <a:xfrm>
            <a:off x="1280017" y="1855334"/>
            <a:ext cx="845663" cy="495219"/>
          </a:xfrm>
          <a:prstGeom prst="rect">
            <a:avLst/>
          </a:prstGeom>
          <a:solidFill>
            <a:schemeClr val="accent1">
              <a:lumMod val="20000"/>
              <a:lumOff val="80000"/>
            </a:schemeClr>
          </a:solidFill>
          <a:ln w="28575" cap="rnd" cmpd="sng" algn="ctr">
            <a:solidFill>
              <a:schemeClr val="tx1"/>
            </a:solid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137160" tIns="4286" rIns="68580" bIns="40508" numCol="1" spcCol="1270" anchor="ctr" anchorCtr="0">
            <a:noAutofit/>
            <a:flatTx/>
          </a:bodyPr>
          <a:lstStyle/>
          <a:p>
            <a:pPr defTabSz="300038" eaLnBrk="1" fontAlgn="auto" hangingPunct="1">
              <a:lnSpc>
                <a:spcPct val="90000"/>
              </a:lnSpc>
              <a:spcAft>
                <a:spcPct val="35000"/>
              </a:spcAft>
            </a:pPr>
            <a:r>
              <a:rPr lang="en-US" sz="675" b="1" dirty="0">
                <a:solidFill>
                  <a:srgbClr val="8439BD">
                    <a:lumMod val="50000"/>
                  </a:srgbClr>
                </a:solidFill>
                <a:latin typeface="Avenir Next LT Pro Light"/>
              </a:rPr>
              <a:t>Assistant Governors</a:t>
            </a:r>
          </a:p>
          <a:p>
            <a:pPr defTabSz="300038" eaLnBrk="1" fontAlgn="auto" hangingPunct="1">
              <a:lnSpc>
                <a:spcPct val="90000"/>
              </a:lnSpc>
              <a:spcAft>
                <a:spcPct val="35000"/>
              </a:spcAft>
            </a:pPr>
            <a:endParaRPr lang="en-US" sz="675" dirty="0">
              <a:solidFill>
                <a:srgbClr val="000000"/>
              </a:solidFill>
              <a:latin typeface="Avenir Next LT Pro Light"/>
            </a:endParaRPr>
          </a:p>
        </p:txBody>
      </p:sp>
      <p:sp>
        <p:nvSpPr>
          <p:cNvPr id="180" name="Rectangle 179">
            <a:extLst>
              <a:ext uri="{FF2B5EF4-FFF2-40B4-BE49-F238E27FC236}">
                <a16:creationId xmlns:a16="http://schemas.microsoft.com/office/drawing/2014/main" id="{C93299AE-BEEA-4E5E-88CB-50F2F112D78D}"/>
              </a:ext>
            </a:extLst>
          </p:cNvPr>
          <p:cNvSpPr/>
          <p:nvPr/>
        </p:nvSpPr>
        <p:spPr>
          <a:xfrm>
            <a:off x="8006641" y="3719604"/>
            <a:ext cx="848248" cy="413780"/>
          </a:xfrm>
          <a:prstGeom prst="rect">
            <a:avLst/>
          </a:prstGeom>
          <a:solidFill>
            <a:srgbClr val="FFC000"/>
          </a:solidFill>
          <a:ln w="28575" cap="rnd"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137160" tIns="4286" rIns="68580" bIns="40508" numCol="1" spcCol="1270" anchor="ctr" anchorCtr="0">
            <a:noAutofit/>
            <a:flatTx/>
          </a:bodyPr>
          <a:lstStyle/>
          <a:p>
            <a:pPr defTabSz="300038" eaLnBrk="1" fontAlgn="auto" hangingPunct="1">
              <a:lnSpc>
                <a:spcPct val="90000"/>
              </a:lnSpc>
              <a:spcAft>
                <a:spcPct val="35000"/>
              </a:spcAft>
            </a:pPr>
            <a:endParaRPr lang="en-US" sz="675" b="1" dirty="0">
              <a:solidFill>
                <a:srgbClr val="8439BD">
                  <a:lumMod val="50000"/>
                </a:srgbClr>
              </a:solidFill>
              <a:latin typeface="Avenir Next LT Pro Light"/>
            </a:endParaRPr>
          </a:p>
          <a:p>
            <a:pPr defTabSz="300038" eaLnBrk="1" fontAlgn="auto" hangingPunct="1">
              <a:lnSpc>
                <a:spcPct val="90000"/>
              </a:lnSpc>
              <a:spcAft>
                <a:spcPct val="35000"/>
              </a:spcAft>
            </a:pPr>
            <a:r>
              <a:rPr lang="en-US" sz="675" b="1" dirty="0">
                <a:solidFill>
                  <a:srgbClr val="8439BD">
                    <a:lumMod val="50000"/>
                  </a:srgbClr>
                </a:solidFill>
                <a:latin typeface="Avenir Next LT Pro Light"/>
              </a:rPr>
              <a:t>District Resolution/ Legislation</a:t>
            </a:r>
          </a:p>
          <a:p>
            <a:pPr defTabSz="300038" eaLnBrk="1" fontAlgn="auto" hangingPunct="1">
              <a:lnSpc>
                <a:spcPct val="90000"/>
              </a:lnSpc>
              <a:spcAft>
                <a:spcPct val="35000"/>
              </a:spcAft>
            </a:pPr>
            <a:r>
              <a:rPr lang="en-US" sz="675" b="1" dirty="0">
                <a:solidFill>
                  <a:srgbClr val="8439BD">
                    <a:lumMod val="50000"/>
                  </a:srgbClr>
                </a:solidFill>
                <a:latin typeface="Avenir Next LT Pro Light"/>
              </a:rPr>
              <a:t>DGE</a:t>
            </a:r>
          </a:p>
          <a:p>
            <a:pPr defTabSz="300038" eaLnBrk="1" fontAlgn="auto" hangingPunct="1">
              <a:lnSpc>
                <a:spcPct val="90000"/>
              </a:lnSpc>
              <a:spcAft>
                <a:spcPct val="35000"/>
              </a:spcAft>
            </a:pPr>
            <a:endParaRPr lang="en-US" sz="675" dirty="0">
              <a:solidFill>
                <a:srgbClr val="000000"/>
              </a:solidFill>
              <a:latin typeface="Avenir Next LT Pro Light"/>
            </a:endParaRPr>
          </a:p>
        </p:txBody>
      </p:sp>
      <p:sp>
        <p:nvSpPr>
          <p:cNvPr id="183" name="Rectangle 182">
            <a:extLst>
              <a:ext uri="{FF2B5EF4-FFF2-40B4-BE49-F238E27FC236}">
                <a16:creationId xmlns:a16="http://schemas.microsoft.com/office/drawing/2014/main" id="{DC38D3DB-30B8-4A79-9C76-C565CFF33780}"/>
              </a:ext>
            </a:extLst>
          </p:cNvPr>
          <p:cNvSpPr/>
          <p:nvPr/>
        </p:nvSpPr>
        <p:spPr>
          <a:xfrm>
            <a:off x="7058594" y="1878312"/>
            <a:ext cx="898581" cy="451946"/>
          </a:xfrm>
          <a:prstGeom prst="rect">
            <a:avLst/>
          </a:prstGeom>
          <a:solidFill>
            <a:srgbClr val="FFFF00"/>
          </a:solidFill>
          <a:ln w="28575" cap="rnd" cmpd="sng" algn="ctr">
            <a:solidFill>
              <a:schemeClr val="tx1"/>
            </a:solid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137160" tIns="4286" rIns="68580" bIns="40508" numCol="1" spcCol="1270" anchor="ctr" anchorCtr="0">
            <a:noAutofit/>
            <a:flatTx/>
          </a:bodyPr>
          <a:lstStyle/>
          <a:p>
            <a:pPr defTabSz="300038" eaLnBrk="1" fontAlgn="auto" hangingPunct="1">
              <a:lnSpc>
                <a:spcPct val="90000"/>
              </a:lnSpc>
              <a:spcAft>
                <a:spcPct val="35000"/>
              </a:spcAft>
            </a:pPr>
            <a:r>
              <a:rPr lang="en-US" sz="675" b="1" dirty="0">
                <a:solidFill>
                  <a:srgbClr val="8439BD">
                    <a:lumMod val="50000"/>
                  </a:srgbClr>
                </a:solidFill>
                <a:latin typeface="Avenir Next LT Pro Light"/>
              </a:rPr>
              <a:t>Public Image</a:t>
            </a:r>
          </a:p>
          <a:p>
            <a:pPr defTabSz="300038" eaLnBrk="1" fontAlgn="auto" hangingPunct="1">
              <a:lnSpc>
                <a:spcPct val="90000"/>
              </a:lnSpc>
              <a:spcAft>
                <a:spcPct val="35000"/>
              </a:spcAft>
            </a:pPr>
            <a:r>
              <a:rPr lang="en-US" sz="675" dirty="0">
                <a:solidFill>
                  <a:srgbClr val="000000"/>
                </a:solidFill>
                <a:latin typeface="Avenir Next LT Pro Light"/>
              </a:rPr>
              <a:t>Janet Kelley</a:t>
            </a:r>
          </a:p>
        </p:txBody>
      </p:sp>
      <p:sp>
        <p:nvSpPr>
          <p:cNvPr id="69" name="Rectangle 68">
            <a:extLst>
              <a:ext uri="{FF2B5EF4-FFF2-40B4-BE49-F238E27FC236}">
                <a16:creationId xmlns:a16="http://schemas.microsoft.com/office/drawing/2014/main" id="{86C312C4-16E5-41A5-ABA1-39A95D77687C}"/>
              </a:ext>
            </a:extLst>
          </p:cNvPr>
          <p:cNvSpPr/>
          <p:nvPr/>
        </p:nvSpPr>
        <p:spPr>
          <a:xfrm>
            <a:off x="2190144" y="1857307"/>
            <a:ext cx="762322" cy="473205"/>
          </a:xfrm>
          <a:prstGeom prst="rect">
            <a:avLst/>
          </a:prstGeom>
          <a:solidFill>
            <a:srgbClr val="DBC5B3"/>
          </a:solidFill>
          <a:ln w="28575" cap="rnd" cmpd="sng" algn="ctr">
            <a:solidFill>
              <a:schemeClr val="tx1"/>
            </a:solid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137160" tIns="4286" rIns="68580" bIns="40508" numCol="1" spcCol="1270" anchor="ctr" anchorCtr="0">
            <a:noAutofit/>
            <a:flatTx/>
          </a:bodyPr>
          <a:lstStyle/>
          <a:p>
            <a:pPr defTabSz="300038" eaLnBrk="1" fontAlgn="auto" hangingPunct="1">
              <a:lnSpc>
                <a:spcPct val="90000"/>
              </a:lnSpc>
              <a:spcAft>
                <a:spcPct val="35000"/>
              </a:spcAft>
            </a:pPr>
            <a:r>
              <a:rPr lang="en-US" sz="675" b="1" dirty="0">
                <a:solidFill>
                  <a:srgbClr val="0EABB7">
                    <a:lumMod val="50000"/>
                  </a:srgbClr>
                </a:solidFill>
                <a:latin typeface="Avenir Next LT Pro Light"/>
              </a:rPr>
              <a:t>District Treasurer</a:t>
            </a:r>
          </a:p>
          <a:p>
            <a:pPr defTabSz="300038" eaLnBrk="1" fontAlgn="auto" hangingPunct="1">
              <a:lnSpc>
                <a:spcPct val="90000"/>
              </a:lnSpc>
              <a:spcAft>
                <a:spcPct val="35000"/>
              </a:spcAft>
            </a:pPr>
            <a:r>
              <a:rPr lang="en-US" sz="675" dirty="0">
                <a:solidFill>
                  <a:srgbClr val="000000"/>
                </a:solidFill>
                <a:latin typeface="Avenir Next LT Pro Light"/>
              </a:rPr>
              <a:t>Len Miyazono</a:t>
            </a:r>
          </a:p>
        </p:txBody>
      </p:sp>
      <p:cxnSp>
        <p:nvCxnSpPr>
          <p:cNvPr id="83" name="Straight Connector 82" descr="decorative element">
            <a:extLst>
              <a:ext uri="{FF2B5EF4-FFF2-40B4-BE49-F238E27FC236}">
                <a16:creationId xmlns:a16="http://schemas.microsoft.com/office/drawing/2014/main" id="{6B7B494C-8888-457E-82D1-32EE6B401023}"/>
              </a:ext>
            </a:extLst>
          </p:cNvPr>
          <p:cNvCxnSpPr>
            <a:cxnSpLocks/>
          </p:cNvCxnSpPr>
          <p:nvPr/>
        </p:nvCxnSpPr>
        <p:spPr>
          <a:xfrm>
            <a:off x="1984516" y="2350553"/>
            <a:ext cx="0" cy="1826340"/>
          </a:xfrm>
          <a:prstGeom prst="line">
            <a:avLst/>
          </a:prstGeom>
          <a:ln w="28575">
            <a:solidFill>
              <a:schemeClr val="tx1"/>
            </a:solidFill>
            <a:prstDash val="solid"/>
            <a:headEnd type="none" w="sm" len="sm"/>
            <a:tailEnd type="none" w="sm" len="sm"/>
          </a:ln>
          <a:effectLst/>
        </p:spPr>
        <p:style>
          <a:lnRef idx="1">
            <a:schemeClr val="accent1"/>
          </a:lnRef>
          <a:fillRef idx="0">
            <a:schemeClr val="accent1"/>
          </a:fillRef>
          <a:effectRef idx="0">
            <a:schemeClr val="accent1"/>
          </a:effectRef>
          <a:fontRef idx="minor">
            <a:schemeClr val="tx1"/>
          </a:fontRef>
        </p:style>
      </p:cxnSp>
      <p:cxnSp>
        <p:nvCxnSpPr>
          <p:cNvPr id="97" name="Straight Connector 96" descr="decorative element">
            <a:extLst>
              <a:ext uri="{FF2B5EF4-FFF2-40B4-BE49-F238E27FC236}">
                <a16:creationId xmlns:a16="http://schemas.microsoft.com/office/drawing/2014/main" id="{B5956150-D730-4D39-8E56-5123DA7B1791}"/>
              </a:ext>
            </a:extLst>
          </p:cNvPr>
          <p:cNvCxnSpPr>
            <a:cxnSpLocks/>
          </p:cNvCxnSpPr>
          <p:nvPr/>
        </p:nvCxnSpPr>
        <p:spPr>
          <a:xfrm>
            <a:off x="2643510" y="1689480"/>
            <a:ext cx="7084" cy="168823"/>
          </a:xfrm>
          <a:prstGeom prst="line">
            <a:avLst/>
          </a:prstGeom>
          <a:ln w="28575">
            <a:solidFill>
              <a:schemeClr val="tx1"/>
            </a:solidFill>
            <a:prstDash val="solid"/>
            <a:headEnd type="none" w="sm" len="sm"/>
            <a:tailEnd type="none" w="sm" len="sm"/>
          </a:ln>
          <a:effectLst/>
        </p:spPr>
        <p:style>
          <a:lnRef idx="1">
            <a:schemeClr val="accent1"/>
          </a:lnRef>
          <a:fillRef idx="0">
            <a:schemeClr val="accent1"/>
          </a:fillRef>
          <a:effectRef idx="0">
            <a:schemeClr val="accent1"/>
          </a:effectRef>
          <a:fontRef idx="minor">
            <a:schemeClr val="tx1"/>
          </a:fontRef>
        </p:style>
      </p:cxnSp>
      <p:sp>
        <p:nvSpPr>
          <p:cNvPr id="9" name="Oval 8">
            <a:extLst>
              <a:ext uri="{FF2B5EF4-FFF2-40B4-BE49-F238E27FC236}">
                <a16:creationId xmlns:a16="http://schemas.microsoft.com/office/drawing/2014/main" id="{9DEA1307-3465-415E-B9B3-C274D75E4812}"/>
              </a:ext>
              <a:ext uri="{C183D7F6-B498-43B3-948B-1728B52AA6E4}">
                <adec:decorative xmlns:adec="http://schemas.microsoft.com/office/drawing/2017/decorative" val="1"/>
              </a:ext>
            </a:extLst>
          </p:cNvPr>
          <p:cNvSpPr/>
          <p:nvPr/>
        </p:nvSpPr>
        <p:spPr>
          <a:xfrm>
            <a:off x="2990362" y="1383346"/>
            <a:ext cx="64471" cy="64471"/>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675" dirty="0">
              <a:solidFill>
                <a:prstClr val="white"/>
              </a:solidFill>
              <a:latin typeface="Avenir Next LT Pro Light"/>
            </a:endParaRPr>
          </a:p>
        </p:txBody>
      </p:sp>
      <p:cxnSp>
        <p:nvCxnSpPr>
          <p:cNvPr id="6" name="Straight Connector 5" descr="decorative element">
            <a:extLst>
              <a:ext uri="{FF2B5EF4-FFF2-40B4-BE49-F238E27FC236}">
                <a16:creationId xmlns:a16="http://schemas.microsoft.com/office/drawing/2014/main" id="{0C9845EF-AB31-4EB7-ADFB-2543D92986E8}"/>
              </a:ext>
            </a:extLst>
          </p:cNvPr>
          <p:cNvCxnSpPr>
            <a:cxnSpLocks/>
          </p:cNvCxnSpPr>
          <p:nvPr/>
        </p:nvCxnSpPr>
        <p:spPr>
          <a:xfrm flipH="1">
            <a:off x="1322738" y="3499228"/>
            <a:ext cx="205740" cy="0"/>
          </a:xfrm>
          <a:prstGeom prst="line">
            <a:avLst/>
          </a:prstGeom>
          <a:ln w="28575">
            <a:solidFill>
              <a:schemeClr val="tx1"/>
            </a:solidFill>
            <a:prstDash val="solid"/>
            <a:headEnd type="none" w="sm" len="sm"/>
            <a:tailEnd type="none" w="sm" len="sm"/>
          </a:ln>
          <a:effectLst/>
        </p:spPr>
        <p:style>
          <a:lnRef idx="1">
            <a:schemeClr val="accent1"/>
          </a:lnRef>
          <a:fillRef idx="0">
            <a:schemeClr val="accent1"/>
          </a:fillRef>
          <a:effectRef idx="0">
            <a:schemeClr val="accent1"/>
          </a:effectRef>
          <a:fontRef idx="minor">
            <a:schemeClr val="tx1"/>
          </a:fontRef>
        </p:style>
      </p:cxnSp>
      <p:cxnSp>
        <p:nvCxnSpPr>
          <p:cNvPr id="24" name="Straight Connector 23" descr="decorative element">
            <a:extLst>
              <a:ext uri="{FF2B5EF4-FFF2-40B4-BE49-F238E27FC236}">
                <a16:creationId xmlns:a16="http://schemas.microsoft.com/office/drawing/2014/main" id="{9C12CAFB-EB6F-4237-A8EF-4BED7D1D743F}"/>
              </a:ext>
            </a:extLst>
          </p:cNvPr>
          <p:cNvCxnSpPr>
            <a:cxnSpLocks/>
          </p:cNvCxnSpPr>
          <p:nvPr/>
        </p:nvCxnSpPr>
        <p:spPr>
          <a:xfrm flipH="1">
            <a:off x="1322738" y="3933710"/>
            <a:ext cx="205740" cy="0"/>
          </a:xfrm>
          <a:prstGeom prst="line">
            <a:avLst/>
          </a:prstGeom>
          <a:ln w="28575">
            <a:solidFill>
              <a:schemeClr val="tx1"/>
            </a:solidFill>
            <a:prstDash val="solid"/>
            <a:headEnd type="none" w="sm" len="sm"/>
            <a:tailEnd type="none" w="sm" len="sm"/>
          </a:ln>
          <a:effectLst/>
        </p:spPr>
        <p:style>
          <a:lnRef idx="1">
            <a:schemeClr val="accent1"/>
          </a:lnRef>
          <a:fillRef idx="0">
            <a:schemeClr val="accent1"/>
          </a:fillRef>
          <a:effectRef idx="0">
            <a:schemeClr val="accent1"/>
          </a:effectRef>
          <a:fontRef idx="minor">
            <a:schemeClr val="tx1"/>
          </a:fontRef>
        </p:style>
      </p:cxnSp>
      <p:sp>
        <p:nvSpPr>
          <p:cNvPr id="186" name="Rectangle 185">
            <a:extLst>
              <a:ext uri="{FF2B5EF4-FFF2-40B4-BE49-F238E27FC236}">
                <a16:creationId xmlns:a16="http://schemas.microsoft.com/office/drawing/2014/main" id="{E00EF2F1-621C-44D5-923A-283EAD95A813}"/>
              </a:ext>
            </a:extLst>
          </p:cNvPr>
          <p:cNvSpPr/>
          <p:nvPr/>
        </p:nvSpPr>
        <p:spPr>
          <a:xfrm>
            <a:off x="1316027" y="3173021"/>
            <a:ext cx="1454058" cy="1607843"/>
          </a:xfrm>
          <a:prstGeom prst="rect">
            <a:avLst/>
          </a:prstGeom>
          <a:solidFill>
            <a:schemeClr val="accent1">
              <a:lumMod val="20000"/>
              <a:lumOff val="80000"/>
            </a:schemeClr>
          </a:solidFill>
          <a:ln w="28575" cap="rnd"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137160" tIns="4286" rIns="68580" bIns="40508" numCol="1" spcCol="1270" anchor="ctr" anchorCtr="0">
            <a:noAutofit/>
            <a:flatTx/>
          </a:bodyPr>
          <a:lstStyle/>
          <a:p>
            <a:pPr defTabSz="300038" eaLnBrk="1" fontAlgn="auto" hangingPunct="1">
              <a:lnSpc>
                <a:spcPct val="90000"/>
              </a:lnSpc>
              <a:spcAft>
                <a:spcPct val="35000"/>
              </a:spcAft>
            </a:pPr>
            <a:r>
              <a:rPr lang="en-US" sz="675" b="1" dirty="0">
                <a:solidFill>
                  <a:srgbClr val="0EABB7">
                    <a:lumMod val="50000"/>
                  </a:srgbClr>
                </a:solidFill>
                <a:latin typeface="Avenir Next LT Pro Light"/>
              </a:rPr>
              <a:t>Hawaii West- Scott Unger</a:t>
            </a:r>
            <a:endParaRPr lang="en-US" sz="675" dirty="0">
              <a:solidFill>
                <a:srgbClr val="0EABB7">
                  <a:lumMod val="50000"/>
                </a:srgbClr>
              </a:solidFill>
              <a:latin typeface="Avenir Next LT Pro Light"/>
            </a:endParaRPr>
          </a:p>
          <a:p>
            <a:pPr defTabSz="300038" eaLnBrk="1" fontAlgn="auto" hangingPunct="1">
              <a:lnSpc>
                <a:spcPct val="90000"/>
              </a:lnSpc>
              <a:spcAft>
                <a:spcPct val="35000"/>
              </a:spcAft>
            </a:pPr>
            <a:r>
              <a:rPr lang="en-US" sz="675" b="1" dirty="0">
                <a:solidFill>
                  <a:srgbClr val="0EABB7">
                    <a:lumMod val="50000"/>
                  </a:srgbClr>
                </a:solidFill>
                <a:latin typeface="Avenir Next LT Pro Light"/>
              </a:rPr>
              <a:t>Hawaii East-Connie Ichinose</a:t>
            </a:r>
            <a:endParaRPr lang="en-US" sz="675" dirty="0">
              <a:solidFill>
                <a:srgbClr val="0EABB7">
                  <a:lumMod val="50000"/>
                </a:srgbClr>
              </a:solidFill>
              <a:latin typeface="Avenir Next LT Pro Light"/>
            </a:endParaRPr>
          </a:p>
          <a:p>
            <a:pPr defTabSz="300038" eaLnBrk="1" fontAlgn="auto" hangingPunct="1">
              <a:lnSpc>
                <a:spcPct val="90000"/>
              </a:lnSpc>
              <a:spcAft>
                <a:spcPct val="35000"/>
              </a:spcAft>
            </a:pPr>
            <a:r>
              <a:rPr lang="en-US" sz="675" b="1" dirty="0">
                <a:solidFill>
                  <a:srgbClr val="0EABB7">
                    <a:lumMod val="50000"/>
                  </a:srgbClr>
                </a:solidFill>
                <a:latin typeface="Avenir Next LT Pro Light"/>
              </a:rPr>
              <a:t>Maui Valley-Jennifer Barr</a:t>
            </a:r>
            <a:endParaRPr lang="en-US" sz="675" dirty="0">
              <a:solidFill>
                <a:srgbClr val="0EABB7">
                  <a:lumMod val="50000"/>
                </a:srgbClr>
              </a:solidFill>
              <a:latin typeface="Avenir Next LT Pro Light"/>
            </a:endParaRPr>
          </a:p>
          <a:p>
            <a:pPr defTabSz="300038" eaLnBrk="1" fontAlgn="auto" hangingPunct="1">
              <a:lnSpc>
                <a:spcPct val="90000"/>
              </a:lnSpc>
              <a:spcAft>
                <a:spcPct val="35000"/>
              </a:spcAft>
            </a:pPr>
            <a:r>
              <a:rPr lang="en-US" sz="675" b="1" dirty="0">
                <a:solidFill>
                  <a:srgbClr val="0EABB7">
                    <a:lumMod val="50000"/>
                  </a:srgbClr>
                </a:solidFill>
                <a:latin typeface="Avenir Next LT Pro Light"/>
              </a:rPr>
              <a:t>Maui Coast-Ann </a:t>
            </a:r>
            <a:r>
              <a:rPr lang="en-US" sz="675" b="1" dirty="0" err="1">
                <a:solidFill>
                  <a:srgbClr val="0EABB7">
                    <a:lumMod val="50000"/>
                  </a:srgbClr>
                </a:solidFill>
                <a:latin typeface="Avenir Next LT Pro Light"/>
              </a:rPr>
              <a:t>Neizman</a:t>
            </a:r>
            <a:endParaRPr lang="en-US" sz="675" dirty="0">
              <a:solidFill>
                <a:srgbClr val="0EABB7">
                  <a:lumMod val="50000"/>
                </a:srgbClr>
              </a:solidFill>
              <a:latin typeface="Avenir Next LT Pro Light"/>
            </a:endParaRPr>
          </a:p>
          <a:p>
            <a:pPr defTabSz="300038" eaLnBrk="1" fontAlgn="auto" hangingPunct="1">
              <a:lnSpc>
                <a:spcPct val="90000"/>
              </a:lnSpc>
              <a:spcAft>
                <a:spcPct val="35000"/>
              </a:spcAft>
            </a:pPr>
            <a:r>
              <a:rPr lang="en-US" sz="675" b="1" dirty="0">
                <a:solidFill>
                  <a:srgbClr val="0EABB7">
                    <a:lumMod val="50000"/>
                  </a:srgbClr>
                </a:solidFill>
                <a:latin typeface="Avenir Next LT Pro Light"/>
              </a:rPr>
              <a:t>Oahu West-Pala Walpola</a:t>
            </a:r>
            <a:endParaRPr lang="en-US" sz="675" dirty="0">
              <a:solidFill>
                <a:srgbClr val="0EABB7">
                  <a:lumMod val="50000"/>
                </a:srgbClr>
              </a:solidFill>
              <a:latin typeface="Avenir Next LT Pro Light"/>
            </a:endParaRPr>
          </a:p>
          <a:p>
            <a:pPr defTabSz="300038" eaLnBrk="1" fontAlgn="auto" hangingPunct="1">
              <a:lnSpc>
                <a:spcPct val="90000"/>
              </a:lnSpc>
              <a:spcAft>
                <a:spcPct val="35000"/>
              </a:spcAft>
            </a:pPr>
            <a:r>
              <a:rPr lang="en-US" sz="675" b="1" dirty="0">
                <a:solidFill>
                  <a:srgbClr val="0EABB7">
                    <a:lumMod val="50000"/>
                  </a:srgbClr>
                </a:solidFill>
                <a:latin typeface="Avenir Next LT Pro Light"/>
              </a:rPr>
              <a:t>Oahu Central-Dennis Drake</a:t>
            </a:r>
            <a:endParaRPr lang="en-US" sz="675" dirty="0">
              <a:solidFill>
                <a:srgbClr val="0EABB7">
                  <a:lumMod val="50000"/>
                </a:srgbClr>
              </a:solidFill>
              <a:latin typeface="Avenir Next LT Pro Light"/>
            </a:endParaRPr>
          </a:p>
          <a:p>
            <a:pPr defTabSz="300038" eaLnBrk="1" fontAlgn="auto" hangingPunct="1">
              <a:lnSpc>
                <a:spcPct val="90000"/>
              </a:lnSpc>
              <a:spcAft>
                <a:spcPct val="35000"/>
              </a:spcAft>
            </a:pPr>
            <a:r>
              <a:rPr lang="en-US" sz="675" b="1" dirty="0">
                <a:solidFill>
                  <a:srgbClr val="0EABB7">
                    <a:lumMod val="50000"/>
                  </a:srgbClr>
                </a:solidFill>
                <a:latin typeface="Avenir Next LT Pro Light"/>
              </a:rPr>
              <a:t>Oahu East-Murray </a:t>
            </a:r>
            <a:r>
              <a:rPr lang="en-US" sz="675" b="1" dirty="0" err="1">
                <a:solidFill>
                  <a:srgbClr val="0EABB7">
                    <a:lumMod val="50000"/>
                  </a:srgbClr>
                </a:solidFill>
                <a:latin typeface="Avenir Next LT Pro Light"/>
              </a:rPr>
              <a:t>Missar</a:t>
            </a:r>
            <a:endParaRPr lang="en-US" sz="675" dirty="0">
              <a:solidFill>
                <a:srgbClr val="0EABB7">
                  <a:lumMod val="50000"/>
                </a:srgbClr>
              </a:solidFill>
              <a:latin typeface="Avenir Next LT Pro Light"/>
            </a:endParaRPr>
          </a:p>
          <a:p>
            <a:pPr defTabSz="300038" eaLnBrk="1" fontAlgn="auto" hangingPunct="1">
              <a:lnSpc>
                <a:spcPct val="90000"/>
              </a:lnSpc>
              <a:spcAft>
                <a:spcPct val="35000"/>
              </a:spcAft>
            </a:pPr>
            <a:r>
              <a:rPr lang="en-US" sz="675" b="1" dirty="0">
                <a:solidFill>
                  <a:srgbClr val="0EABB7">
                    <a:lumMod val="50000"/>
                  </a:srgbClr>
                </a:solidFill>
                <a:latin typeface="Avenir Next LT Pro Light"/>
              </a:rPr>
              <a:t>Oahu Waikiki-Dave Livingston</a:t>
            </a:r>
            <a:endParaRPr lang="en-US" sz="675" dirty="0">
              <a:solidFill>
                <a:srgbClr val="0EABB7">
                  <a:lumMod val="50000"/>
                </a:srgbClr>
              </a:solidFill>
              <a:latin typeface="Avenir Next LT Pro Light"/>
            </a:endParaRPr>
          </a:p>
          <a:p>
            <a:pPr defTabSz="300038" eaLnBrk="1" fontAlgn="auto" hangingPunct="1">
              <a:lnSpc>
                <a:spcPct val="90000"/>
              </a:lnSpc>
              <a:spcAft>
                <a:spcPct val="35000"/>
              </a:spcAft>
            </a:pPr>
            <a:r>
              <a:rPr lang="en-US" sz="675" b="1" dirty="0">
                <a:solidFill>
                  <a:srgbClr val="0EABB7">
                    <a:lumMod val="50000"/>
                  </a:srgbClr>
                </a:solidFill>
                <a:latin typeface="Avenir Next LT Pro Light"/>
              </a:rPr>
              <a:t>Oahu Downtown-Nathan Kam</a:t>
            </a:r>
            <a:endParaRPr lang="en-US" sz="675" dirty="0">
              <a:solidFill>
                <a:srgbClr val="0EABB7">
                  <a:lumMod val="50000"/>
                </a:srgbClr>
              </a:solidFill>
              <a:latin typeface="Avenir Next LT Pro Light"/>
            </a:endParaRPr>
          </a:p>
          <a:p>
            <a:pPr defTabSz="300038" eaLnBrk="1" fontAlgn="auto" hangingPunct="1">
              <a:lnSpc>
                <a:spcPct val="90000"/>
              </a:lnSpc>
              <a:spcAft>
                <a:spcPct val="35000"/>
              </a:spcAft>
            </a:pPr>
            <a:r>
              <a:rPr lang="en-US" sz="675" b="1" dirty="0">
                <a:solidFill>
                  <a:srgbClr val="0EABB7">
                    <a:lumMod val="50000"/>
                  </a:srgbClr>
                </a:solidFill>
                <a:latin typeface="Avenir Next LT Pro Light"/>
              </a:rPr>
              <a:t>Kauai- Margaret Kagawa</a:t>
            </a:r>
            <a:endParaRPr lang="en-US" sz="675" dirty="0">
              <a:solidFill>
                <a:srgbClr val="0EABB7">
                  <a:lumMod val="50000"/>
                </a:srgbClr>
              </a:solidFill>
              <a:latin typeface="Avenir Next LT Pro Light"/>
            </a:endParaRPr>
          </a:p>
          <a:p>
            <a:pPr defTabSz="300038" eaLnBrk="1" fontAlgn="auto" hangingPunct="1">
              <a:lnSpc>
                <a:spcPct val="90000"/>
              </a:lnSpc>
              <a:spcAft>
                <a:spcPct val="35000"/>
              </a:spcAft>
            </a:pPr>
            <a:endParaRPr lang="en-US" sz="675" b="1" dirty="0">
              <a:solidFill>
                <a:srgbClr val="0EABB7">
                  <a:lumMod val="50000"/>
                </a:srgbClr>
              </a:solidFill>
              <a:latin typeface="Avenir Next LT Pro Light"/>
            </a:endParaRPr>
          </a:p>
        </p:txBody>
      </p:sp>
      <p:sp>
        <p:nvSpPr>
          <p:cNvPr id="72" name="Rectangle 71">
            <a:extLst>
              <a:ext uri="{FF2B5EF4-FFF2-40B4-BE49-F238E27FC236}">
                <a16:creationId xmlns:a16="http://schemas.microsoft.com/office/drawing/2014/main" id="{1FE5B89F-78FC-4805-819B-77211B0B739B}"/>
              </a:ext>
            </a:extLst>
          </p:cNvPr>
          <p:cNvSpPr/>
          <p:nvPr/>
        </p:nvSpPr>
        <p:spPr>
          <a:xfrm>
            <a:off x="3022269" y="1865968"/>
            <a:ext cx="845663" cy="418270"/>
          </a:xfrm>
          <a:prstGeom prst="rect">
            <a:avLst/>
          </a:prstGeom>
          <a:solidFill>
            <a:schemeClr val="accent3">
              <a:lumMod val="60000"/>
              <a:lumOff val="40000"/>
            </a:schemeClr>
          </a:solidFill>
          <a:ln w="28575" cap="rnd" cmpd="sng" algn="ctr">
            <a:solidFill>
              <a:schemeClr val="tx1"/>
            </a:solid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137160" tIns="4286" rIns="68580" bIns="40508" numCol="1" spcCol="1270" anchor="ctr" anchorCtr="0">
            <a:noAutofit/>
            <a:flatTx/>
          </a:bodyPr>
          <a:lstStyle/>
          <a:p>
            <a:pPr defTabSz="300038" eaLnBrk="1" fontAlgn="auto" hangingPunct="1">
              <a:lnSpc>
                <a:spcPct val="90000"/>
              </a:lnSpc>
              <a:spcAft>
                <a:spcPct val="35000"/>
              </a:spcAft>
            </a:pPr>
            <a:r>
              <a:rPr lang="en-US" sz="675" b="1" dirty="0">
                <a:solidFill>
                  <a:srgbClr val="4868E5">
                    <a:lumMod val="50000"/>
                  </a:srgbClr>
                </a:solidFill>
                <a:latin typeface="Avenir Next LT Pro Light"/>
              </a:rPr>
              <a:t>District Secretary</a:t>
            </a:r>
          </a:p>
          <a:p>
            <a:pPr defTabSz="300038" eaLnBrk="1" fontAlgn="auto" hangingPunct="1">
              <a:lnSpc>
                <a:spcPct val="90000"/>
              </a:lnSpc>
              <a:spcAft>
                <a:spcPct val="35000"/>
              </a:spcAft>
            </a:pPr>
            <a:r>
              <a:rPr lang="en-US" sz="675" dirty="0">
                <a:solidFill>
                  <a:srgbClr val="000000"/>
                </a:solidFill>
                <a:latin typeface="Avenir Next LT Pro Light"/>
              </a:rPr>
              <a:t>Nancy Youngren </a:t>
            </a:r>
          </a:p>
        </p:txBody>
      </p:sp>
      <p:cxnSp>
        <p:nvCxnSpPr>
          <p:cNvPr id="84" name="Straight Connector 83" descr="decorative element">
            <a:extLst>
              <a:ext uri="{FF2B5EF4-FFF2-40B4-BE49-F238E27FC236}">
                <a16:creationId xmlns:a16="http://schemas.microsoft.com/office/drawing/2014/main" id="{215A627E-A616-4B35-A822-BCD857D053E8}"/>
              </a:ext>
            </a:extLst>
          </p:cNvPr>
          <p:cNvCxnSpPr>
            <a:cxnSpLocks/>
          </p:cNvCxnSpPr>
          <p:nvPr/>
        </p:nvCxnSpPr>
        <p:spPr>
          <a:xfrm>
            <a:off x="3387638" y="2376541"/>
            <a:ext cx="0" cy="445770"/>
          </a:xfrm>
          <a:prstGeom prst="line">
            <a:avLst/>
          </a:prstGeom>
          <a:ln w="28575">
            <a:solidFill>
              <a:schemeClr val="tx1"/>
            </a:solidFill>
            <a:prstDash val="solid"/>
            <a:headEnd type="none" w="sm" len="sm"/>
            <a:tailEnd type="none" w="sm" len="sm"/>
          </a:ln>
          <a:effectLst/>
        </p:spPr>
        <p:style>
          <a:lnRef idx="1">
            <a:schemeClr val="accent1"/>
          </a:lnRef>
          <a:fillRef idx="0">
            <a:schemeClr val="accent1"/>
          </a:fillRef>
          <a:effectRef idx="0">
            <a:schemeClr val="accent1"/>
          </a:effectRef>
          <a:fontRef idx="minor">
            <a:schemeClr val="tx1"/>
          </a:fontRef>
        </p:style>
      </p:cxnSp>
      <p:cxnSp>
        <p:nvCxnSpPr>
          <p:cNvPr id="10" name="Straight Connector 9" descr="decorative element">
            <a:extLst>
              <a:ext uri="{FF2B5EF4-FFF2-40B4-BE49-F238E27FC236}">
                <a16:creationId xmlns:a16="http://schemas.microsoft.com/office/drawing/2014/main" id="{273FE68B-D6B3-4422-B31A-4154C1A2BAED}"/>
              </a:ext>
            </a:extLst>
          </p:cNvPr>
          <p:cNvCxnSpPr>
            <a:cxnSpLocks/>
          </p:cNvCxnSpPr>
          <p:nvPr/>
        </p:nvCxnSpPr>
        <p:spPr>
          <a:xfrm flipH="1">
            <a:off x="4788622" y="1873575"/>
            <a:ext cx="205740" cy="0"/>
          </a:xfrm>
          <a:prstGeom prst="line">
            <a:avLst/>
          </a:prstGeom>
          <a:ln w="28575">
            <a:solidFill>
              <a:schemeClr val="tx1"/>
            </a:solidFill>
            <a:prstDash val="solid"/>
            <a:headEnd type="none" w="sm" len="sm"/>
            <a:tailEnd type="none" w="sm" len="sm"/>
          </a:ln>
          <a:effectLst/>
        </p:spPr>
        <p:style>
          <a:lnRef idx="1">
            <a:schemeClr val="accent1"/>
          </a:lnRef>
          <a:fillRef idx="0">
            <a:schemeClr val="accent1"/>
          </a:fillRef>
          <a:effectRef idx="0">
            <a:schemeClr val="accent1"/>
          </a:effectRef>
          <a:fontRef idx="minor">
            <a:schemeClr val="tx1"/>
          </a:fontRef>
        </p:style>
      </p:cxnSp>
      <p:sp>
        <p:nvSpPr>
          <p:cNvPr id="195" name="Rectangle 194">
            <a:extLst>
              <a:ext uri="{FF2B5EF4-FFF2-40B4-BE49-F238E27FC236}">
                <a16:creationId xmlns:a16="http://schemas.microsoft.com/office/drawing/2014/main" id="{81AC151D-872D-4D73-AE29-952F653257C0}"/>
              </a:ext>
            </a:extLst>
          </p:cNvPr>
          <p:cNvSpPr/>
          <p:nvPr/>
        </p:nvSpPr>
        <p:spPr>
          <a:xfrm>
            <a:off x="4026215" y="2460916"/>
            <a:ext cx="845661" cy="399250"/>
          </a:xfrm>
          <a:prstGeom prst="rect">
            <a:avLst/>
          </a:prstGeom>
          <a:solidFill>
            <a:schemeClr val="accent2">
              <a:lumMod val="20000"/>
              <a:lumOff val="80000"/>
            </a:schemeClr>
          </a:solidFill>
          <a:ln w="28575" cap="rnd"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137160" tIns="4286" rIns="68580" bIns="40508" numCol="1" spcCol="1270" anchor="ctr" anchorCtr="0">
            <a:noAutofit/>
            <a:flatTx/>
          </a:bodyPr>
          <a:lstStyle/>
          <a:p>
            <a:pPr defTabSz="300038" eaLnBrk="1" fontAlgn="auto" hangingPunct="1">
              <a:lnSpc>
                <a:spcPct val="90000"/>
              </a:lnSpc>
              <a:spcAft>
                <a:spcPct val="35000"/>
              </a:spcAft>
            </a:pPr>
            <a:r>
              <a:rPr lang="en-US" sz="675" b="1" dirty="0">
                <a:solidFill>
                  <a:srgbClr val="4868E5">
                    <a:lumMod val="50000"/>
                  </a:srgbClr>
                </a:solidFill>
                <a:latin typeface="Avenir Next LT Pro Light"/>
              </a:rPr>
              <a:t>Annual Fund </a:t>
            </a:r>
          </a:p>
          <a:p>
            <a:pPr defTabSz="300038" eaLnBrk="1" fontAlgn="auto" hangingPunct="1">
              <a:lnSpc>
                <a:spcPct val="90000"/>
              </a:lnSpc>
              <a:spcAft>
                <a:spcPct val="35000"/>
              </a:spcAft>
            </a:pPr>
            <a:endParaRPr lang="en-US" sz="675" dirty="0">
              <a:solidFill>
                <a:srgbClr val="000000"/>
              </a:solidFill>
              <a:latin typeface="Avenir Next LT Pro Light"/>
            </a:endParaRPr>
          </a:p>
        </p:txBody>
      </p:sp>
      <p:sp>
        <p:nvSpPr>
          <p:cNvPr id="75" name="Rectangle 74">
            <a:extLst>
              <a:ext uri="{FF2B5EF4-FFF2-40B4-BE49-F238E27FC236}">
                <a16:creationId xmlns:a16="http://schemas.microsoft.com/office/drawing/2014/main" id="{FCFECBC9-1F60-4A02-9CE7-3569BF58F4AA}"/>
              </a:ext>
            </a:extLst>
          </p:cNvPr>
          <p:cNvSpPr/>
          <p:nvPr/>
        </p:nvSpPr>
        <p:spPr>
          <a:xfrm>
            <a:off x="3024760" y="2339178"/>
            <a:ext cx="845663" cy="389374"/>
          </a:xfrm>
          <a:prstGeom prst="rect">
            <a:avLst/>
          </a:prstGeom>
          <a:solidFill>
            <a:schemeClr val="accent3">
              <a:lumMod val="40000"/>
              <a:lumOff val="60000"/>
            </a:schemeClr>
          </a:solidFill>
          <a:ln w="28575" cap="rnd"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137160" tIns="4286" rIns="68580" bIns="40508" numCol="1" spcCol="1270" anchor="ctr" anchorCtr="0">
            <a:noAutofit/>
            <a:flatTx/>
          </a:bodyPr>
          <a:lstStyle/>
          <a:p>
            <a:pPr defTabSz="300038" eaLnBrk="1" fontAlgn="auto" hangingPunct="1">
              <a:lnSpc>
                <a:spcPct val="90000"/>
              </a:lnSpc>
              <a:spcAft>
                <a:spcPct val="35000"/>
              </a:spcAft>
            </a:pPr>
            <a:r>
              <a:rPr lang="en-US" sz="675" b="1" dirty="0">
                <a:solidFill>
                  <a:srgbClr val="20A472">
                    <a:lumMod val="50000"/>
                  </a:srgbClr>
                </a:solidFill>
                <a:latin typeface="Avenir Next LT Pro Light"/>
              </a:rPr>
              <a:t>District Learning </a:t>
            </a:r>
          </a:p>
          <a:p>
            <a:pPr defTabSz="300038" eaLnBrk="1" fontAlgn="auto" hangingPunct="1">
              <a:lnSpc>
                <a:spcPct val="90000"/>
              </a:lnSpc>
              <a:spcAft>
                <a:spcPct val="35000"/>
              </a:spcAft>
            </a:pPr>
            <a:r>
              <a:rPr lang="en-US" sz="675" dirty="0">
                <a:solidFill>
                  <a:srgbClr val="000000"/>
                </a:solidFill>
                <a:latin typeface="Avenir Next LT Pro Light"/>
              </a:rPr>
              <a:t>Benson Medina</a:t>
            </a:r>
          </a:p>
        </p:txBody>
      </p:sp>
      <p:cxnSp>
        <p:nvCxnSpPr>
          <p:cNvPr id="85" name="Straight Connector 84" descr="decorative element">
            <a:extLst>
              <a:ext uri="{FF2B5EF4-FFF2-40B4-BE49-F238E27FC236}">
                <a16:creationId xmlns:a16="http://schemas.microsoft.com/office/drawing/2014/main" id="{338A3F58-952C-4C6C-BE73-668B41F8708D}"/>
              </a:ext>
            </a:extLst>
          </p:cNvPr>
          <p:cNvCxnSpPr>
            <a:cxnSpLocks/>
          </p:cNvCxnSpPr>
          <p:nvPr/>
        </p:nvCxnSpPr>
        <p:spPr>
          <a:xfrm>
            <a:off x="5306618" y="2223964"/>
            <a:ext cx="0" cy="2582723"/>
          </a:xfrm>
          <a:prstGeom prst="line">
            <a:avLst/>
          </a:prstGeom>
          <a:ln w="28575">
            <a:solidFill>
              <a:schemeClr val="tx1"/>
            </a:solidFill>
            <a:prstDash val="solid"/>
            <a:headEnd type="none" w="sm" len="sm"/>
            <a:tailEnd type="none" w="sm" len="sm"/>
          </a:ln>
          <a:effectLst/>
        </p:spPr>
        <p:style>
          <a:lnRef idx="1">
            <a:schemeClr val="accent1"/>
          </a:lnRef>
          <a:fillRef idx="0">
            <a:schemeClr val="accent1"/>
          </a:fillRef>
          <a:effectRef idx="0">
            <a:schemeClr val="accent1"/>
          </a:effectRef>
          <a:fontRef idx="minor">
            <a:schemeClr val="tx1"/>
          </a:fontRef>
        </p:style>
      </p:cxnSp>
      <p:cxnSp>
        <p:nvCxnSpPr>
          <p:cNvPr id="99" name="Straight Connector 98" descr="decorative element">
            <a:extLst>
              <a:ext uri="{FF2B5EF4-FFF2-40B4-BE49-F238E27FC236}">
                <a16:creationId xmlns:a16="http://schemas.microsoft.com/office/drawing/2014/main" id="{DFAFA2FD-B58C-4CB3-83BF-D7037A44C5EA}"/>
              </a:ext>
            </a:extLst>
          </p:cNvPr>
          <p:cNvCxnSpPr>
            <a:cxnSpLocks/>
          </p:cNvCxnSpPr>
          <p:nvPr/>
        </p:nvCxnSpPr>
        <p:spPr>
          <a:xfrm>
            <a:off x="3929948" y="1723354"/>
            <a:ext cx="13385" cy="3240074"/>
          </a:xfrm>
          <a:prstGeom prst="line">
            <a:avLst/>
          </a:prstGeom>
          <a:ln w="28575">
            <a:solidFill>
              <a:schemeClr val="tx1"/>
            </a:solidFill>
            <a:prstDash val="solid"/>
            <a:headEnd type="none" w="sm" len="sm"/>
            <a:tailEnd type="none" w="sm" len="sm"/>
          </a:ln>
          <a:effectLst/>
        </p:spPr>
        <p:style>
          <a:lnRef idx="1">
            <a:schemeClr val="accent1"/>
          </a:lnRef>
          <a:fillRef idx="0">
            <a:schemeClr val="accent1"/>
          </a:fillRef>
          <a:effectRef idx="0">
            <a:schemeClr val="accent1"/>
          </a:effectRef>
          <a:fontRef idx="minor">
            <a:schemeClr val="tx1"/>
          </a:fontRef>
        </p:style>
      </p:cxnSp>
      <p:sp>
        <p:nvSpPr>
          <p:cNvPr id="177" name="Rectangle 176">
            <a:extLst>
              <a:ext uri="{FF2B5EF4-FFF2-40B4-BE49-F238E27FC236}">
                <a16:creationId xmlns:a16="http://schemas.microsoft.com/office/drawing/2014/main" id="{62FE95E2-7899-46D1-BD09-DBC69EBBF739}"/>
              </a:ext>
            </a:extLst>
          </p:cNvPr>
          <p:cNvSpPr/>
          <p:nvPr/>
        </p:nvSpPr>
        <p:spPr>
          <a:xfrm>
            <a:off x="3015327" y="2779342"/>
            <a:ext cx="860906" cy="262244"/>
          </a:xfrm>
          <a:prstGeom prst="rect">
            <a:avLst/>
          </a:prstGeom>
          <a:solidFill>
            <a:schemeClr val="accent3">
              <a:lumMod val="20000"/>
              <a:lumOff val="80000"/>
            </a:schemeClr>
          </a:solidFill>
          <a:ln w="28575" cap="rnd"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137160" tIns="4286" rIns="68580" bIns="40508" numCol="1" spcCol="1270" anchor="ctr" anchorCtr="0">
            <a:noAutofit/>
            <a:flatTx/>
          </a:bodyPr>
          <a:lstStyle/>
          <a:p>
            <a:pPr defTabSz="300038" eaLnBrk="1" fontAlgn="auto" hangingPunct="1">
              <a:lnSpc>
                <a:spcPct val="90000"/>
              </a:lnSpc>
              <a:spcAft>
                <a:spcPct val="35000"/>
              </a:spcAft>
            </a:pPr>
            <a:r>
              <a:rPr lang="en-US" sz="675" b="1" dirty="0">
                <a:solidFill>
                  <a:srgbClr val="20A472">
                    <a:lumMod val="50000"/>
                  </a:srgbClr>
                </a:solidFill>
                <a:latin typeface="Avenir Next LT Pro Light"/>
              </a:rPr>
              <a:t>Ombudsman</a:t>
            </a:r>
          </a:p>
          <a:p>
            <a:pPr defTabSz="300038" eaLnBrk="1" fontAlgn="auto" hangingPunct="1">
              <a:lnSpc>
                <a:spcPct val="90000"/>
              </a:lnSpc>
              <a:spcAft>
                <a:spcPct val="35000"/>
              </a:spcAft>
            </a:pPr>
            <a:r>
              <a:rPr lang="en-US" sz="675" dirty="0">
                <a:solidFill>
                  <a:srgbClr val="20A472">
                    <a:lumMod val="50000"/>
                  </a:srgbClr>
                </a:solidFill>
                <a:latin typeface="Avenir Next LT Pro Light"/>
              </a:rPr>
              <a:t>Paul Saito</a:t>
            </a:r>
            <a:endParaRPr lang="en-US" sz="675" dirty="0">
              <a:solidFill>
                <a:srgbClr val="000000"/>
              </a:solidFill>
              <a:latin typeface="Avenir Next LT Pro Light"/>
            </a:endParaRPr>
          </a:p>
        </p:txBody>
      </p:sp>
      <p:cxnSp>
        <p:nvCxnSpPr>
          <p:cNvPr id="86" name="Straight Connector 85" descr="decorative element">
            <a:extLst>
              <a:ext uri="{FF2B5EF4-FFF2-40B4-BE49-F238E27FC236}">
                <a16:creationId xmlns:a16="http://schemas.microsoft.com/office/drawing/2014/main" id="{499176F8-BEEF-4A37-97C9-A7E8592211E9}"/>
              </a:ext>
            </a:extLst>
          </p:cNvPr>
          <p:cNvCxnSpPr>
            <a:cxnSpLocks/>
          </p:cNvCxnSpPr>
          <p:nvPr/>
        </p:nvCxnSpPr>
        <p:spPr>
          <a:xfrm>
            <a:off x="7498936" y="2319887"/>
            <a:ext cx="17897" cy="1664918"/>
          </a:xfrm>
          <a:prstGeom prst="line">
            <a:avLst/>
          </a:prstGeom>
          <a:ln w="28575">
            <a:solidFill>
              <a:schemeClr val="tx1"/>
            </a:solidFill>
            <a:prstDash val="solid"/>
            <a:headEnd type="none" w="sm" len="sm"/>
            <a:tailEnd type="none" w="sm" len="sm"/>
          </a:ln>
          <a:effectLst/>
        </p:spPr>
        <p:style>
          <a:lnRef idx="1">
            <a:schemeClr val="accent1"/>
          </a:lnRef>
          <a:fillRef idx="0">
            <a:schemeClr val="accent1"/>
          </a:fillRef>
          <a:effectRef idx="0">
            <a:schemeClr val="accent1"/>
          </a:effectRef>
          <a:fontRef idx="minor">
            <a:schemeClr val="tx1"/>
          </a:fontRef>
        </p:style>
      </p:cxnSp>
      <p:cxnSp>
        <p:nvCxnSpPr>
          <p:cNvPr id="16" name="Straight Connector 15" descr="decorative element">
            <a:extLst>
              <a:ext uri="{FF2B5EF4-FFF2-40B4-BE49-F238E27FC236}">
                <a16:creationId xmlns:a16="http://schemas.microsoft.com/office/drawing/2014/main" id="{11E9B743-2518-4E9D-9AE1-3998DBFBCD34}"/>
              </a:ext>
            </a:extLst>
          </p:cNvPr>
          <p:cNvCxnSpPr>
            <a:cxnSpLocks/>
          </p:cNvCxnSpPr>
          <p:nvPr/>
        </p:nvCxnSpPr>
        <p:spPr>
          <a:xfrm flipH="1">
            <a:off x="4083368" y="4431011"/>
            <a:ext cx="205740" cy="0"/>
          </a:xfrm>
          <a:prstGeom prst="line">
            <a:avLst/>
          </a:prstGeom>
          <a:ln w="28575">
            <a:solidFill>
              <a:schemeClr val="tx1"/>
            </a:solidFill>
            <a:prstDash val="solid"/>
            <a:headEnd type="none" w="sm" len="sm"/>
            <a:tailEnd type="none" w="sm" len="sm"/>
          </a:ln>
          <a:effectLst/>
        </p:spPr>
        <p:style>
          <a:lnRef idx="1">
            <a:schemeClr val="accent1"/>
          </a:lnRef>
          <a:fillRef idx="0">
            <a:schemeClr val="accent1"/>
          </a:fillRef>
          <a:effectRef idx="0">
            <a:schemeClr val="accent1"/>
          </a:effectRef>
          <a:fontRef idx="minor">
            <a:schemeClr val="tx1"/>
          </a:fontRef>
        </p:style>
      </p:cxnSp>
      <p:cxnSp>
        <p:nvCxnSpPr>
          <p:cNvPr id="17" name="Straight Connector 16" descr="decorative element">
            <a:extLst>
              <a:ext uri="{FF2B5EF4-FFF2-40B4-BE49-F238E27FC236}">
                <a16:creationId xmlns:a16="http://schemas.microsoft.com/office/drawing/2014/main" id="{55B40D0C-F84E-4462-89E4-D6DB85AB1D61}"/>
              </a:ext>
            </a:extLst>
          </p:cNvPr>
          <p:cNvCxnSpPr>
            <a:cxnSpLocks/>
          </p:cNvCxnSpPr>
          <p:nvPr/>
        </p:nvCxnSpPr>
        <p:spPr>
          <a:xfrm flipH="1">
            <a:off x="4246074" y="4081798"/>
            <a:ext cx="205740" cy="0"/>
          </a:xfrm>
          <a:prstGeom prst="line">
            <a:avLst/>
          </a:prstGeom>
          <a:ln w="28575">
            <a:solidFill>
              <a:schemeClr val="tx1"/>
            </a:solidFill>
            <a:prstDash val="solid"/>
            <a:headEnd type="none" w="sm" len="sm"/>
            <a:tailEnd type="none" w="sm" len="sm"/>
          </a:ln>
          <a:effectLst/>
        </p:spPr>
        <p:style>
          <a:lnRef idx="1">
            <a:schemeClr val="accent1"/>
          </a:lnRef>
          <a:fillRef idx="0">
            <a:schemeClr val="accent1"/>
          </a:fillRef>
          <a:effectRef idx="0">
            <a:schemeClr val="accent1"/>
          </a:effectRef>
          <a:fontRef idx="minor">
            <a:schemeClr val="tx1"/>
          </a:fontRef>
        </p:style>
      </p:cxnSp>
      <p:cxnSp>
        <p:nvCxnSpPr>
          <p:cNvPr id="19" name="Straight Connector 18" descr="decorative element">
            <a:extLst>
              <a:ext uri="{FF2B5EF4-FFF2-40B4-BE49-F238E27FC236}">
                <a16:creationId xmlns:a16="http://schemas.microsoft.com/office/drawing/2014/main" id="{BB4CBFD5-6012-4BE2-83ED-90867D52F6A2}"/>
              </a:ext>
            </a:extLst>
          </p:cNvPr>
          <p:cNvCxnSpPr>
            <a:cxnSpLocks/>
          </p:cNvCxnSpPr>
          <p:nvPr/>
        </p:nvCxnSpPr>
        <p:spPr>
          <a:xfrm flipH="1">
            <a:off x="4344930" y="4823372"/>
            <a:ext cx="205740" cy="0"/>
          </a:xfrm>
          <a:prstGeom prst="line">
            <a:avLst/>
          </a:prstGeom>
          <a:ln w="28575">
            <a:solidFill>
              <a:schemeClr val="tx1"/>
            </a:solidFill>
            <a:prstDash val="solid"/>
            <a:headEnd type="none" w="sm" len="sm"/>
            <a:tailEnd type="none" w="sm" len="sm"/>
          </a:ln>
          <a:effectLst/>
        </p:spPr>
        <p:style>
          <a:lnRef idx="1">
            <a:schemeClr val="accent1"/>
          </a:lnRef>
          <a:fillRef idx="0">
            <a:schemeClr val="accent1"/>
          </a:fillRef>
          <a:effectRef idx="0">
            <a:schemeClr val="accent1"/>
          </a:effectRef>
          <a:fontRef idx="minor">
            <a:schemeClr val="tx1"/>
          </a:fontRef>
        </p:style>
      </p:cxnSp>
      <p:sp>
        <p:nvSpPr>
          <p:cNvPr id="168" name="Rectangle 167">
            <a:extLst>
              <a:ext uri="{FF2B5EF4-FFF2-40B4-BE49-F238E27FC236}">
                <a16:creationId xmlns:a16="http://schemas.microsoft.com/office/drawing/2014/main" id="{6373F713-1680-4734-878B-86B182DC5AA6}"/>
              </a:ext>
            </a:extLst>
          </p:cNvPr>
          <p:cNvSpPr/>
          <p:nvPr/>
        </p:nvSpPr>
        <p:spPr>
          <a:xfrm>
            <a:off x="240469" y="2439048"/>
            <a:ext cx="833809" cy="451159"/>
          </a:xfrm>
          <a:prstGeom prst="rect">
            <a:avLst/>
          </a:prstGeom>
          <a:solidFill>
            <a:schemeClr val="bg2">
              <a:lumMod val="95000"/>
            </a:schemeClr>
          </a:solidFill>
          <a:ln w="28575" cap="rnd"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137160" tIns="4286" rIns="68580" bIns="40508" numCol="1" spcCol="1270" anchor="ctr" anchorCtr="0">
            <a:noAutofit/>
            <a:flatTx/>
          </a:bodyPr>
          <a:lstStyle/>
          <a:p>
            <a:pPr defTabSz="300038" eaLnBrk="1" fontAlgn="auto" hangingPunct="1">
              <a:lnSpc>
                <a:spcPct val="90000"/>
              </a:lnSpc>
              <a:spcAft>
                <a:spcPct val="35000"/>
              </a:spcAft>
            </a:pPr>
            <a:r>
              <a:rPr lang="en-US" sz="675" b="1" dirty="0">
                <a:solidFill>
                  <a:srgbClr val="000000"/>
                </a:solidFill>
                <a:latin typeface="Avenir Next LT Pro Light"/>
              </a:rPr>
              <a:t>Member Attraction</a:t>
            </a:r>
          </a:p>
          <a:p>
            <a:pPr defTabSz="300038" eaLnBrk="1" fontAlgn="auto" hangingPunct="1">
              <a:lnSpc>
                <a:spcPct val="90000"/>
              </a:lnSpc>
              <a:spcAft>
                <a:spcPct val="35000"/>
              </a:spcAft>
            </a:pPr>
            <a:r>
              <a:rPr lang="en-US" sz="600" b="1" dirty="0">
                <a:solidFill>
                  <a:srgbClr val="000000"/>
                </a:solidFill>
                <a:latin typeface="Avenir Next LT Pro Light"/>
              </a:rPr>
              <a:t>Connie Ichinose</a:t>
            </a:r>
          </a:p>
        </p:txBody>
      </p:sp>
      <p:sp>
        <p:nvSpPr>
          <p:cNvPr id="171" name="Rectangle 170">
            <a:extLst>
              <a:ext uri="{FF2B5EF4-FFF2-40B4-BE49-F238E27FC236}">
                <a16:creationId xmlns:a16="http://schemas.microsoft.com/office/drawing/2014/main" id="{BEFA9A02-F4DD-44E9-86C2-C8ADA3189685}"/>
              </a:ext>
            </a:extLst>
          </p:cNvPr>
          <p:cNvSpPr/>
          <p:nvPr/>
        </p:nvSpPr>
        <p:spPr>
          <a:xfrm>
            <a:off x="238756" y="2994343"/>
            <a:ext cx="826819" cy="451159"/>
          </a:xfrm>
          <a:prstGeom prst="rect">
            <a:avLst/>
          </a:prstGeom>
          <a:solidFill>
            <a:schemeClr val="bg2">
              <a:lumMod val="95000"/>
            </a:schemeClr>
          </a:solidFill>
          <a:ln w="28575" cap="rnd"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137160" tIns="4286" rIns="68580" bIns="40508" numCol="1" spcCol="1270" anchor="ctr" anchorCtr="0">
            <a:noAutofit/>
            <a:flatTx/>
          </a:bodyPr>
          <a:lstStyle/>
          <a:p>
            <a:pPr defTabSz="300038" eaLnBrk="1" fontAlgn="auto" hangingPunct="1">
              <a:lnSpc>
                <a:spcPct val="90000"/>
              </a:lnSpc>
              <a:spcAft>
                <a:spcPct val="35000"/>
              </a:spcAft>
            </a:pPr>
            <a:r>
              <a:rPr lang="en-US" sz="750" b="1" dirty="0">
                <a:solidFill>
                  <a:srgbClr val="00B0F0">
                    <a:lumMod val="50000"/>
                  </a:srgbClr>
                </a:solidFill>
                <a:latin typeface="Avenir Next LT Pro Light"/>
              </a:rPr>
              <a:t>Member Engagement</a:t>
            </a:r>
          </a:p>
          <a:p>
            <a:pPr defTabSz="300038" eaLnBrk="1" fontAlgn="auto" hangingPunct="1">
              <a:lnSpc>
                <a:spcPct val="90000"/>
              </a:lnSpc>
              <a:spcAft>
                <a:spcPct val="35000"/>
              </a:spcAft>
            </a:pPr>
            <a:r>
              <a:rPr lang="en-US" sz="600" dirty="0">
                <a:solidFill>
                  <a:srgbClr val="000000"/>
                </a:solidFill>
                <a:latin typeface="Avenir Next LT Pro Light"/>
              </a:rPr>
              <a:t>Doug Adams</a:t>
            </a:r>
          </a:p>
        </p:txBody>
      </p:sp>
      <p:sp>
        <p:nvSpPr>
          <p:cNvPr id="174" name="Rectangle 173">
            <a:extLst>
              <a:ext uri="{FF2B5EF4-FFF2-40B4-BE49-F238E27FC236}">
                <a16:creationId xmlns:a16="http://schemas.microsoft.com/office/drawing/2014/main" id="{EE16D351-7B7B-4FCF-8D90-11468672A1EC}"/>
              </a:ext>
            </a:extLst>
          </p:cNvPr>
          <p:cNvSpPr/>
          <p:nvPr/>
        </p:nvSpPr>
        <p:spPr>
          <a:xfrm>
            <a:off x="229361" y="3598542"/>
            <a:ext cx="826818" cy="451159"/>
          </a:xfrm>
          <a:prstGeom prst="rect">
            <a:avLst/>
          </a:prstGeom>
          <a:solidFill>
            <a:schemeClr val="bg2">
              <a:lumMod val="95000"/>
            </a:schemeClr>
          </a:solidFill>
          <a:ln w="28575" cap="rnd"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137160" tIns="4286" rIns="68580" bIns="40508" numCol="1" spcCol="1270" anchor="ctr" anchorCtr="0">
            <a:noAutofit/>
            <a:flatTx/>
          </a:bodyPr>
          <a:lstStyle/>
          <a:p>
            <a:pPr defTabSz="300038" eaLnBrk="1" fontAlgn="auto" hangingPunct="1">
              <a:lnSpc>
                <a:spcPct val="90000"/>
              </a:lnSpc>
              <a:spcAft>
                <a:spcPct val="35000"/>
              </a:spcAft>
            </a:pPr>
            <a:r>
              <a:rPr lang="en-US" sz="750" b="1" dirty="0">
                <a:solidFill>
                  <a:srgbClr val="00B0F0">
                    <a:lumMod val="50000"/>
                  </a:srgbClr>
                </a:solidFill>
                <a:latin typeface="Avenir Next LT Pro Light"/>
              </a:rPr>
              <a:t>New Club Development</a:t>
            </a:r>
          </a:p>
          <a:p>
            <a:pPr defTabSz="300038" eaLnBrk="1" fontAlgn="auto" hangingPunct="1">
              <a:lnSpc>
                <a:spcPct val="90000"/>
              </a:lnSpc>
              <a:spcAft>
                <a:spcPct val="35000"/>
              </a:spcAft>
            </a:pPr>
            <a:r>
              <a:rPr lang="en-US" sz="600" b="1" dirty="0">
                <a:solidFill>
                  <a:srgbClr val="00B0F0">
                    <a:lumMod val="50000"/>
                  </a:srgbClr>
                </a:solidFill>
                <a:latin typeface="Avenir Next LT Pro Light"/>
              </a:rPr>
              <a:t>Ayman El-</a:t>
            </a:r>
            <a:r>
              <a:rPr lang="en-US" sz="600" b="1" dirty="0" err="1">
                <a:solidFill>
                  <a:srgbClr val="00B0F0">
                    <a:lumMod val="50000"/>
                  </a:srgbClr>
                </a:solidFill>
                <a:latin typeface="Avenir Next LT Pro Light"/>
              </a:rPr>
              <a:t>Dakhakhni</a:t>
            </a:r>
            <a:endParaRPr lang="en-US" sz="600" b="1" dirty="0">
              <a:solidFill>
                <a:srgbClr val="00B0F0">
                  <a:lumMod val="50000"/>
                </a:srgbClr>
              </a:solidFill>
              <a:latin typeface="Avenir Next LT Pro Light"/>
            </a:endParaRPr>
          </a:p>
          <a:p>
            <a:pPr defTabSz="300038" eaLnBrk="1" fontAlgn="auto" hangingPunct="1">
              <a:lnSpc>
                <a:spcPct val="90000"/>
              </a:lnSpc>
              <a:spcAft>
                <a:spcPct val="35000"/>
              </a:spcAft>
            </a:pPr>
            <a:r>
              <a:rPr lang="en-US" sz="675" dirty="0">
                <a:solidFill>
                  <a:srgbClr val="000000"/>
                </a:solidFill>
                <a:latin typeface="Avenir Next LT Pro Light"/>
              </a:rPr>
              <a:t> </a:t>
            </a:r>
          </a:p>
        </p:txBody>
      </p:sp>
      <p:sp>
        <p:nvSpPr>
          <p:cNvPr id="78" name="Rectangle 77">
            <a:extLst>
              <a:ext uri="{FF2B5EF4-FFF2-40B4-BE49-F238E27FC236}">
                <a16:creationId xmlns:a16="http://schemas.microsoft.com/office/drawing/2014/main" id="{A59FE4D4-A06B-4A82-A877-CA0F54ACC872}"/>
              </a:ext>
            </a:extLst>
          </p:cNvPr>
          <p:cNvSpPr/>
          <p:nvPr/>
        </p:nvSpPr>
        <p:spPr>
          <a:xfrm>
            <a:off x="234044" y="1840967"/>
            <a:ext cx="845663" cy="548640"/>
          </a:xfrm>
          <a:prstGeom prst="rect">
            <a:avLst/>
          </a:prstGeom>
          <a:solidFill>
            <a:schemeClr val="bg2">
              <a:lumMod val="95000"/>
            </a:schemeClr>
          </a:solidFill>
          <a:ln w="28575" cap="rnd" cmpd="sng" algn="ctr">
            <a:solidFill>
              <a:schemeClr val="tx1"/>
            </a:solid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137160" tIns="4286" rIns="68580" bIns="40508" numCol="1" spcCol="1270" anchor="ctr" anchorCtr="0">
            <a:noAutofit/>
            <a:flatTx/>
          </a:bodyPr>
          <a:lstStyle/>
          <a:p>
            <a:pPr defTabSz="300038" eaLnBrk="1" fontAlgn="auto" hangingPunct="1">
              <a:lnSpc>
                <a:spcPct val="90000"/>
              </a:lnSpc>
              <a:spcAft>
                <a:spcPct val="35000"/>
              </a:spcAft>
            </a:pPr>
            <a:r>
              <a:rPr lang="en-US" sz="750" b="1" dirty="0">
                <a:solidFill>
                  <a:srgbClr val="00B0F0">
                    <a:lumMod val="50000"/>
                  </a:srgbClr>
                </a:solidFill>
                <a:latin typeface="Avenir Next LT Pro Light"/>
              </a:rPr>
              <a:t>Membership Chair (3)</a:t>
            </a:r>
          </a:p>
          <a:p>
            <a:pPr defTabSz="300038" eaLnBrk="1" fontAlgn="auto" hangingPunct="1">
              <a:lnSpc>
                <a:spcPct val="90000"/>
              </a:lnSpc>
              <a:spcAft>
                <a:spcPct val="35000"/>
              </a:spcAft>
            </a:pPr>
            <a:r>
              <a:rPr lang="en-US" sz="675" dirty="0">
                <a:solidFill>
                  <a:srgbClr val="000000"/>
                </a:solidFill>
                <a:latin typeface="Avenir Next LT Pro Light"/>
              </a:rPr>
              <a:t>Nancy Cabral</a:t>
            </a:r>
          </a:p>
        </p:txBody>
      </p:sp>
      <p:sp>
        <p:nvSpPr>
          <p:cNvPr id="94" name="Oval 93" descr="decorative element">
            <a:extLst>
              <a:ext uri="{FF2B5EF4-FFF2-40B4-BE49-F238E27FC236}">
                <a16:creationId xmlns:a16="http://schemas.microsoft.com/office/drawing/2014/main" id="{BC24AD9F-130E-4ECB-9C70-2B3233EBF4A4}"/>
              </a:ext>
            </a:extLst>
          </p:cNvPr>
          <p:cNvSpPr/>
          <p:nvPr/>
        </p:nvSpPr>
        <p:spPr>
          <a:xfrm>
            <a:off x="7783149" y="1798474"/>
            <a:ext cx="85811" cy="64471"/>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675" dirty="0">
              <a:solidFill>
                <a:prstClr val="white"/>
              </a:solidFill>
              <a:latin typeface="Avenir Next LT Pro Light"/>
            </a:endParaRPr>
          </a:p>
        </p:txBody>
      </p:sp>
      <p:cxnSp>
        <p:nvCxnSpPr>
          <p:cNvPr id="7" name="Connector: Elbow 6" descr="decorative element">
            <a:extLst>
              <a:ext uri="{FF2B5EF4-FFF2-40B4-BE49-F238E27FC236}">
                <a16:creationId xmlns:a16="http://schemas.microsoft.com/office/drawing/2014/main" id="{1C54223A-2F2C-4434-A30B-92D8CEE93CF0}"/>
              </a:ext>
            </a:extLst>
          </p:cNvPr>
          <p:cNvCxnSpPr>
            <a:cxnSpLocks/>
          </p:cNvCxnSpPr>
          <p:nvPr/>
        </p:nvCxnSpPr>
        <p:spPr>
          <a:xfrm rot="10800000" flipV="1">
            <a:off x="287002" y="1706768"/>
            <a:ext cx="3619580" cy="140829"/>
          </a:xfrm>
          <a:prstGeom prst="bentConnector2">
            <a:avLst/>
          </a:prstGeom>
          <a:ln w="28575">
            <a:solidFill>
              <a:schemeClr val="tx1"/>
            </a:solidFill>
            <a:prstDash val="soli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96" name="Connector: Elbow 95" descr="decorative element">
            <a:extLst>
              <a:ext uri="{FF2B5EF4-FFF2-40B4-BE49-F238E27FC236}">
                <a16:creationId xmlns:a16="http://schemas.microsoft.com/office/drawing/2014/main" id="{185DC171-E6CD-4880-8EF4-7E0DB7F6C2B2}"/>
              </a:ext>
            </a:extLst>
          </p:cNvPr>
          <p:cNvCxnSpPr>
            <a:cxnSpLocks/>
          </p:cNvCxnSpPr>
          <p:nvPr/>
        </p:nvCxnSpPr>
        <p:spPr>
          <a:xfrm flipV="1">
            <a:off x="6486110" y="1705324"/>
            <a:ext cx="1998081" cy="2890"/>
          </a:xfrm>
          <a:prstGeom prst="bentConnector3">
            <a:avLst>
              <a:gd name="adj1" fmla="val 50000"/>
            </a:avLst>
          </a:prstGeom>
          <a:ln w="28575">
            <a:solidFill>
              <a:schemeClr val="tx1"/>
            </a:solidFill>
            <a:prstDash val="soli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00" name="Straight Connector 99" descr="decorative element">
            <a:extLst>
              <a:ext uri="{FF2B5EF4-FFF2-40B4-BE49-F238E27FC236}">
                <a16:creationId xmlns:a16="http://schemas.microsoft.com/office/drawing/2014/main" id="{92CA40FF-E75F-4233-A382-4E9DE1FACF8D}"/>
              </a:ext>
            </a:extLst>
          </p:cNvPr>
          <p:cNvCxnSpPr>
            <a:cxnSpLocks/>
          </p:cNvCxnSpPr>
          <p:nvPr/>
        </p:nvCxnSpPr>
        <p:spPr>
          <a:xfrm>
            <a:off x="6480636" y="1704564"/>
            <a:ext cx="0" cy="137160"/>
          </a:xfrm>
          <a:prstGeom prst="line">
            <a:avLst/>
          </a:prstGeom>
          <a:ln w="28575">
            <a:solidFill>
              <a:schemeClr val="tx1"/>
            </a:solidFill>
            <a:prstDash val="solid"/>
            <a:headEnd type="none" w="sm" len="sm"/>
            <a:tailEnd type="none" w="sm" len="sm"/>
          </a:ln>
          <a:effectLst/>
        </p:spPr>
        <p:style>
          <a:lnRef idx="1">
            <a:schemeClr val="accent1"/>
          </a:lnRef>
          <a:fillRef idx="0">
            <a:schemeClr val="accent1"/>
          </a:fillRef>
          <a:effectRef idx="0">
            <a:schemeClr val="accent1"/>
          </a:effectRef>
          <a:fontRef idx="minor">
            <a:schemeClr val="tx1"/>
          </a:fontRef>
        </p:style>
      </p:cxnSp>
      <p:cxnSp>
        <p:nvCxnSpPr>
          <p:cNvPr id="201" name="Straight Connector 200" descr="decorative element">
            <a:extLst>
              <a:ext uri="{FF2B5EF4-FFF2-40B4-BE49-F238E27FC236}">
                <a16:creationId xmlns:a16="http://schemas.microsoft.com/office/drawing/2014/main" id="{7B2075F3-49F1-4561-B16C-A60D139B4E39}"/>
              </a:ext>
            </a:extLst>
          </p:cNvPr>
          <p:cNvCxnSpPr>
            <a:cxnSpLocks/>
          </p:cNvCxnSpPr>
          <p:nvPr/>
        </p:nvCxnSpPr>
        <p:spPr>
          <a:xfrm flipH="1" flipV="1">
            <a:off x="4038478" y="1106787"/>
            <a:ext cx="6749" cy="204026"/>
          </a:xfrm>
          <a:prstGeom prst="line">
            <a:avLst/>
          </a:prstGeom>
          <a:ln w="28575">
            <a:solidFill>
              <a:schemeClr val="tx1"/>
            </a:solidFill>
            <a:prstDash val="solid"/>
            <a:headEnd type="none" w="sm" len="sm"/>
            <a:tailEnd type="none" w="sm" len="sm"/>
          </a:ln>
          <a:effectLst/>
        </p:spPr>
        <p:style>
          <a:lnRef idx="1">
            <a:schemeClr val="accent1"/>
          </a:lnRef>
          <a:fillRef idx="0">
            <a:schemeClr val="accent1"/>
          </a:fillRef>
          <a:effectRef idx="0">
            <a:schemeClr val="accent1"/>
          </a:effectRef>
          <a:fontRef idx="minor">
            <a:schemeClr val="tx1"/>
          </a:fontRef>
        </p:style>
      </p:cxnSp>
      <p:cxnSp>
        <p:nvCxnSpPr>
          <p:cNvPr id="20" name="Straight Connector 19" descr="decorative element">
            <a:extLst>
              <a:ext uri="{FF2B5EF4-FFF2-40B4-BE49-F238E27FC236}">
                <a16:creationId xmlns:a16="http://schemas.microsoft.com/office/drawing/2014/main" id="{3377B15D-B0DE-401C-93B7-D8352DEE60C2}"/>
              </a:ext>
            </a:extLst>
          </p:cNvPr>
          <p:cNvCxnSpPr>
            <a:cxnSpLocks/>
          </p:cNvCxnSpPr>
          <p:nvPr/>
        </p:nvCxnSpPr>
        <p:spPr>
          <a:xfrm flipH="1">
            <a:off x="3880689" y="1715060"/>
            <a:ext cx="205740" cy="0"/>
          </a:xfrm>
          <a:prstGeom prst="line">
            <a:avLst/>
          </a:prstGeom>
          <a:ln w="28575">
            <a:solidFill>
              <a:schemeClr val="tx1"/>
            </a:solidFill>
            <a:prstDash val="solid"/>
            <a:headEnd type="none" w="sm" len="sm"/>
            <a:tailEnd type="none" w="sm" len="sm"/>
          </a:ln>
          <a:effectLst/>
        </p:spPr>
        <p:style>
          <a:lnRef idx="1">
            <a:schemeClr val="accent1"/>
          </a:lnRef>
          <a:fillRef idx="0">
            <a:schemeClr val="accent1"/>
          </a:fillRef>
          <a:effectRef idx="0">
            <a:schemeClr val="accent1"/>
          </a:effectRef>
          <a:fontRef idx="minor">
            <a:schemeClr val="tx1"/>
          </a:fontRef>
        </p:style>
      </p:cxnSp>
      <p:sp>
        <p:nvSpPr>
          <p:cNvPr id="162" name="Rectangle 161">
            <a:extLst>
              <a:ext uri="{FF2B5EF4-FFF2-40B4-BE49-F238E27FC236}">
                <a16:creationId xmlns:a16="http://schemas.microsoft.com/office/drawing/2014/main" id="{BD569EE8-357F-4061-8190-6041007FBE4B}"/>
              </a:ext>
            </a:extLst>
          </p:cNvPr>
          <p:cNvSpPr/>
          <p:nvPr/>
        </p:nvSpPr>
        <p:spPr>
          <a:xfrm>
            <a:off x="4020613" y="1956229"/>
            <a:ext cx="845663" cy="433736"/>
          </a:xfrm>
          <a:prstGeom prst="rect">
            <a:avLst/>
          </a:prstGeom>
          <a:solidFill>
            <a:schemeClr val="accent5">
              <a:lumMod val="20000"/>
              <a:lumOff val="80000"/>
            </a:schemeClr>
          </a:solidFill>
          <a:ln w="19050" cap="rnd"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137160" tIns="4286" rIns="68580" bIns="40508" numCol="1" spcCol="1270" anchor="ctr" anchorCtr="0">
            <a:noAutofit/>
            <a:flatTx/>
          </a:bodyPr>
          <a:lstStyle/>
          <a:p>
            <a:pPr defTabSz="300038" eaLnBrk="1" fontAlgn="auto" hangingPunct="1">
              <a:lnSpc>
                <a:spcPct val="90000"/>
              </a:lnSpc>
              <a:spcAft>
                <a:spcPct val="35000"/>
              </a:spcAft>
            </a:pPr>
            <a:endParaRPr lang="en-US" sz="675" b="1" dirty="0">
              <a:solidFill>
                <a:srgbClr val="172DA6">
                  <a:lumMod val="50000"/>
                </a:srgbClr>
              </a:solidFill>
              <a:latin typeface="Avenir Next LT Pro Light"/>
            </a:endParaRPr>
          </a:p>
          <a:p>
            <a:pPr defTabSz="300038" eaLnBrk="1" fontAlgn="auto" hangingPunct="1">
              <a:lnSpc>
                <a:spcPct val="90000"/>
              </a:lnSpc>
              <a:spcAft>
                <a:spcPct val="35000"/>
              </a:spcAft>
            </a:pPr>
            <a:endParaRPr lang="en-US" sz="675" dirty="0">
              <a:solidFill>
                <a:srgbClr val="000000"/>
              </a:solidFill>
              <a:latin typeface="Avenir Next LT Pro Light"/>
            </a:endParaRPr>
          </a:p>
        </p:txBody>
      </p:sp>
      <p:sp>
        <p:nvSpPr>
          <p:cNvPr id="81" name="Rectangle 80">
            <a:extLst>
              <a:ext uri="{FF2B5EF4-FFF2-40B4-BE49-F238E27FC236}">
                <a16:creationId xmlns:a16="http://schemas.microsoft.com/office/drawing/2014/main" id="{309685E0-1738-48A3-B513-35D9047572B0}"/>
              </a:ext>
            </a:extLst>
          </p:cNvPr>
          <p:cNvSpPr/>
          <p:nvPr/>
        </p:nvSpPr>
        <p:spPr>
          <a:xfrm>
            <a:off x="4016495" y="1444713"/>
            <a:ext cx="845663" cy="475395"/>
          </a:xfrm>
          <a:prstGeom prst="rect">
            <a:avLst/>
          </a:prstGeom>
          <a:solidFill>
            <a:schemeClr val="accent5">
              <a:lumMod val="40000"/>
              <a:lumOff val="60000"/>
            </a:schemeClr>
          </a:solidFill>
          <a:ln w="28575" cap="rnd" cmpd="sng" algn="ctr">
            <a:solidFill>
              <a:schemeClr val="tx1"/>
            </a:solid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137160" tIns="4286" rIns="68580" bIns="40508" numCol="1" spcCol="1270" anchor="ctr" anchorCtr="0">
            <a:noAutofit/>
            <a:flatTx/>
          </a:bodyPr>
          <a:lstStyle/>
          <a:p>
            <a:pPr defTabSz="300038" eaLnBrk="1" fontAlgn="auto" hangingPunct="1">
              <a:lnSpc>
                <a:spcPct val="90000"/>
              </a:lnSpc>
              <a:spcAft>
                <a:spcPct val="35000"/>
              </a:spcAft>
            </a:pPr>
            <a:r>
              <a:rPr lang="en-US" sz="675" b="1" dirty="0">
                <a:solidFill>
                  <a:srgbClr val="172DA6">
                    <a:lumMod val="50000"/>
                  </a:srgbClr>
                </a:solidFill>
                <a:latin typeface="Avenir Next LT Pro Light"/>
              </a:rPr>
              <a:t>Foundation Chair (3)</a:t>
            </a:r>
          </a:p>
          <a:p>
            <a:pPr defTabSz="300038" eaLnBrk="1" fontAlgn="auto" hangingPunct="1">
              <a:lnSpc>
                <a:spcPct val="90000"/>
              </a:lnSpc>
              <a:spcAft>
                <a:spcPct val="35000"/>
              </a:spcAft>
            </a:pPr>
            <a:r>
              <a:rPr lang="en-US" sz="675" dirty="0">
                <a:solidFill>
                  <a:srgbClr val="000000"/>
                </a:solidFill>
                <a:latin typeface="Avenir Next LT Pro Light"/>
              </a:rPr>
              <a:t>Dave Mozdren</a:t>
            </a:r>
          </a:p>
        </p:txBody>
      </p:sp>
      <p:sp>
        <p:nvSpPr>
          <p:cNvPr id="68" name="Rectangle 67">
            <a:extLst>
              <a:ext uri="{FF2B5EF4-FFF2-40B4-BE49-F238E27FC236}">
                <a16:creationId xmlns:a16="http://schemas.microsoft.com/office/drawing/2014/main" id="{E0EDCAA7-C5E2-40FC-BDCD-117F76649198}"/>
              </a:ext>
            </a:extLst>
          </p:cNvPr>
          <p:cNvSpPr/>
          <p:nvPr/>
        </p:nvSpPr>
        <p:spPr>
          <a:xfrm>
            <a:off x="6227486" y="993636"/>
            <a:ext cx="845663" cy="548640"/>
          </a:xfrm>
          <a:prstGeom prst="rect">
            <a:avLst/>
          </a:prstGeom>
          <a:solidFill>
            <a:schemeClr val="accent6">
              <a:lumMod val="40000"/>
              <a:lumOff val="60000"/>
            </a:schemeClr>
          </a:solidFill>
          <a:ln w="28575" cap="rnd" cmpd="sng" algn="ctr">
            <a:solidFill>
              <a:schemeClr val="tx1"/>
            </a:solid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137160" tIns="4286" rIns="68580" bIns="40508" numCol="1" spcCol="1270" anchor="ctr" anchorCtr="0">
            <a:noAutofit/>
            <a:flatTx/>
          </a:bodyPr>
          <a:lstStyle/>
          <a:p>
            <a:pPr defTabSz="300038" eaLnBrk="1" fontAlgn="auto" hangingPunct="1">
              <a:lnSpc>
                <a:spcPct val="90000"/>
              </a:lnSpc>
              <a:spcAft>
                <a:spcPct val="35000"/>
              </a:spcAft>
            </a:pPr>
            <a:r>
              <a:rPr lang="en-US" sz="750" b="1" dirty="0">
                <a:solidFill>
                  <a:srgbClr val="00B0F0">
                    <a:lumMod val="50000"/>
                  </a:srgbClr>
                </a:solidFill>
                <a:latin typeface="Avenir Next LT Pro Light"/>
              </a:rPr>
              <a:t>Chief of Staff</a:t>
            </a:r>
          </a:p>
          <a:p>
            <a:pPr defTabSz="300038" eaLnBrk="1" fontAlgn="auto" hangingPunct="1">
              <a:lnSpc>
                <a:spcPct val="90000"/>
              </a:lnSpc>
              <a:spcAft>
                <a:spcPct val="35000"/>
              </a:spcAft>
            </a:pPr>
            <a:r>
              <a:rPr lang="en-US" sz="675" dirty="0">
                <a:solidFill>
                  <a:srgbClr val="000000"/>
                </a:solidFill>
                <a:latin typeface="Avenir Next LT Pro Light"/>
              </a:rPr>
              <a:t>Doug Adam</a:t>
            </a:r>
          </a:p>
        </p:txBody>
      </p:sp>
      <p:sp>
        <p:nvSpPr>
          <p:cNvPr id="71" name="Rectangle 70">
            <a:extLst>
              <a:ext uri="{FF2B5EF4-FFF2-40B4-BE49-F238E27FC236}">
                <a16:creationId xmlns:a16="http://schemas.microsoft.com/office/drawing/2014/main" id="{A705E75B-E64C-453D-A9A3-C413C8B41A5A}"/>
              </a:ext>
            </a:extLst>
          </p:cNvPr>
          <p:cNvSpPr/>
          <p:nvPr/>
        </p:nvSpPr>
        <p:spPr>
          <a:xfrm>
            <a:off x="8019946" y="3219922"/>
            <a:ext cx="845663" cy="447953"/>
          </a:xfrm>
          <a:prstGeom prst="rect">
            <a:avLst/>
          </a:prstGeom>
          <a:solidFill>
            <a:srgbClr val="FFC000"/>
          </a:solidFill>
          <a:ln w="28575" cap="rnd"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137160" tIns="4286" rIns="68580" bIns="40508" numCol="1" spcCol="1270" anchor="ctr" anchorCtr="0">
            <a:noAutofit/>
            <a:flatTx/>
          </a:bodyPr>
          <a:lstStyle/>
          <a:p>
            <a:pPr defTabSz="300038" eaLnBrk="1" fontAlgn="auto" hangingPunct="1">
              <a:lnSpc>
                <a:spcPct val="90000"/>
              </a:lnSpc>
              <a:spcAft>
                <a:spcPct val="35000"/>
              </a:spcAft>
            </a:pPr>
            <a:r>
              <a:rPr lang="en-US" sz="675" b="1" dirty="0">
                <a:solidFill>
                  <a:srgbClr val="8439BD">
                    <a:lumMod val="50000"/>
                  </a:srgbClr>
                </a:solidFill>
                <a:latin typeface="Avenir Next LT Pro Light"/>
              </a:rPr>
              <a:t>Other Committees</a:t>
            </a:r>
          </a:p>
          <a:p>
            <a:pPr defTabSz="300038" eaLnBrk="1" fontAlgn="auto" hangingPunct="1">
              <a:lnSpc>
                <a:spcPct val="90000"/>
              </a:lnSpc>
              <a:spcAft>
                <a:spcPct val="35000"/>
              </a:spcAft>
            </a:pPr>
            <a:r>
              <a:rPr lang="en-US" sz="675" b="1" dirty="0">
                <a:solidFill>
                  <a:srgbClr val="000000"/>
                </a:solidFill>
                <a:latin typeface="Avenir Next LT Pro Light"/>
              </a:rPr>
              <a:t>Positions</a:t>
            </a:r>
          </a:p>
        </p:txBody>
      </p:sp>
      <p:cxnSp>
        <p:nvCxnSpPr>
          <p:cNvPr id="58" name="Connector: Elbow 57" descr="decorative element">
            <a:extLst>
              <a:ext uri="{FF2B5EF4-FFF2-40B4-BE49-F238E27FC236}">
                <a16:creationId xmlns:a16="http://schemas.microsoft.com/office/drawing/2014/main" id="{FF206C54-FE11-4F6E-A76E-F35425C0A828}"/>
              </a:ext>
            </a:extLst>
          </p:cNvPr>
          <p:cNvCxnSpPr>
            <a:cxnSpLocks/>
            <a:endCxn id="66" idx="0"/>
          </p:cNvCxnSpPr>
          <p:nvPr/>
        </p:nvCxnSpPr>
        <p:spPr>
          <a:xfrm rot="16200000" flipH="1">
            <a:off x="1621064" y="1773550"/>
            <a:ext cx="163568" cy="2"/>
          </a:xfrm>
          <a:prstGeom prst="bentConnector3">
            <a:avLst>
              <a:gd name="adj1" fmla="val 50000"/>
            </a:avLst>
          </a:prstGeom>
          <a:ln w="28575">
            <a:solidFill>
              <a:schemeClr val="tx1"/>
            </a:solidFill>
            <a:prstDash val="soli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67" name="Rectangle 66">
            <a:extLst>
              <a:ext uri="{FF2B5EF4-FFF2-40B4-BE49-F238E27FC236}">
                <a16:creationId xmlns:a16="http://schemas.microsoft.com/office/drawing/2014/main" id="{A2FD7DAE-1EE6-4507-B697-34B584FD3DF0}"/>
              </a:ext>
            </a:extLst>
          </p:cNvPr>
          <p:cNvSpPr/>
          <p:nvPr/>
        </p:nvSpPr>
        <p:spPr>
          <a:xfrm>
            <a:off x="3993271" y="3984805"/>
            <a:ext cx="887579" cy="494160"/>
          </a:xfrm>
          <a:prstGeom prst="rect">
            <a:avLst/>
          </a:prstGeom>
          <a:solidFill>
            <a:schemeClr val="accent2">
              <a:lumMod val="20000"/>
              <a:lumOff val="80000"/>
            </a:schemeClr>
          </a:solidFill>
          <a:ln w="28575" cap="rnd"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137160" tIns="4286" rIns="68580" bIns="40508" numCol="1" spcCol="1270" anchor="ctr" anchorCtr="0">
            <a:noAutofit/>
            <a:flatTx/>
          </a:bodyPr>
          <a:lstStyle/>
          <a:p>
            <a:pPr defTabSz="300038" eaLnBrk="1" fontAlgn="auto" hangingPunct="1">
              <a:lnSpc>
                <a:spcPct val="90000"/>
              </a:lnSpc>
              <a:spcAft>
                <a:spcPct val="35000"/>
              </a:spcAft>
            </a:pPr>
            <a:r>
              <a:rPr lang="en-US" sz="675" b="1" dirty="0">
                <a:solidFill>
                  <a:srgbClr val="4868E5">
                    <a:lumMod val="50000"/>
                  </a:srgbClr>
                </a:solidFill>
                <a:latin typeface="Avenir Next LT Pro Light"/>
              </a:rPr>
              <a:t>Endowment/MG</a:t>
            </a:r>
          </a:p>
          <a:p>
            <a:pPr defTabSz="300038" eaLnBrk="1" fontAlgn="auto" hangingPunct="1">
              <a:lnSpc>
                <a:spcPct val="90000"/>
              </a:lnSpc>
              <a:spcAft>
                <a:spcPct val="35000"/>
              </a:spcAft>
            </a:pPr>
            <a:endParaRPr lang="en-US" sz="675" dirty="0">
              <a:solidFill>
                <a:srgbClr val="000000"/>
              </a:solidFill>
              <a:latin typeface="Avenir Next LT Pro Light"/>
            </a:endParaRPr>
          </a:p>
        </p:txBody>
      </p:sp>
      <p:sp>
        <p:nvSpPr>
          <p:cNvPr id="70" name="Rectangle 69">
            <a:extLst>
              <a:ext uri="{FF2B5EF4-FFF2-40B4-BE49-F238E27FC236}">
                <a16:creationId xmlns:a16="http://schemas.microsoft.com/office/drawing/2014/main" id="{26E88096-824B-4C3D-8411-2C9BF56EE720}"/>
              </a:ext>
            </a:extLst>
          </p:cNvPr>
          <p:cNvSpPr/>
          <p:nvPr/>
        </p:nvSpPr>
        <p:spPr>
          <a:xfrm>
            <a:off x="3014329" y="3094725"/>
            <a:ext cx="845663" cy="290143"/>
          </a:xfrm>
          <a:prstGeom prst="rect">
            <a:avLst/>
          </a:prstGeom>
          <a:solidFill>
            <a:schemeClr val="accent3">
              <a:lumMod val="20000"/>
              <a:lumOff val="80000"/>
            </a:schemeClr>
          </a:solidFill>
          <a:ln w="28575" cap="rnd"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137160" tIns="4286" rIns="68580" bIns="40508" numCol="1" spcCol="1270" anchor="ctr" anchorCtr="0">
            <a:noAutofit/>
            <a:flatTx/>
          </a:bodyPr>
          <a:lstStyle/>
          <a:p>
            <a:pPr defTabSz="300038" eaLnBrk="1" fontAlgn="auto" hangingPunct="1">
              <a:lnSpc>
                <a:spcPct val="90000"/>
              </a:lnSpc>
              <a:spcAft>
                <a:spcPct val="35000"/>
              </a:spcAft>
            </a:pPr>
            <a:r>
              <a:rPr lang="en-US" sz="675" b="1" dirty="0">
                <a:solidFill>
                  <a:srgbClr val="20A472">
                    <a:lumMod val="50000"/>
                  </a:srgbClr>
                </a:solidFill>
                <a:latin typeface="Avenir Next LT Pro Light"/>
              </a:rPr>
              <a:t>Legal Advisor</a:t>
            </a:r>
          </a:p>
          <a:p>
            <a:pPr defTabSz="300038" eaLnBrk="1" fontAlgn="auto" hangingPunct="1">
              <a:lnSpc>
                <a:spcPct val="90000"/>
              </a:lnSpc>
              <a:spcAft>
                <a:spcPct val="35000"/>
              </a:spcAft>
            </a:pPr>
            <a:r>
              <a:rPr lang="en-US" sz="675" dirty="0">
                <a:solidFill>
                  <a:srgbClr val="20A472">
                    <a:lumMod val="50000"/>
                  </a:srgbClr>
                </a:solidFill>
                <a:latin typeface="Avenir Next LT Pro Light"/>
              </a:rPr>
              <a:t>Del Green</a:t>
            </a:r>
            <a:endParaRPr lang="en-US" sz="675" dirty="0">
              <a:solidFill>
                <a:srgbClr val="000000"/>
              </a:solidFill>
              <a:latin typeface="Avenir Next LT Pro Light"/>
            </a:endParaRPr>
          </a:p>
        </p:txBody>
      </p:sp>
      <p:sp>
        <p:nvSpPr>
          <p:cNvPr id="73" name="Rectangle 72">
            <a:extLst>
              <a:ext uri="{FF2B5EF4-FFF2-40B4-BE49-F238E27FC236}">
                <a16:creationId xmlns:a16="http://schemas.microsoft.com/office/drawing/2014/main" id="{39344C26-1847-469C-84D5-FC8D2E3CFB29}"/>
              </a:ext>
            </a:extLst>
          </p:cNvPr>
          <p:cNvSpPr/>
          <p:nvPr/>
        </p:nvSpPr>
        <p:spPr>
          <a:xfrm>
            <a:off x="4016495" y="2903327"/>
            <a:ext cx="845661" cy="494160"/>
          </a:xfrm>
          <a:prstGeom prst="rect">
            <a:avLst/>
          </a:prstGeom>
          <a:solidFill>
            <a:schemeClr val="accent2">
              <a:lumMod val="20000"/>
              <a:lumOff val="80000"/>
            </a:schemeClr>
          </a:solidFill>
          <a:ln w="28575" cap="rnd"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137160" tIns="4286" rIns="68580" bIns="40508" numCol="1" spcCol="1270" anchor="ctr" anchorCtr="0">
            <a:noAutofit/>
            <a:flatTx/>
          </a:bodyPr>
          <a:lstStyle/>
          <a:p>
            <a:pPr defTabSz="300038" eaLnBrk="1" fontAlgn="auto" hangingPunct="1">
              <a:lnSpc>
                <a:spcPct val="90000"/>
              </a:lnSpc>
              <a:spcAft>
                <a:spcPct val="35000"/>
              </a:spcAft>
            </a:pPr>
            <a:r>
              <a:rPr lang="en-US" sz="675" b="1" dirty="0">
                <a:solidFill>
                  <a:srgbClr val="4868E5">
                    <a:lumMod val="50000"/>
                  </a:srgbClr>
                </a:solidFill>
                <a:latin typeface="Avenir Next LT Pro Light"/>
              </a:rPr>
              <a:t>District Grants</a:t>
            </a:r>
          </a:p>
          <a:p>
            <a:pPr defTabSz="300038" eaLnBrk="1" fontAlgn="auto" hangingPunct="1">
              <a:lnSpc>
                <a:spcPct val="90000"/>
              </a:lnSpc>
              <a:spcAft>
                <a:spcPct val="35000"/>
              </a:spcAft>
            </a:pPr>
            <a:endParaRPr lang="en-US" sz="675" dirty="0">
              <a:solidFill>
                <a:srgbClr val="000000"/>
              </a:solidFill>
              <a:latin typeface="Avenir Next LT Pro Light"/>
            </a:endParaRPr>
          </a:p>
        </p:txBody>
      </p:sp>
      <p:sp>
        <p:nvSpPr>
          <p:cNvPr id="76" name="Rectangle 75">
            <a:extLst>
              <a:ext uri="{FF2B5EF4-FFF2-40B4-BE49-F238E27FC236}">
                <a16:creationId xmlns:a16="http://schemas.microsoft.com/office/drawing/2014/main" id="{9BDFF836-A9E0-46E9-99F5-DEA147403145}"/>
              </a:ext>
            </a:extLst>
          </p:cNvPr>
          <p:cNvSpPr/>
          <p:nvPr/>
        </p:nvSpPr>
        <p:spPr>
          <a:xfrm>
            <a:off x="4026215" y="3449951"/>
            <a:ext cx="845661" cy="494160"/>
          </a:xfrm>
          <a:prstGeom prst="rect">
            <a:avLst/>
          </a:prstGeom>
          <a:solidFill>
            <a:schemeClr val="accent2">
              <a:lumMod val="20000"/>
              <a:lumOff val="80000"/>
            </a:schemeClr>
          </a:solidFill>
          <a:ln w="28575" cap="rnd"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137160" tIns="4286" rIns="68580" bIns="40508" numCol="1" spcCol="1270" anchor="ctr" anchorCtr="0">
            <a:noAutofit/>
            <a:flatTx/>
          </a:bodyPr>
          <a:lstStyle/>
          <a:p>
            <a:pPr defTabSz="300038" eaLnBrk="1" fontAlgn="auto" hangingPunct="1">
              <a:lnSpc>
                <a:spcPct val="90000"/>
              </a:lnSpc>
              <a:spcAft>
                <a:spcPct val="35000"/>
              </a:spcAft>
            </a:pPr>
            <a:r>
              <a:rPr lang="en-US" sz="675" b="1" dirty="0">
                <a:solidFill>
                  <a:srgbClr val="4868E5">
                    <a:lumMod val="50000"/>
                  </a:srgbClr>
                </a:solidFill>
                <a:latin typeface="Avenir Next LT Pro Light"/>
              </a:rPr>
              <a:t>Global Grants</a:t>
            </a:r>
          </a:p>
          <a:p>
            <a:pPr defTabSz="300038" eaLnBrk="1" fontAlgn="auto" hangingPunct="1">
              <a:lnSpc>
                <a:spcPct val="90000"/>
              </a:lnSpc>
              <a:spcAft>
                <a:spcPct val="35000"/>
              </a:spcAft>
            </a:pPr>
            <a:endParaRPr lang="en-US" sz="675" dirty="0">
              <a:solidFill>
                <a:srgbClr val="000000"/>
              </a:solidFill>
              <a:latin typeface="Avenir Next LT Pro Light"/>
            </a:endParaRPr>
          </a:p>
        </p:txBody>
      </p:sp>
      <p:sp>
        <p:nvSpPr>
          <p:cNvPr id="77" name="Rectangle 76">
            <a:extLst>
              <a:ext uri="{FF2B5EF4-FFF2-40B4-BE49-F238E27FC236}">
                <a16:creationId xmlns:a16="http://schemas.microsoft.com/office/drawing/2014/main" id="{69486F05-4B0D-4C2A-9DBD-EDB4A9AF4C89}"/>
              </a:ext>
            </a:extLst>
          </p:cNvPr>
          <p:cNvSpPr/>
          <p:nvPr/>
        </p:nvSpPr>
        <p:spPr>
          <a:xfrm>
            <a:off x="3983559" y="4541365"/>
            <a:ext cx="887579" cy="491778"/>
          </a:xfrm>
          <a:prstGeom prst="rect">
            <a:avLst/>
          </a:prstGeom>
          <a:solidFill>
            <a:schemeClr val="accent2">
              <a:lumMod val="20000"/>
              <a:lumOff val="80000"/>
            </a:schemeClr>
          </a:solidFill>
          <a:ln w="28575" cap="rnd"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137160" tIns="4286" rIns="68580" bIns="40508" numCol="1" spcCol="1270" anchor="ctr" anchorCtr="0">
            <a:noAutofit/>
            <a:flatTx/>
          </a:bodyPr>
          <a:lstStyle/>
          <a:p>
            <a:pPr defTabSz="300038" eaLnBrk="1" fontAlgn="auto" hangingPunct="1">
              <a:lnSpc>
                <a:spcPct val="90000"/>
              </a:lnSpc>
              <a:spcAft>
                <a:spcPct val="35000"/>
              </a:spcAft>
            </a:pPr>
            <a:r>
              <a:rPr lang="en-US" sz="675" b="1" dirty="0">
                <a:solidFill>
                  <a:srgbClr val="4868E5">
                    <a:lumMod val="50000"/>
                  </a:srgbClr>
                </a:solidFill>
                <a:latin typeface="Avenir Next LT Pro Light"/>
              </a:rPr>
              <a:t>Audit</a:t>
            </a:r>
          </a:p>
          <a:p>
            <a:pPr defTabSz="300038" eaLnBrk="1" fontAlgn="auto" hangingPunct="1">
              <a:lnSpc>
                <a:spcPct val="90000"/>
              </a:lnSpc>
              <a:spcAft>
                <a:spcPct val="35000"/>
              </a:spcAft>
            </a:pPr>
            <a:endParaRPr lang="en-US" sz="675" dirty="0">
              <a:solidFill>
                <a:srgbClr val="000000"/>
              </a:solidFill>
              <a:latin typeface="Avenir Next LT Pro Light"/>
            </a:endParaRPr>
          </a:p>
        </p:txBody>
      </p:sp>
      <p:sp>
        <p:nvSpPr>
          <p:cNvPr id="80" name="Rectangle 79">
            <a:extLst>
              <a:ext uri="{FF2B5EF4-FFF2-40B4-BE49-F238E27FC236}">
                <a16:creationId xmlns:a16="http://schemas.microsoft.com/office/drawing/2014/main" id="{68D4EB2F-F53A-4634-93F1-F6E94D652A9A}"/>
              </a:ext>
            </a:extLst>
          </p:cNvPr>
          <p:cNvSpPr/>
          <p:nvPr/>
        </p:nvSpPr>
        <p:spPr>
          <a:xfrm>
            <a:off x="4994916" y="2290568"/>
            <a:ext cx="887579" cy="382998"/>
          </a:xfrm>
          <a:prstGeom prst="rect">
            <a:avLst/>
          </a:prstGeom>
          <a:solidFill>
            <a:schemeClr val="accent2">
              <a:lumMod val="20000"/>
              <a:lumOff val="80000"/>
            </a:schemeClr>
          </a:solidFill>
          <a:ln w="28575" cap="rnd"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137160" tIns="4286" rIns="68580" bIns="40508" numCol="1" spcCol="1270" anchor="ctr" anchorCtr="0">
            <a:noAutofit/>
            <a:flatTx/>
          </a:bodyPr>
          <a:lstStyle/>
          <a:p>
            <a:pPr defTabSz="300038" eaLnBrk="1" fontAlgn="auto" hangingPunct="1">
              <a:lnSpc>
                <a:spcPct val="90000"/>
              </a:lnSpc>
              <a:spcAft>
                <a:spcPct val="35000"/>
              </a:spcAft>
            </a:pPr>
            <a:r>
              <a:rPr lang="en-US" sz="675" b="1" dirty="0">
                <a:solidFill>
                  <a:srgbClr val="4868E5">
                    <a:lumMod val="50000"/>
                  </a:srgbClr>
                </a:solidFill>
                <a:latin typeface="Avenir Next LT Pro Light"/>
              </a:rPr>
              <a:t>Paul Harris Society</a:t>
            </a:r>
          </a:p>
          <a:p>
            <a:pPr defTabSz="300038" eaLnBrk="1" fontAlgn="auto" hangingPunct="1">
              <a:lnSpc>
                <a:spcPct val="90000"/>
              </a:lnSpc>
              <a:spcAft>
                <a:spcPct val="35000"/>
              </a:spcAft>
            </a:pPr>
            <a:endParaRPr lang="en-US" sz="675" dirty="0">
              <a:solidFill>
                <a:srgbClr val="000000"/>
              </a:solidFill>
              <a:latin typeface="Avenir Next LT Pro Light"/>
            </a:endParaRPr>
          </a:p>
        </p:txBody>
      </p:sp>
      <p:sp>
        <p:nvSpPr>
          <p:cNvPr id="82" name="Rectangle 81">
            <a:extLst>
              <a:ext uri="{FF2B5EF4-FFF2-40B4-BE49-F238E27FC236}">
                <a16:creationId xmlns:a16="http://schemas.microsoft.com/office/drawing/2014/main" id="{CEDC3A43-8865-477E-91D6-5A04FA98A87E}"/>
              </a:ext>
            </a:extLst>
          </p:cNvPr>
          <p:cNvSpPr/>
          <p:nvPr/>
        </p:nvSpPr>
        <p:spPr>
          <a:xfrm>
            <a:off x="4981675" y="2733110"/>
            <a:ext cx="887579" cy="371954"/>
          </a:xfrm>
          <a:prstGeom prst="rect">
            <a:avLst/>
          </a:prstGeom>
          <a:solidFill>
            <a:schemeClr val="accent2">
              <a:lumMod val="20000"/>
              <a:lumOff val="80000"/>
            </a:schemeClr>
          </a:solidFill>
          <a:ln w="28575" cap="rnd"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137160" tIns="4286" rIns="68580" bIns="40508" numCol="1" spcCol="1270" anchor="ctr" anchorCtr="0">
            <a:noAutofit/>
            <a:flatTx/>
          </a:bodyPr>
          <a:lstStyle/>
          <a:p>
            <a:pPr defTabSz="300038" eaLnBrk="1" fontAlgn="auto" hangingPunct="1">
              <a:lnSpc>
                <a:spcPct val="90000"/>
              </a:lnSpc>
              <a:spcAft>
                <a:spcPct val="35000"/>
              </a:spcAft>
            </a:pPr>
            <a:r>
              <a:rPr lang="en-US" sz="675" b="1" dirty="0">
                <a:solidFill>
                  <a:srgbClr val="4868E5">
                    <a:lumMod val="50000"/>
                  </a:srgbClr>
                </a:solidFill>
                <a:latin typeface="Avenir Next LT Pro Light"/>
              </a:rPr>
              <a:t>White Hat Society</a:t>
            </a:r>
          </a:p>
          <a:p>
            <a:pPr defTabSz="300038" eaLnBrk="1" fontAlgn="auto" hangingPunct="1">
              <a:lnSpc>
                <a:spcPct val="90000"/>
              </a:lnSpc>
              <a:spcAft>
                <a:spcPct val="35000"/>
              </a:spcAft>
            </a:pPr>
            <a:endParaRPr lang="en-US" sz="675" dirty="0">
              <a:solidFill>
                <a:srgbClr val="000000"/>
              </a:solidFill>
              <a:latin typeface="Avenir Next LT Pro Light"/>
            </a:endParaRPr>
          </a:p>
        </p:txBody>
      </p:sp>
      <p:sp>
        <p:nvSpPr>
          <p:cNvPr id="88" name="Rectangle 87">
            <a:extLst>
              <a:ext uri="{FF2B5EF4-FFF2-40B4-BE49-F238E27FC236}">
                <a16:creationId xmlns:a16="http://schemas.microsoft.com/office/drawing/2014/main" id="{6B123812-E894-4FD1-AA1B-613F7F3758C9}"/>
              </a:ext>
            </a:extLst>
          </p:cNvPr>
          <p:cNvSpPr/>
          <p:nvPr/>
        </p:nvSpPr>
        <p:spPr>
          <a:xfrm>
            <a:off x="4987195" y="3499228"/>
            <a:ext cx="887579" cy="427266"/>
          </a:xfrm>
          <a:prstGeom prst="rect">
            <a:avLst/>
          </a:prstGeom>
          <a:solidFill>
            <a:schemeClr val="accent2">
              <a:lumMod val="20000"/>
              <a:lumOff val="80000"/>
            </a:schemeClr>
          </a:solidFill>
          <a:ln w="28575" cap="rnd"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137160" tIns="4286" rIns="68580" bIns="40508" numCol="1" spcCol="1270" anchor="ctr" anchorCtr="0">
            <a:noAutofit/>
            <a:flatTx/>
          </a:bodyPr>
          <a:lstStyle/>
          <a:p>
            <a:pPr defTabSz="300038" eaLnBrk="1" fontAlgn="auto" hangingPunct="1">
              <a:lnSpc>
                <a:spcPct val="90000"/>
              </a:lnSpc>
              <a:spcAft>
                <a:spcPct val="35000"/>
              </a:spcAft>
            </a:pPr>
            <a:r>
              <a:rPr lang="en-US" sz="675" b="1" dirty="0">
                <a:solidFill>
                  <a:srgbClr val="4868E5">
                    <a:lumMod val="50000"/>
                  </a:srgbClr>
                </a:solidFill>
                <a:latin typeface="Avenir Next LT Pro Light"/>
              </a:rPr>
              <a:t>Peace Fellowship</a:t>
            </a:r>
          </a:p>
          <a:p>
            <a:pPr defTabSz="300038" eaLnBrk="1" fontAlgn="auto" hangingPunct="1">
              <a:lnSpc>
                <a:spcPct val="90000"/>
              </a:lnSpc>
              <a:spcAft>
                <a:spcPct val="35000"/>
              </a:spcAft>
            </a:pPr>
            <a:endParaRPr lang="en-US" sz="675" dirty="0">
              <a:solidFill>
                <a:srgbClr val="000000"/>
              </a:solidFill>
              <a:latin typeface="Avenir Next LT Pro Light"/>
            </a:endParaRPr>
          </a:p>
        </p:txBody>
      </p:sp>
      <p:sp>
        <p:nvSpPr>
          <p:cNvPr id="89" name="Rectangle 88">
            <a:extLst>
              <a:ext uri="{FF2B5EF4-FFF2-40B4-BE49-F238E27FC236}">
                <a16:creationId xmlns:a16="http://schemas.microsoft.com/office/drawing/2014/main" id="{101BB425-01EA-4DC4-8346-8DB02BF30EB7}"/>
              </a:ext>
            </a:extLst>
          </p:cNvPr>
          <p:cNvSpPr/>
          <p:nvPr/>
        </p:nvSpPr>
        <p:spPr>
          <a:xfrm>
            <a:off x="4994362" y="4374112"/>
            <a:ext cx="872457" cy="307835"/>
          </a:xfrm>
          <a:prstGeom prst="rect">
            <a:avLst/>
          </a:prstGeom>
          <a:solidFill>
            <a:schemeClr val="accent2">
              <a:lumMod val="20000"/>
              <a:lumOff val="80000"/>
            </a:schemeClr>
          </a:solidFill>
          <a:ln w="28575" cap="rnd"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137160" tIns="4286" rIns="68580" bIns="40508" numCol="1" spcCol="1270" anchor="ctr" anchorCtr="0">
            <a:noAutofit/>
            <a:flatTx/>
          </a:bodyPr>
          <a:lstStyle/>
          <a:p>
            <a:pPr defTabSz="300038" eaLnBrk="1" fontAlgn="auto" hangingPunct="1">
              <a:lnSpc>
                <a:spcPct val="90000"/>
              </a:lnSpc>
              <a:spcAft>
                <a:spcPct val="35000"/>
              </a:spcAft>
            </a:pPr>
            <a:r>
              <a:rPr lang="en-US" sz="675" b="1" dirty="0">
                <a:solidFill>
                  <a:srgbClr val="4868E5">
                    <a:lumMod val="50000"/>
                  </a:srgbClr>
                </a:solidFill>
                <a:latin typeface="Avenir Next LT Pro Light"/>
              </a:rPr>
              <a:t>Stewardship</a:t>
            </a:r>
          </a:p>
          <a:p>
            <a:pPr defTabSz="300038" eaLnBrk="1" fontAlgn="auto" hangingPunct="1">
              <a:lnSpc>
                <a:spcPct val="90000"/>
              </a:lnSpc>
              <a:spcAft>
                <a:spcPct val="35000"/>
              </a:spcAft>
            </a:pPr>
            <a:endParaRPr lang="en-US" sz="675" dirty="0">
              <a:solidFill>
                <a:srgbClr val="000000"/>
              </a:solidFill>
              <a:latin typeface="Avenir Next LT Pro Light"/>
            </a:endParaRPr>
          </a:p>
        </p:txBody>
      </p:sp>
      <p:sp>
        <p:nvSpPr>
          <p:cNvPr id="90" name="Rectangle 89">
            <a:extLst>
              <a:ext uri="{FF2B5EF4-FFF2-40B4-BE49-F238E27FC236}">
                <a16:creationId xmlns:a16="http://schemas.microsoft.com/office/drawing/2014/main" id="{4ECE7846-BE98-47AC-ADF2-31EF8D8EFC4B}"/>
              </a:ext>
            </a:extLst>
          </p:cNvPr>
          <p:cNvSpPr/>
          <p:nvPr/>
        </p:nvSpPr>
        <p:spPr>
          <a:xfrm>
            <a:off x="4982591" y="3972036"/>
            <a:ext cx="887579" cy="358498"/>
          </a:xfrm>
          <a:prstGeom prst="rect">
            <a:avLst/>
          </a:prstGeom>
          <a:solidFill>
            <a:schemeClr val="accent2">
              <a:lumMod val="20000"/>
              <a:lumOff val="80000"/>
            </a:schemeClr>
          </a:solidFill>
          <a:ln w="28575" cap="rnd"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137160" tIns="4286" rIns="68580" bIns="40508" numCol="1" spcCol="1270" anchor="ctr" anchorCtr="0">
            <a:noAutofit/>
            <a:flatTx/>
          </a:bodyPr>
          <a:lstStyle/>
          <a:p>
            <a:pPr defTabSz="300038" eaLnBrk="1" fontAlgn="auto" hangingPunct="1">
              <a:lnSpc>
                <a:spcPct val="90000"/>
              </a:lnSpc>
              <a:spcAft>
                <a:spcPct val="35000"/>
              </a:spcAft>
            </a:pPr>
            <a:r>
              <a:rPr lang="en-US" sz="675" b="1">
                <a:solidFill>
                  <a:srgbClr val="4868E5">
                    <a:lumMod val="50000"/>
                  </a:srgbClr>
                </a:solidFill>
                <a:latin typeface="Avenir Next LT Pro Light"/>
              </a:rPr>
              <a:t>Rotary Scholarships</a:t>
            </a:r>
            <a:endParaRPr lang="en-US" sz="675" b="1" dirty="0">
              <a:solidFill>
                <a:srgbClr val="4868E5">
                  <a:lumMod val="50000"/>
                </a:srgbClr>
              </a:solidFill>
              <a:latin typeface="Avenir Next LT Pro Light"/>
            </a:endParaRPr>
          </a:p>
          <a:p>
            <a:pPr defTabSz="300038" eaLnBrk="1" fontAlgn="auto" hangingPunct="1">
              <a:lnSpc>
                <a:spcPct val="90000"/>
              </a:lnSpc>
              <a:spcAft>
                <a:spcPct val="35000"/>
              </a:spcAft>
            </a:pPr>
            <a:endParaRPr lang="en-US" sz="675" dirty="0">
              <a:solidFill>
                <a:srgbClr val="000000"/>
              </a:solidFill>
              <a:latin typeface="Avenir Next LT Pro Light"/>
            </a:endParaRPr>
          </a:p>
        </p:txBody>
      </p:sp>
      <p:sp>
        <p:nvSpPr>
          <p:cNvPr id="91" name="Rectangle 90">
            <a:extLst>
              <a:ext uri="{FF2B5EF4-FFF2-40B4-BE49-F238E27FC236}">
                <a16:creationId xmlns:a16="http://schemas.microsoft.com/office/drawing/2014/main" id="{BE9E405A-AA40-49AF-89E0-753F631D26EC}"/>
              </a:ext>
            </a:extLst>
          </p:cNvPr>
          <p:cNvSpPr/>
          <p:nvPr/>
        </p:nvSpPr>
        <p:spPr>
          <a:xfrm>
            <a:off x="4981675" y="4725526"/>
            <a:ext cx="887579" cy="307835"/>
          </a:xfrm>
          <a:prstGeom prst="rect">
            <a:avLst/>
          </a:prstGeom>
          <a:solidFill>
            <a:schemeClr val="accent2">
              <a:lumMod val="20000"/>
              <a:lumOff val="80000"/>
            </a:schemeClr>
          </a:solidFill>
          <a:ln w="28575" cap="rnd"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137160" tIns="4286" rIns="68580" bIns="40508" numCol="1" spcCol="1270" anchor="ctr" anchorCtr="0">
            <a:noAutofit/>
            <a:flatTx/>
          </a:bodyPr>
          <a:lstStyle/>
          <a:p>
            <a:pPr defTabSz="300038" eaLnBrk="1" fontAlgn="auto" hangingPunct="1">
              <a:lnSpc>
                <a:spcPct val="90000"/>
              </a:lnSpc>
              <a:spcAft>
                <a:spcPct val="35000"/>
              </a:spcAft>
            </a:pPr>
            <a:r>
              <a:rPr lang="en-US" sz="675" b="1" dirty="0">
                <a:solidFill>
                  <a:srgbClr val="4868E5">
                    <a:lumMod val="50000"/>
                  </a:srgbClr>
                </a:solidFill>
                <a:latin typeface="Avenir Next LT Pro Light"/>
              </a:rPr>
              <a:t>Vocational Training Team</a:t>
            </a:r>
            <a:endParaRPr lang="en-US" sz="675" dirty="0">
              <a:solidFill>
                <a:srgbClr val="000000"/>
              </a:solidFill>
              <a:latin typeface="Avenir Next LT Pro Light"/>
            </a:endParaRPr>
          </a:p>
        </p:txBody>
      </p:sp>
      <p:sp>
        <p:nvSpPr>
          <p:cNvPr id="92" name="Rectangle 91">
            <a:extLst>
              <a:ext uri="{FF2B5EF4-FFF2-40B4-BE49-F238E27FC236}">
                <a16:creationId xmlns:a16="http://schemas.microsoft.com/office/drawing/2014/main" id="{B59E15DB-60DB-49C4-8C65-B3CE8A260C1F}"/>
              </a:ext>
            </a:extLst>
          </p:cNvPr>
          <p:cNvSpPr/>
          <p:nvPr/>
        </p:nvSpPr>
        <p:spPr>
          <a:xfrm>
            <a:off x="4981675" y="3146237"/>
            <a:ext cx="887579" cy="331149"/>
          </a:xfrm>
          <a:prstGeom prst="rect">
            <a:avLst/>
          </a:prstGeom>
          <a:solidFill>
            <a:schemeClr val="accent2">
              <a:lumMod val="20000"/>
              <a:lumOff val="80000"/>
            </a:schemeClr>
          </a:solidFill>
          <a:ln w="28575" cap="rnd"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137160" tIns="4286" rIns="68580" bIns="40508" numCol="1" spcCol="1270" anchor="ctr" anchorCtr="0">
            <a:noAutofit/>
            <a:flatTx/>
          </a:bodyPr>
          <a:lstStyle/>
          <a:p>
            <a:pPr defTabSz="300038" eaLnBrk="1" fontAlgn="auto" hangingPunct="1">
              <a:lnSpc>
                <a:spcPct val="90000"/>
              </a:lnSpc>
              <a:spcAft>
                <a:spcPct val="35000"/>
              </a:spcAft>
            </a:pPr>
            <a:r>
              <a:rPr lang="en-US" sz="675" b="1" dirty="0">
                <a:solidFill>
                  <a:srgbClr val="4868E5">
                    <a:lumMod val="50000"/>
                  </a:srgbClr>
                </a:solidFill>
                <a:latin typeface="Avenir Next LT Pro Light"/>
              </a:rPr>
              <a:t>Alumni</a:t>
            </a:r>
          </a:p>
          <a:p>
            <a:pPr defTabSz="300038" eaLnBrk="1" fontAlgn="auto" hangingPunct="1">
              <a:lnSpc>
                <a:spcPct val="90000"/>
              </a:lnSpc>
              <a:spcAft>
                <a:spcPct val="35000"/>
              </a:spcAft>
            </a:pPr>
            <a:endParaRPr lang="en-US" sz="675" dirty="0">
              <a:solidFill>
                <a:srgbClr val="000000"/>
              </a:solidFill>
              <a:latin typeface="Avenir Next LT Pro Light"/>
            </a:endParaRPr>
          </a:p>
        </p:txBody>
      </p:sp>
      <p:sp>
        <p:nvSpPr>
          <p:cNvPr id="93" name="Rectangle 92">
            <a:extLst>
              <a:ext uri="{FF2B5EF4-FFF2-40B4-BE49-F238E27FC236}">
                <a16:creationId xmlns:a16="http://schemas.microsoft.com/office/drawing/2014/main" id="{FF236B01-9D52-41AA-A376-226F1F00F99F}"/>
              </a:ext>
            </a:extLst>
          </p:cNvPr>
          <p:cNvSpPr/>
          <p:nvPr/>
        </p:nvSpPr>
        <p:spPr>
          <a:xfrm>
            <a:off x="6063279" y="1856936"/>
            <a:ext cx="845663" cy="418776"/>
          </a:xfrm>
          <a:prstGeom prst="rect">
            <a:avLst/>
          </a:prstGeom>
          <a:solidFill>
            <a:schemeClr val="tx2">
              <a:lumMod val="40000"/>
              <a:lumOff val="60000"/>
            </a:schemeClr>
          </a:solidFill>
          <a:ln w="28575" cap="rnd" cmpd="sng" algn="ctr">
            <a:solidFill>
              <a:schemeClr val="tx1"/>
            </a:solid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137160" tIns="4286" rIns="68580" bIns="40508" numCol="1" spcCol="1270" anchor="ctr" anchorCtr="0">
            <a:noAutofit/>
            <a:flatTx/>
          </a:bodyPr>
          <a:lstStyle/>
          <a:p>
            <a:pPr defTabSz="300038" eaLnBrk="1" fontAlgn="auto" hangingPunct="1">
              <a:lnSpc>
                <a:spcPct val="90000"/>
              </a:lnSpc>
              <a:spcAft>
                <a:spcPct val="35000"/>
              </a:spcAft>
            </a:pPr>
            <a:endParaRPr lang="en-US" sz="675" b="1" dirty="0">
              <a:solidFill>
                <a:srgbClr val="20A472">
                  <a:lumMod val="50000"/>
                </a:srgbClr>
              </a:solidFill>
              <a:latin typeface="Avenir Next LT Pro Light"/>
            </a:endParaRPr>
          </a:p>
          <a:p>
            <a:pPr defTabSz="300038" eaLnBrk="1" fontAlgn="auto" hangingPunct="1">
              <a:lnSpc>
                <a:spcPct val="90000"/>
              </a:lnSpc>
              <a:spcAft>
                <a:spcPct val="35000"/>
              </a:spcAft>
            </a:pPr>
            <a:r>
              <a:rPr lang="en-US" sz="675" b="1" dirty="0">
                <a:solidFill>
                  <a:srgbClr val="20A472">
                    <a:lumMod val="50000"/>
                  </a:srgbClr>
                </a:solidFill>
                <a:latin typeface="Avenir Next LT Pro Light"/>
              </a:rPr>
              <a:t>Youth Service</a:t>
            </a:r>
          </a:p>
          <a:p>
            <a:pPr defTabSz="300038" eaLnBrk="1" fontAlgn="auto" hangingPunct="1">
              <a:lnSpc>
                <a:spcPct val="90000"/>
              </a:lnSpc>
              <a:spcAft>
                <a:spcPct val="35000"/>
              </a:spcAft>
            </a:pPr>
            <a:r>
              <a:rPr lang="en-US" sz="675" b="1" dirty="0">
                <a:solidFill>
                  <a:srgbClr val="20A472">
                    <a:lumMod val="50000"/>
                  </a:srgbClr>
                </a:solidFill>
                <a:latin typeface="Avenir Next LT Pro Light"/>
              </a:rPr>
              <a:t>Jen Tanouye</a:t>
            </a:r>
          </a:p>
          <a:p>
            <a:pPr defTabSz="300038" eaLnBrk="1" fontAlgn="auto" hangingPunct="1">
              <a:lnSpc>
                <a:spcPct val="90000"/>
              </a:lnSpc>
              <a:spcAft>
                <a:spcPct val="35000"/>
              </a:spcAft>
            </a:pPr>
            <a:endParaRPr lang="en-US" sz="675" dirty="0">
              <a:solidFill>
                <a:srgbClr val="000000"/>
              </a:solidFill>
              <a:latin typeface="Avenir Next LT Pro Light"/>
            </a:endParaRPr>
          </a:p>
        </p:txBody>
      </p:sp>
      <p:sp>
        <p:nvSpPr>
          <p:cNvPr id="101" name="Rectangle 100">
            <a:extLst>
              <a:ext uri="{FF2B5EF4-FFF2-40B4-BE49-F238E27FC236}">
                <a16:creationId xmlns:a16="http://schemas.microsoft.com/office/drawing/2014/main" id="{FB7CDA27-C1A9-4515-8E10-180A4B2E6ED9}"/>
              </a:ext>
            </a:extLst>
          </p:cNvPr>
          <p:cNvSpPr/>
          <p:nvPr/>
        </p:nvSpPr>
        <p:spPr>
          <a:xfrm>
            <a:off x="3012527" y="3425300"/>
            <a:ext cx="838798" cy="331172"/>
          </a:xfrm>
          <a:prstGeom prst="rect">
            <a:avLst/>
          </a:prstGeom>
          <a:solidFill>
            <a:schemeClr val="accent3">
              <a:lumMod val="20000"/>
              <a:lumOff val="80000"/>
            </a:schemeClr>
          </a:solidFill>
          <a:ln w="28575" cap="rnd"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137160" tIns="4286" rIns="68580" bIns="40508" numCol="1" spcCol="1270" anchor="ctr" anchorCtr="0">
            <a:noAutofit/>
            <a:flatTx/>
          </a:bodyPr>
          <a:lstStyle/>
          <a:p>
            <a:pPr defTabSz="300038" eaLnBrk="1" fontAlgn="auto" hangingPunct="1">
              <a:lnSpc>
                <a:spcPct val="90000"/>
              </a:lnSpc>
              <a:spcAft>
                <a:spcPct val="35000"/>
              </a:spcAft>
            </a:pPr>
            <a:r>
              <a:rPr lang="en-US" sz="675" b="1" dirty="0">
                <a:solidFill>
                  <a:srgbClr val="20A472">
                    <a:lumMod val="50000"/>
                  </a:srgbClr>
                </a:solidFill>
                <a:latin typeface="Avenir Next LT Pro Light"/>
              </a:rPr>
              <a:t>Travel Coordinator</a:t>
            </a:r>
          </a:p>
          <a:p>
            <a:pPr defTabSz="300038" eaLnBrk="1" fontAlgn="auto" hangingPunct="1">
              <a:lnSpc>
                <a:spcPct val="90000"/>
              </a:lnSpc>
              <a:spcAft>
                <a:spcPct val="35000"/>
              </a:spcAft>
            </a:pPr>
            <a:r>
              <a:rPr lang="en-US" sz="675" dirty="0">
                <a:solidFill>
                  <a:srgbClr val="000000"/>
                </a:solidFill>
                <a:latin typeface="Avenir Next LT Pro Light"/>
              </a:rPr>
              <a:t>Laurie Yoshida</a:t>
            </a:r>
          </a:p>
        </p:txBody>
      </p:sp>
      <p:sp>
        <p:nvSpPr>
          <p:cNvPr id="102" name="Rectangle 101">
            <a:extLst>
              <a:ext uri="{FF2B5EF4-FFF2-40B4-BE49-F238E27FC236}">
                <a16:creationId xmlns:a16="http://schemas.microsoft.com/office/drawing/2014/main" id="{5D52B161-E1E8-4ED0-BDA0-D449FA1123E1}"/>
              </a:ext>
            </a:extLst>
          </p:cNvPr>
          <p:cNvSpPr/>
          <p:nvPr/>
        </p:nvSpPr>
        <p:spPr>
          <a:xfrm>
            <a:off x="6063279" y="2350553"/>
            <a:ext cx="845663" cy="382998"/>
          </a:xfrm>
          <a:prstGeom prst="rect">
            <a:avLst/>
          </a:prstGeom>
          <a:solidFill>
            <a:schemeClr val="tx2">
              <a:lumMod val="40000"/>
              <a:lumOff val="60000"/>
            </a:schemeClr>
          </a:solidFill>
          <a:ln w="28575" cap="rnd"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137160" tIns="4286" rIns="68580" bIns="40508" numCol="1" spcCol="1270" anchor="ctr" anchorCtr="0">
            <a:noAutofit/>
            <a:flatTx/>
          </a:bodyPr>
          <a:lstStyle/>
          <a:p>
            <a:pPr defTabSz="300038" eaLnBrk="1" fontAlgn="auto" hangingPunct="1">
              <a:lnSpc>
                <a:spcPct val="90000"/>
              </a:lnSpc>
              <a:spcAft>
                <a:spcPct val="35000"/>
              </a:spcAft>
            </a:pPr>
            <a:r>
              <a:rPr lang="en-US" sz="675" b="1" dirty="0">
                <a:solidFill>
                  <a:srgbClr val="20A472">
                    <a:lumMod val="50000"/>
                  </a:srgbClr>
                </a:solidFill>
                <a:latin typeface="Avenir Next LT Pro Light"/>
              </a:rPr>
              <a:t>Interact - HS</a:t>
            </a:r>
          </a:p>
          <a:p>
            <a:pPr defTabSz="300038" eaLnBrk="1" fontAlgn="auto" hangingPunct="1">
              <a:lnSpc>
                <a:spcPct val="90000"/>
              </a:lnSpc>
              <a:spcAft>
                <a:spcPct val="35000"/>
              </a:spcAft>
            </a:pPr>
            <a:endParaRPr lang="en-US" sz="675" dirty="0">
              <a:solidFill>
                <a:srgbClr val="000000"/>
              </a:solidFill>
              <a:latin typeface="Avenir Next LT Pro Light"/>
            </a:endParaRPr>
          </a:p>
        </p:txBody>
      </p:sp>
      <p:sp>
        <p:nvSpPr>
          <p:cNvPr id="103" name="Rectangle 102">
            <a:extLst>
              <a:ext uri="{FF2B5EF4-FFF2-40B4-BE49-F238E27FC236}">
                <a16:creationId xmlns:a16="http://schemas.microsoft.com/office/drawing/2014/main" id="{10FC1280-290F-40EF-908F-326777F18E0A}"/>
              </a:ext>
            </a:extLst>
          </p:cNvPr>
          <p:cNvSpPr/>
          <p:nvPr/>
        </p:nvSpPr>
        <p:spPr>
          <a:xfrm>
            <a:off x="6057804" y="2768581"/>
            <a:ext cx="845663" cy="423302"/>
          </a:xfrm>
          <a:prstGeom prst="rect">
            <a:avLst/>
          </a:prstGeom>
          <a:solidFill>
            <a:schemeClr val="tx2">
              <a:lumMod val="40000"/>
              <a:lumOff val="60000"/>
            </a:schemeClr>
          </a:solidFill>
          <a:ln w="28575" cap="rnd"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137160" tIns="4286" rIns="68580" bIns="40508" numCol="1" spcCol="1270" anchor="ctr" anchorCtr="0">
            <a:noAutofit/>
            <a:flatTx/>
          </a:bodyPr>
          <a:lstStyle/>
          <a:p>
            <a:pPr defTabSz="300038" eaLnBrk="1" fontAlgn="auto" hangingPunct="1">
              <a:lnSpc>
                <a:spcPct val="90000"/>
              </a:lnSpc>
              <a:spcAft>
                <a:spcPct val="35000"/>
              </a:spcAft>
            </a:pPr>
            <a:r>
              <a:rPr lang="en-US" sz="675" b="1" dirty="0">
                <a:solidFill>
                  <a:srgbClr val="20A472">
                    <a:lumMod val="50000"/>
                  </a:srgbClr>
                </a:solidFill>
                <a:latin typeface="Avenir Next LT Pro Light"/>
              </a:rPr>
              <a:t>Interact-MS</a:t>
            </a:r>
          </a:p>
          <a:p>
            <a:pPr defTabSz="300038" eaLnBrk="1" fontAlgn="auto" hangingPunct="1">
              <a:lnSpc>
                <a:spcPct val="90000"/>
              </a:lnSpc>
              <a:spcAft>
                <a:spcPct val="35000"/>
              </a:spcAft>
            </a:pPr>
            <a:endParaRPr lang="en-US" sz="675" dirty="0">
              <a:solidFill>
                <a:srgbClr val="000000"/>
              </a:solidFill>
              <a:latin typeface="Avenir Next LT Pro Light"/>
            </a:endParaRPr>
          </a:p>
        </p:txBody>
      </p:sp>
      <p:sp>
        <p:nvSpPr>
          <p:cNvPr id="104" name="Rectangle 103">
            <a:extLst>
              <a:ext uri="{FF2B5EF4-FFF2-40B4-BE49-F238E27FC236}">
                <a16:creationId xmlns:a16="http://schemas.microsoft.com/office/drawing/2014/main" id="{4015E029-8020-4DBB-B262-6A498137BFE7}"/>
              </a:ext>
            </a:extLst>
          </p:cNvPr>
          <p:cNvSpPr/>
          <p:nvPr/>
        </p:nvSpPr>
        <p:spPr>
          <a:xfrm>
            <a:off x="6063278" y="3733115"/>
            <a:ext cx="845663" cy="394317"/>
          </a:xfrm>
          <a:prstGeom prst="rect">
            <a:avLst/>
          </a:prstGeom>
          <a:solidFill>
            <a:schemeClr val="tx2">
              <a:lumMod val="40000"/>
              <a:lumOff val="60000"/>
            </a:schemeClr>
          </a:solidFill>
          <a:ln w="28575" cap="rnd"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137160" tIns="4286" rIns="68580" bIns="40508" numCol="1" spcCol="1270" anchor="ctr" anchorCtr="0">
            <a:noAutofit/>
            <a:flatTx/>
          </a:bodyPr>
          <a:lstStyle/>
          <a:p>
            <a:pPr defTabSz="300038" eaLnBrk="1" fontAlgn="auto" hangingPunct="1">
              <a:lnSpc>
                <a:spcPct val="90000"/>
              </a:lnSpc>
              <a:spcAft>
                <a:spcPct val="35000"/>
              </a:spcAft>
            </a:pPr>
            <a:r>
              <a:rPr lang="en-US" sz="675" b="1" dirty="0">
                <a:solidFill>
                  <a:srgbClr val="20A472">
                    <a:lumMod val="50000"/>
                  </a:srgbClr>
                </a:solidFill>
                <a:latin typeface="Avenir Next LT Pro Light"/>
              </a:rPr>
              <a:t>Youth Protection </a:t>
            </a:r>
          </a:p>
          <a:p>
            <a:pPr defTabSz="300038" eaLnBrk="1" fontAlgn="auto" hangingPunct="1">
              <a:lnSpc>
                <a:spcPct val="90000"/>
              </a:lnSpc>
              <a:spcAft>
                <a:spcPct val="35000"/>
              </a:spcAft>
            </a:pPr>
            <a:r>
              <a:rPr lang="en-US" sz="675" b="1" dirty="0">
                <a:solidFill>
                  <a:srgbClr val="20A472">
                    <a:lumMod val="50000"/>
                  </a:srgbClr>
                </a:solidFill>
                <a:latin typeface="Avenir Next LT Pro Light"/>
              </a:rPr>
              <a:t>Peter Evans</a:t>
            </a:r>
            <a:endParaRPr lang="en-US" sz="675" dirty="0">
              <a:solidFill>
                <a:srgbClr val="000000"/>
              </a:solidFill>
              <a:latin typeface="Avenir Next LT Pro Light"/>
            </a:endParaRPr>
          </a:p>
        </p:txBody>
      </p:sp>
      <p:sp>
        <p:nvSpPr>
          <p:cNvPr id="105" name="Rectangle 104">
            <a:extLst>
              <a:ext uri="{FF2B5EF4-FFF2-40B4-BE49-F238E27FC236}">
                <a16:creationId xmlns:a16="http://schemas.microsoft.com/office/drawing/2014/main" id="{B02D4C28-BD1F-4D6C-8C42-A7F825EFC4B2}"/>
              </a:ext>
            </a:extLst>
          </p:cNvPr>
          <p:cNvSpPr/>
          <p:nvPr/>
        </p:nvSpPr>
        <p:spPr>
          <a:xfrm>
            <a:off x="6058134" y="3257036"/>
            <a:ext cx="845663" cy="438779"/>
          </a:xfrm>
          <a:prstGeom prst="rect">
            <a:avLst/>
          </a:prstGeom>
          <a:solidFill>
            <a:schemeClr val="tx2">
              <a:lumMod val="40000"/>
              <a:lumOff val="60000"/>
            </a:schemeClr>
          </a:solidFill>
          <a:ln w="28575" cap="rnd"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137160" tIns="4286" rIns="68580" bIns="40508" numCol="1" spcCol="1270" anchor="ctr" anchorCtr="0">
            <a:noAutofit/>
            <a:flatTx/>
          </a:bodyPr>
          <a:lstStyle/>
          <a:p>
            <a:pPr defTabSz="300038" eaLnBrk="1" fontAlgn="auto" hangingPunct="1">
              <a:lnSpc>
                <a:spcPct val="90000"/>
              </a:lnSpc>
              <a:spcAft>
                <a:spcPct val="35000"/>
              </a:spcAft>
            </a:pPr>
            <a:r>
              <a:rPr lang="en-US" sz="675" b="1" dirty="0">
                <a:solidFill>
                  <a:srgbClr val="20A472">
                    <a:lumMod val="50000"/>
                  </a:srgbClr>
                </a:solidFill>
                <a:latin typeface="Avenir Next LT Pro Light"/>
              </a:rPr>
              <a:t>RYLA</a:t>
            </a:r>
          </a:p>
          <a:p>
            <a:pPr defTabSz="300038" eaLnBrk="1" fontAlgn="auto" hangingPunct="1">
              <a:lnSpc>
                <a:spcPct val="90000"/>
              </a:lnSpc>
              <a:spcAft>
                <a:spcPct val="35000"/>
              </a:spcAft>
            </a:pPr>
            <a:endParaRPr lang="en-US" sz="675" dirty="0">
              <a:solidFill>
                <a:srgbClr val="000000"/>
              </a:solidFill>
              <a:latin typeface="Avenir Next LT Pro Light"/>
            </a:endParaRPr>
          </a:p>
        </p:txBody>
      </p:sp>
      <p:sp>
        <p:nvSpPr>
          <p:cNvPr id="106" name="Rectangle 105">
            <a:extLst>
              <a:ext uri="{FF2B5EF4-FFF2-40B4-BE49-F238E27FC236}">
                <a16:creationId xmlns:a16="http://schemas.microsoft.com/office/drawing/2014/main" id="{6A5DACC8-7BC0-437B-9C0E-0EC0751D583D}"/>
              </a:ext>
            </a:extLst>
          </p:cNvPr>
          <p:cNvSpPr/>
          <p:nvPr/>
        </p:nvSpPr>
        <p:spPr>
          <a:xfrm>
            <a:off x="6063279" y="4649286"/>
            <a:ext cx="845663" cy="396095"/>
          </a:xfrm>
          <a:prstGeom prst="rect">
            <a:avLst/>
          </a:prstGeom>
          <a:solidFill>
            <a:schemeClr val="tx2">
              <a:lumMod val="40000"/>
              <a:lumOff val="60000"/>
            </a:schemeClr>
          </a:solidFill>
          <a:ln w="28575" cap="rnd"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137160" tIns="4286" rIns="68580" bIns="40508" numCol="1" spcCol="1270" anchor="ctr" anchorCtr="0">
            <a:noAutofit/>
            <a:flatTx/>
          </a:bodyPr>
          <a:lstStyle/>
          <a:p>
            <a:pPr defTabSz="300038" eaLnBrk="1" fontAlgn="auto" hangingPunct="1">
              <a:lnSpc>
                <a:spcPct val="90000"/>
              </a:lnSpc>
              <a:spcAft>
                <a:spcPct val="35000"/>
              </a:spcAft>
            </a:pPr>
            <a:r>
              <a:rPr lang="en-US" sz="675" b="1" dirty="0">
                <a:solidFill>
                  <a:srgbClr val="20A472">
                    <a:lumMod val="50000"/>
                  </a:srgbClr>
                </a:solidFill>
                <a:latin typeface="Avenir Next LT Pro Light"/>
              </a:rPr>
              <a:t>Service Exchange</a:t>
            </a:r>
          </a:p>
          <a:p>
            <a:pPr defTabSz="300038" eaLnBrk="1" fontAlgn="auto" hangingPunct="1">
              <a:lnSpc>
                <a:spcPct val="90000"/>
              </a:lnSpc>
              <a:spcAft>
                <a:spcPct val="35000"/>
              </a:spcAft>
            </a:pPr>
            <a:endParaRPr lang="en-US" sz="675" dirty="0">
              <a:solidFill>
                <a:srgbClr val="000000"/>
              </a:solidFill>
              <a:latin typeface="Avenir Next LT Pro Light"/>
            </a:endParaRPr>
          </a:p>
        </p:txBody>
      </p:sp>
      <p:sp>
        <p:nvSpPr>
          <p:cNvPr id="107" name="Rectangle 106">
            <a:extLst>
              <a:ext uri="{FF2B5EF4-FFF2-40B4-BE49-F238E27FC236}">
                <a16:creationId xmlns:a16="http://schemas.microsoft.com/office/drawing/2014/main" id="{90DB3DBB-27D8-4BF8-8CE8-63EE8FF93BF5}"/>
              </a:ext>
            </a:extLst>
          </p:cNvPr>
          <p:cNvSpPr/>
          <p:nvPr/>
        </p:nvSpPr>
        <p:spPr>
          <a:xfrm>
            <a:off x="6052264" y="4202033"/>
            <a:ext cx="845663" cy="396095"/>
          </a:xfrm>
          <a:prstGeom prst="rect">
            <a:avLst/>
          </a:prstGeom>
          <a:solidFill>
            <a:schemeClr val="tx2">
              <a:lumMod val="40000"/>
              <a:lumOff val="60000"/>
            </a:schemeClr>
          </a:solidFill>
          <a:ln w="28575" cap="rnd"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137160" tIns="4286" rIns="68580" bIns="40508" numCol="1" spcCol="1270" anchor="ctr" anchorCtr="0">
            <a:noAutofit/>
            <a:flatTx/>
          </a:bodyPr>
          <a:lstStyle/>
          <a:p>
            <a:pPr defTabSz="300038" eaLnBrk="1" fontAlgn="auto" hangingPunct="1">
              <a:lnSpc>
                <a:spcPct val="90000"/>
              </a:lnSpc>
              <a:spcAft>
                <a:spcPct val="35000"/>
              </a:spcAft>
            </a:pPr>
            <a:endParaRPr lang="en-US" sz="675" b="1" dirty="0">
              <a:solidFill>
                <a:srgbClr val="20A472">
                  <a:lumMod val="50000"/>
                </a:srgbClr>
              </a:solidFill>
              <a:latin typeface="Avenir Next LT Pro Light"/>
            </a:endParaRPr>
          </a:p>
          <a:p>
            <a:pPr defTabSz="300038" eaLnBrk="1" fontAlgn="auto" hangingPunct="1">
              <a:lnSpc>
                <a:spcPct val="90000"/>
              </a:lnSpc>
              <a:spcAft>
                <a:spcPct val="35000"/>
              </a:spcAft>
            </a:pPr>
            <a:r>
              <a:rPr lang="en-US" sz="675" b="1" dirty="0">
                <a:solidFill>
                  <a:srgbClr val="20A472">
                    <a:lumMod val="50000"/>
                  </a:srgbClr>
                </a:solidFill>
                <a:latin typeface="Avenir Next LT Pro Light"/>
              </a:rPr>
              <a:t>Youth Exchange </a:t>
            </a:r>
          </a:p>
          <a:p>
            <a:pPr defTabSz="300038" eaLnBrk="1" fontAlgn="auto" hangingPunct="1">
              <a:lnSpc>
                <a:spcPct val="90000"/>
              </a:lnSpc>
              <a:spcAft>
                <a:spcPct val="35000"/>
              </a:spcAft>
            </a:pPr>
            <a:r>
              <a:rPr lang="en-US" sz="675" b="1" dirty="0">
                <a:solidFill>
                  <a:srgbClr val="20A472">
                    <a:lumMod val="50000"/>
                  </a:srgbClr>
                </a:solidFill>
                <a:latin typeface="Avenir Next LT Pro Light"/>
              </a:rPr>
              <a:t>Tom Gross</a:t>
            </a:r>
          </a:p>
          <a:p>
            <a:pPr defTabSz="300038" eaLnBrk="1" fontAlgn="auto" hangingPunct="1">
              <a:lnSpc>
                <a:spcPct val="90000"/>
              </a:lnSpc>
              <a:spcAft>
                <a:spcPct val="35000"/>
              </a:spcAft>
            </a:pPr>
            <a:endParaRPr lang="en-US" sz="675" dirty="0">
              <a:solidFill>
                <a:srgbClr val="000000"/>
              </a:solidFill>
              <a:latin typeface="Avenir Next LT Pro Light"/>
            </a:endParaRPr>
          </a:p>
        </p:txBody>
      </p:sp>
      <p:sp>
        <p:nvSpPr>
          <p:cNvPr id="108" name="Rectangle 107">
            <a:extLst>
              <a:ext uri="{FF2B5EF4-FFF2-40B4-BE49-F238E27FC236}">
                <a16:creationId xmlns:a16="http://schemas.microsoft.com/office/drawing/2014/main" id="{DD82790A-E5B3-4BAE-9439-AF8275D51507}"/>
              </a:ext>
            </a:extLst>
          </p:cNvPr>
          <p:cNvSpPr/>
          <p:nvPr/>
        </p:nvSpPr>
        <p:spPr>
          <a:xfrm>
            <a:off x="3027418" y="3809384"/>
            <a:ext cx="845663" cy="422501"/>
          </a:xfrm>
          <a:prstGeom prst="rect">
            <a:avLst/>
          </a:prstGeom>
          <a:solidFill>
            <a:schemeClr val="accent3">
              <a:lumMod val="20000"/>
              <a:lumOff val="80000"/>
            </a:schemeClr>
          </a:solidFill>
          <a:ln w="28575" cap="rnd"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137160" tIns="4286" rIns="68580" bIns="40508" numCol="1" spcCol="1270" anchor="ctr" anchorCtr="0">
            <a:noAutofit/>
            <a:flatTx/>
          </a:bodyPr>
          <a:lstStyle/>
          <a:p>
            <a:pPr defTabSz="300038" eaLnBrk="1" fontAlgn="auto" hangingPunct="1">
              <a:lnSpc>
                <a:spcPct val="90000"/>
              </a:lnSpc>
              <a:spcAft>
                <a:spcPct val="35000"/>
              </a:spcAft>
            </a:pPr>
            <a:r>
              <a:rPr lang="en-US" sz="675" b="1" dirty="0">
                <a:solidFill>
                  <a:srgbClr val="8439BD">
                    <a:lumMod val="50000"/>
                  </a:srgbClr>
                </a:solidFill>
                <a:latin typeface="Avenir Next LT Pro Light"/>
              </a:rPr>
              <a:t>District Conference</a:t>
            </a:r>
          </a:p>
          <a:p>
            <a:pPr defTabSz="300038" eaLnBrk="1" fontAlgn="auto" hangingPunct="1">
              <a:lnSpc>
                <a:spcPct val="90000"/>
              </a:lnSpc>
              <a:spcAft>
                <a:spcPct val="35000"/>
              </a:spcAft>
            </a:pPr>
            <a:endParaRPr lang="en-US" sz="675" dirty="0">
              <a:solidFill>
                <a:srgbClr val="8439BD">
                  <a:lumMod val="50000"/>
                </a:srgbClr>
              </a:solidFill>
              <a:latin typeface="Avenir Next LT Pro Light"/>
            </a:endParaRPr>
          </a:p>
        </p:txBody>
      </p:sp>
      <p:sp>
        <p:nvSpPr>
          <p:cNvPr id="110" name="Rectangle 109">
            <a:extLst>
              <a:ext uri="{FF2B5EF4-FFF2-40B4-BE49-F238E27FC236}">
                <a16:creationId xmlns:a16="http://schemas.microsoft.com/office/drawing/2014/main" id="{7D9E4BFA-2BE5-4E2A-BE19-A6780F65CE54}"/>
              </a:ext>
            </a:extLst>
          </p:cNvPr>
          <p:cNvSpPr/>
          <p:nvPr/>
        </p:nvSpPr>
        <p:spPr>
          <a:xfrm>
            <a:off x="7022986" y="2442323"/>
            <a:ext cx="923497" cy="447884"/>
          </a:xfrm>
          <a:prstGeom prst="rect">
            <a:avLst/>
          </a:prstGeom>
          <a:solidFill>
            <a:srgbClr val="FFFF00"/>
          </a:solidFill>
          <a:ln w="28575" cap="rnd"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137160" tIns="4286" rIns="68580" bIns="40508" numCol="1" spcCol="1270" anchor="ctr" anchorCtr="0">
            <a:noAutofit/>
            <a:flatTx/>
          </a:bodyPr>
          <a:lstStyle/>
          <a:p>
            <a:pPr defTabSz="300038" eaLnBrk="1" fontAlgn="auto" hangingPunct="1">
              <a:lnSpc>
                <a:spcPct val="90000"/>
              </a:lnSpc>
              <a:spcAft>
                <a:spcPct val="35000"/>
              </a:spcAft>
            </a:pPr>
            <a:r>
              <a:rPr lang="en-US" sz="675" b="1" dirty="0">
                <a:solidFill>
                  <a:srgbClr val="8439BD">
                    <a:lumMod val="50000"/>
                  </a:srgbClr>
                </a:solidFill>
                <a:latin typeface="Avenir Next LT Pro Light"/>
              </a:rPr>
              <a:t>Webmaster</a:t>
            </a:r>
          </a:p>
          <a:p>
            <a:pPr defTabSz="300038" eaLnBrk="1" fontAlgn="auto" hangingPunct="1">
              <a:lnSpc>
                <a:spcPct val="90000"/>
              </a:lnSpc>
              <a:spcAft>
                <a:spcPct val="35000"/>
              </a:spcAft>
            </a:pPr>
            <a:endParaRPr lang="en-US" sz="675" dirty="0">
              <a:solidFill>
                <a:srgbClr val="000000"/>
              </a:solidFill>
              <a:latin typeface="Avenir Next LT Pro Light"/>
            </a:endParaRPr>
          </a:p>
        </p:txBody>
      </p:sp>
      <p:sp>
        <p:nvSpPr>
          <p:cNvPr id="111" name="Rectangle 110">
            <a:extLst>
              <a:ext uri="{FF2B5EF4-FFF2-40B4-BE49-F238E27FC236}">
                <a16:creationId xmlns:a16="http://schemas.microsoft.com/office/drawing/2014/main" id="{44A938F4-A31F-4BE6-9215-042714CAFB3C}"/>
              </a:ext>
            </a:extLst>
          </p:cNvPr>
          <p:cNvSpPr/>
          <p:nvPr/>
        </p:nvSpPr>
        <p:spPr>
          <a:xfrm>
            <a:off x="7028456" y="3007712"/>
            <a:ext cx="923671" cy="423302"/>
          </a:xfrm>
          <a:prstGeom prst="rect">
            <a:avLst/>
          </a:prstGeom>
          <a:solidFill>
            <a:srgbClr val="FFFF00"/>
          </a:solidFill>
          <a:ln w="28575" cap="rnd"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137160" tIns="4286" rIns="68580" bIns="40508" numCol="1" spcCol="1270" anchor="ctr" anchorCtr="0">
            <a:noAutofit/>
            <a:flatTx/>
          </a:bodyPr>
          <a:lstStyle/>
          <a:p>
            <a:pPr defTabSz="300038" eaLnBrk="1" fontAlgn="auto" hangingPunct="1">
              <a:lnSpc>
                <a:spcPct val="90000"/>
              </a:lnSpc>
              <a:spcAft>
                <a:spcPct val="35000"/>
              </a:spcAft>
            </a:pPr>
            <a:r>
              <a:rPr lang="en-US" sz="675" b="1" dirty="0">
                <a:solidFill>
                  <a:srgbClr val="8439BD">
                    <a:lumMod val="50000"/>
                  </a:srgbClr>
                </a:solidFill>
                <a:latin typeface="Avenir Next LT Pro Light"/>
              </a:rPr>
              <a:t>Social Media</a:t>
            </a:r>
          </a:p>
          <a:p>
            <a:pPr defTabSz="300038" eaLnBrk="1" fontAlgn="auto" hangingPunct="1">
              <a:lnSpc>
                <a:spcPct val="90000"/>
              </a:lnSpc>
              <a:spcAft>
                <a:spcPct val="35000"/>
              </a:spcAft>
            </a:pPr>
            <a:endParaRPr lang="en-US" sz="675" dirty="0">
              <a:solidFill>
                <a:srgbClr val="000000"/>
              </a:solidFill>
              <a:latin typeface="Avenir Next LT Pro Light"/>
            </a:endParaRPr>
          </a:p>
        </p:txBody>
      </p:sp>
      <p:sp>
        <p:nvSpPr>
          <p:cNvPr id="112" name="Rectangle 111">
            <a:extLst>
              <a:ext uri="{FF2B5EF4-FFF2-40B4-BE49-F238E27FC236}">
                <a16:creationId xmlns:a16="http://schemas.microsoft.com/office/drawing/2014/main" id="{A6C8830A-47BD-4E17-9BBE-6CD73F8225B9}"/>
              </a:ext>
            </a:extLst>
          </p:cNvPr>
          <p:cNvSpPr/>
          <p:nvPr/>
        </p:nvSpPr>
        <p:spPr>
          <a:xfrm>
            <a:off x="7031145" y="3541553"/>
            <a:ext cx="923671" cy="473076"/>
          </a:xfrm>
          <a:prstGeom prst="rect">
            <a:avLst/>
          </a:prstGeom>
          <a:solidFill>
            <a:srgbClr val="FFFF00"/>
          </a:solidFill>
          <a:ln w="28575" cap="rnd"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137160" tIns="4286" rIns="68580" bIns="40508" numCol="1" spcCol="1270" anchor="ctr" anchorCtr="0">
            <a:noAutofit/>
            <a:flatTx/>
          </a:bodyPr>
          <a:lstStyle/>
          <a:p>
            <a:pPr defTabSz="300038" eaLnBrk="1" fontAlgn="auto" hangingPunct="1">
              <a:lnSpc>
                <a:spcPct val="90000"/>
              </a:lnSpc>
              <a:spcAft>
                <a:spcPct val="35000"/>
              </a:spcAft>
            </a:pPr>
            <a:r>
              <a:rPr lang="en-US" sz="675" b="1" dirty="0">
                <a:solidFill>
                  <a:srgbClr val="8439BD">
                    <a:lumMod val="50000"/>
                  </a:srgbClr>
                </a:solidFill>
                <a:latin typeface="Avenir Next LT Pro Light"/>
              </a:rPr>
              <a:t>Newsletter</a:t>
            </a:r>
          </a:p>
          <a:p>
            <a:pPr defTabSz="300038" eaLnBrk="1" fontAlgn="auto" hangingPunct="1">
              <a:lnSpc>
                <a:spcPct val="90000"/>
              </a:lnSpc>
              <a:spcAft>
                <a:spcPct val="35000"/>
              </a:spcAft>
            </a:pPr>
            <a:endParaRPr lang="en-US" sz="675" dirty="0">
              <a:solidFill>
                <a:srgbClr val="000000"/>
              </a:solidFill>
              <a:latin typeface="Avenir Next LT Pro Light"/>
            </a:endParaRPr>
          </a:p>
        </p:txBody>
      </p:sp>
      <p:sp>
        <p:nvSpPr>
          <p:cNvPr id="113" name="Rectangle 112">
            <a:extLst>
              <a:ext uri="{FF2B5EF4-FFF2-40B4-BE49-F238E27FC236}">
                <a16:creationId xmlns:a16="http://schemas.microsoft.com/office/drawing/2014/main" id="{38EE424E-E8EC-40EA-BD24-4F9D18CD80ED}"/>
              </a:ext>
            </a:extLst>
          </p:cNvPr>
          <p:cNvSpPr/>
          <p:nvPr/>
        </p:nvSpPr>
        <p:spPr>
          <a:xfrm>
            <a:off x="8019946" y="2768580"/>
            <a:ext cx="845663" cy="374442"/>
          </a:xfrm>
          <a:prstGeom prst="rect">
            <a:avLst/>
          </a:prstGeom>
          <a:solidFill>
            <a:srgbClr val="FFC000"/>
          </a:solidFill>
          <a:ln w="28575" cap="rnd"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137160" tIns="4286" rIns="68580" bIns="40508" numCol="1" spcCol="1270" anchor="ctr" anchorCtr="0">
            <a:noAutofit/>
            <a:flatTx/>
          </a:bodyPr>
          <a:lstStyle/>
          <a:p>
            <a:pPr defTabSz="300038" eaLnBrk="1" fontAlgn="auto" hangingPunct="1">
              <a:lnSpc>
                <a:spcPct val="90000"/>
              </a:lnSpc>
              <a:spcAft>
                <a:spcPct val="35000"/>
              </a:spcAft>
            </a:pPr>
            <a:r>
              <a:rPr lang="en-US" sz="675" b="1" dirty="0">
                <a:solidFill>
                  <a:srgbClr val="8439BD">
                    <a:lumMod val="50000"/>
                  </a:srgbClr>
                </a:solidFill>
                <a:latin typeface="Avenir Next LT Pro Light"/>
              </a:rPr>
              <a:t>Awards</a:t>
            </a:r>
          </a:p>
        </p:txBody>
      </p:sp>
      <p:sp>
        <p:nvSpPr>
          <p:cNvPr id="115" name="Rectangle 114">
            <a:extLst>
              <a:ext uri="{FF2B5EF4-FFF2-40B4-BE49-F238E27FC236}">
                <a16:creationId xmlns:a16="http://schemas.microsoft.com/office/drawing/2014/main" id="{A0C92450-388D-4FF2-9C45-32E47BD8F6A1}"/>
              </a:ext>
            </a:extLst>
          </p:cNvPr>
          <p:cNvSpPr/>
          <p:nvPr/>
        </p:nvSpPr>
        <p:spPr>
          <a:xfrm>
            <a:off x="8017362" y="4193102"/>
            <a:ext cx="848248" cy="362021"/>
          </a:xfrm>
          <a:prstGeom prst="rect">
            <a:avLst/>
          </a:prstGeom>
          <a:solidFill>
            <a:srgbClr val="FFC000"/>
          </a:solidFill>
          <a:ln w="28575" cap="rnd"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137160" tIns="4286" rIns="68580" bIns="40508" numCol="1" spcCol="1270" anchor="ctr" anchorCtr="0">
            <a:noAutofit/>
            <a:flatTx/>
          </a:bodyPr>
          <a:lstStyle/>
          <a:p>
            <a:pPr defTabSz="300038" eaLnBrk="1" fontAlgn="auto" hangingPunct="1">
              <a:lnSpc>
                <a:spcPct val="90000"/>
              </a:lnSpc>
              <a:spcAft>
                <a:spcPct val="35000"/>
              </a:spcAft>
            </a:pPr>
            <a:r>
              <a:rPr lang="en-US" sz="675" b="1" dirty="0">
                <a:solidFill>
                  <a:srgbClr val="8439BD">
                    <a:lumMod val="50000"/>
                  </a:srgbClr>
                </a:solidFill>
                <a:latin typeface="Avenir Next LT Pro Light"/>
              </a:rPr>
              <a:t>RI Convention Promotion</a:t>
            </a:r>
          </a:p>
          <a:p>
            <a:pPr defTabSz="300038" eaLnBrk="1" fontAlgn="auto" hangingPunct="1">
              <a:lnSpc>
                <a:spcPct val="90000"/>
              </a:lnSpc>
              <a:spcAft>
                <a:spcPct val="35000"/>
              </a:spcAft>
            </a:pPr>
            <a:r>
              <a:rPr lang="en-US" sz="675" dirty="0">
                <a:solidFill>
                  <a:srgbClr val="8439BD">
                    <a:lumMod val="50000"/>
                  </a:srgbClr>
                </a:solidFill>
                <a:latin typeface="Avenir Next LT Pro Light"/>
              </a:rPr>
              <a:t>DGN</a:t>
            </a:r>
            <a:endParaRPr lang="en-US" sz="675" dirty="0">
              <a:solidFill>
                <a:srgbClr val="000000"/>
              </a:solidFill>
              <a:latin typeface="Avenir Next LT Pro Light"/>
            </a:endParaRPr>
          </a:p>
        </p:txBody>
      </p:sp>
      <p:sp>
        <p:nvSpPr>
          <p:cNvPr id="121" name="Rectangle 120">
            <a:extLst>
              <a:ext uri="{FF2B5EF4-FFF2-40B4-BE49-F238E27FC236}">
                <a16:creationId xmlns:a16="http://schemas.microsoft.com/office/drawing/2014/main" id="{34D55A2B-61B3-4421-80A1-D80BA7E9290A}"/>
              </a:ext>
            </a:extLst>
          </p:cNvPr>
          <p:cNvSpPr/>
          <p:nvPr/>
        </p:nvSpPr>
        <p:spPr>
          <a:xfrm>
            <a:off x="2190145" y="2375693"/>
            <a:ext cx="755216" cy="514514"/>
          </a:xfrm>
          <a:prstGeom prst="rect">
            <a:avLst/>
          </a:prstGeom>
          <a:solidFill>
            <a:srgbClr val="DBC5B3"/>
          </a:solidFill>
          <a:ln w="28575" cap="rnd" cmpd="sng" algn="ctr">
            <a:solidFill>
              <a:schemeClr val="tx1"/>
            </a:solid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137160" tIns="4286" rIns="68580" bIns="40508" numCol="1" spcCol="1270" anchor="ctr" anchorCtr="0">
            <a:noAutofit/>
            <a:flatTx/>
          </a:bodyPr>
          <a:lstStyle/>
          <a:p>
            <a:pPr defTabSz="300038" eaLnBrk="1" fontAlgn="auto" hangingPunct="1">
              <a:lnSpc>
                <a:spcPct val="90000"/>
              </a:lnSpc>
              <a:spcAft>
                <a:spcPct val="35000"/>
              </a:spcAft>
            </a:pPr>
            <a:r>
              <a:rPr lang="en-US" sz="675" b="1" dirty="0">
                <a:solidFill>
                  <a:srgbClr val="0EABB7">
                    <a:lumMod val="50000"/>
                  </a:srgbClr>
                </a:solidFill>
                <a:latin typeface="Avenir Next LT Pro Light"/>
              </a:rPr>
              <a:t>Finance Committee (3)</a:t>
            </a:r>
          </a:p>
          <a:p>
            <a:pPr defTabSz="300038" eaLnBrk="1" fontAlgn="auto" hangingPunct="1">
              <a:lnSpc>
                <a:spcPct val="90000"/>
              </a:lnSpc>
              <a:spcAft>
                <a:spcPct val="35000"/>
              </a:spcAft>
            </a:pPr>
            <a:r>
              <a:rPr lang="en-US" sz="600" dirty="0">
                <a:solidFill>
                  <a:srgbClr val="000000"/>
                </a:solidFill>
                <a:latin typeface="Avenir Next LT Pro Light"/>
              </a:rPr>
              <a:t>Naomi Masuno</a:t>
            </a:r>
          </a:p>
        </p:txBody>
      </p:sp>
      <p:sp>
        <p:nvSpPr>
          <p:cNvPr id="122" name="Rectangle 121">
            <a:extLst>
              <a:ext uri="{FF2B5EF4-FFF2-40B4-BE49-F238E27FC236}">
                <a16:creationId xmlns:a16="http://schemas.microsoft.com/office/drawing/2014/main" id="{22C2EF6E-6354-4152-9D36-343D2E3DDC74}"/>
              </a:ext>
            </a:extLst>
          </p:cNvPr>
          <p:cNvSpPr/>
          <p:nvPr/>
        </p:nvSpPr>
        <p:spPr>
          <a:xfrm>
            <a:off x="6400800" y="202313"/>
            <a:ext cx="739259" cy="487138"/>
          </a:xfrm>
          <a:prstGeom prst="rect">
            <a:avLst/>
          </a:prstGeom>
          <a:solidFill>
            <a:schemeClr val="accent6">
              <a:lumMod val="40000"/>
              <a:lumOff val="60000"/>
            </a:schemeClr>
          </a:solidFill>
          <a:ln w="28575" cap="rnd" cmpd="sng" algn="ctr">
            <a:solidFill>
              <a:schemeClr val="tx1"/>
            </a:solid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137160" tIns="4286" rIns="68580" bIns="40508" numCol="1" spcCol="1270" anchor="ctr" anchorCtr="0">
            <a:noAutofit/>
            <a:flatTx/>
          </a:bodyPr>
          <a:lstStyle/>
          <a:p>
            <a:pPr defTabSz="300038" eaLnBrk="1" fontAlgn="auto" hangingPunct="1">
              <a:lnSpc>
                <a:spcPct val="90000"/>
              </a:lnSpc>
              <a:spcAft>
                <a:spcPct val="35000"/>
              </a:spcAft>
            </a:pPr>
            <a:r>
              <a:rPr lang="en-US" sz="750" b="1" dirty="0">
                <a:solidFill>
                  <a:srgbClr val="00B0F0">
                    <a:lumMod val="50000"/>
                  </a:srgbClr>
                </a:solidFill>
                <a:latin typeface="Avenir Next LT Pro Light"/>
              </a:rPr>
              <a:t>Vice Governor</a:t>
            </a:r>
          </a:p>
          <a:p>
            <a:pPr defTabSz="300038" eaLnBrk="1" fontAlgn="auto" hangingPunct="1">
              <a:lnSpc>
                <a:spcPct val="90000"/>
              </a:lnSpc>
              <a:spcAft>
                <a:spcPct val="35000"/>
              </a:spcAft>
            </a:pPr>
            <a:r>
              <a:rPr lang="en-US" sz="675" dirty="0">
                <a:solidFill>
                  <a:srgbClr val="000000"/>
                </a:solidFill>
                <a:latin typeface="Avenir Next LT Pro Light"/>
              </a:rPr>
              <a:t>Nancy Cabral</a:t>
            </a:r>
          </a:p>
        </p:txBody>
      </p:sp>
      <p:sp>
        <p:nvSpPr>
          <p:cNvPr id="123" name="Rectangle 122">
            <a:extLst>
              <a:ext uri="{FF2B5EF4-FFF2-40B4-BE49-F238E27FC236}">
                <a16:creationId xmlns:a16="http://schemas.microsoft.com/office/drawing/2014/main" id="{0D1BB15C-49B9-4CF5-8CE9-2EE66820BCCF}"/>
              </a:ext>
            </a:extLst>
          </p:cNvPr>
          <p:cNvSpPr/>
          <p:nvPr/>
        </p:nvSpPr>
        <p:spPr>
          <a:xfrm>
            <a:off x="7217148" y="759948"/>
            <a:ext cx="786806" cy="423958"/>
          </a:xfrm>
          <a:prstGeom prst="rect">
            <a:avLst/>
          </a:prstGeom>
          <a:solidFill>
            <a:schemeClr val="accent6">
              <a:lumMod val="40000"/>
              <a:lumOff val="60000"/>
            </a:schemeClr>
          </a:solidFill>
          <a:ln w="28575" cap="rnd"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137160" tIns="4286" rIns="68580" bIns="40508" numCol="1" spcCol="1270" anchor="ctr" anchorCtr="0">
            <a:noAutofit/>
            <a:flatTx/>
          </a:bodyPr>
          <a:lstStyle/>
          <a:p>
            <a:pPr defTabSz="300038" eaLnBrk="1" fontAlgn="auto" hangingPunct="1">
              <a:lnSpc>
                <a:spcPct val="90000"/>
              </a:lnSpc>
              <a:spcAft>
                <a:spcPct val="35000"/>
              </a:spcAft>
            </a:pPr>
            <a:r>
              <a:rPr lang="en-US" sz="750" b="1" dirty="0">
                <a:solidFill>
                  <a:srgbClr val="00B0F0">
                    <a:lumMod val="50000"/>
                  </a:srgbClr>
                </a:solidFill>
                <a:latin typeface="Avenir Next LT Pro Light"/>
              </a:rPr>
              <a:t>DGND</a:t>
            </a:r>
          </a:p>
          <a:p>
            <a:pPr defTabSz="300038" eaLnBrk="1" fontAlgn="auto" hangingPunct="1">
              <a:lnSpc>
                <a:spcPct val="90000"/>
              </a:lnSpc>
              <a:spcAft>
                <a:spcPct val="35000"/>
              </a:spcAft>
            </a:pPr>
            <a:endParaRPr lang="en-US" sz="675" dirty="0">
              <a:solidFill>
                <a:srgbClr val="000000"/>
              </a:solidFill>
              <a:latin typeface="Avenir Next LT Pro Light"/>
            </a:endParaRPr>
          </a:p>
        </p:txBody>
      </p:sp>
      <p:sp>
        <p:nvSpPr>
          <p:cNvPr id="124" name="Rectangle 123">
            <a:extLst>
              <a:ext uri="{FF2B5EF4-FFF2-40B4-BE49-F238E27FC236}">
                <a16:creationId xmlns:a16="http://schemas.microsoft.com/office/drawing/2014/main" id="{B214D8CD-8C12-432F-B8A0-88B5A9464A53}"/>
              </a:ext>
            </a:extLst>
          </p:cNvPr>
          <p:cNvSpPr/>
          <p:nvPr/>
        </p:nvSpPr>
        <p:spPr>
          <a:xfrm>
            <a:off x="7218888" y="202313"/>
            <a:ext cx="786806" cy="489061"/>
          </a:xfrm>
          <a:prstGeom prst="rect">
            <a:avLst/>
          </a:prstGeom>
          <a:solidFill>
            <a:schemeClr val="accent6">
              <a:lumMod val="40000"/>
              <a:lumOff val="60000"/>
            </a:schemeClr>
          </a:solidFill>
          <a:ln w="28575" cap="rnd" cmpd="sng" algn="ctr">
            <a:solidFill>
              <a:schemeClr val="tx1"/>
            </a:solid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137160" tIns="4286" rIns="68580" bIns="40508" numCol="1" spcCol="1270" anchor="ctr" anchorCtr="0">
            <a:noAutofit/>
            <a:flatTx/>
          </a:bodyPr>
          <a:lstStyle/>
          <a:p>
            <a:pPr defTabSz="300038" eaLnBrk="1" fontAlgn="auto" hangingPunct="1">
              <a:lnSpc>
                <a:spcPct val="90000"/>
              </a:lnSpc>
              <a:spcAft>
                <a:spcPct val="35000"/>
              </a:spcAft>
            </a:pPr>
            <a:r>
              <a:rPr lang="en-US" sz="750" b="1" dirty="0">
                <a:solidFill>
                  <a:srgbClr val="00B0F0">
                    <a:lumMod val="50000"/>
                  </a:srgbClr>
                </a:solidFill>
                <a:latin typeface="Avenir Next LT Pro Light"/>
              </a:rPr>
              <a:t>DGE</a:t>
            </a:r>
          </a:p>
          <a:p>
            <a:pPr defTabSz="300038" eaLnBrk="1" fontAlgn="auto" hangingPunct="1">
              <a:lnSpc>
                <a:spcPct val="90000"/>
              </a:lnSpc>
              <a:spcAft>
                <a:spcPct val="35000"/>
              </a:spcAft>
            </a:pPr>
            <a:r>
              <a:rPr lang="en-US" sz="675" dirty="0">
                <a:solidFill>
                  <a:srgbClr val="000000"/>
                </a:solidFill>
                <a:latin typeface="Avenir Next LT Pro Light"/>
              </a:rPr>
              <a:t>Rich Proctor</a:t>
            </a:r>
          </a:p>
        </p:txBody>
      </p:sp>
      <p:sp>
        <p:nvSpPr>
          <p:cNvPr id="125" name="Rectangle 124">
            <a:extLst>
              <a:ext uri="{FF2B5EF4-FFF2-40B4-BE49-F238E27FC236}">
                <a16:creationId xmlns:a16="http://schemas.microsoft.com/office/drawing/2014/main" id="{D02CA668-02A3-4CE4-B974-4ABCC705CAF5}"/>
              </a:ext>
            </a:extLst>
          </p:cNvPr>
          <p:cNvSpPr/>
          <p:nvPr/>
        </p:nvSpPr>
        <p:spPr>
          <a:xfrm>
            <a:off x="8140217" y="758552"/>
            <a:ext cx="746280" cy="442250"/>
          </a:xfrm>
          <a:prstGeom prst="rect">
            <a:avLst/>
          </a:prstGeom>
          <a:solidFill>
            <a:schemeClr val="accent6">
              <a:lumMod val="40000"/>
              <a:lumOff val="60000"/>
            </a:schemeClr>
          </a:solidFill>
          <a:ln w="28575" cap="rnd"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137160" tIns="4286" rIns="68580" bIns="40508" numCol="1" spcCol="1270" anchor="ctr" anchorCtr="0">
            <a:noAutofit/>
            <a:flatTx/>
          </a:bodyPr>
          <a:lstStyle/>
          <a:p>
            <a:pPr defTabSz="300038" eaLnBrk="1" fontAlgn="auto" hangingPunct="1">
              <a:lnSpc>
                <a:spcPct val="90000"/>
              </a:lnSpc>
              <a:spcAft>
                <a:spcPct val="35000"/>
              </a:spcAft>
            </a:pPr>
            <a:r>
              <a:rPr lang="en-US" sz="675" dirty="0">
                <a:solidFill>
                  <a:srgbClr val="000000"/>
                </a:solidFill>
                <a:latin typeface="Avenir Next LT Pro Light"/>
              </a:rPr>
              <a:t>PDG Council</a:t>
            </a:r>
          </a:p>
          <a:p>
            <a:pPr defTabSz="300038" eaLnBrk="1" fontAlgn="auto" hangingPunct="1">
              <a:lnSpc>
                <a:spcPct val="90000"/>
              </a:lnSpc>
              <a:spcAft>
                <a:spcPct val="35000"/>
              </a:spcAft>
            </a:pPr>
            <a:r>
              <a:rPr lang="en-US" sz="675" dirty="0">
                <a:solidFill>
                  <a:srgbClr val="000000"/>
                </a:solidFill>
                <a:latin typeface="Avenir Next LT Pro Light"/>
              </a:rPr>
              <a:t>Nancy Cabral</a:t>
            </a:r>
          </a:p>
        </p:txBody>
      </p:sp>
      <p:sp>
        <p:nvSpPr>
          <p:cNvPr id="126" name="Rectangle 125">
            <a:extLst>
              <a:ext uri="{FF2B5EF4-FFF2-40B4-BE49-F238E27FC236}">
                <a16:creationId xmlns:a16="http://schemas.microsoft.com/office/drawing/2014/main" id="{FDD6B710-1612-4FCE-954A-59F5106D2A27}"/>
              </a:ext>
            </a:extLst>
          </p:cNvPr>
          <p:cNvSpPr/>
          <p:nvPr/>
        </p:nvSpPr>
        <p:spPr>
          <a:xfrm>
            <a:off x="8111051" y="214057"/>
            <a:ext cx="746280" cy="475394"/>
          </a:xfrm>
          <a:prstGeom prst="rect">
            <a:avLst/>
          </a:prstGeom>
          <a:solidFill>
            <a:schemeClr val="accent6">
              <a:lumMod val="40000"/>
              <a:lumOff val="60000"/>
            </a:schemeClr>
          </a:solidFill>
          <a:ln w="28575" cap="rnd" cmpd="sng" algn="ctr">
            <a:solidFill>
              <a:schemeClr val="tx1"/>
            </a:solid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137160" tIns="4286" rIns="68580" bIns="40508" numCol="1" spcCol="1270" anchor="ctr" anchorCtr="0">
            <a:noAutofit/>
            <a:flatTx/>
          </a:bodyPr>
          <a:lstStyle/>
          <a:p>
            <a:pPr defTabSz="300038" eaLnBrk="1" fontAlgn="auto" hangingPunct="1">
              <a:lnSpc>
                <a:spcPct val="90000"/>
              </a:lnSpc>
              <a:spcAft>
                <a:spcPct val="35000"/>
              </a:spcAft>
            </a:pPr>
            <a:r>
              <a:rPr lang="en-US" sz="750" b="1" dirty="0">
                <a:solidFill>
                  <a:srgbClr val="00B0F0">
                    <a:lumMod val="50000"/>
                  </a:srgbClr>
                </a:solidFill>
                <a:latin typeface="Avenir Next LT Pro Light"/>
              </a:rPr>
              <a:t>DGN</a:t>
            </a:r>
          </a:p>
          <a:p>
            <a:pPr defTabSz="300038" eaLnBrk="1" fontAlgn="auto" hangingPunct="1">
              <a:lnSpc>
                <a:spcPct val="90000"/>
              </a:lnSpc>
              <a:spcAft>
                <a:spcPct val="35000"/>
              </a:spcAft>
            </a:pPr>
            <a:r>
              <a:rPr lang="en-US" sz="675" dirty="0">
                <a:solidFill>
                  <a:srgbClr val="000000"/>
                </a:solidFill>
                <a:latin typeface="Avenir Next LT Pro Light"/>
              </a:rPr>
              <a:t>Bev Heikes</a:t>
            </a:r>
          </a:p>
        </p:txBody>
      </p:sp>
      <p:cxnSp>
        <p:nvCxnSpPr>
          <p:cNvPr id="128" name="Straight Connector 127" descr="decorative element">
            <a:extLst>
              <a:ext uri="{FF2B5EF4-FFF2-40B4-BE49-F238E27FC236}">
                <a16:creationId xmlns:a16="http://schemas.microsoft.com/office/drawing/2014/main" id="{DC099460-482A-4A8E-99FB-7ED64B90C2D4}"/>
              </a:ext>
            </a:extLst>
          </p:cNvPr>
          <p:cNvCxnSpPr>
            <a:cxnSpLocks/>
          </p:cNvCxnSpPr>
          <p:nvPr/>
        </p:nvCxnSpPr>
        <p:spPr>
          <a:xfrm>
            <a:off x="8484191" y="1704564"/>
            <a:ext cx="0" cy="137160"/>
          </a:xfrm>
          <a:prstGeom prst="line">
            <a:avLst/>
          </a:prstGeom>
          <a:ln w="28575">
            <a:solidFill>
              <a:schemeClr val="tx1"/>
            </a:solidFill>
            <a:prstDash val="solid"/>
            <a:headEnd type="none" w="sm" len="sm"/>
            <a:tailEnd type="none" w="sm" len="sm"/>
          </a:ln>
          <a:effectLst/>
        </p:spPr>
        <p:style>
          <a:lnRef idx="1">
            <a:schemeClr val="accent1"/>
          </a:lnRef>
          <a:fillRef idx="0">
            <a:schemeClr val="accent1"/>
          </a:fillRef>
          <a:effectRef idx="0">
            <a:schemeClr val="accent1"/>
          </a:effectRef>
          <a:fontRef idx="minor">
            <a:schemeClr val="tx1"/>
          </a:fontRef>
        </p:style>
      </p:cxnSp>
      <p:cxnSp>
        <p:nvCxnSpPr>
          <p:cNvPr id="129" name="Straight Connector 128" descr="decorative element">
            <a:extLst>
              <a:ext uri="{FF2B5EF4-FFF2-40B4-BE49-F238E27FC236}">
                <a16:creationId xmlns:a16="http://schemas.microsoft.com/office/drawing/2014/main" id="{1DAFD23B-4616-4D86-8518-EAE1690BBC94}"/>
              </a:ext>
            </a:extLst>
          </p:cNvPr>
          <p:cNvCxnSpPr>
            <a:cxnSpLocks/>
            <a:endCxn id="183" idx="0"/>
          </p:cNvCxnSpPr>
          <p:nvPr/>
        </p:nvCxnSpPr>
        <p:spPr>
          <a:xfrm>
            <a:off x="7498936" y="1695261"/>
            <a:ext cx="8949" cy="183051"/>
          </a:xfrm>
          <a:prstGeom prst="line">
            <a:avLst/>
          </a:prstGeom>
          <a:ln w="28575">
            <a:solidFill>
              <a:schemeClr val="tx1"/>
            </a:solidFill>
            <a:prstDash val="solid"/>
            <a:headEnd type="none" w="sm" len="sm"/>
            <a:tailEnd type="none" w="sm" len="sm"/>
          </a:ln>
          <a:effectLst/>
        </p:spPr>
        <p:style>
          <a:lnRef idx="1">
            <a:schemeClr val="accent1"/>
          </a:lnRef>
          <a:fillRef idx="0">
            <a:schemeClr val="accent1"/>
          </a:fillRef>
          <a:effectRef idx="0">
            <a:schemeClr val="accent1"/>
          </a:effectRef>
          <a:fontRef idx="minor">
            <a:schemeClr val="tx1"/>
          </a:fontRef>
        </p:style>
      </p:cxnSp>
      <p:sp>
        <p:nvSpPr>
          <p:cNvPr id="130" name="Rectangle 129">
            <a:extLst>
              <a:ext uri="{FF2B5EF4-FFF2-40B4-BE49-F238E27FC236}">
                <a16:creationId xmlns:a16="http://schemas.microsoft.com/office/drawing/2014/main" id="{35B09C0E-9483-41D7-BE31-1F343839199A}"/>
              </a:ext>
            </a:extLst>
          </p:cNvPr>
          <p:cNvSpPr/>
          <p:nvPr/>
        </p:nvSpPr>
        <p:spPr>
          <a:xfrm>
            <a:off x="4991864" y="1840967"/>
            <a:ext cx="887579" cy="382998"/>
          </a:xfrm>
          <a:prstGeom prst="rect">
            <a:avLst/>
          </a:prstGeom>
          <a:solidFill>
            <a:schemeClr val="accent2">
              <a:lumMod val="20000"/>
              <a:lumOff val="80000"/>
            </a:schemeClr>
          </a:solidFill>
          <a:ln w="28575" cap="rnd"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137160" tIns="4286" rIns="68580" bIns="40508" numCol="1" spcCol="1270" anchor="ctr" anchorCtr="0">
            <a:noAutofit/>
            <a:flatTx/>
          </a:bodyPr>
          <a:lstStyle/>
          <a:p>
            <a:pPr defTabSz="300038" eaLnBrk="1" fontAlgn="auto" hangingPunct="1">
              <a:lnSpc>
                <a:spcPct val="90000"/>
              </a:lnSpc>
              <a:spcAft>
                <a:spcPct val="35000"/>
              </a:spcAft>
            </a:pPr>
            <a:r>
              <a:rPr lang="en-US" sz="675" b="1" dirty="0">
                <a:solidFill>
                  <a:srgbClr val="4868E5">
                    <a:lumMod val="50000"/>
                  </a:srgbClr>
                </a:solidFill>
                <a:latin typeface="Avenir Next LT Pro Light"/>
              </a:rPr>
              <a:t>International Svc</a:t>
            </a:r>
          </a:p>
          <a:p>
            <a:pPr defTabSz="300038" eaLnBrk="1" fontAlgn="auto" hangingPunct="1">
              <a:lnSpc>
                <a:spcPct val="90000"/>
              </a:lnSpc>
              <a:spcAft>
                <a:spcPct val="35000"/>
              </a:spcAft>
            </a:pPr>
            <a:r>
              <a:rPr lang="en-US" sz="675" dirty="0">
                <a:solidFill>
                  <a:srgbClr val="000000"/>
                </a:solidFill>
                <a:latin typeface="Avenir Next LT Pro Light"/>
              </a:rPr>
              <a:t>James Ham</a:t>
            </a:r>
          </a:p>
        </p:txBody>
      </p:sp>
      <p:cxnSp>
        <p:nvCxnSpPr>
          <p:cNvPr id="131" name="Straight Connector 130" descr="decorative element">
            <a:extLst>
              <a:ext uri="{FF2B5EF4-FFF2-40B4-BE49-F238E27FC236}">
                <a16:creationId xmlns:a16="http://schemas.microsoft.com/office/drawing/2014/main" id="{74E72400-6BF3-4383-9B7D-13A4E5A3B72D}"/>
              </a:ext>
            </a:extLst>
          </p:cNvPr>
          <p:cNvCxnSpPr>
            <a:cxnSpLocks/>
          </p:cNvCxnSpPr>
          <p:nvPr/>
        </p:nvCxnSpPr>
        <p:spPr>
          <a:xfrm flipH="1">
            <a:off x="3824735" y="1986824"/>
            <a:ext cx="110468" cy="4559"/>
          </a:xfrm>
          <a:prstGeom prst="line">
            <a:avLst/>
          </a:prstGeom>
          <a:ln w="28575">
            <a:solidFill>
              <a:schemeClr val="tx1"/>
            </a:solidFill>
            <a:prstDash val="solid"/>
            <a:headEnd type="none" w="sm" len="sm"/>
            <a:tailEnd type="none" w="sm" len="sm"/>
          </a:ln>
          <a:effectLst/>
        </p:spPr>
        <p:style>
          <a:lnRef idx="1">
            <a:schemeClr val="accent1"/>
          </a:lnRef>
          <a:fillRef idx="0">
            <a:schemeClr val="accent1"/>
          </a:fillRef>
          <a:effectRef idx="0">
            <a:schemeClr val="accent1"/>
          </a:effectRef>
          <a:fontRef idx="minor">
            <a:schemeClr val="tx1"/>
          </a:fontRef>
        </p:style>
      </p:cxnSp>
      <p:cxnSp>
        <p:nvCxnSpPr>
          <p:cNvPr id="98" name="Straight Connector 97" descr="decorative element">
            <a:extLst>
              <a:ext uri="{FF2B5EF4-FFF2-40B4-BE49-F238E27FC236}">
                <a16:creationId xmlns:a16="http://schemas.microsoft.com/office/drawing/2014/main" id="{E499BE39-4BF3-4C90-9680-85AE54E3EDEC}"/>
              </a:ext>
            </a:extLst>
          </p:cNvPr>
          <p:cNvCxnSpPr>
            <a:cxnSpLocks/>
          </p:cNvCxnSpPr>
          <p:nvPr/>
        </p:nvCxnSpPr>
        <p:spPr>
          <a:xfrm>
            <a:off x="6897927" y="1508946"/>
            <a:ext cx="7084" cy="168823"/>
          </a:xfrm>
          <a:prstGeom prst="line">
            <a:avLst/>
          </a:prstGeom>
          <a:ln w="28575">
            <a:solidFill>
              <a:schemeClr val="tx1"/>
            </a:solidFill>
            <a:prstDash val="solid"/>
            <a:headEnd type="none" w="sm" len="sm"/>
            <a:tailEnd type="none" w="sm" len="sm"/>
          </a:ln>
          <a:effectLst/>
        </p:spPr>
        <p:style>
          <a:lnRef idx="1">
            <a:schemeClr val="accent1"/>
          </a:lnRef>
          <a:fillRef idx="0">
            <a:schemeClr val="accent1"/>
          </a:fillRef>
          <a:effectRef idx="0">
            <a:schemeClr val="accent1"/>
          </a:effectRef>
          <a:fontRef idx="minor">
            <a:schemeClr val="tx1"/>
          </a:fontRef>
        </p:style>
      </p:cxnSp>
      <p:cxnSp>
        <p:nvCxnSpPr>
          <p:cNvPr id="117" name="Straight Connector 116" descr="decorative element">
            <a:extLst>
              <a:ext uri="{FF2B5EF4-FFF2-40B4-BE49-F238E27FC236}">
                <a16:creationId xmlns:a16="http://schemas.microsoft.com/office/drawing/2014/main" id="{1569EB33-21A6-431D-87C7-DEA89429861E}"/>
              </a:ext>
            </a:extLst>
          </p:cNvPr>
          <p:cNvCxnSpPr>
            <a:cxnSpLocks/>
          </p:cNvCxnSpPr>
          <p:nvPr/>
        </p:nvCxnSpPr>
        <p:spPr>
          <a:xfrm>
            <a:off x="4186238" y="1109560"/>
            <a:ext cx="0" cy="206086"/>
          </a:xfrm>
          <a:prstGeom prst="line">
            <a:avLst/>
          </a:prstGeom>
          <a:ln w="28575">
            <a:solidFill>
              <a:schemeClr val="tx1"/>
            </a:solidFill>
            <a:prstDash val="solid"/>
            <a:headEnd type="none" w="sm" len="sm"/>
            <a:tailEnd type="none" w="sm" len="sm"/>
          </a:ln>
          <a:effectLst/>
        </p:spPr>
        <p:style>
          <a:lnRef idx="1">
            <a:schemeClr val="accent1"/>
          </a:lnRef>
          <a:fillRef idx="0">
            <a:schemeClr val="accent1"/>
          </a:fillRef>
          <a:effectRef idx="0">
            <a:schemeClr val="accent1"/>
          </a:effectRef>
          <a:fontRef idx="minor">
            <a:schemeClr val="tx1"/>
          </a:fontRef>
        </p:style>
      </p:cxnSp>
      <p:cxnSp>
        <p:nvCxnSpPr>
          <p:cNvPr id="118" name="Connector: Elbow 117" descr="decorative element">
            <a:extLst>
              <a:ext uri="{FF2B5EF4-FFF2-40B4-BE49-F238E27FC236}">
                <a16:creationId xmlns:a16="http://schemas.microsoft.com/office/drawing/2014/main" id="{1D1778EC-97A6-4C21-8996-68BEDEBAE38E}"/>
              </a:ext>
            </a:extLst>
          </p:cNvPr>
          <p:cNvCxnSpPr>
            <a:cxnSpLocks/>
          </p:cNvCxnSpPr>
          <p:nvPr/>
        </p:nvCxnSpPr>
        <p:spPr>
          <a:xfrm rot="10800000" flipV="1">
            <a:off x="2125681" y="1320338"/>
            <a:ext cx="1919548" cy="2961"/>
          </a:xfrm>
          <a:prstGeom prst="bentConnector3">
            <a:avLst>
              <a:gd name="adj1" fmla="val 50000"/>
            </a:avLst>
          </a:prstGeom>
          <a:ln w="28575">
            <a:solidFill>
              <a:schemeClr val="tx1"/>
            </a:solidFill>
            <a:prstDash val="soli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19" name="Straight Connector 118" descr="decorative element">
            <a:extLst>
              <a:ext uri="{FF2B5EF4-FFF2-40B4-BE49-F238E27FC236}">
                <a16:creationId xmlns:a16="http://schemas.microsoft.com/office/drawing/2014/main" id="{6EB4DEF7-73E2-44AB-9FFD-E2E900FB502C}"/>
              </a:ext>
            </a:extLst>
          </p:cNvPr>
          <p:cNvCxnSpPr>
            <a:cxnSpLocks/>
          </p:cNvCxnSpPr>
          <p:nvPr/>
        </p:nvCxnSpPr>
        <p:spPr>
          <a:xfrm>
            <a:off x="2130739" y="1305151"/>
            <a:ext cx="0" cy="383336"/>
          </a:xfrm>
          <a:prstGeom prst="line">
            <a:avLst/>
          </a:prstGeom>
          <a:ln w="28575">
            <a:solidFill>
              <a:schemeClr val="tx1"/>
            </a:solidFill>
            <a:prstDash val="solid"/>
            <a:headEnd type="none" w="sm" len="sm"/>
            <a:tailEnd type="none" w="sm" len="sm"/>
          </a:ln>
          <a:effectLst/>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08DC76E0-C696-4774-BABA-05CF3DC895B8}"/>
              </a:ext>
            </a:extLst>
          </p:cNvPr>
          <p:cNvPicPr>
            <a:picLocks noChangeAspect="1"/>
          </p:cNvPicPr>
          <p:nvPr/>
        </p:nvPicPr>
        <p:blipFill>
          <a:blip r:embed="rId3"/>
          <a:stretch>
            <a:fillRect/>
          </a:stretch>
        </p:blipFill>
        <p:spPr>
          <a:xfrm>
            <a:off x="3016506" y="4232116"/>
            <a:ext cx="845894" cy="475529"/>
          </a:xfrm>
          <a:prstGeom prst="rect">
            <a:avLst/>
          </a:prstGeom>
        </p:spPr>
      </p:pic>
      <p:sp>
        <p:nvSpPr>
          <p:cNvPr id="139" name="Rectangle 138">
            <a:extLst>
              <a:ext uri="{FF2B5EF4-FFF2-40B4-BE49-F238E27FC236}">
                <a16:creationId xmlns:a16="http://schemas.microsoft.com/office/drawing/2014/main" id="{8AEDC16D-3ECC-49EA-954C-6120757C627A}"/>
              </a:ext>
            </a:extLst>
          </p:cNvPr>
          <p:cNvSpPr/>
          <p:nvPr/>
        </p:nvSpPr>
        <p:spPr>
          <a:xfrm>
            <a:off x="8017362" y="1882305"/>
            <a:ext cx="845663" cy="447953"/>
          </a:xfrm>
          <a:prstGeom prst="rect">
            <a:avLst/>
          </a:prstGeom>
          <a:solidFill>
            <a:srgbClr val="FFC000"/>
          </a:solidFill>
          <a:ln w="28575" cap="rnd"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137160" tIns="4286" rIns="68580" bIns="40508" numCol="1" spcCol="1270" anchor="ctr" anchorCtr="0">
            <a:noAutofit/>
            <a:flatTx/>
          </a:bodyPr>
          <a:lstStyle/>
          <a:p>
            <a:pPr defTabSz="300038" eaLnBrk="1" fontAlgn="auto" hangingPunct="1">
              <a:lnSpc>
                <a:spcPct val="90000"/>
              </a:lnSpc>
              <a:spcAft>
                <a:spcPct val="35000"/>
              </a:spcAft>
            </a:pPr>
            <a:r>
              <a:rPr lang="en-US" sz="675" b="1" dirty="0">
                <a:solidFill>
                  <a:srgbClr val="8439BD">
                    <a:lumMod val="50000"/>
                  </a:srgbClr>
                </a:solidFill>
                <a:latin typeface="Avenir Next LT Pro Light"/>
              </a:rPr>
              <a:t>Community Svc</a:t>
            </a:r>
          </a:p>
          <a:p>
            <a:pPr defTabSz="300038" eaLnBrk="1" fontAlgn="auto" hangingPunct="1">
              <a:lnSpc>
                <a:spcPct val="90000"/>
              </a:lnSpc>
              <a:spcAft>
                <a:spcPct val="35000"/>
              </a:spcAft>
            </a:pPr>
            <a:endParaRPr lang="en-US" sz="675" b="1" dirty="0">
              <a:solidFill>
                <a:srgbClr val="000000"/>
              </a:solidFill>
              <a:latin typeface="Avenir Next LT Pro Light"/>
            </a:endParaRPr>
          </a:p>
        </p:txBody>
      </p:sp>
      <p:sp>
        <p:nvSpPr>
          <p:cNvPr id="140" name="Rectangle 139">
            <a:extLst>
              <a:ext uri="{FF2B5EF4-FFF2-40B4-BE49-F238E27FC236}">
                <a16:creationId xmlns:a16="http://schemas.microsoft.com/office/drawing/2014/main" id="{DC3F0EA3-5B77-4ED6-B57F-698405D1C818}"/>
              </a:ext>
            </a:extLst>
          </p:cNvPr>
          <p:cNvSpPr/>
          <p:nvPr/>
        </p:nvSpPr>
        <p:spPr>
          <a:xfrm>
            <a:off x="8027481" y="2365291"/>
            <a:ext cx="845663" cy="356874"/>
          </a:xfrm>
          <a:prstGeom prst="rect">
            <a:avLst/>
          </a:prstGeom>
          <a:solidFill>
            <a:srgbClr val="FFC000"/>
          </a:solidFill>
          <a:ln w="28575" cap="rnd"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137160" tIns="4286" rIns="68580" bIns="40508" numCol="1" spcCol="1270" anchor="ctr" anchorCtr="0">
            <a:noAutofit/>
            <a:flatTx/>
          </a:bodyPr>
          <a:lstStyle/>
          <a:p>
            <a:pPr defTabSz="300038" eaLnBrk="1" fontAlgn="auto" hangingPunct="1">
              <a:lnSpc>
                <a:spcPct val="90000"/>
              </a:lnSpc>
              <a:spcAft>
                <a:spcPct val="35000"/>
              </a:spcAft>
            </a:pPr>
            <a:r>
              <a:rPr lang="en-US" sz="675" b="1" dirty="0">
                <a:solidFill>
                  <a:srgbClr val="8439BD">
                    <a:lumMod val="50000"/>
                  </a:srgbClr>
                </a:solidFill>
                <a:latin typeface="Avenir Next LT Pro Light"/>
              </a:rPr>
              <a:t>Vocational Svc</a:t>
            </a:r>
          </a:p>
          <a:p>
            <a:pPr defTabSz="300038" eaLnBrk="1" fontAlgn="auto" hangingPunct="1">
              <a:lnSpc>
                <a:spcPct val="90000"/>
              </a:lnSpc>
              <a:spcAft>
                <a:spcPct val="35000"/>
              </a:spcAft>
            </a:pPr>
            <a:endParaRPr lang="en-US" sz="675" b="1" dirty="0">
              <a:solidFill>
                <a:srgbClr val="000000"/>
              </a:solidFill>
              <a:latin typeface="Avenir Next LT Pro Light"/>
            </a:endParaRPr>
          </a:p>
        </p:txBody>
      </p:sp>
      <p:sp>
        <p:nvSpPr>
          <p:cNvPr id="143" name="Rectangle 142">
            <a:extLst>
              <a:ext uri="{FF2B5EF4-FFF2-40B4-BE49-F238E27FC236}">
                <a16:creationId xmlns:a16="http://schemas.microsoft.com/office/drawing/2014/main" id="{DFA18E0E-B66A-49B0-AED0-6F4B4C65CBC6}"/>
              </a:ext>
            </a:extLst>
          </p:cNvPr>
          <p:cNvSpPr/>
          <p:nvPr/>
        </p:nvSpPr>
        <p:spPr>
          <a:xfrm>
            <a:off x="182315" y="4528030"/>
            <a:ext cx="826818" cy="548640"/>
          </a:xfrm>
          <a:prstGeom prst="rect">
            <a:avLst/>
          </a:prstGeom>
          <a:solidFill>
            <a:schemeClr val="bg2">
              <a:lumMod val="95000"/>
            </a:schemeClr>
          </a:solidFill>
          <a:ln w="28575" cap="rnd" cmpd="sng" algn="ctr">
            <a:solidFill>
              <a:schemeClr val="tx1"/>
            </a:solid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137160" tIns="4286" rIns="68580" bIns="40508" numCol="1" spcCol="1270" anchor="ctr" anchorCtr="0">
            <a:noAutofit/>
            <a:flatTx/>
          </a:bodyPr>
          <a:lstStyle/>
          <a:p>
            <a:pPr defTabSz="300038" eaLnBrk="1" fontAlgn="auto" hangingPunct="1">
              <a:lnSpc>
                <a:spcPct val="90000"/>
              </a:lnSpc>
              <a:spcAft>
                <a:spcPct val="35000"/>
              </a:spcAft>
            </a:pPr>
            <a:r>
              <a:rPr lang="en-US" sz="675" b="1" dirty="0">
                <a:solidFill>
                  <a:srgbClr val="000000"/>
                </a:solidFill>
                <a:latin typeface="Avenir Next LT Pro Light"/>
              </a:rPr>
              <a:t>District Leadership Team</a:t>
            </a:r>
          </a:p>
          <a:p>
            <a:pPr defTabSz="300038" eaLnBrk="1" fontAlgn="auto" hangingPunct="1">
              <a:lnSpc>
                <a:spcPct val="90000"/>
              </a:lnSpc>
              <a:spcAft>
                <a:spcPct val="35000"/>
              </a:spcAft>
            </a:pPr>
            <a:r>
              <a:rPr lang="en-US" sz="675" b="1" dirty="0">
                <a:solidFill>
                  <a:srgbClr val="000000"/>
                </a:solidFill>
                <a:latin typeface="Avenir Next LT Pro Light"/>
              </a:rPr>
              <a:t>July 1, 2026 </a:t>
            </a:r>
          </a:p>
        </p:txBody>
      </p:sp>
      <p:cxnSp>
        <p:nvCxnSpPr>
          <p:cNvPr id="27" name="Straight Connector 26">
            <a:extLst>
              <a:ext uri="{FF2B5EF4-FFF2-40B4-BE49-F238E27FC236}">
                <a16:creationId xmlns:a16="http://schemas.microsoft.com/office/drawing/2014/main" id="{1E979D7A-AF8C-4F52-B1C3-C156B8EB929A}"/>
              </a:ext>
            </a:extLst>
          </p:cNvPr>
          <p:cNvCxnSpPr>
            <a:cxnSpLocks/>
          </p:cNvCxnSpPr>
          <p:nvPr/>
        </p:nvCxnSpPr>
        <p:spPr>
          <a:xfrm>
            <a:off x="1197518" y="1723353"/>
            <a:ext cx="0" cy="109895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7F8A478B-2914-469D-8E8D-18D92EF514D3}"/>
              </a:ext>
            </a:extLst>
          </p:cNvPr>
          <p:cNvSpPr txBox="1"/>
          <p:nvPr/>
        </p:nvSpPr>
        <p:spPr>
          <a:xfrm>
            <a:off x="1184077" y="2472414"/>
            <a:ext cx="606414" cy="507831"/>
          </a:xfrm>
          <a:prstGeom prst="rect">
            <a:avLst/>
          </a:prstGeom>
          <a:solidFill>
            <a:schemeClr val="accent1">
              <a:lumMod val="60000"/>
              <a:lumOff val="40000"/>
            </a:schemeClr>
          </a:solidFill>
        </p:spPr>
        <p:txBody>
          <a:bodyPr wrap="square" rtlCol="0">
            <a:spAutoFit/>
          </a:bodyPr>
          <a:lstStyle/>
          <a:p>
            <a:pPr defTabSz="685800" eaLnBrk="1" fontAlgn="auto" hangingPunct="1">
              <a:spcBef>
                <a:spcPts val="0"/>
              </a:spcBef>
              <a:spcAft>
                <a:spcPts val="0"/>
              </a:spcAft>
            </a:pPr>
            <a:r>
              <a:rPr lang="en-US" sz="675" dirty="0">
                <a:solidFill>
                  <a:srgbClr val="000000"/>
                </a:solidFill>
                <a:latin typeface="Avenir Next LT Pro Light"/>
                <a:ea typeface="+mn-ea"/>
              </a:rPr>
              <a:t>New Club Advisor (3)</a:t>
            </a:r>
          </a:p>
          <a:p>
            <a:pPr defTabSz="685800" eaLnBrk="1" fontAlgn="auto" hangingPunct="1">
              <a:spcBef>
                <a:spcPts val="0"/>
              </a:spcBef>
              <a:spcAft>
                <a:spcPts val="0"/>
              </a:spcAft>
            </a:pPr>
            <a:endParaRPr lang="en-US" sz="675" dirty="0">
              <a:solidFill>
                <a:srgbClr val="000000"/>
              </a:solidFill>
              <a:latin typeface="Avenir Next LT Pro Light"/>
              <a:ea typeface="+mn-ea"/>
            </a:endParaRPr>
          </a:p>
          <a:p>
            <a:pPr defTabSz="685800" eaLnBrk="1" fontAlgn="auto" hangingPunct="1">
              <a:spcBef>
                <a:spcPts val="0"/>
              </a:spcBef>
              <a:spcAft>
                <a:spcPts val="0"/>
              </a:spcAft>
            </a:pPr>
            <a:endParaRPr lang="en-US" sz="675" dirty="0">
              <a:solidFill>
                <a:srgbClr val="000000"/>
              </a:solidFill>
              <a:latin typeface="Avenir Next LT Pro Light"/>
              <a:ea typeface="+mn-ea"/>
            </a:endParaRPr>
          </a:p>
        </p:txBody>
      </p:sp>
      <p:sp>
        <p:nvSpPr>
          <p:cNvPr id="15" name="Rectangle 14">
            <a:extLst>
              <a:ext uri="{FF2B5EF4-FFF2-40B4-BE49-F238E27FC236}">
                <a16:creationId xmlns:a16="http://schemas.microsoft.com/office/drawing/2014/main" id="{909F82D9-A53F-637A-C73C-C8E6A1F7DA67}"/>
              </a:ext>
            </a:extLst>
          </p:cNvPr>
          <p:cNvSpPr/>
          <p:nvPr/>
        </p:nvSpPr>
        <p:spPr>
          <a:xfrm>
            <a:off x="3031465" y="4701971"/>
            <a:ext cx="838798" cy="331172"/>
          </a:xfrm>
          <a:prstGeom prst="rect">
            <a:avLst/>
          </a:prstGeom>
          <a:solidFill>
            <a:schemeClr val="accent3">
              <a:lumMod val="20000"/>
              <a:lumOff val="80000"/>
            </a:schemeClr>
          </a:solidFill>
          <a:ln w="28575" cap="rnd"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137160" tIns="4286" rIns="68580" bIns="40508" numCol="1" spcCol="1270" anchor="ctr" anchorCtr="0">
            <a:noAutofit/>
            <a:flatTx/>
          </a:bodyPr>
          <a:lstStyle/>
          <a:p>
            <a:pPr defTabSz="300038" eaLnBrk="1" fontAlgn="auto" hangingPunct="1">
              <a:lnSpc>
                <a:spcPct val="90000"/>
              </a:lnSpc>
              <a:spcAft>
                <a:spcPct val="35000"/>
              </a:spcAft>
            </a:pPr>
            <a:r>
              <a:rPr lang="en-US" sz="675" b="1" dirty="0">
                <a:solidFill>
                  <a:srgbClr val="20A472">
                    <a:lumMod val="50000"/>
                  </a:srgbClr>
                </a:solidFill>
                <a:latin typeface="Avenir Next LT Pro Light"/>
              </a:rPr>
              <a:t>Council on Leg</a:t>
            </a:r>
          </a:p>
          <a:p>
            <a:pPr defTabSz="300038" eaLnBrk="1" fontAlgn="auto" hangingPunct="1">
              <a:lnSpc>
                <a:spcPct val="90000"/>
              </a:lnSpc>
              <a:spcAft>
                <a:spcPct val="35000"/>
              </a:spcAft>
            </a:pPr>
            <a:r>
              <a:rPr lang="en-US" sz="675" dirty="0">
                <a:solidFill>
                  <a:srgbClr val="000000"/>
                </a:solidFill>
                <a:latin typeface="Avenir Next LT Pro Light"/>
              </a:rPr>
              <a:t>Roz Cooper (3)</a:t>
            </a:r>
          </a:p>
        </p:txBody>
      </p:sp>
      <p:pic>
        <p:nvPicPr>
          <p:cNvPr id="11" name="Picture 10">
            <a:extLst>
              <a:ext uri="{FF2B5EF4-FFF2-40B4-BE49-F238E27FC236}">
                <a16:creationId xmlns:a16="http://schemas.microsoft.com/office/drawing/2014/main" id="{DCE02AB9-856C-C779-D9BF-87812BA9E5FD}"/>
              </a:ext>
            </a:extLst>
          </p:cNvPr>
          <p:cNvPicPr>
            <a:picLocks noChangeAspect="1"/>
          </p:cNvPicPr>
          <p:nvPr/>
        </p:nvPicPr>
        <p:blipFill>
          <a:blip r:embed="rId4"/>
          <a:stretch>
            <a:fillRect/>
          </a:stretch>
        </p:blipFill>
        <p:spPr>
          <a:xfrm>
            <a:off x="3726862" y="112265"/>
            <a:ext cx="753174" cy="941467"/>
          </a:xfrm>
          <a:prstGeom prst="rect">
            <a:avLst/>
          </a:prstGeom>
        </p:spPr>
      </p:pic>
      <mc:AlternateContent xmlns:mc="http://schemas.openxmlformats.org/markup-compatibility/2006" xmlns:p14="http://schemas.microsoft.com/office/powerpoint/2010/main">
        <mc:Choice Requires="p14">
          <p:contentPart p14:bwMode="auto" r:id="rId5">
            <p14:nvContentPartPr>
              <p14:cNvPr id="26" name="Ink 25">
                <a:extLst>
                  <a:ext uri="{FF2B5EF4-FFF2-40B4-BE49-F238E27FC236}">
                    <a16:creationId xmlns:a16="http://schemas.microsoft.com/office/drawing/2014/main" id="{0C50EB0C-493A-05FC-0907-4FC9298D617D}"/>
                  </a:ext>
                </a:extLst>
              </p14:cNvPr>
              <p14:cNvContentPartPr/>
              <p14:nvPr/>
            </p14:nvContentPartPr>
            <p14:xfrm>
              <a:off x="3175982" y="4557616"/>
              <a:ext cx="488520" cy="21240"/>
            </p14:xfrm>
          </p:contentPart>
        </mc:Choice>
        <mc:Fallback xmlns="">
          <p:pic>
            <p:nvPicPr>
              <p:cNvPr id="26" name="Ink 25">
                <a:extLst>
                  <a:ext uri="{FF2B5EF4-FFF2-40B4-BE49-F238E27FC236}">
                    <a16:creationId xmlns:a16="http://schemas.microsoft.com/office/drawing/2014/main" id="{0C50EB0C-493A-05FC-0907-4FC9298D617D}"/>
                  </a:ext>
                </a:extLst>
              </p:cNvPr>
              <p:cNvPicPr/>
              <p:nvPr/>
            </p:nvPicPr>
            <p:blipFill>
              <a:blip r:embed="rId6"/>
              <a:stretch>
                <a:fillRect/>
              </a:stretch>
            </p:blipFill>
            <p:spPr>
              <a:xfrm>
                <a:off x="3113342" y="4494976"/>
                <a:ext cx="614160" cy="14688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30" name="Ink 29">
                <a:extLst>
                  <a:ext uri="{FF2B5EF4-FFF2-40B4-BE49-F238E27FC236}">
                    <a16:creationId xmlns:a16="http://schemas.microsoft.com/office/drawing/2014/main" id="{664344AD-80A4-77B4-7730-2BA721BEB9A5}"/>
                  </a:ext>
                </a:extLst>
              </p14:cNvPr>
              <p14:cNvContentPartPr/>
              <p14:nvPr/>
            </p14:nvContentPartPr>
            <p14:xfrm>
              <a:off x="3190022" y="4901776"/>
              <a:ext cx="509040" cy="20880"/>
            </p14:xfrm>
          </p:contentPart>
        </mc:Choice>
        <mc:Fallback xmlns="">
          <p:pic>
            <p:nvPicPr>
              <p:cNvPr id="30" name="Ink 29">
                <a:extLst>
                  <a:ext uri="{FF2B5EF4-FFF2-40B4-BE49-F238E27FC236}">
                    <a16:creationId xmlns:a16="http://schemas.microsoft.com/office/drawing/2014/main" id="{664344AD-80A4-77B4-7730-2BA721BEB9A5}"/>
                  </a:ext>
                </a:extLst>
              </p:cNvPr>
              <p:cNvPicPr/>
              <p:nvPr/>
            </p:nvPicPr>
            <p:blipFill>
              <a:blip r:embed="rId8"/>
              <a:stretch>
                <a:fillRect/>
              </a:stretch>
            </p:blipFill>
            <p:spPr>
              <a:xfrm>
                <a:off x="3127022" y="4838776"/>
                <a:ext cx="634680" cy="146520"/>
              </a:xfrm>
              <a:prstGeom prst="rect">
                <a:avLst/>
              </a:prstGeom>
            </p:spPr>
          </p:pic>
        </mc:Fallback>
      </mc:AlternateContent>
      <p:sp>
        <p:nvSpPr>
          <p:cNvPr id="31" name="TextBox 30">
            <a:extLst>
              <a:ext uri="{FF2B5EF4-FFF2-40B4-BE49-F238E27FC236}">
                <a16:creationId xmlns:a16="http://schemas.microsoft.com/office/drawing/2014/main" id="{B7B191AD-9811-7DFE-CB9A-13ACBAA9C456}"/>
              </a:ext>
            </a:extLst>
          </p:cNvPr>
          <p:cNvSpPr txBox="1"/>
          <p:nvPr/>
        </p:nvSpPr>
        <p:spPr>
          <a:xfrm>
            <a:off x="1219200" y="1106787"/>
            <a:ext cx="685770" cy="369332"/>
          </a:xfrm>
          <a:prstGeom prst="rect">
            <a:avLst/>
          </a:prstGeom>
          <a:solidFill>
            <a:schemeClr val="accent6">
              <a:lumMod val="20000"/>
              <a:lumOff val="80000"/>
            </a:schemeClr>
          </a:solidFill>
          <a:ln>
            <a:solidFill>
              <a:schemeClr val="tx1"/>
            </a:solidFill>
          </a:ln>
        </p:spPr>
        <p:txBody>
          <a:bodyPr wrap="square" rtlCol="0">
            <a:spAutoFit/>
          </a:bodyPr>
          <a:lstStyle/>
          <a:p>
            <a:r>
              <a:rPr lang="en-US" sz="900" dirty="0"/>
              <a:t>Chief Op Officer</a:t>
            </a:r>
          </a:p>
        </p:txBody>
      </p:sp>
      <p:cxnSp>
        <p:nvCxnSpPr>
          <p:cNvPr id="33" name="Straight Connector 32">
            <a:extLst>
              <a:ext uri="{FF2B5EF4-FFF2-40B4-BE49-F238E27FC236}">
                <a16:creationId xmlns:a16="http://schemas.microsoft.com/office/drawing/2014/main" id="{E415E6C2-3149-0250-E123-6243D7549A82}"/>
              </a:ext>
            </a:extLst>
          </p:cNvPr>
          <p:cNvCxnSpPr>
            <a:cxnSpLocks/>
          </p:cNvCxnSpPr>
          <p:nvPr/>
        </p:nvCxnSpPr>
        <p:spPr>
          <a:xfrm flipV="1">
            <a:off x="1856219" y="1162425"/>
            <a:ext cx="2169996" cy="8833"/>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2709952"/>
      </p:ext>
    </p:extLst>
  </p:cSld>
  <p:clrMapOvr>
    <a:overrideClrMapping bg1="lt1" tx1="dk1" bg2="lt2" tx2="dk2" accent1="accent1" accent2="accent2" accent3="accent3" accent4="accent4" accent5="accent5" accent6="accent6" hlink="hlink" folHlink="folHlink"/>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Title 1">
            <a:extLst>
              <a:ext uri="{FF2B5EF4-FFF2-40B4-BE49-F238E27FC236}">
                <a16:creationId xmlns:a16="http://schemas.microsoft.com/office/drawing/2014/main" id="{93ABF357-C4ED-5BF6-D007-576CBCACDCA3}"/>
              </a:ext>
            </a:extLst>
          </p:cNvPr>
          <p:cNvSpPr>
            <a:spLocks noGrp="1" noChangeArrowheads="1"/>
          </p:cNvSpPr>
          <p:nvPr>
            <p:ph type="ctr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r>
              <a:rPr lang="en-US" altLang="en-US">
                <a:latin typeface="Arial Narrow" panose="020B0606020202030204" pitchFamily="34" charset="0"/>
              </a:rPr>
              <a:t>District Governor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Title 1">
            <a:extLst>
              <a:ext uri="{FF2B5EF4-FFF2-40B4-BE49-F238E27FC236}">
                <a16:creationId xmlns:a16="http://schemas.microsoft.com/office/drawing/2014/main" id="{16B6AFBA-67B0-14CA-599D-B06D548743BF}"/>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r>
              <a:rPr lang="en-US" altLang="en-US" dirty="0">
                <a:latin typeface="Arial Narrow" panose="020B0606020202030204" pitchFamily="34" charset="0"/>
              </a:rPr>
              <a:t>Qualifications</a:t>
            </a:r>
          </a:p>
        </p:txBody>
      </p:sp>
      <p:sp>
        <p:nvSpPr>
          <p:cNvPr id="3" name="Content Placeholder 2">
            <a:extLst>
              <a:ext uri="{FF2B5EF4-FFF2-40B4-BE49-F238E27FC236}">
                <a16:creationId xmlns:a16="http://schemas.microsoft.com/office/drawing/2014/main" id="{E1DF6326-185D-ECED-C7E6-19E3E8D8E5D4}"/>
              </a:ext>
            </a:extLst>
          </p:cNvPr>
          <p:cNvSpPr>
            <a:spLocks noGrp="1"/>
          </p:cNvSpPr>
          <p:nvPr>
            <p:ph idx="1"/>
          </p:nvPr>
        </p:nvSpPr>
        <p:spPr>
          <a:xfrm>
            <a:off x="30163" y="971550"/>
            <a:ext cx="8763000" cy="3394075"/>
          </a:xfrm>
        </p:spPr>
        <p:txBody>
          <a:bodyPr/>
          <a:lstStyle/>
          <a:p>
            <a:pPr marL="0" indent="0">
              <a:buFont typeface="Arial" panose="020B0604020202020204" pitchFamily="34" charset="0"/>
              <a:buNone/>
              <a:defRPr/>
            </a:pPr>
            <a:r>
              <a:rPr lang="en-US" sz="1400" dirty="0"/>
              <a:t>At the time of selection, the nominee will be called governor-nominee-designate and will assume the title of governor-nominee on July 1, two years before serving as governor.   The  governor-nominee must:</a:t>
            </a:r>
          </a:p>
          <a:p>
            <a:pPr>
              <a:defRPr/>
            </a:pPr>
            <a:r>
              <a:rPr lang="en-US" sz="1400" dirty="0"/>
              <a:t>Be a member in good standing of a functioning club in the district. (RIB 16.070.1.)</a:t>
            </a:r>
          </a:p>
          <a:p>
            <a:pPr>
              <a:defRPr/>
            </a:pPr>
            <a:r>
              <a:rPr lang="en-US" sz="1400" dirty="0"/>
              <a:t>Have full qualifications for membership in the strict application of the club membership provisions and have a classification whose integrity is without question. (RIB 16.070.2.)</a:t>
            </a:r>
          </a:p>
          <a:p>
            <a:pPr>
              <a:defRPr/>
            </a:pPr>
            <a:r>
              <a:rPr lang="en-US" sz="1400" dirty="0"/>
              <a:t>Have served as president of a club for a full term or be a charter president of a club having served the full term from the date of the charter to 30 June, provided that this period is at least six months.  (RIB 16.070.3.)</a:t>
            </a:r>
          </a:p>
          <a:p>
            <a:pPr>
              <a:defRPr/>
            </a:pPr>
            <a:r>
              <a:rPr lang="en-US" sz="1400" dirty="0"/>
              <a:t>Demonstrate willingness, commitment, and ability, physically and otherwise to fulfill the duties and responsibilities of the office of governor as provided in section 16.090. </a:t>
            </a:r>
          </a:p>
          <a:p>
            <a:pPr>
              <a:defRPr/>
            </a:pPr>
            <a:r>
              <a:rPr lang="en-US" sz="1400" dirty="0"/>
              <a:t>Demonstrate knowledge of the qualifications, duties and responsibilities of governor as prescribed in the bylaws and submit to RI, through its general secretary, a signed statement that the Rotarian understands clearly such qualifications, duties and responsibilities. Such statement shall also confirm that the Rotarian is qualified for the office of governor and willing and able to assume the duties and responsibilities of that office and to perform them faithfully. (RIB 16.070.5.)</a:t>
            </a:r>
          </a:p>
          <a:p>
            <a:pPr>
              <a:defRPr/>
            </a:pPr>
            <a:r>
              <a:rPr lang="en-US" dirty="0"/>
              <a:t> </a:t>
            </a:r>
          </a:p>
          <a:p>
            <a:pPr>
              <a:defRPr/>
            </a:pPr>
            <a:endParaRPr lang="en-US" dirty="0"/>
          </a:p>
        </p:txBody>
      </p:sp>
    </p:spTree>
    <p:extLst>
      <p:ext uri="{BB962C8B-B14F-4D97-AF65-F5344CB8AC3E}">
        <p14:creationId xmlns:p14="http://schemas.microsoft.com/office/powerpoint/2010/main" val="337649702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Title 1">
            <a:extLst>
              <a:ext uri="{FF2B5EF4-FFF2-40B4-BE49-F238E27FC236}">
                <a16:creationId xmlns:a16="http://schemas.microsoft.com/office/drawing/2014/main" id="{B0BC8C69-D6A6-881A-4985-1BE693611934}"/>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r>
              <a:rPr lang="en-US" altLang="en-US">
                <a:latin typeface="Arial Narrow" panose="020B0606020202030204" pitchFamily="34" charset="0"/>
              </a:rPr>
              <a:t>District Governor</a:t>
            </a:r>
          </a:p>
        </p:txBody>
      </p:sp>
      <p:sp>
        <p:nvSpPr>
          <p:cNvPr id="47107" name="Content Placeholder 2">
            <a:extLst>
              <a:ext uri="{FF2B5EF4-FFF2-40B4-BE49-F238E27FC236}">
                <a16:creationId xmlns:a16="http://schemas.microsoft.com/office/drawing/2014/main" id="{02A5E669-B7C3-8FBD-7AC1-3B6F47A0E59A}"/>
              </a:ext>
            </a:extLst>
          </p:cNvPr>
          <p:cNvSpPr>
            <a:spLocks noGrp="1" noChangeArrowheads="1"/>
          </p:cNvSpPr>
          <p:nvPr>
            <p:ph idx="1"/>
          </p:nvPr>
        </p:nvSpPr>
        <p:spPr bwMode="auto">
          <a:xfrm>
            <a:off x="457200" y="914400"/>
            <a:ext cx="8229600" cy="3394075"/>
          </a:xfrm>
        </p:spPr>
        <p:txBody>
          <a:bodyPr vert="horz" wrap="square" lIns="91440" tIns="45720" rIns="91440" bIns="45720" numCol="1" anchor="t" anchorCtr="0" compatLnSpc="1">
            <a:prstTxWarp prst="textNoShape">
              <a:avLst/>
            </a:prstTxWarp>
          </a:bodyPr>
          <a:lstStyle/>
          <a:p>
            <a:pPr marL="0" indent="0">
              <a:buFont typeface="Arial" panose="020B0604020202020204" pitchFamily="34" charset="0"/>
              <a:buNone/>
              <a:defRPr/>
            </a:pPr>
            <a:r>
              <a:rPr lang="en-US" altLang="en-US" sz="1400" dirty="0">
                <a:latin typeface="Georgia" panose="02040502050405020303" pitchFamily="18" charset="0"/>
              </a:rPr>
              <a:t>District Governor should have proven strong leadership skills and decision making. As DG, clubs will look to the DG for leadership, support, and motivation as they carry out service projects and participate in Rotary programs. </a:t>
            </a:r>
            <a:r>
              <a:rPr lang="en-US" altLang="en-US" sz="1400" b="1" dirty="0">
                <a:latin typeface="Georgia" panose="02040502050405020303" pitchFamily="18" charset="0"/>
              </a:rPr>
              <a:t>What DGs do: </a:t>
            </a:r>
          </a:p>
          <a:p>
            <a:pPr marL="0" indent="0">
              <a:buFont typeface="Arial" panose="020B0604020202020204" pitchFamily="34" charset="0"/>
              <a:buNone/>
              <a:defRPr/>
            </a:pPr>
            <a:endParaRPr lang="en-US" altLang="en-US" sz="1400" b="1" dirty="0">
              <a:latin typeface="Georgia" panose="02040502050405020303" pitchFamily="18" charset="0"/>
            </a:endParaRPr>
          </a:p>
          <a:p>
            <a:pPr>
              <a:defRPr/>
            </a:pPr>
            <a:r>
              <a:rPr lang="en-US" altLang="en-US" sz="1400" u="sng" dirty="0">
                <a:latin typeface="Georgia" panose="02040502050405020303" pitchFamily="18" charset="0"/>
              </a:rPr>
              <a:t>Strengthen clubs</a:t>
            </a:r>
            <a:r>
              <a:rPr lang="en-US" altLang="en-US" sz="1400" dirty="0">
                <a:latin typeface="Georgia" panose="02040502050405020303" pitchFamily="18" charset="0"/>
              </a:rPr>
              <a:t>, organize new clubs, and grow membership</a:t>
            </a:r>
          </a:p>
          <a:p>
            <a:pPr>
              <a:defRPr/>
            </a:pPr>
            <a:r>
              <a:rPr lang="en-US" altLang="en-US" sz="1400" dirty="0">
                <a:latin typeface="Georgia" panose="02040502050405020303" pitchFamily="18" charset="0"/>
              </a:rPr>
              <a:t>Encourage contributions and other </a:t>
            </a:r>
            <a:r>
              <a:rPr lang="en-US" altLang="en-US" sz="1400" u="sng" dirty="0">
                <a:latin typeface="Georgia" panose="02040502050405020303" pitchFamily="18" charset="0"/>
              </a:rPr>
              <a:t>support for The Rotary Foundatio</a:t>
            </a:r>
            <a:r>
              <a:rPr lang="en-US" altLang="en-US" sz="1400" dirty="0">
                <a:latin typeface="Georgia" panose="02040502050405020303" pitchFamily="18" charset="0"/>
              </a:rPr>
              <a:t>n</a:t>
            </a:r>
          </a:p>
          <a:p>
            <a:pPr>
              <a:defRPr/>
            </a:pPr>
            <a:r>
              <a:rPr lang="en-US" altLang="en-US" sz="1400" dirty="0">
                <a:latin typeface="Georgia" panose="02040502050405020303" pitchFamily="18" charset="0"/>
              </a:rPr>
              <a:t>Promote positive public image and serve as </a:t>
            </a:r>
            <a:r>
              <a:rPr lang="en-US" altLang="en-US" sz="1400" u="sng" dirty="0">
                <a:latin typeface="Georgia" panose="02040502050405020303" pitchFamily="18" charset="0"/>
              </a:rPr>
              <a:t>spokesperson for district</a:t>
            </a:r>
          </a:p>
          <a:p>
            <a:pPr>
              <a:defRPr/>
            </a:pPr>
            <a:r>
              <a:rPr lang="en-US" altLang="en-US" sz="1400" dirty="0">
                <a:latin typeface="Georgia" panose="02040502050405020303" pitchFamily="18" charset="0"/>
              </a:rPr>
              <a:t>Develop a safe environment for youth participants</a:t>
            </a:r>
          </a:p>
          <a:p>
            <a:pPr>
              <a:defRPr/>
            </a:pPr>
            <a:r>
              <a:rPr lang="en-US" altLang="en-US" sz="1400" dirty="0">
                <a:latin typeface="Georgia" panose="02040502050405020303" pitchFamily="18" charset="0"/>
              </a:rPr>
              <a:t>Conduct district conference and other meetings</a:t>
            </a:r>
          </a:p>
          <a:p>
            <a:pPr>
              <a:defRPr/>
            </a:pPr>
            <a:r>
              <a:rPr lang="en-US" altLang="en-US" sz="1400" dirty="0">
                <a:latin typeface="Georgia" panose="02040502050405020303" pitchFamily="18" charset="0"/>
              </a:rPr>
              <a:t>Supervise district nominations and elections</a:t>
            </a:r>
          </a:p>
          <a:p>
            <a:pPr>
              <a:defRPr/>
            </a:pPr>
            <a:r>
              <a:rPr lang="en-US" altLang="en-US" sz="1400" dirty="0">
                <a:latin typeface="Georgia" panose="02040502050405020303" pitchFamily="18" charset="0"/>
              </a:rPr>
              <a:t>Prepare budget, provide annual report, and help administer District Designated Funds</a:t>
            </a:r>
          </a:p>
          <a:p>
            <a:pPr>
              <a:defRPr/>
            </a:pPr>
            <a:r>
              <a:rPr lang="en-US" altLang="en-US" sz="1400" dirty="0">
                <a:latin typeface="Georgia" panose="02040502050405020303" pitchFamily="18" charset="0"/>
              </a:rPr>
              <a:t>Complete online district qualification</a:t>
            </a:r>
          </a:p>
          <a:p>
            <a:pPr>
              <a:defRPr/>
            </a:pPr>
            <a:r>
              <a:rPr lang="en-US" altLang="en-US" sz="1400" u="sng" dirty="0">
                <a:latin typeface="Georgia" panose="02040502050405020303" pitchFamily="18" charset="0"/>
              </a:rPr>
              <a:t>Work with governor-elect and other district leaders</a:t>
            </a:r>
          </a:p>
          <a:p>
            <a:pPr>
              <a:defRPr/>
            </a:pPr>
            <a:endParaRPr lang="en-US" altLang="en-US" dirty="0">
              <a:latin typeface="Georgia" panose="02040502050405020303" pitchFamily="18"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Title 1">
            <a:extLst>
              <a:ext uri="{FF2B5EF4-FFF2-40B4-BE49-F238E27FC236}">
                <a16:creationId xmlns:a16="http://schemas.microsoft.com/office/drawing/2014/main" id="{92910017-B31E-8CC9-B894-6DD9A31FD2D3}"/>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r>
              <a:rPr lang="en-US" altLang="en-US">
                <a:latin typeface="Arial Narrow" panose="020B0606020202030204" pitchFamily="34" charset="0"/>
              </a:rPr>
              <a:t>Role of the District Governor</a:t>
            </a:r>
          </a:p>
        </p:txBody>
      </p:sp>
      <p:sp>
        <p:nvSpPr>
          <p:cNvPr id="46083" name="Content Placeholder 2">
            <a:extLst>
              <a:ext uri="{FF2B5EF4-FFF2-40B4-BE49-F238E27FC236}">
                <a16:creationId xmlns:a16="http://schemas.microsoft.com/office/drawing/2014/main" id="{BCB8F23D-20DF-52D4-2018-F87721C2C4CD}"/>
              </a:ext>
            </a:extLst>
          </p:cNvPr>
          <p:cNvSpPr>
            <a:spLocks noGrp="1" noChangeArrowheads="1"/>
          </p:cNvSpPr>
          <p:nvPr>
            <p:ph idx="1"/>
          </p:nvPr>
        </p:nvSpPr>
        <p:spPr bwMode="auto">
          <a:xfrm>
            <a:off x="457200" y="914400"/>
            <a:ext cx="8458200" cy="3394075"/>
          </a:xfrm>
        </p:spPr>
        <p:txBody>
          <a:bodyPr vert="horz" wrap="square" lIns="91440" tIns="45720" rIns="91440" bIns="45720" numCol="1" anchor="t" anchorCtr="0" compatLnSpc="1">
            <a:prstTxWarp prst="textNoShape">
              <a:avLst/>
            </a:prstTxWarp>
          </a:bodyPr>
          <a:lstStyle/>
          <a:p>
            <a:pPr marL="0" indent="0">
              <a:buFont typeface="Arial" panose="020B0604020202020204" pitchFamily="34" charset="0"/>
              <a:buNone/>
              <a:defRPr/>
            </a:pPr>
            <a:r>
              <a:rPr lang="en-US" sz="1400" dirty="0"/>
              <a:t>The District Governor shall be the chief executive officer of the District and shall supervise its activities in accordance with this Policy Manual and the most recent edition of RI’s Manual of Procedure. The District Governor shall preside at the District Conference and at such other meetings of the District where another leader is not specified herein. The District Governor shall be an ex-officio member of all District committees. </a:t>
            </a:r>
            <a:r>
              <a:rPr lang="en-US" altLang="en-US" sz="1400" dirty="0">
                <a:latin typeface="Georgia" panose="02040502050405020303" pitchFamily="18" charset="0"/>
              </a:rPr>
              <a:t>Governors are elected by the district two to three years before taking office. </a:t>
            </a:r>
          </a:p>
          <a:p>
            <a:pPr marL="0" indent="0">
              <a:buFont typeface="Arial" panose="020B0604020202020204" pitchFamily="34" charset="0"/>
              <a:buNone/>
              <a:defRPr/>
            </a:pPr>
            <a:r>
              <a:rPr lang="en-US" altLang="en-US" sz="1400" dirty="0">
                <a:latin typeface="Georgia" panose="02040502050405020303" pitchFamily="18" charset="0"/>
              </a:rPr>
              <a:t>As governor-elect:</a:t>
            </a:r>
          </a:p>
          <a:p>
            <a:pPr>
              <a:defRPr/>
            </a:pPr>
            <a:r>
              <a:rPr lang="en-US" altLang="en-US" sz="1400" dirty="0">
                <a:latin typeface="Georgia" panose="02040502050405020303" pitchFamily="18" charset="0"/>
              </a:rPr>
              <a:t>Attend the governors-nominee and elect learning seminar and </a:t>
            </a:r>
            <a:r>
              <a:rPr lang="en-US" altLang="en-US" sz="1400" dirty="0">
                <a:latin typeface="Georgia" panose="02040502050405020303" pitchFamily="18" charset="0"/>
                <a:hlinkClick r:id="rId3"/>
              </a:rPr>
              <a:t>International Assembly</a:t>
            </a:r>
            <a:r>
              <a:rPr lang="en-US" altLang="en-US" sz="1400" dirty="0">
                <a:latin typeface="Georgia" panose="02040502050405020303" pitchFamily="18" charset="0"/>
              </a:rPr>
              <a:t> (1 week each)</a:t>
            </a:r>
          </a:p>
          <a:p>
            <a:pPr>
              <a:defRPr/>
            </a:pPr>
            <a:r>
              <a:rPr lang="en-US" altLang="en-US" sz="1400" dirty="0">
                <a:latin typeface="Georgia" panose="02040502050405020303" pitchFamily="18" charset="0"/>
              </a:rPr>
              <a:t>Conduct seminars for incoming district leaders and club leaders (Club Leadership Learning Seminar)</a:t>
            </a:r>
          </a:p>
          <a:p>
            <a:pPr>
              <a:defRPr/>
            </a:pPr>
            <a:r>
              <a:rPr lang="en-US" altLang="en-US" sz="1400" dirty="0">
                <a:latin typeface="Georgia" panose="02040502050405020303" pitchFamily="18" charset="0"/>
              </a:rPr>
              <a:t>Plan the district conference</a:t>
            </a:r>
          </a:p>
          <a:p>
            <a:pPr>
              <a:defRPr/>
            </a:pPr>
            <a:r>
              <a:rPr lang="en-US" altLang="en-US" sz="1400" dirty="0">
                <a:latin typeface="Georgia" panose="02040502050405020303" pitchFamily="18" charset="0"/>
              </a:rPr>
              <a:t>Qualify district for Rotary grants and conduct grant management training</a:t>
            </a:r>
          </a:p>
          <a:p>
            <a:pPr>
              <a:defRPr/>
            </a:pPr>
            <a:r>
              <a:rPr lang="en-US" altLang="en-US" sz="1400" dirty="0">
                <a:latin typeface="Georgia" panose="02040502050405020303" pitchFamily="18" charset="0"/>
              </a:rPr>
              <a:t>Appoint assistant governors and committee chairs</a:t>
            </a:r>
          </a:p>
          <a:p>
            <a:pPr>
              <a:defRPr/>
            </a:pPr>
            <a:r>
              <a:rPr lang="en-US" altLang="en-US" sz="1400" dirty="0">
                <a:latin typeface="Georgia" panose="02040502050405020303" pitchFamily="18" charset="0"/>
              </a:rPr>
              <a:t>Work with the governor and district leaders to create a district plan</a:t>
            </a:r>
          </a:p>
          <a:p>
            <a:pPr>
              <a:defRPr/>
            </a:pPr>
            <a:r>
              <a:rPr lang="en-US" altLang="en-US" sz="1400" dirty="0">
                <a:latin typeface="Georgia" panose="02040502050405020303" pitchFamily="18" charset="0"/>
              </a:rPr>
              <a:t>Learn about the district (as nominee)</a:t>
            </a:r>
          </a:p>
          <a:p>
            <a:pPr>
              <a:defRPr/>
            </a:pPr>
            <a:endParaRPr lang="en-US" altLang="en-US" dirty="0">
              <a:latin typeface="Georgia" panose="02040502050405020303" pitchFamily="18"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Title 1">
            <a:extLst>
              <a:ext uri="{FF2B5EF4-FFF2-40B4-BE49-F238E27FC236}">
                <a16:creationId xmlns:a16="http://schemas.microsoft.com/office/drawing/2014/main" id="{BFC4617B-E0EC-F4D9-00B7-135C4F5DBEB7}"/>
              </a:ext>
            </a:extLst>
          </p:cNvPr>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eaLnBrk="1" hangingPunct="1"/>
            <a:r>
              <a:rPr lang="en-US" altLang="en-US">
                <a:latin typeface="Arial Narrow" panose="020B0606020202030204" pitchFamily="34" charset="0"/>
              </a:rPr>
              <a:t>And More</a:t>
            </a:r>
          </a:p>
        </p:txBody>
      </p:sp>
      <p:sp>
        <p:nvSpPr>
          <p:cNvPr id="3" name="Content Placeholder 2">
            <a:extLst>
              <a:ext uri="{FF2B5EF4-FFF2-40B4-BE49-F238E27FC236}">
                <a16:creationId xmlns:a16="http://schemas.microsoft.com/office/drawing/2014/main" id="{63B48E4B-36BF-3A00-9DF2-72E8F0DC6C40}"/>
              </a:ext>
            </a:extLst>
          </p:cNvPr>
          <p:cNvSpPr>
            <a:spLocks noGrp="1"/>
          </p:cNvSpPr>
          <p:nvPr>
            <p:ph idx="1"/>
          </p:nvPr>
        </p:nvSpPr>
        <p:spPr>
          <a:xfrm>
            <a:off x="152400" y="914400"/>
            <a:ext cx="8458200" cy="3314700"/>
          </a:xfrm>
        </p:spPr>
        <p:txBody>
          <a:bodyPr lIns="0" tIns="0" rIns="0" bIns="0"/>
          <a:lstStyle/>
          <a:p>
            <a:pPr marL="285750" indent="-285750" eaLnBrk="1" fontAlgn="auto" hangingPunct="1">
              <a:spcAft>
                <a:spcPts val="0"/>
              </a:spcAft>
              <a:buFont typeface="Arial"/>
              <a:buChar char="•"/>
              <a:defRPr/>
            </a:pPr>
            <a:r>
              <a:rPr lang="en-US" sz="1400" dirty="0"/>
              <a:t>Conducting, implementing, or reviewing district </a:t>
            </a:r>
            <a:r>
              <a:rPr lang="en-US" sz="1400" b="1" dirty="0"/>
              <a:t>strategic planning </a:t>
            </a:r>
            <a:r>
              <a:rPr lang="en-US" sz="1400" dirty="0"/>
              <a:t>with the DGE and DGN</a:t>
            </a:r>
          </a:p>
          <a:p>
            <a:pPr marL="285750" indent="-285750" eaLnBrk="1" fontAlgn="auto" hangingPunct="1">
              <a:spcAft>
                <a:spcPts val="0"/>
              </a:spcAft>
              <a:buFont typeface="Arial"/>
              <a:buChar char="•"/>
              <a:defRPr/>
            </a:pPr>
            <a:r>
              <a:rPr lang="en-US" sz="1400" dirty="0"/>
              <a:t>Promoting </a:t>
            </a:r>
            <a:r>
              <a:rPr lang="en-US" sz="1400" b="1" dirty="0"/>
              <a:t>membership growth </a:t>
            </a:r>
            <a:r>
              <a:rPr lang="en-US" sz="1400" dirty="0"/>
              <a:t>and engagement by working with district leaders and club presidents to set realistic membership goals for each club </a:t>
            </a:r>
          </a:p>
          <a:p>
            <a:pPr marL="285750" indent="-285750" eaLnBrk="1" fontAlgn="auto" hangingPunct="1">
              <a:spcAft>
                <a:spcPts val="0"/>
              </a:spcAft>
              <a:buFont typeface="Arial"/>
              <a:buChar char="•"/>
              <a:defRPr/>
            </a:pPr>
            <a:r>
              <a:rPr lang="en-US" sz="1400" dirty="0"/>
              <a:t>Managing online </a:t>
            </a:r>
            <a:r>
              <a:rPr lang="en-US" sz="1400" b="1" dirty="0"/>
              <a:t>membership prospect leads </a:t>
            </a:r>
            <a:r>
              <a:rPr lang="en-US" sz="1400" dirty="0"/>
              <a:t>with your district membership committee chair, including promptly reviewing and assigning leads to clubs </a:t>
            </a:r>
          </a:p>
          <a:p>
            <a:pPr marL="285750" indent="-285750" eaLnBrk="1" fontAlgn="auto" hangingPunct="1">
              <a:spcAft>
                <a:spcPts val="0"/>
              </a:spcAft>
              <a:buFont typeface="Arial"/>
              <a:buChar char="•"/>
              <a:defRPr/>
            </a:pPr>
            <a:r>
              <a:rPr lang="en-US" sz="1400" dirty="0"/>
              <a:t>Serving as a </a:t>
            </a:r>
            <a:r>
              <a:rPr lang="en-US" sz="1400" b="1" dirty="0"/>
              <a:t>spokesperson</a:t>
            </a:r>
            <a:r>
              <a:rPr lang="en-US" sz="1400" dirty="0"/>
              <a:t> for your district and Rotary when appropriate </a:t>
            </a:r>
          </a:p>
          <a:p>
            <a:pPr marL="285750" indent="-285750" eaLnBrk="1" fontAlgn="auto" hangingPunct="1">
              <a:spcAft>
                <a:spcPts val="0"/>
              </a:spcAft>
              <a:buFont typeface="Arial"/>
              <a:buChar char="•"/>
              <a:defRPr/>
            </a:pPr>
            <a:r>
              <a:rPr lang="en-US" sz="1400" dirty="0"/>
              <a:t>Helping the governor-elect </a:t>
            </a:r>
            <a:r>
              <a:rPr lang="en-US" sz="1400" b="1" dirty="0"/>
              <a:t>plan and prepare for incoming officer training </a:t>
            </a:r>
            <a:r>
              <a:rPr lang="en-US" sz="1400" dirty="0"/>
              <a:t>meetings </a:t>
            </a:r>
          </a:p>
          <a:p>
            <a:pPr marL="285750" indent="-285750" eaLnBrk="1" fontAlgn="auto" hangingPunct="1">
              <a:spcAft>
                <a:spcPts val="0"/>
              </a:spcAft>
              <a:buFont typeface="Arial"/>
              <a:buChar char="•"/>
              <a:defRPr/>
            </a:pPr>
            <a:r>
              <a:rPr lang="en-US" sz="1400" dirty="0"/>
              <a:t>Conducting district </a:t>
            </a:r>
            <a:r>
              <a:rPr lang="en-US" sz="1400" b="1" dirty="0"/>
              <a:t>events</a:t>
            </a:r>
            <a:r>
              <a:rPr lang="en-US" sz="1400" dirty="0"/>
              <a:t>, including the district conference and a Vibrant Club workshop </a:t>
            </a:r>
          </a:p>
          <a:p>
            <a:pPr marL="285750" indent="-285750" eaLnBrk="1" fontAlgn="auto" hangingPunct="1">
              <a:spcAft>
                <a:spcPts val="0"/>
              </a:spcAft>
              <a:buFont typeface="Arial"/>
              <a:buChar char="•"/>
              <a:defRPr/>
            </a:pPr>
            <a:r>
              <a:rPr lang="en-US" sz="1400" b="1" dirty="0"/>
              <a:t>Supervising</a:t>
            </a:r>
            <a:r>
              <a:rPr lang="en-US" sz="1400" dirty="0"/>
              <a:t> the district leadership team </a:t>
            </a:r>
          </a:p>
          <a:p>
            <a:pPr marL="285750" indent="-285750" eaLnBrk="1" fontAlgn="auto" hangingPunct="1">
              <a:spcAft>
                <a:spcPts val="0"/>
              </a:spcAft>
              <a:buFont typeface="Arial"/>
              <a:buChar char="•"/>
              <a:defRPr/>
            </a:pPr>
            <a:r>
              <a:rPr lang="en-US" sz="1400" dirty="0"/>
              <a:t>Officially visiting each club (through meetings with one or more clubs), to raise awareness of important </a:t>
            </a:r>
            <a:r>
              <a:rPr lang="en-US" sz="1400" b="1" dirty="0"/>
              <a:t>Rotary issues</a:t>
            </a:r>
            <a:r>
              <a:rPr lang="en-US" sz="1400" dirty="0"/>
              <a:t>, support struggling clubs, motivate club members to participate in service, and recognize members’ contributions</a:t>
            </a:r>
          </a:p>
          <a:p>
            <a:pPr marL="285750" indent="-285750" eaLnBrk="1" fontAlgn="auto" hangingPunct="1">
              <a:spcAft>
                <a:spcPts val="0"/>
              </a:spcAft>
              <a:buFont typeface="Arial"/>
              <a:buChar char="•"/>
              <a:defRPr/>
            </a:pPr>
            <a:r>
              <a:rPr lang="en-US" sz="1400" b="1" dirty="0"/>
              <a:t>Communicating</a:t>
            </a:r>
            <a:r>
              <a:rPr lang="en-US" sz="1400" dirty="0"/>
              <a:t> at least monthly with each club president and secretary</a:t>
            </a:r>
          </a:p>
          <a:p>
            <a:pPr marL="285750" indent="-285750" eaLnBrk="1" fontAlgn="auto" hangingPunct="1">
              <a:spcAft>
                <a:spcPts val="0"/>
              </a:spcAft>
              <a:buFont typeface="Arial"/>
              <a:buChar char="•"/>
              <a:defRPr/>
            </a:pPr>
            <a:r>
              <a:rPr lang="en-US" sz="1400" b="1" dirty="0"/>
              <a:t>Fostering continuity </a:t>
            </a:r>
            <a:r>
              <a:rPr lang="en-US" sz="1400" dirty="0"/>
              <a:t>by working with past, current, and incoming district leaders</a:t>
            </a:r>
            <a:endParaRPr lang="en-US" sz="1400" dirty="0">
              <a:ea typeface="+mn-ea"/>
            </a:endParaRPr>
          </a:p>
        </p:txBody>
      </p:sp>
    </p:spTree>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Title 1">
            <a:extLst>
              <a:ext uri="{FF2B5EF4-FFF2-40B4-BE49-F238E27FC236}">
                <a16:creationId xmlns:a16="http://schemas.microsoft.com/office/drawing/2014/main" id="{9D77033E-9E47-06BE-E295-D9B1E5441679}"/>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r>
              <a:rPr lang="en-US" altLang="en-US">
                <a:latin typeface="Arial Narrow" panose="020B0606020202030204" pitchFamily="34" charset="0"/>
              </a:rPr>
              <a:t>Meetings – above the district level</a:t>
            </a:r>
          </a:p>
        </p:txBody>
      </p:sp>
      <p:sp>
        <p:nvSpPr>
          <p:cNvPr id="3" name="Content Placeholder 2">
            <a:extLst>
              <a:ext uri="{FF2B5EF4-FFF2-40B4-BE49-F238E27FC236}">
                <a16:creationId xmlns:a16="http://schemas.microsoft.com/office/drawing/2014/main" id="{00623880-1B9F-DFD8-4472-2E3FAACB5FFD}"/>
              </a:ext>
            </a:extLst>
          </p:cNvPr>
          <p:cNvSpPr>
            <a:spLocks noGrp="1"/>
          </p:cNvSpPr>
          <p:nvPr>
            <p:ph idx="1"/>
          </p:nvPr>
        </p:nvSpPr>
        <p:spPr>
          <a:xfrm>
            <a:off x="304800" y="971550"/>
            <a:ext cx="8229600" cy="3394075"/>
          </a:xfrm>
        </p:spPr>
        <p:txBody>
          <a:bodyPr/>
          <a:lstStyle/>
          <a:p>
            <a:pPr>
              <a:defRPr/>
            </a:pPr>
            <a:r>
              <a:rPr lang="en-US" sz="2400" dirty="0">
                <a:solidFill>
                  <a:schemeClr val="tx1">
                    <a:lumMod val="50000"/>
                  </a:schemeClr>
                </a:solidFill>
                <a:latin typeface="Arial" panose="020B0604020202020204" pitchFamily="34" charset="0"/>
                <a:cs typeface="Arial" panose="020B0604020202020204" pitchFamily="34" charset="0"/>
              </a:rPr>
              <a:t>International Assembly - Mandatory</a:t>
            </a:r>
          </a:p>
          <a:p>
            <a:pPr>
              <a:defRPr/>
            </a:pPr>
            <a:r>
              <a:rPr lang="en-US" sz="2400" dirty="0">
                <a:solidFill>
                  <a:schemeClr val="tx1">
                    <a:lumMod val="50000"/>
                  </a:schemeClr>
                </a:solidFill>
                <a:latin typeface="Arial" panose="020B0604020202020204" pitchFamily="34" charset="0"/>
                <a:cs typeface="Arial" panose="020B0604020202020204" pitchFamily="34" charset="0"/>
              </a:rPr>
              <a:t>RI Convention</a:t>
            </a:r>
          </a:p>
          <a:p>
            <a:pPr>
              <a:defRPr/>
            </a:pPr>
            <a:r>
              <a:rPr lang="en-US" sz="2400" dirty="0">
                <a:solidFill>
                  <a:schemeClr val="tx1">
                    <a:lumMod val="50000"/>
                  </a:schemeClr>
                </a:solidFill>
                <a:latin typeface="Arial" panose="020B0604020202020204" pitchFamily="34" charset="0"/>
                <a:cs typeface="Arial" panose="020B0604020202020204" pitchFamily="34" charset="0"/>
              </a:rPr>
              <a:t>Zone Meetings</a:t>
            </a:r>
          </a:p>
          <a:p>
            <a:pPr>
              <a:defRPr/>
            </a:pPr>
            <a:r>
              <a:rPr lang="en-US" sz="2400" dirty="0">
                <a:solidFill>
                  <a:schemeClr val="tx1">
                    <a:lumMod val="50000"/>
                  </a:schemeClr>
                </a:solidFill>
                <a:latin typeface="Arial" panose="020B0604020202020204" pitchFamily="34" charset="0"/>
                <a:cs typeface="Arial" panose="020B0604020202020204" pitchFamily="34" charset="0"/>
              </a:rPr>
              <a:t>Institutes </a:t>
            </a:r>
          </a:p>
          <a:p>
            <a:pPr>
              <a:defRPr/>
            </a:pPr>
            <a:r>
              <a:rPr lang="en-US" sz="2400" dirty="0">
                <a:solidFill>
                  <a:schemeClr val="tx1">
                    <a:lumMod val="50000"/>
                  </a:schemeClr>
                </a:solidFill>
                <a:latin typeface="Arial" panose="020B0604020202020204" pitchFamily="34" charset="0"/>
                <a:cs typeface="Arial" panose="020B0604020202020204" pitchFamily="34" charset="0"/>
              </a:rPr>
              <a:t>Governor-elect (GELS), Governor-nominee (GNLS)</a:t>
            </a:r>
          </a:p>
          <a:p>
            <a:pPr>
              <a:defRPr/>
            </a:pPr>
            <a:r>
              <a:rPr lang="en-US" sz="2400" dirty="0">
                <a:solidFill>
                  <a:schemeClr val="tx1">
                    <a:lumMod val="50000"/>
                  </a:schemeClr>
                </a:solidFill>
                <a:latin typeface="Arial" panose="020B0604020202020204" pitchFamily="34" charset="0"/>
                <a:cs typeface="Arial" panose="020B0604020202020204" pitchFamily="34" charset="0"/>
              </a:rPr>
              <a:t>Regional leaders and EMGA training  </a:t>
            </a:r>
          </a:p>
          <a:p>
            <a:pPr>
              <a:defRPr/>
            </a:pPr>
            <a:r>
              <a:rPr lang="en-US" sz="2400" dirty="0">
                <a:solidFill>
                  <a:schemeClr val="tx1">
                    <a:lumMod val="50000"/>
                  </a:schemeClr>
                </a:solidFill>
                <a:latin typeface="Arial" panose="020B0604020202020204" pitchFamily="34" charset="0"/>
                <a:cs typeface="Arial" panose="020B0604020202020204" pitchFamily="34" charset="0"/>
              </a:rPr>
              <a:t>Regional learning seminars conducted by coordinators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xit"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Title 1">
            <a:extLst>
              <a:ext uri="{FF2B5EF4-FFF2-40B4-BE49-F238E27FC236}">
                <a16:creationId xmlns:a16="http://schemas.microsoft.com/office/drawing/2014/main" id="{151B4D97-C56F-2312-B4A7-889CAAA8A55C}"/>
              </a:ext>
            </a:extLst>
          </p:cNvPr>
          <p:cNvSpPr>
            <a:spLocks noGrp="1" noChangeArrowheads="1"/>
          </p:cNvSpPr>
          <p:nvPr>
            <p:ph type="ctrTitle"/>
          </p:nvPr>
        </p:nvSpPr>
        <p:spPr bwMode="auto">
          <a:xfrm>
            <a:off x="152400" y="2190750"/>
            <a:ext cx="8839200" cy="12001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r>
              <a:rPr lang="en-US" altLang="en-US" dirty="0">
                <a:latin typeface="Arial Narrow" panose="020B0606020202030204" pitchFamily="34" charset="0"/>
              </a:rPr>
              <a:t>Assistant Governors</a:t>
            </a:r>
            <a:br>
              <a:rPr lang="en-US" altLang="en-US" dirty="0">
                <a:latin typeface="Arial Narrow" panose="020B0606020202030204" pitchFamily="34" charset="0"/>
              </a:rPr>
            </a:br>
            <a:r>
              <a:rPr lang="en-US" altLang="en-US" sz="2000" dirty="0">
                <a:latin typeface="Arial" panose="020B0604020202020204" pitchFamily="34" charset="0"/>
              </a:rPr>
              <a:t>One year term, renewable up to 3 years at the discretion of the DG</a:t>
            </a:r>
            <a:br>
              <a:rPr lang="en-US" altLang="en-US" dirty="0">
                <a:latin typeface="Arial" panose="020B0604020202020204" pitchFamily="34" charset="0"/>
              </a:rPr>
            </a:br>
            <a:endParaRPr lang="en-US" altLang="en-US" dirty="0">
              <a:latin typeface="Arial Narrow" panose="020B0606020202030204" pitchFamily="34" charset="0"/>
            </a:endParaRPr>
          </a:p>
        </p:txBody>
      </p:sp>
      <p:sp>
        <p:nvSpPr>
          <p:cNvPr id="215043" name="TextBox 2">
            <a:extLst>
              <a:ext uri="{FF2B5EF4-FFF2-40B4-BE49-F238E27FC236}">
                <a16:creationId xmlns:a16="http://schemas.microsoft.com/office/drawing/2014/main" id="{E83BC2DE-2A46-E445-46BF-80F41D2A32F1}"/>
              </a:ext>
            </a:extLst>
          </p:cNvPr>
          <p:cNvSpPr txBox="1">
            <a:spLocks noChangeArrowheads="1"/>
          </p:cNvSpPr>
          <p:nvPr/>
        </p:nvSpPr>
        <p:spPr bwMode="auto">
          <a:xfrm>
            <a:off x="609600" y="3390900"/>
            <a:ext cx="7848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246C"/>
                </a:solidFill>
                <a:effectLst/>
                <a:uLnTx/>
                <a:uFillTx/>
                <a:latin typeface="Arial" panose="020B0604020202020204" pitchFamily="34" charset="0"/>
                <a:ea typeface="MS PGothic" panose="020B0600070205080204" pitchFamily="34" charset="-128"/>
                <a:cs typeface="+mn-cs"/>
              </a:rPr>
              <a:t>Assistant Governors are the connection between clubs and the District. The relationships built with club leaders make Rotary stronger</a:t>
            </a:r>
            <a:r>
              <a:rPr kumimoji="0" lang="en-US" altLang="en-US" sz="2400" b="0" i="0" u="none" strike="noStrike" kern="1200" cap="none" spc="0" normalizeH="0" baseline="0" noProof="0" dirty="0">
                <a:ln>
                  <a:noFill/>
                </a:ln>
                <a:solidFill>
                  <a:srgbClr val="958D85"/>
                </a:solidFill>
                <a:effectLst/>
                <a:uLnTx/>
                <a:uFillTx/>
                <a:latin typeface="Arial" panose="020B0604020202020204" pitchFamily="34" charset="0"/>
                <a:ea typeface="MS PGothic" panose="020B0600070205080204" pitchFamily="34" charset="-128"/>
                <a:cs typeface="+mn-cs"/>
              </a:rPr>
              <a:t>.</a:t>
            </a:r>
          </a:p>
        </p:txBody>
      </p:sp>
    </p:spTree>
    <p:extLst>
      <p:ext uri="{BB962C8B-B14F-4D97-AF65-F5344CB8AC3E}">
        <p14:creationId xmlns:p14="http://schemas.microsoft.com/office/powerpoint/2010/main" val="222291130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Title 1">
            <a:extLst>
              <a:ext uri="{FF2B5EF4-FFF2-40B4-BE49-F238E27FC236}">
                <a16:creationId xmlns:a16="http://schemas.microsoft.com/office/drawing/2014/main" id="{E04381A6-7576-5A96-C171-82E111294F99}"/>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r>
              <a:rPr lang="en-US" altLang="en-US">
                <a:latin typeface="Arial Narrow" panose="020B0606020202030204" pitchFamily="34" charset="0"/>
              </a:rPr>
              <a:t>Qualifications</a:t>
            </a:r>
          </a:p>
        </p:txBody>
      </p:sp>
      <p:sp>
        <p:nvSpPr>
          <p:cNvPr id="3" name="Content Placeholder 2">
            <a:extLst>
              <a:ext uri="{FF2B5EF4-FFF2-40B4-BE49-F238E27FC236}">
                <a16:creationId xmlns:a16="http://schemas.microsoft.com/office/drawing/2014/main" id="{34B313BA-0C0C-6518-9FEA-6B31B64E134F}"/>
              </a:ext>
            </a:extLst>
          </p:cNvPr>
          <p:cNvSpPr>
            <a:spLocks noGrp="1"/>
          </p:cNvSpPr>
          <p:nvPr>
            <p:ph idx="1"/>
          </p:nvPr>
        </p:nvSpPr>
        <p:spPr>
          <a:xfrm>
            <a:off x="457200" y="914400"/>
            <a:ext cx="8458200" cy="3394075"/>
          </a:xfrm>
        </p:spPr>
        <p:txBody>
          <a:bodyPr/>
          <a:lstStyle/>
          <a:p>
            <a:pPr marL="0" indent="0">
              <a:buFont typeface="Arial" panose="020B0604020202020204" pitchFamily="34" charset="0"/>
              <a:buNone/>
              <a:defRPr/>
            </a:pPr>
            <a:r>
              <a:rPr lang="en-US" sz="1600" dirty="0"/>
              <a:t>Minimum criteria in selecting Assistant Governors should include the following: </a:t>
            </a:r>
          </a:p>
          <a:p>
            <a:pPr>
              <a:buFont typeface="Arial" panose="020B0604020202020204" pitchFamily="34" charset="0"/>
              <a:buAutoNum type="arabicParenBoth"/>
              <a:defRPr/>
            </a:pPr>
            <a:r>
              <a:rPr lang="en-US" sz="1600" dirty="0"/>
              <a:t>Active Membership, in good standing in a club in the District for at least three (3) years; </a:t>
            </a:r>
          </a:p>
          <a:p>
            <a:pPr>
              <a:buFont typeface="Arial" panose="020B0604020202020204" pitchFamily="34" charset="0"/>
              <a:buAutoNum type="arabicParenBoth"/>
              <a:defRPr/>
            </a:pPr>
            <a:r>
              <a:rPr lang="en-US" sz="1600" dirty="0"/>
              <a:t>Service as President of a club for a full term; </a:t>
            </a:r>
          </a:p>
          <a:p>
            <a:pPr>
              <a:buFont typeface="Arial" panose="020B0604020202020204" pitchFamily="34" charset="0"/>
              <a:buAutoNum type="arabicParenBoth"/>
              <a:defRPr/>
            </a:pPr>
            <a:r>
              <a:rPr lang="en-US" sz="1600" dirty="0"/>
              <a:t>Willingness and ability to accept the responsibilities of Assistant Governor; </a:t>
            </a:r>
          </a:p>
          <a:p>
            <a:pPr>
              <a:buFont typeface="Arial" panose="020B0604020202020204" pitchFamily="34" charset="0"/>
              <a:buAutoNum type="arabicParenBoth"/>
              <a:defRPr/>
            </a:pPr>
            <a:r>
              <a:rPr lang="en-US" sz="1600" dirty="0"/>
              <a:t>Demonstrated outstanding performance at the district level; and </a:t>
            </a:r>
          </a:p>
          <a:p>
            <a:pPr>
              <a:buFont typeface="Arial" panose="020B0604020202020204" pitchFamily="34" charset="0"/>
              <a:buAutoNum type="arabicParenBoth"/>
              <a:defRPr/>
            </a:pPr>
            <a:r>
              <a:rPr lang="en-US" sz="1600" dirty="0"/>
              <a:t>Potential for future leadership in the District. </a:t>
            </a:r>
          </a:p>
          <a:p>
            <a:pPr marL="0" indent="0">
              <a:buFont typeface="Arial" panose="020B0604020202020204" pitchFamily="34" charset="0"/>
              <a:buNone/>
              <a:defRPr/>
            </a:pPr>
            <a:endParaRPr lang="en-US" sz="1600" dirty="0"/>
          </a:p>
          <a:p>
            <a:pPr marL="0" indent="0">
              <a:buFont typeface="Arial" panose="020B0604020202020204" pitchFamily="34" charset="0"/>
              <a:buNone/>
              <a:defRPr/>
            </a:pPr>
            <a:r>
              <a:rPr lang="en-US" sz="1600" dirty="0"/>
              <a:t>Assistant Governors are district appointees. Assistant Governors are not officers of Rotary International. Assistant Governors are to be appointed on an </a:t>
            </a:r>
            <a:r>
              <a:rPr lang="en-US" sz="1600" u="sng" dirty="0"/>
              <a:t>annual</a:t>
            </a:r>
            <a:r>
              <a:rPr lang="en-US" sz="1600" dirty="0"/>
              <a:t> basis, with no Assistant Governor serving more than three (3) consecutive one-year terms to provide continuity in the District leadership. It is recommended that no Past District Governor serve as an Assistant Governor. The District Governor may make exceptions as deemed necessary or appropriate. </a:t>
            </a:r>
          </a:p>
        </p:txBody>
      </p:sp>
    </p:spTree>
    <p:extLst>
      <p:ext uri="{BB962C8B-B14F-4D97-AF65-F5344CB8AC3E}">
        <p14:creationId xmlns:p14="http://schemas.microsoft.com/office/powerpoint/2010/main" val="426606936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Title 1">
            <a:extLst>
              <a:ext uri="{FF2B5EF4-FFF2-40B4-BE49-F238E27FC236}">
                <a16:creationId xmlns:a16="http://schemas.microsoft.com/office/drawing/2014/main" id="{9DD8AB22-465B-0D41-00B8-F9671E48020C}"/>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r>
              <a:rPr lang="en-US" altLang="en-US">
                <a:latin typeface="Arial Narrow" panose="020B0606020202030204" pitchFamily="34" charset="0"/>
              </a:rPr>
              <a:t>Responsibilities </a:t>
            </a:r>
          </a:p>
        </p:txBody>
      </p:sp>
      <p:sp>
        <p:nvSpPr>
          <p:cNvPr id="218115" name="Content Placeholder 2">
            <a:extLst>
              <a:ext uri="{FF2B5EF4-FFF2-40B4-BE49-F238E27FC236}">
                <a16:creationId xmlns:a16="http://schemas.microsoft.com/office/drawing/2014/main" id="{52F76CE3-226D-3494-B401-C53F477BA90E}"/>
              </a:ext>
            </a:extLst>
          </p:cNvPr>
          <p:cNvSpPr>
            <a:spLocks noGrp="1" noChangeArrowheads="1"/>
          </p:cNvSpPr>
          <p:nvPr>
            <p:ph idx="1"/>
          </p:nvPr>
        </p:nvSpPr>
        <p:spPr bwMode="auto">
          <a:xfrm>
            <a:off x="152400" y="766763"/>
            <a:ext cx="8763000" cy="3394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Font typeface="Arial" panose="020B0604020202020204" pitchFamily="34" charset="0"/>
              <a:buAutoNum type="arabicParenBoth"/>
            </a:pPr>
            <a:r>
              <a:rPr lang="en-US" altLang="en-US" sz="1600">
                <a:latin typeface="Georgia" panose="02040502050405020303" pitchFamily="18" charset="0"/>
              </a:rPr>
              <a:t>Meet with and assist the incoming club Presidents before the beginning of the Rotary year to discuss the clubs’ goals and to review the Planning Guide for Effective Clubs and section 2.010.1 of the Rotary Code of Policies (Failure to Function); </a:t>
            </a:r>
          </a:p>
          <a:p>
            <a:pPr>
              <a:buFont typeface="Arial" panose="020B0604020202020204" pitchFamily="34" charset="0"/>
              <a:buAutoNum type="arabicParenBoth"/>
            </a:pPr>
            <a:r>
              <a:rPr lang="en-US" altLang="en-US" sz="1600">
                <a:latin typeface="Georgia" panose="02040502050405020303" pitchFamily="18" charset="0"/>
              </a:rPr>
              <a:t>Attend each club assembly associated with the District Governor’s official visit; </a:t>
            </a:r>
          </a:p>
          <a:p>
            <a:pPr>
              <a:buFont typeface="Arial" panose="020B0604020202020204" pitchFamily="34" charset="0"/>
              <a:buAutoNum type="arabicParenBoth"/>
            </a:pPr>
            <a:r>
              <a:rPr lang="en-US" altLang="en-US" sz="1600">
                <a:latin typeface="Georgia" panose="02040502050405020303" pitchFamily="18" charset="0"/>
              </a:rPr>
              <a:t>Visit each club regularly, preferably monthly with a minimum of one visit each quarter of the Rotary year, and meet with the club President and other club leadership to discuss the business of the club and resources available to them; </a:t>
            </a:r>
          </a:p>
          <a:p>
            <a:pPr>
              <a:buFont typeface="Arial" panose="020B0604020202020204" pitchFamily="34" charset="0"/>
              <a:buAutoNum type="arabicParenBoth"/>
            </a:pPr>
            <a:r>
              <a:rPr lang="en-US" altLang="en-US" sz="1600">
                <a:latin typeface="Georgia" panose="02040502050405020303" pitchFamily="18" charset="0"/>
              </a:rPr>
              <a:t>Assist club leaders in scheduling and planning for the District Governor’s official visit; </a:t>
            </a:r>
          </a:p>
          <a:p>
            <a:pPr>
              <a:buFont typeface="Arial" panose="020B0604020202020204" pitchFamily="34" charset="0"/>
              <a:buAutoNum type="arabicParenBoth"/>
            </a:pPr>
            <a:r>
              <a:rPr lang="en-US" altLang="en-US" sz="1600">
                <a:latin typeface="Georgia" panose="02040502050405020303" pitchFamily="18" charset="0"/>
              </a:rPr>
              <a:t>Keep the District Governor posted on progress of the clubs and suggest ways to enhance Rotary development and address problems;</a:t>
            </a:r>
          </a:p>
          <a:p>
            <a:pPr>
              <a:buFont typeface="Arial" panose="020B0604020202020204" pitchFamily="34" charset="0"/>
              <a:buAutoNum type="arabicParenBoth"/>
            </a:pPr>
            <a:r>
              <a:rPr lang="en-US" altLang="en-US" sz="1600">
                <a:latin typeface="Georgia" panose="02040502050405020303" pitchFamily="18" charset="0"/>
              </a:rPr>
              <a:t>Encourage clubs to follow through on requests and recommendations of the District Governor; </a:t>
            </a:r>
          </a:p>
          <a:p>
            <a:pPr>
              <a:buFont typeface="Arial" panose="020B0604020202020204" pitchFamily="34" charset="0"/>
              <a:buAutoNum type="arabicParenBoth"/>
            </a:pPr>
            <a:r>
              <a:rPr lang="en-US" altLang="en-US" sz="1600">
                <a:latin typeface="Georgia" panose="02040502050405020303" pitchFamily="18" charset="0"/>
              </a:rPr>
              <a:t>Monitor each club’s performance with respect to service projects; </a:t>
            </a:r>
          </a:p>
          <a:p>
            <a:pPr>
              <a:buFont typeface="Arial" panose="020B0604020202020204" pitchFamily="34" charset="0"/>
              <a:buAutoNum type="arabicParenBoth"/>
            </a:pPr>
            <a:r>
              <a:rPr lang="en-US" altLang="en-US" sz="1600">
                <a:latin typeface="Georgia" panose="02040502050405020303" pitchFamily="18" charset="0"/>
              </a:rPr>
              <a:t>Identify and encourage the development of future district leaders.</a:t>
            </a:r>
          </a:p>
        </p:txBody>
      </p:sp>
    </p:spTree>
    <p:extLst>
      <p:ext uri="{BB962C8B-B14F-4D97-AF65-F5344CB8AC3E}">
        <p14:creationId xmlns:p14="http://schemas.microsoft.com/office/powerpoint/2010/main" val="260533647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Title 1">
            <a:extLst>
              <a:ext uri="{FF2B5EF4-FFF2-40B4-BE49-F238E27FC236}">
                <a16:creationId xmlns:a16="http://schemas.microsoft.com/office/drawing/2014/main" id="{AD998E8C-82A4-3164-3A41-671861EB56F3}"/>
              </a:ext>
            </a:extLst>
          </p:cNvPr>
          <p:cNvSpPr>
            <a:spLocks noGrp="1" noChangeArrowheads="1"/>
          </p:cNvSpPr>
          <p:nvPr>
            <p:ph type="ctr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r>
              <a:rPr lang="en-US" altLang="en-US">
                <a:latin typeface="Arial Narrow" panose="020B0606020202030204" pitchFamily="34" charset="0"/>
              </a:rPr>
              <a:t>District Committees</a:t>
            </a:r>
          </a:p>
        </p:txBody>
      </p:sp>
    </p:spTree>
    <p:extLst>
      <p:ext uri="{BB962C8B-B14F-4D97-AF65-F5344CB8AC3E}">
        <p14:creationId xmlns:p14="http://schemas.microsoft.com/office/powerpoint/2010/main" val="358396551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Title 1">
            <a:extLst>
              <a:ext uri="{FF2B5EF4-FFF2-40B4-BE49-F238E27FC236}">
                <a16:creationId xmlns:a16="http://schemas.microsoft.com/office/drawing/2014/main" id="{E5720C9F-6F1F-8CA1-5D1B-E467FF13EE87}"/>
              </a:ext>
            </a:extLst>
          </p:cNvPr>
          <p:cNvSpPr>
            <a:spLocks noGrp="1" noChangeArrowheads="1"/>
          </p:cNvSpPr>
          <p:nvPr>
            <p:ph type="title"/>
          </p:nvPr>
        </p:nvSpPr>
        <p:spPr bwMode="auto">
          <a:xfrm>
            <a:off x="490538" y="590550"/>
            <a:ext cx="8763000" cy="4000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r>
              <a:rPr lang="en-US" altLang="en-US" sz="2400" b="1" dirty="0">
                <a:latin typeface="Arial" panose="020B0604020202020204" pitchFamily="34" charset="0"/>
              </a:rPr>
              <a:t>District Committee Appointments</a:t>
            </a:r>
            <a:br>
              <a:rPr lang="en-US" altLang="en-US" b="1" dirty="0">
                <a:solidFill>
                  <a:srgbClr val="777777"/>
                </a:solidFill>
                <a:latin typeface="Arial" panose="020B0604020202020204" pitchFamily="34" charset="0"/>
              </a:rPr>
            </a:br>
            <a:endParaRPr lang="en-US" altLang="en-US" dirty="0">
              <a:latin typeface="Arial Narrow" panose="020B0606020202030204" pitchFamily="34" charset="0"/>
            </a:endParaRPr>
          </a:p>
        </p:txBody>
      </p:sp>
      <p:sp>
        <p:nvSpPr>
          <p:cNvPr id="167939" name="Content Placeholder 2">
            <a:extLst>
              <a:ext uri="{FF2B5EF4-FFF2-40B4-BE49-F238E27FC236}">
                <a16:creationId xmlns:a16="http://schemas.microsoft.com/office/drawing/2014/main" id="{56D64175-EB5A-02CF-55D9-30CA9ED73DDA}"/>
              </a:ext>
            </a:extLst>
          </p:cNvPr>
          <p:cNvSpPr>
            <a:spLocks noGrp="1" noChangeArrowheads="1"/>
          </p:cNvSpPr>
          <p:nvPr>
            <p:ph idx="1"/>
          </p:nvPr>
        </p:nvSpPr>
        <p:spPr bwMode="auto">
          <a:xfrm>
            <a:off x="228600" y="742950"/>
            <a:ext cx="8686800" cy="3394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buFont typeface="Arial" panose="020B0604020202020204" pitchFamily="34" charset="0"/>
              <a:buNone/>
            </a:pPr>
            <a:r>
              <a:rPr lang="en-US" altLang="en-US" sz="1800" dirty="0">
                <a:latin typeface="Georgia" panose="02040502050405020303" pitchFamily="18" charset="0"/>
              </a:rPr>
              <a:t>Rotary International requires the following district chairs serve a three-year term:</a:t>
            </a:r>
            <a:br>
              <a:rPr lang="en-US" altLang="en-US" sz="1800" dirty="0">
                <a:latin typeface="Georgia" panose="02040502050405020303" pitchFamily="18" charset="0"/>
              </a:rPr>
            </a:br>
            <a:r>
              <a:rPr lang="en-US" altLang="en-US" sz="1800" dirty="0">
                <a:latin typeface="Georgia" panose="02040502050405020303" pitchFamily="18" charset="0"/>
              </a:rPr>
              <a:t>	District Rotary Foundation</a:t>
            </a:r>
            <a:br>
              <a:rPr lang="en-US" altLang="en-US" sz="1800" dirty="0">
                <a:latin typeface="Georgia" panose="02040502050405020303" pitchFamily="18" charset="0"/>
              </a:rPr>
            </a:br>
            <a:r>
              <a:rPr lang="en-US" altLang="en-US" sz="1800" dirty="0">
                <a:latin typeface="Georgia" panose="02040502050405020303" pitchFamily="18" charset="0"/>
              </a:rPr>
              <a:t>	District International Service Chair</a:t>
            </a:r>
            <a:br>
              <a:rPr lang="en-US" altLang="en-US" sz="1800" dirty="0">
                <a:latin typeface="Georgia" panose="02040502050405020303" pitchFamily="18" charset="0"/>
              </a:rPr>
            </a:br>
            <a:r>
              <a:rPr lang="en-US" altLang="en-US" sz="1800" dirty="0">
                <a:latin typeface="Georgia" panose="02040502050405020303" pitchFamily="18" charset="0"/>
              </a:rPr>
              <a:t>	District Membership Chair</a:t>
            </a:r>
          </a:p>
          <a:p>
            <a:pPr marL="0" indent="0">
              <a:buFont typeface="Arial" panose="020B0604020202020204" pitchFamily="34" charset="0"/>
              <a:buNone/>
            </a:pPr>
            <a:r>
              <a:rPr lang="en-US" altLang="en-US" sz="1800" dirty="0">
                <a:latin typeface="Georgia" panose="02040502050405020303" pitchFamily="18" charset="0"/>
              </a:rPr>
              <a:t>	District New Club Advisor</a:t>
            </a:r>
            <a:br>
              <a:rPr lang="en-US" altLang="en-US" sz="1800" dirty="0">
                <a:latin typeface="Georgia" panose="02040502050405020303" pitchFamily="18" charset="0"/>
              </a:rPr>
            </a:br>
            <a:endParaRPr lang="en-US" altLang="en-US" sz="1800" dirty="0">
              <a:latin typeface="Georgia" panose="02040502050405020303" pitchFamily="18" charset="0"/>
            </a:endParaRPr>
          </a:p>
          <a:p>
            <a:pPr marL="0" indent="0">
              <a:buFont typeface="Arial" panose="020B0604020202020204" pitchFamily="34" charset="0"/>
              <a:buNone/>
            </a:pPr>
            <a:r>
              <a:rPr lang="en-US" altLang="en-US" sz="1800" dirty="0">
                <a:latin typeface="Georgia" panose="02040502050405020303" pitchFamily="18" charset="0"/>
              </a:rPr>
              <a:t>Each district governor that serves during the three-year term of these district chairs agrees to the selection of that chair and have provided their written confirmation. </a:t>
            </a:r>
          </a:p>
          <a:p>
            <a:pPr marL="0" indent="0">
              <a:buFont typeface="Arial" panose="020B0604020202020204" pitchFamily="34" charset="0"/>
              <a:buNone/>
            </a:pPr>
            <a:r>
              <a:rPr lang="en-US" altLang="en-US" sz="1800" dirty="0">
                <a:latin typeface="Georgia" panose="02040502050405020303" pitchFamily="18" charset="0"/>
              </a:rPr>
              <a:t>Any removal for cause of these committee chairs must have the prior written approval of all the district governors for each of the remaining years of the three-year term. </a:t>
            </a:r>
          </a:p>
          <a:p>
            <a:pPr marL="0" indent="0">
              <a:buFont typeface="Arial" panose="020B0604020202020204" pitchFamily="34" charset="0"/>
              <a:buNone/>
            </a:pPr>
            <a:r>
              <a:rPr lang="en-US" altLang="en-US" sz="1800" dirty="0">
                <a:latin typeface="Georgia" panose="02040502050405020303" pitchFamily="18" charset="0"/>
              </a:rPr>
              <a:t>Written approval to name a new chair or to remove a chair for cause must remain on file at the district and be available upon request from Rotary.</a:t>
            </a:r>
          </a:p>
        </p:txBody>
      </p:sp>
    </p:spTree>
    <p:extLst>
      <p:ext uri="{BB962C8B-B14F-4D97-AF65-F5344CB8AC3E}">
        <p14:creationId xmlns:p14="http://schemas.microsoft.com/office/powerpoint/2010/main" val="401631819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Title 1">
            <a:extLst>
              <a:ext uri="{FF2B5EF4-FFF2-40B4-BE49-F238E27FC236}">
                <a16:creationId xmlns:a16="http://schemas.microsoft.com/office/drawing/2014/main" id="{E4567820-6AE0-3AE1-33FE-2D218C0E868F}"/>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r>
              <a:rPr lang="en-US" altLang="en-US">
                <a:latin typeface="Arial Narrow" panose="020B0606020202030204" pitchFamily="34" charset="0"/>
              </a:rPr>
              <a:t>Standing Commttees (Section 2.5 of Policy Manual)</a:t>
            </a:r>
          </a:p>
        </p:txBody>
      </p:sp>
      <p:sp>
        <p:nvSpPr>
          <p:cNvPr id="169987" name="Content Placeholder 2">
            <a:extLst>
              <a:ext uri="{FF2B5EF4-FFF2-40B4-BE49-F238E27FC236}">
                <a16:creationId xmlns:a16="http://schemas.microsoft.com/office/drawing/2014/main" id="{79E73CF1-06A6-BB9B-36D9-A2B0B502B187}"/>
              </a:ext>
            </a:extLst>
          </p:cNvPr>
          <p:cNvSpPr>
            <a:spLocks noGrp="1" noChangeArrowheads="1"/>
          </p:cNvSpPr>
          <p:nvPr>
            <p:ph idx="1"/>
          </p:nvPr>
        </p:nvSpPr>
        <p:spPr bwMode="auto">
          <a:xfrm>
            <a:off x="1371600" y="712788"/>
            <a:ext cx="8229600" cy="3394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buFont typeface="Arial" panose="020B0604020202020204" pitchFamily="34" charset="0"/>
              <a:buNone/>
            </a:pPr>
            <a:r>
              <a:rPr lang="en-US" altLang="en-US" sz="2000" dirty="0">
                <a:latin typeface="Georgia" panose="02040502050405020303" pitchFamily="18" charset="0"/>
              </a:rPr>
              <a:t>(1) District Rotary Foundation Committee *</a:t>
            </a:r>
          </a:p>
          <a:p>
            <a:pPr marL="0" indent="0">
              <a:buFont typeface="Arial" panose="020B0604020202020204" pitchFamily="34" charset="0"/>
              <a:buNone/>
            </a:pPr>
            <a:r>
              <a:rPr lang="en-US" altLang="en-US" sz="2000" dirty="0">
                <a:latin typeface="Georgia" panose="02040502050405020303" pitchFamily="18" charset="0"/>
              </a:rPr>
              <a:t>(2) District Membership Development Committee *</a:t>
            </a:r>
          </a:p>
          <a:p>
            <a:pPr marL="0" indent="0">
              <a:buFont typeface="Arial" panose="020B0604020202020204" pitchFamily="34" charset="0"/>
              <a:buNone/>
            </a:pPr>
            <a:r>
              <a:rPr lang="en-US" altLang="en-US" sz="2000" dirty="0">
                <a:latin typeface="Georgia" panose="02040502050405020303" pitchFamily="18" charset="0"/>
              </a:rPr>
              <a:t>(3) Past District Governor Advisory Council </a:t>
            </a:r>
          </a:p>
          <a:p>
            <a:pPr marL="0" indent="0">
              <a:buFont typeface="Arial" panose="020B0604020202020204" pitchFamily="34" charset="0"/>
              <a:buNone/>
            </a:pPr>
            <a:r>
              <a:rPr lang="en-US" altLang="en-US" sz="2000" dirty="0">
                <a:latin typeface="Georgia" panose="02040502050405020303" pitchFamily="18" charset="0"/>
              </a:rPr>
              <a:t>(2) District Learning Committee *</a:t>
            </a:r>
          </a:p>
          <a:p>
            <a:pPr marL="0" indent="0">
              <a:buFont typeface="Arial" panose="020B0604020202020204" pitchFamily="34" charset="0"/>
              <a:buNone/>
            </a:pPr>
            <a:r>
              <a:rPr lang="en-US" altLang="en-US" sz="2000" dirty="0">
                <a:latin typeface="Georgia" panose="02040502050405020303" pitchFamily="18" charset="0"/>
              </a:rPr>
              <a:t>(3) District Public Image &amp; Awareness Committee *</a:t>
            </a:r>
          </a:p>
          <a:p>
            <a:pPr marL="0" indent="0">
              <a:buFont typeface="Arial" panose="020B0604020202020204" pitchFamily="34" charset="0"/>
              <a:buNone/>
            </a:pPr>
            <a:r>
              <a:rPr lang="en-US" altLang="en-US" sz="2000" dirty="0">
                <a:latin typeface="Georgia" panose="02040502050405020303" pitchFamily="18" charset="0"/>
              </a:rPr>
              <a:t>(4) District Conference Committee </a:t>
            </a:r>
          </a:p>
          <a:p>
            <a:pPr marL="0" indent="0">
              <a:buFont typeface="Arial" panose="020B0604020202020204" pitchFamily="34" charset="0"/>
              <a:buNone/>
            </a:pPr>
            <a:r>
              <a:rPr lang="en-US" altLang="en-US" sz="2000" dirty="0">
                <a:latin typeface="Georgia" panose="02040502050405020303" pitchFamily="18" charset="0"/>
              </a:rPr>
              <a:t>(5) District Finance Committee *</a:t>
            </a:r>
          </a:p>
          <a:p>
            <a:pPr marL="0" indent="0">
              <a:buFont typeface="Arial" panose="020B0604020202020204" pitchFamily="34" charset="0"/>
              <a:buNone/>
            </a:pPr>
            <a:r>
              <a:rPr lang="en-US" altLang="en-US" sz="2000" dirty="0">
                <a:latin typeface="Georgia" panose="02040502050405020303" pitchFamily="18" charset="0"/>
              </a:rPr>
              <a:t>(6) District Nominating Committee </a:t>
            </a:r>
          </a:p>
          <a:p>
            <a:pPr marL="0" indent="0">
              <a:buFont typeface="Arial" panose="020B0604020202020204" pitchFamily="34" charset="0"/>
              <a:buNone/>
            </a:pPr>
            <a:r>
              <a:rPr lang="en-US" altLang="en-US" sz="2000" dirty="0">
                <a:latin typeface="Georgia" panose="02040502050405020303" pitchFamily="18" charset="0"/>
              </a:rPr>
              <a:t>(8) RI Convention Promotion Committee </a:t>
            </a:r>
          </a:p>
          <a:p>
            <a:pPr marL="0" indent="0">
              <a:buFont typeface="Arial" panose="020B0604020202020204" pitchFamily="34" charset="0"/>
              <a:buNone/>
            </a:pPr>
            <a:r>
              <a:rPr lang="en-US" altLang="en-US" sz="2000" dirty="0">
                <a:latin typeface="Georgia" panose="02040502050405020303" pitchFamily="18" charset="0"/>
              </a:rPr>
              <a:t>(9) District Youth Services Committee </a:t>
            </a:r>
          </a:p>
          <a:p>
            <a:pPr marL="0" indent="0">
              <a:buFont typeface="Arial" panose="020B0604020202020204" pitchFamily="34" charset="0"/>
              <a:buNone/>
            </a:pPr>
            <a:r>
              <a:rPr lang="en-US" altLang="en-US" sz="2000" dirty="0">
                <a:latin typeface="Georgia" panose="02040502050405020303" pitchFamily="18" charset="0"/>
              </a:rPr>
              <a:t>(10) (11) District Resolutions/Legislation Committee</a:t>
            </a:r>
          </a:p>
          <a:p>
            <a:pPr marL="0" indent="0">
              <a:buFont typeface="Arial" panose="020B0604020202020204" pitchFamily="34" charset="0"/>
              <a:buNone/>
            </a:pPr>
            <a:r>
              <a:rPr lang="en-US" altLang="en-US" sz="2000" dirty="0">
                <a:latin typeface="Georgia" panose="02040502050405020303" pitchFamily="18" charset="0"/>
              </a:rPr>
              <a:t>* RI Required Committees </a:t>
            </a:r>
          </a:p>
        </p:txBody>
      </p:sp>
    </p:spTree>
    <p:extLst>
      <p:ext uri="{BB962C8B-B14F-4D97-AF65-F5344CB8AC3E}">
        <p14:creationId xmlns:p14="http://schemas.microsoft.com/office/powerpoint/2010/main" val="82158954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Title 1">
            <a:extLst>
              <a:ext uri="{FF2B5EF4-FFF2-40B4-BE49-F238E27FC236}">
                <a16:creationId xmlns:a16="http://schemas.microsoft.com/office/drawing/2014/main" id="{14D0866C-0265-DE82-A77D-D4FC19ECD3ED}"/>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r>
              <a:rPr lang="en-US" altLang="en-US">
                <a:latin typeface="Arial Narrow" panose="020B0606020202030204" pitchFamily="34" charset="0"/>
              </a:rPr>
              <a:t>Optional Committees per RI</a:t>
            </a:r>
          </a:p>
        </p:txBody>
      </p:sp>
      <p:sp>
        <p:nvSpPr>
          <p:cNvPr id="172035" name="Content Placeholder 2">
            <a:extLst>
              <a:ext uri="{FF2B5EF4-FFF2-40B4-BE49-F238E27FC236}">
                <a16:creationId xmlns:a16="http://schemas.microsoft.com/office/drawing/2014/main" id="{C3CDBA9C-3ED3-3639-9126-948A6A92931D}"/>
              </a:ext>
            </a:extLst>
          </p:cNvPr>
          <p:cNvSpPr>
            <a:spLocks noGrp="1" noChangeArrowheads="1"/>
          </p:cNvSpPr>
          <p:nvPr>
            <p:ph idx="1"/>
          </p:nvPr>
        </p:nvSpPr>
        <p:spPr bwMode="auto">
          <a:xfrm>
            <a:off x="1371600" y="666750"/>
            <a:ext cx="8229600" cy="3394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1800" dirty="0">
                <a:latin typeface="Georgia" panose="02040502050405020303" pitchFamily="18" charset="0"/>
              </a:rPr>
              <a:t>Alumni</a:t>
            </a:r>
          </a:p>
          <a:p>
            <a:r>
              <a:rPr lang="en-US" altLang="en-US" sz="1800" dirty="0">
                <a:latin typeface="Georgia" panose="02040502050405020303" pitchFamily="18" charset="0"/>
              </a:rPr>
              <a:t>Awards &amp; Recognitions</a:t>
            </a:r>
          </a:p>
          <a:p>
            <a:r>
              <a:rPr lang="en-US" altLang="en-US" sz="1800" dirty="0">
                <a:latin typeface="Georgia" panose="02040502050405020303" pitchFamily="18" charset="0"/>
              </a:rPr>
              <a:t>District Conference</a:t>
            </a:r>
          </a:p>
          <a:p>
            <a:r>
              <a:rPr lang="en-US" altLang="en-US" sz="1800" dirty="0">
                <a:latin typeface="Georgia" panose="02040502050405020303" pitchFamily="18" charset="0"/>
              </a:rPr>
              <a:t>Nominating</a:t>
            </a:r>
          </a:p>
          <a:p>
            <a:r>
              <a:rPr lang="en-US" altLang="en-US" sz="1800" dirty="0">
                <a:latin typeface="Georgia" panose="02040502050405020303" pitchFamily="18" charset="0"/>
              </a:rPr>
              <a:t>Rotary Convention Promotion</a:t>
            </a:r>
          </a:p>
          <a:p>
            <a:r>
              <a:rPr lang="en-US" altLang="en-US" sz="1800" dirty="0">
                <a:latin typeface="Georgia" panose="02040502050405020303" pitchFamily="18" charset="0"/>
              </a:rPr>
              <a:t>Rotary Friendship Exchange</a:t>
            </a:r>
          </a:p>
          <a:p>
            <a:r>
              <a:rPr lang="en-US" altLang="en-US" sz="1800" dirty="0">
                <a:latin typeface="Georgia" panose="02040502050405020303" pitchFamily="18" charset="0"/>
              </a:rPr>
              <a:t>Community Service</a:t>
            </a:r>
          </a:p>
          <a:p>
            <a:r>
              <a:rPr lang="en-US" altLang="en-US" sz="1800" dirty="0">
                <a:latin typeface="Georgia" panose="02040502050405020303" pitchFamily="18" charset="0"/>
              </a:rPr>
              <a:t>International Service</a:t>
            </a:r>
          </a:p>
          <a:p>
            <a:r>
              <a:rPr lang="en-US" altLang="en-US" sz="1800" dirty="0">
                <a:latin typeface="Georgia" panose="02040502050405020303" pitchFamily="18" charset="0"/>
              </a:rPr>
              <a:t>Vocational Service</a:t>
            </a:r>
          </a:p>
          <a:p>
            <a:r>
              <a:rPr lang="en-US" altLang="en-US" sz="1800" dirty="0">
                <a:latin typeface="Georgia" panose="02040502050405020303" pitchFamily="18" charset="0"/>
              </a:rPr>
              <a:t>Interact </a:t>
            </a:r>
          </a:p>
          <a:p>
            <a:r>
              <a:rPr lang="en-US" altLang="en-US" sz="1800" dirty="0">
                <a:latin typeface="Georgia" panose="02040502050405020303" pitchFamily="18" charset="0"/>
              </a:rPr>
              <a:t>Rotaract</a:t>
            </a:r>
          </a:p>
          <a:p>
            <a:r>
              <a:rPr lang="en-US" altLang="en-US" sz="1800" dirty="0">
                <a:latin typeface="Georgia" panose="02040502050405020303" pitchFamily="18" charset="0"/>
              </a:rPr>
              <a:t>Rotary Youth Leadership Awards (RYLA)</a:t>
            </a:r>
          </a:p>
          <a:p>
            <a:r>
              <a:rPr lang="en-US" altLang="en-US" sz="1800" dirty="0">
                <a:latin typeface="Georgia" panose="02040502050405020303" pitchFamily="18" charset="0"/>
              </a:rPr>
              <a:t>Youth Exchange</a:t>
            </a:r>
          </a:p>
        </p:txBody>
      </p:sp>
    </p:spTree>
    <p:extLst>
      <p:ext uri="{BB962C8B-B14F-4D97-AF65-F5344CB8AC3E}">
        <p14:creationId xmlns:p14="http://schemas.microsoft.com/office/powerpoint/2010/main" val="239408415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Title 1">
            <a:extLst>
              <a:ext uri="{FF2B5EF4-FFF2-40B4-BE49-F238E27FC236}">
                <a16:creationId xmlns:a16="http://schemas.microsoft.com/office/drawing/2014/main" id="{723E7D45-C625-754F-43A6-59B68AA2C76D}"/>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r>
              <a:rPr lang="en-US" altLang="en-US" dirty="0">
                <a:latin typeface="Arial Narrow" panose="020B0606020202030204" pitchFamily="34" charset="0"/>
              </a:rPr>
              <a:t>Committee Chair Qualifications</a:t>
            </a:r>
          </a:p>
        </p:txBody>
      </p:sp>
      <p:sp>
        <p:nvSpPr>
          <p:cNvPr id="173059" name="Content Placeholder 2">
            <a:extLst>
              <a:ext uri="{FF2B5EF4-FFF2-40B4-BE49-F238E27FC236}">
                <a16:creationId xmlns:a16="http://schemas.microsoft.com/office/drawing/2014/main" id="{56C994DC-BD18-1B8D-2D58-1F1455DB745D}"/>
              </a:ext>
            </a:extLst>
          </p:cNvPr>
          <p:cNvSpPr>
            <a:spLocks noGrp="1" noChangeArrowheads="1"/>
          </p:cNvSpPr>
          <p:nvPr>
            <p:ph idx="1"/>
          </p:nvPr>
        </p:nvSpPr>
        <p:spPr bwMode="auto">
          <a:xfrm>
            <a:off x="395323" y="874712"/>
            <a:ext cx="8534400" cy="3394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2400" dirty="0">
                <a:latin typeface="Georgia" panose="02040502050405020303" pitchFamily="18" charset="0"/>
              </a:rPr>
              <a:t>Active Member, in good standing in a club in the District. </a:t>
            </a:r>
          </a:p>
          <a:p>
            <a:endParaRPr lang="en-US" altLang="en-US" sz="2400" dirty="0">
              <a:latin typeface="Georgia" panose="02040502050405020303" pitchFamily="18" charset="0"/>
            </a:endParaRPr>
          </a:p>
          <a:p>
            <a:r>
              <a:rPr lang="en-US" altLang="en-US" sz="2400" dirty="0">
                <a:latin typeface="Georgia" panose="02040502050405020303" pitchFamily="18" charset="0"/>
              </a:rPr>
              <a:t>Past District Governor, a past Assistant Governor, a past club President, or an effective past District committee member that has had previous experience as a member of the District committee. </a:t>
            </a:r>
          </a:p>
          <a:p>
            <a:endParaRPr lang="en-US" altLang="en-US" sz="2400" dirty="0">
              <a:latin typeface="Georgia" panose="02040502050405020303" pitchFamily="18" charset="0"/>
            </a:endParaRPr>
          </a:p>
          <a:p>
            <a:r>
              <a:rPr lang="en-US" altLang="en-US" sz="2400" dirty="0">
                <a:latin typeface="Georgia" panose="02040502050405020303" pitchFamily="18" charset="0"/>
              </a:rPr>
              <a:t>Attends District training seminars/assemblies</a:t>
            </a:r>
          </a:p>
        </p:txBody>
      </p:sp>
    </p:spTree>
    <p:extLst>
      <p:ext uri="{BB962C8B-B14F-4D97-AF65-F5344CB8AC3E}">
        <p14:creationId xmlns:p14="http://schemas.microsoft.com/office/powerpoint/2010/main" val="310623207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Title 1">
            <a:extLst>
              <a:ext uri="{FF2B5EF4-FFF2-40B4-BE49-F238E27FC236}">
                <a16:creationId xmlns:a16="http://schemas.microsoft.com/office/drawing/2014/main" id="{35BF9673-6D18-6733-B19E-202F237D3525}"/>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r>
              <a:rPr lang="en-US" altLang="en-US" dirty="0">
                <a:latin typeface="Arial Narrow" panose="020B0606020202030204" pitchFamily="34" charset="0"/>
              </a:rPr>
              <a:t>DG Nominating Committee Composition</a:t>
            </a:r>
          </a:p>
        </p:txBody>
      </p:sp>
      <p:sp>
        <p:nvSpPr>
          <p:cNvPr id="203779" name="Content Placeholder 2">
            <a:extLst>
              <a:ext uri="{FF2B5EF4-FFF2-40B4-BE49-F238E27FC236}">
                <a16:creationId xmlns:a16="http://schemas.microsoft.com/office/drawing/2014/main" id="{05BD8066-81D8-527F-9D97-8443CBF4328B}"/>
              </a:ext>
            </a:extLst>
          </p:cNvPr>
          <p:cNvSpPr>
            <a:spLocks noGrp="1" noChangeArrowheads="1"/>
          </p:cNvSpPr>
          <p:nvPr>
            <p:ph idx="1"/>
          </p:nvPr>
        </p:nvSpPr>
        <p:spPr bwMode="auto">
          <a:xfrm>
            <a:off x="533400" y="1200150"/>
            <a:ext cx="7848600" cy="3394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buFont typeface="Arial" panose="020B0604020202020204" pitchFamily="34" charset="0"/>
              <a:buNone/>
            </a:pPr>
            <a:r>
              <a:rPr lang="en-US" altLang="en-US" sz="2000" dirty="0">
                <a:latin typeface="Georgia" panose="02040502050405020303" pitchFamily="18" charset="0"/>
              </a:rPr>
              <a:t>The District Nominating Committee shall consist of five (5) Past District Governors plus (4) Past Presidents (one from a club in the County of Kauai, one from a club in the County of Maui, one from a club in the County of Hawaii and one from a club in the City and County of Honolulu). </a:t>
            </a:r>
          </a:p>
          <a:p>
            <a:pPr marL="0" indent="0">
              <a:buFont typeface="Arial" panose="020B0604020202020204" pitchFamily="34" charset="0"/>
              <a:buNone/>
            </a:pPr>
            <a:r>
              <a:rPr lang="en-US" altLang="en-US" sz="2000" dirty="0">
                <a:latin typeface="Georgia" panose="02040502050405020303" pitchFamily="18" charset="0"/>
              </a:rPr>
              <a:t>It is recommended, but not required, that the District Governor budget for transportation expenses for individuals who do not reside on the same island where in-person candidate interviews are to be conducted. </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Title 1">
            <a:extLst>
              <a:ext uri="{FF2B5EF4-FFF2-40B4-BE49-F238E27FC236}">
                <a16:creationId xmlns:a16="http://schemas.microsoft.com/office/drawing/2014/main" id="{64B5E3E0-006A-0FFE-A7CC-2C5111037D39}"/>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r>
              <a:rPr lang="en-US" altLang="en-US">
                <a:latin typeface="Arial Narrow" panose="020B0606020202030204" pitchFamily="34" charset="0"/>
              </a:rPr>
              <a:t>Past District Governor Advisory Council</a:t>
            </a:r>
          </a:p>
        </p:txBody>
      </p:sp>
      <p:sp>
        <p:nvSpPr>
          <p:cNvPr id="214019" name="Content Placeholder 2">
            <a:extLst>
              <a:ext uri="{FF2B5EF4-FFF2-40B4-BE49-F238E27FC236}">
                <a16:creationId xmlns:a16="http://schemas.microsoft.com/office/drawing/2014/main" id="{0F5E2DCA-B87D-DEBD-5C99-3F25782DBCEC}"/>
              </a:ext>
            </a:extLst>
          </p:cNvPr>
          <p:cNvSpPr>
            <a:spLocks noGrp="1" noChangeArrowheads="1"/>
          </p:cNvSpPr>
          <p:nvPr>
            <p:ph idx="1"/>
          </p:nvPr>
        </p:nvSpPr>
        <p:spPr bwMode="auto">
          <a:xfrm>
            <a:off x="457200" y="742950"/>
            <a:ext cx="8458200" cy="3394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buFont typeface="Arial" panose="020B0604020202020204" pitchFamily="34" charset="0"/>
              <a:buNone/>
            </a:pPr>
            <a:r>
              <a:rPr lang="en-US" altLang="en-US" sz="2000" dirty="0">
                <a:latin typeface="Georgia" panose="02040502050405020303" pitchFamily="18" charset="0"/>
              </a:rPr>
              <a:t>The purpose of the PDG Advisory Council is to advise the District Governor on policy matters affecting the District and to assist the District Governor when called upon to do so. </a:t>
            </a:r>
          </a:p>
          <a:p>
            <a:pPr marL="0" indent="0">
              <a:buFont typeface="Arial" panose="020B0604020202020204" pitchFamily="34" charset="0"/>
              <a:buNone/>
            </a:pPr>
            <a:endParaRPr lang="en-US" altLang="en-US" sz="2000" dirty="0">
              <a:latin typeface="Georgia" panose="02040502050405020303" pitchFamily="18" charset="0"/>
            </a:endParaRPr>
          </a:p>
          <a:p>
            <a:pPr marL="0" indent="0">
              <a:buFont typeface="Arial" panose="020B0604020202020204" pitchFamily="34" charset="0"/>
              <a:buNone/>
            </a:pPr>
            <a:r>
              <a:rPr lang="en-US" altLang="en-US" sz="2000" dirty="0">
                <a:latin typeface="Georgia" panose="02040502050405020303" pitchFamily="18" charset="0"/>
              </a:rPr>
              <a:t>The PDG Advisory Council shall be composed of all Past District Governors who reside in the District, who indicate a desire and willingness to actively serve on this committee and shall be chaired by the Immediate Past District Governor. </a:t>
            </a:r>
          </a:p>
          <a:p>
            <a:pPr marL="0" indent="0">
              <a:buFont typeface="Arial" panose="020B0604020202020204" pitchFamily="34" charset="0"/>
              <a:buNone/>
            </a:pPr>
            <a:endParaRPr lang="en-US" altLang="en-US" sz="2000" dirty="0">
              <a:latin typeface="Georgia" panose="02040502050405020303" pitchFamily="18" charset="0"/>
            </a:endParaRPr>
          </a:p>
          <a:p>
            <a:pPr marL="0" indent="0">
              <a:buFont typeface="Arial" panose="020B0604020202020204" pitchFamily="34" charset="0"/>
              <a:buNone/>
            </a:pPr>
            <a:r>
              <a:rPr lang="en-US" altLang="en-US" sz="2000" dirty="0">
                <a:latin typeface="Georgia" panose="02040502050405020303" pitchFamily="18" charset="0"/>
              </a:rPr>
              <a:t>The PDG Advisory Council should hold at least two (2) meetings for each Rotary year, as necessary </a:t>
            </a:r>
          </a:p>
        </p:txBody>
      </p:sp>
    </p:spTree>
    <p:extLst>
      <p:ext uri="{BB962C8B-B14F-4D97-AF65-F5344CB8AC3E}">
        <p14:creationId xmlns:p14="http://schemas.microsoft.com/office/powerpoint/2010/main" val="142786743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DBD6E-93BF-255E-C419-E2C1DD69E8F3}"/>
              </a:ext>
            </a:extLst>
          </p:cNvPr>
          <p:cNvSpPr>
            <a:spLocks noGrp="1"/>
          </p:cNvSpPr>
          <p:nvPr>
            <p:ph type="title"/>
          </p:nvPr>
        </p:nvSpPr>
        <p:spPr/>
        <p:txBody>
          <a:bodyPr/>
          <a:lstStyle/>
          <a:p>
            <a:r>
              <a:rPr lang="en-US" dirty="0"/>
              <a:t>Councils</a:t>
            </a:r>
          </a:p>
        </p:txBody>
      </p:sp>
      <p:sp>
        <p:nvSpPr>
          <p:cNvPr id="3" name="Content Placeholder 2">
            <a:extLst>
              <a:ext uri="{FF2B5EF4-FFF2-40B4-BE49-F238E27FC236}">
                <a16:creationId xmlns:a16="http://schemas.microsoft.com/office/drawing/2014/main" id="{375617C4-4A74-9638-F2E7-55C63E727146}"/>
              </a:ext>
            </a:extLst>
          </p:cNvPr>
          <p:cNvSpPr>
            <a:spLocks noGrp="1"/>
          </p:cNvSpPr>
          <p:nvPr>
            <p:ph idx="1"/>
          </p:nvPr>
        </p:nvSpPr>
        <p:spPr/>
        <p:txBody>
          <a:bodyPr/>
          <a:lstStyle/>
          <a:p>
            <a:pPr marL="0" indent="0">
              <a:buNone/>
            </a:pPr>
            <a:r>
              <a:rPr lang="en-US" sz="1600" dirty="0"/>
              <a:t>The Councils give us a voice in how our organization is governed.</a:t>
            </a:r>
          </a:p>
          <a:p>
            <a:pPr marL="0" indent="0">
              <a:buNone/>
            </a:pPr>
            <a:r>
              <a:rPr lang="en-US" sz="2400" b="1" dirty="0"/>
              <a:t>Council on Resolutions</a:t>
            </a:r>
          </a:p>
          <a:p>
            <a:pPr marL="0" indent="0">
              <a:buNone/>
            </a:pPr>
            <a:r>
              <a:rPr lang="en-US" sz="1600" dirty="0"/>
              <a:t>Council on Resolutions meets online every year to vote on proposed resolutions and urgent enactments. Resolutions are requests to the Board or the Trustees to take an action that is outside the purview of the constitutional documents. </a:t>
            </a:r>
          </a:p>
          <a:p>
            <a:pPr marL="0" indent="0">
              <a:buNone/>
            </a:pPr>
            <a:r>
              <a:rPr lang="en-US" sz="2400" b="1" dirty="0"/>
              <a:t>Council on Legislation</a:t>
            </a:r>
          </a:p>
          <a:p>
            <a:pPr marL="0" indent="0">
              <a:buNone/>
            </a:pPr>
            <a:r>
              <a:rPr lang="en-US" sz="1800" dirty="0"/>
              <a:t>Every three years, Rotarians meet to review and vote on proposed changes to the legislation that governs Rotary. They consider enactments, which change Rotary’s governing documents, and position statements by the RI Board.</a:t>
            </a:r>
          </a:p>
          <a:p>
            <a:pPr marL="0" indent="0">
              <a:buNone/>
            </a:pPr>
            <a:endParaRPr lang="en-US" sz="2400" dirty="0"/>
          </a:p>
        </p:txBody>
      </p:sp>
    </p:spTree>
    <p:extLst>
      <p:ext uri="{BB962C8B-B14F-4D97-AF65-F5344CB8AC3E}">
        <p14:creationId xmlns:p14="http://schemas.microsoft.com/office/powerpoint/2010/main" val="110886662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D3575-C72D-435E-5E3A-6CF619BA156D}"/>
              </a:ext>
            </a:extLst>
          </p:cNvPr>
          <p:cNvSpPr>
            <a:spLocks noGrp="1"/>
          </p:cNvSpPr>
          <p:nvPr>
            <p:ph type="title"/>
          </p:nvPr>
        </p:nvSpPr>
        <p:spPr/>
        <p:txBody>
          <a:bodyPr/>
          <a:lstStyle/>
          <a:p>
            <a:r>
              <a:rPr lang="en-US" dirty="0"/>
              <a:t>District Meetings</a:t>
            </a:r>
          </a:p>
        </p:txBody>
      </p:sp>
      <p:sp>
        <p:nvSpPr>
          <p:cNvPr id="7" name="Content Placeholder 6">
            <a:extLst>
              <a:ext uri="{FF2B5EF4-FFF2-40B4-BE49-F238E27FC236}">
                <a16:creationId xmlns:a16="http://schemas.microsoft.com/office/drawing/2014/main" id="{136002AA-7876-2827-3C22-A866EC88D2A2}"/>
              </a:ext>
            </a:extLst>
          </p:cNvPr>
          <p:cNvSpPr>
            <a:spLocks noGrp="1"/>
          </p:cNvSpPr>
          <p:nvPr>
            <p:ph idx="1"/>
          </p:nvPr>
        </p:nvSpPr>
        <p:spPr>
          <a:xfrm>
            <a:off x="457200" y="1047750"/>
            <a:ext cx="8229600" cy="3394472"/>
          </a:xfrm>
        </p:spPr>
        <p:txBody>
          <a:bodyPr/>
          <a:lstStyle/>
          <a:p>
            <a:r>
              <a:rPr lang="en-US" sz="2400" dirty="0"/>
              <a:t>Tues &amp; Thurs-AG Groups with DG bi-monthly</a:t>
            </a:r>
          </a:p>
          <a:p>
            <a:r>
              <a:rPr lang="en-US" sz="2400" dirty="0"/>
              <a:t>First Tues, 6:30pm- Briefing for Alaka’I, COS</a:t>
            </a:r>
          </a:p>
          <a:p>
            <a:r>
              <a:rPr lang="en-US" sz="2400" dirty="0"/>
              <a:t>Second Monday, 6:30pm-President Elect Forum</a:t>
            </a:r>
          </a:p>
          <a:p>
            <a:r>
              <a:rPr lang="en-US" sz="2400" dirty="0"/>
              <a:t>Third Monday, 6:30pm- Membership</a:t>
            </a:r>
          </a:p>
          <a:p>
            <a:r>
              <a:rPr lang="en-US" sz="2400" dirty="0"/>
              <a:t>Third Wednesday, 5:30pm - Foundation</a:t>
            </a:r>
          </a:p>
          <a:p>
            <a:r>
              <a:rPr lang="en-US" sz="2400" dirty="0"/>
              <a:t>Fourth Monday, 5:30pm - Youth Service</a:t>
            </a:r>
          </a:p>
          <a:p>
            <a:r>
              <a:rPr lang="en-US" sz="2400" dirty="0"/>
              <a:t>Last Thursdays , 4:30pm- International Service </a:t>
            </a:r>
          </a:p>
          <a:p>
            <a:r>
              <a:rPr lang="en-US" sz="2400" dirty="0"/>
              <a:t>Last Friday, 5pm- Mental Health Action Group</a:t>
            </a:r>
          </a:p>
          <a:p>
            <a:endParaRPr lang="en-US" sz="2400" dirty="0"/>
          </a:p>
          <a:p>
            <a:endParaRPr lang="en-US" dirty="0"/>
          </a:p>
        </p:txBody>
      </p:sp>
    </p:spTree>
    <p:extLst>
      <p:ext uri="{BB962C8B-B14F-4D97-AF65-F5344CB8AC3E}">
        <p14:creationId xmlns:p14="http://schemas.microsoft.com/office/powerpoint/2010/main" val="390373151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9F5B029F-FEB3-4ABD-3E64-01FCF3BEEB86}"/>
              </a:ext>
            </a:extLst>
          </p:cNvPr>
          <p:cNvPicPr>
            <a:picLocks noChangeAspect="1"/>
          </p:cNvPicPr>
          <p:nvPr/>
        </p:nvPicPr>
        <p:blipFill>
          <a:blip r:embed="rId3"/>
          <a:stretch>
            <a:fillRect/>
          </a:stretch>
        </p:blipFill>
        <p:spPr>
          <a:xfrm>
            <a:off x="-130627" y="87313"/>
            <a:ext cx="8229600" cy="4580841"/>
          </a:xfrm>
          <a:prstGeom prst="rect">
            <a:avLst/>
          </a:prstGeom>
        </p:spPr>
      </p:pic>
      <p:sp>
        <p:nvSpPr>
          <p:cNvPr id="40" name="Text Placeholder 39">
            <a:extLst>
              <a:ext uri="{FF2B5EF4-FFF2-40B4-BE49-F238E27FC236}">
                <a16:creationId xmlns:a16="http://schemas.microsoft.com/office/drawing/2014/main" id="{012013F7-15CE-84BB-590C-67439DB97197}"/>
              </a:ext>
            </a:extLst>
          </p:cNvPr>
          <p:cNvSpPr>
            <a:spLocks noGrp="1"/>
          </p:cNvSpPr>
          <p:nvPr>
            <p:ph type="body" sz="quarter" idx="16"/>
          </p:nvPr>
        </p:nvSpPr>
        <p:spPr/>
        <p:txBody>
          <a:bodyPr rtlCol="0">
            <a:normAutofit/>
          </a:bodyPr>
          <a:lstStyle/>
          <a:p>
            <a:pPr eaLnBrk="1" fontAlgn="auto" hangingPunct="1">
              <a:spcAft>
                <a:spcPts val="0"/>
              </a:spcAft>
              <a:defRPr/>
            </a:pPr>
            <a:r>
              <a:rPr lang="en-US" dirty="0"/>
              <a:t>subhead</a:t>
            </a:r>
          </a:p>
        </p:txBody>
      </p:sp>
      <p:sp>
        <p:nvSpPr>
          <p:cNvPr id="27" name="Text Placeholder 26">
            <a:extLst>
              <a:ext uri="{FF2B5EF4-FFF2-40B4-BE49-F238E27FC236}">
                <a16:creationId xmlns:a16="http://schemas.microsoft.com/office/drawing/2014/main" id="{76A53AA2-6588-545A-1D08-2FEA92B1D838}"/>
              </a:ext>
            </a:extLst>
          </p:cNvPr>
          <p:cNvSpPr>
            <a:spLocks noGrp="1"/>
          </p:cNvSpPr>
          <p:nvPr>
            <p:ph type="body" sz="quarter" idx="14"/>
          </p:nvPr>
        </p:nvSpPr>
        <p:spPr>
          <a:noFill/>
        </p:spPr>
        <p:txBody>
          <a:bodyPr rtlCol="0"/>
          <a:lstStyle/>
          <a:p>
            <a:pPr eaLnBrk="1" fontAlgn="auto" hangingPunct="1">
              <a:spcAft>
                <a:spcPts val="0"/>
              </a:spcAft>
              <a:defRPr/>
            </a:pPr>
            <a:r>
              <a:rPr lang="en-US" dirty="0"/>
              <a:t>Learning Center</a:t>
            </a:r>
          </a:p>
        </p:txBody>
      </p:sp>
      <p:sp>
        <p:nvSpPr>
          <p:cNvPr id="53" name="Subtitle 52">
            <a:extLst>
              <a:ext uri="{FF2B5EF4-FFF2-40B4-BE49-F238E27FC236}">
                <a16:creationId xmlns:a16="http://schemas.microsoft.com/office/drawing/2014/main" id="{145C8119-040D-5597-B411-2231F484CD72}"/>
              </a:ext>
            </a:extLst>
          </p:cNvPr>
          <p:cNvSpPr>
            <a:spLocks noGrp="1"/>
          </p:cNvSpPr>
          <p:nvPr>
            <p:ph type="subTitle" idx="1"/>
          </p:nvPr>
        </p:nvSpPr>
        <p:spPr>
          <a:xfrm>
            <a:off x="5153025" y="2538413"/>
            <a:ext cx="3740150" cy="1481137"/>
          </a:xfrm>
        </p:spPr>
        <p:txBody>
          <a:bodyPr rtlCol="0">
            <a:normAutofit/>
          </a:bodyPr>
          <a:lstStyle/>
          <a:p>
            <a:pPr eaLnBrk="1" fontAlgn="auto" hangingPunct="1">
              <a:spcAft>
                <a:spcPts val="0"/>
              </a:spcAft>
              <a:defRPr/>
            </a:pPr>
            <a:r>
              <a:rPr lang="en-US" dirty="0"/>
              <a:t>Take advantage of a wealth of training materials designed to help you learn new skills and become more successful in what you do.</a:t>
            </a:r>
            <a:endParaRPr lang="en" dirty="0"/>
          </a:p>
        </p:txBody>
      </p:sp>
      <p:sp>
        <p:nvSpPr>
          <p:cNvPr id="6" name="Slide Number Placeholder 5">
            <a:extLst>
              <a:ext uri="{FF2B5EF4-FFF2-40B4-BE49-F238E27FC236}">
                <a16:creationId xmlns:a16="http://schemas.microsoft.com/office/drawing/2014/main" id="{5F3AB395-DFDA-A85B-4059-2411B41030C9}"/>
              </a:ext>
            </a:extLst>
          </p:cNvPr>
          <p:cNvSpPr>
            <a:spLocks noGrp="1"/>
          </p:cNvSpPr>
          <p:nvPr>
            <p:ph type="sldNum" sz="quarter" idx="17"/>
          </p:nvPr>
        </p:nvSpPr>
        <p:spPr/>
        <p:txBody>
          <a:bodyPr/>
          <a:lstStyle/>
          <a:p>
            <a:pPr>
              <a:defRPr/>
            </a:pPr>
            <a:fld id="{EB00D8DA-135E-4B1B-88D5-9C5032F47F58}" type="slidenum">
              <a:rPr lang="en-US"/>
              <a:pPr>
                <a:defRPr/>
              </a:pPr>
              <a:t>61</a:t>
            </a:fld>
            <a:endParaRPr lang="en-US" dirty="0"/>
          </a:p>
        </p:txBody>
      </p:sp>
    </p:spTree>
  </p:cSld>
  <p:clrMapOvr>
    <a:masterClrMapping/>
  </p:clrMapOvr>
  <p:transition spd="med">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7E9349FB-5C99-FE65-6F52-99DE80D775C8}"/>
              </a:ext>
            </a:extLst>
          </p:cNvPr>
          <p:cNvSpPr>
            <a:spLocks noGrp="1"/>
          </p:cNvSpPr>
          <p:nvPr>
            <p:ph type="sldNum" sz="quarter" idx="4294967295"/>
          </p:nvPr>
        </p:nvSpPr>
        <p:spPr>
          <a:xfrm>
            <a:off x="8826500" y="87313"/>
            <a:ext cx="317500" cy="273050"/>
          </a:xfrm>
        </p:spPr>
        <p:txBody>
          <a:bodyPr/>
          <a:lstStyle/>
          <a:p>
            <a:pPr>
              <a:defRPr/>
            </a:pPr>
            <a:fld id="{EF83203F-F425-462A-9CA2-FEBCFF87CEF6}" type="slidenum">
              <a:rPr lang="en-US" smtClean="0"/>
              <a:pPr>
                <a:defRPr/>
              </a:pPr>
              <a:t>62</a:t>
            </a:fld>
            <a:endParaRPr lang="en-US" dirty="0"/>
          </a:p>
        </p:txBody>
      </p:sp>
      <p:pic>
        <p:nvPicPr>
          <p:cNvPr id="9" name="Picture 8">
            <a:extLst>
              <a:ext uri="{FF2B5EF4-FFF2-40B4-BE49-F238E27FC236}">
                <a16:creationId xmlns:a16="http://schemas.microsoft.com/office/drawing/2014/main" id="{8E8FD862-904E-A4C5-A245-0D1893669844}"/>
              </a:ext>
            </a:extLst>
          </p:cNvPr>
          <p:cNvPicPr>
            <a:picLocks noChangeAspect="1"/>
          </p:cNvPicPr>
          <p:nvPr/>
        </p:nvPicPr>
        <p:blipFill>
          <a:blip r:embed="rId3"/>
          <a:stretch>
            <a:fillRect/>
          </a:stretch>
        </p:blipFill>
        <p:spPr>
          <a:xfrm>
            <a:off x="2066925" y="66675"/>
            <a:ext cx="5010150" cy="5010150"/>
          </a:xfrm>
          <a:prstGeom prst="rect">
            <a:avLst/>
          </a:prstGeom>
        </p:spPr>
      </p:pic>
    </p:spTree>
    <p:extLst>
      <p:ext uri="{BB962C8B-B14F-4D97-AF65-F5344CB8AC3E}">
        <p14:creationId xmlns:p14="http://schemas.microsoft.com/office/powerpoint/2010/main" val="12367176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TRF-PowerpointDesignEN_Light_DRAFT">
  <a:themeElements>
    <a:clrScheme name="Rotary-NewBrand_Pallette">
      <a:dk1>
        <a:srgbClr val="958D85"/>
      </a:dk1>
      <a:lt1>
        <a:sysClr val="window" lastClr="FFFFFF"/>
      </a:lt1>
      <a:dk2>
        <a:srgbClr val="00246C"/>
      </a:dk2>
      <a:lt2>
        <a:srgbClr val="E6E5D8"/>
      </a:lt2>
      <a:accent1>
        <a:srgbClr val="01B4E7"/>
      </a:accent1>
      <a:accent2>
        <a:srgbClr val="FEBD11"/>
      </a:accent2>
      <a:accent3>
        <a:srgbClr val="009999"/>
      </a:accent3>
      <a:accent4>
        <a:srgbClr val="872175"/>
      </a:accent4>
      <a:accent5>
        <a:srgbClr val="D91B5C"/>
      </a:accent5>
      <a:accent6>
        <a:srgbClr val="FF760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ustom Design">
  <a:themeElements>
    <a:clrScheme name="Rotary-NewBrand_Pallette">
      <a:dk1>
        <a:srgbClr val="958D85"/>
      </a:dk1>
      <a:lt1>
        <a:sysClr val="window" lastClr="FFFFFF"/>
      </a:lt1>
      <a:dk2>
        <a:srgbClr val="00246C"/>
      </a:dk2>
      <a:lt2>
        <a:srgbClr val="E6E5D8"/>
      </a:lt2>
      <a:accent1>
        <a:srgbClr val="01B4E7"/>
      </a:accent1>
      <a:accent2>
        <a:srgbClr val="FEBD11"/>
      </a:accent2>
      <a:accent3>
        <a:srgbClr val="009999"/>
      </a:accent3>
      <a:accent4>
        <a:srgbClr val="872175"/>
      </a:accent4>
      <a:accent5>
        <a:srgbClr val="D91B5C"/>
      </a:accent5>
      <a:accent6>
        <a:srgbClr val="FF760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Custom Design">
  <a:themeElements>
    <a:clrScheme name="Rotary-NewBrand_Pallette">
      <a:dk1>
        <a:srgbClr val="958D85"/>
      </a:dk1>
      <a:lt1>
        <a:sysClr val="window" lastClr="FFFFFF"/>
      </a:lt1>
      <a:dk2>
        <a:srgbClr val="00246C"/>
      </a:dk2>
      <a:lt2>
        <a:srgbClr val="E6E5D8"/>
      </a:lt2>
      <a:accent1>
        <a:srgbClr val="01B4E7"/>
      </a:accent1>
      <a:accent2>
        <a:srgbClr val="FEBD11"/>
      </a:accent2>
      <a:accent3>
        <a:srgbClr val="009999"/>
      </a:accent3>
      <a:accent4>
        <a:srgbClr val="872175"/>
      </a:accent4>
      <a:accent5>
        <a:srgbClr val="D91B5C"/>
      </a:accent5>
      <a:accent6>
        <a:srgbClr val="FF760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2_Office Theme">
  <a:themeElements>
    <a:clrScheme name="Rotary Basic 1">
      <a:dk1>
        <a:srgbClr val="000000"/>
      </a:dk1>
      <a:lt1>
        <a:srgbClr val="FFFFFF"/>
      </a:lt1>
      <a:dk2>
        <a:srgbClr val="44546A"/>
      </a:dk2>
      <a:lt2>
        <a:srgbClr val="E7E6E6"/>
      </a:lt2>
      <a:accent1>
        <a:srgbClr val="17458F"/>
      </a:accent1>
      <a:accent2>
        <a:srgbClr val="872175"/>
      </a:accent2>
      <a:accent3>
        <a:srgbClr val="F7A81B"/>
      </a:accent3>
      <a:accent4>
        <a:srgbClr val="FF7600"/>
      </a:accent4>
      <a:accent5>
        <a:srgbClr val="C6BCD0"/>
      </a:accent5>
      <a:accent6>
        <a:srgbClr val="C9DEE9"/>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Office Theme">
  <a:themeElements>
    <a:clrScheme name="Rotary">
      <a:dk1>
        <a:sysClr val="windowText" lastClr="000000"/>
      </a:dk1>
      <a:lt1>
        <a:sysClr val="window" lastClr="FFFFFF"/>
      </a:lt1>
      <a:dk2>
        <a:srgbClr val="44546A"/>
      </a:dk2>
      <a:lt2>
        <a:srgbClr val="E7E6E6"/>
      </a:lt2>
      <a:accent1>
        <a:srgbClr val="17458F"/>
      </a:accent1>
      <a:accent2>
        <a:srgbClr val="872175"/>
      </a:accent2>
      <a:accent3>
        <a:srgbClr val="F7A81B"/>
      </a:accent3>
      <a:accent4>
        <a:srgbClr val="FF7600"/>
      </a:accent4>
      <a:accent5>
        <a:srgbClr val="C6BCD0"/>
      </a:accent5>
      <a:accent6>
        <a:srgbClr val="C9DEE9"/>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5_Office Theme">
  <a:themeElements>
    <a:clrScheme name="Rotary Basic 1">
      <a:dk1>
        <a:srgbClr val="000000"/>
      </a:dk1>
      <a:lt1>
        <a:srgbClr val="FFFFFF"/>
      </a:lt1>
      <a:dk2>
        <a:srgbClr val="44546A"/>
      </a:dk2>
      <a:lt2>
        <a:srgbClr val="E7E6E6"/>
      </a:lt2>
      <a:accent1>
        <a:srgbClr val="17458F"/>
      </a:accent1>
      <a:accent2>
        <a:srgbClr val="872175"/>
      </a:accent2>
      <a:accent3>
        <a:srgbClr val="F7A81B"/>
      </a:accent3>
      <a:accent4>
        <a:srgbClr val="FF7600"/>
      </a:accent4>
      <a:accent5>
        <a:srgbClr val="C6BCD0"/>
      </a:accent5>
      <a:accent6>
        <a:srgbClr val="C9DEE9"/>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6_Office Theme">
  <a:themeElements>
    <a:clrScheme name="Rotary Basic 1">
      <a:dk1>
        <a:srgbClr val="000000"/>
      </a:dk1>
      <a:lt1>
        <a:srgbClr val="FFFFFF"/>
      </a:lt1>
      <a:dk2>
        <a:srgbClr val="44546A"/>
      </a:dk2>
      <a:lt2>
        <a:srgbClr val="E7E6E6"/>
      </a:lt2>
      <a:accent1>
        <a:srgbClr val="17458F"/>
      </a:accent1>
      <a:accent2>
        <a:srgbClr val="872175"/>
      </a:accent2>
      <a:accent3>
        <a:srgbClr val="F7A81B"/>
      </a:accent3>
      <a:accent4>
        <a:srgbClr val="FF7600"/>
      </a:accent4>
      <a:accent5>
        <a:srgbClr val="C6BCD0"/>
      </a:accent5>
      <a:accent6>
        <a:srgbClr val="C9DEE9"/>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4_Office Theme">
  <a:themeElements>
    <a:clrScheme name="Custom 59">
      <a:dk1>
        <a:srgbClr val="000000"/>
      </a:dk1>
      <a:lt1>
        <a:sysClr val="window" lastClr="FFFFFF"/>
      </a:lt1>
      <a:dk2>
        <a:srgbClr val="8439BD"/>
      </a:dk2>
      <a:lt2>
        <a:srgbClr val="FFFFFF"/>
      </a:lt2>
      <a:accent1>
        <a:srgbClr val="0EABB7"/>
      </a:accent1>
      <a:accent2>
        <a:srgbClr val="4868E5"/>
      </a:accent2>
      <a:accent3>
        <a:srgbClr val="20A472"/>
      </a:accent3>
      <a:accent4>
        <a:srgbClr val="B13DC8"/>
      </a:accent4>
      <a:accent5>
        <a:srgbClr val="172DA6"/>
      </a:accent5>
      <a:accent6>
        <a:srgbClr val="00B0F0"/>
      </a:accent6>
      <a:hlink>
        <a:srgbClr val="00B0F0"/>
      </a:hlink>
      <a:folHlink>
        <a:srgbClr val="B036B3"/>
      </a:folHlink>
    </a:clrScheme>
    <a:fontScheme name="Custom 26">
      <a:majorFont>
        <a:latin typeface="Speak Pro"/>
        <a:ea typeface=""/>
        <a:cs typeface=""/>
      </a:majorFont>
      <a:minorFont>
        <a:latin typeface="Avenir Next LT Pr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inimal organization chart_tf00283905_Win32_LW_v3" id="{0F49D930-1E96-4B28-971E-0EF0299485AA}" vid="{1BB3D979-B089-427D-8D04-7A04FC5B6108}"/>
    </a:ext>
  </a:extLst>
</a:theme>
</file>

<file path=ppt/theme/theme9.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TRF-PowerpointDesignEN_Light_DRAFT.pot</Template>
  <TotalTime>36187</TotalTime>
  <Words>5254</Words>
  <Application>Microsoft Office PowerPoint</Application>
  <PresentationFormat>On-screen Show (16:9)</PresentationFormat>
  <Paragraphs>599</Paragraphs>
  <Slides>62</Slides>
  <Notes>62</Notes>
  <HiddenSlides>0</HiddenSlides>
  <MMClips>0</MMClips>
  <ScaleCrop>false</ScaleCrop>
  <HeadingPairs>
    <vt:vector size="6" baseType="variant">
      <vt:variant>
        <vt:lpstr>Fonts Used</vt:lpstr>
      </vt:variant>
      <vt:variant>
        <vt:i4>14</vt:i4>
      </vt:variant>
      <vt:variant>
        <vt:lpstr>Theme</vt:lpstr>
      </vt:variant>
      <vt:variant>
        <vt:i4>8</vt:i4>
      </vt:variant>
      <vt:variant>
        <vt:lpstr>Slide Titles</vt:lpstr>
      </vt:variant>
      <vt:variant>
        <vt:i4>62</vt:i4>
      </vt:variant>
    </vt:vector>
  </HeadingPairs>
  <TitlesOfParts>
    <vt:vector size="84" baseType="lpstr">
      <vt:lpstr>Arial</vt:lpstr>
      <vt:lpstr>Arial Narrow</vt:lpstr>
      <vt:lpstr>Avenir Next LT Pro Light</vt:lpstr>
      <vt:lpstr>Calibri</vt:lpstr>
      <vt:lpstr>Georgia</vt:lpstr>
      <vt:lpstr>Minion</vt:lpstr>
      <vt:lpstr>Minion Bold</vt:lpstr>
      <vt:lpstr>Open Sans</vt:lpstr>
      <vt:lpstr>Raleway</vt:lpstr>
      <vt:lpstr>Speak Pro</vt:lpstr>
      <vt:lpstr>Times New Roman</vt:lpstr>
      <vt:lpstr>Wingdings</vt:lpstr>
      <vt:lpstr>Wingdings 2</vt:lpstr>
      <vt:lpstr>ヒラギノ角ゴ Pro W3</vt:lpstr>
      <vt:lpstr>TRF-PowerpointDesignEN_Light_DRAFT</vt:lpstr>
      <vt:lpstr>Custom Design</vt:lpstr>
      <vt:lpstr>2_Custom Design</vt:lpstr>
      <vt:lpstr>2_Office Theme</vt:lpstr>
      <vt:lpstr>3_Office Theme</vt:lpstr>
      <vt:lpstr>5_Office Theme</vt:lpstr>
      <vt:lpstr>6_Office Theme</vt:lpstr>
      <vt:lpstr>4_Office Theme</vt:lpstr>
      <vt:lpstr>ROTARY STRUCTURE  CLUBS, ZONE &amp; INTERNATIONAL</vt:lpstr>
      <vt:lpstr>PowerPoint Presentation</vt:lpstr>
      <vt:lpstr>Rotary International Vision Statement</vt:lpstr>
      <vt:lpstr>Our mission</vt:lpstr>
      <vt:lpstr>Our core values</vt:lpstr>
      <vt:lpstr>ROTARY’S STRUCTURE</vt:lpstr>
      <vt:lpstr>Rotary’s Structure in 3 Parts:</vt:lpstr>
      <vt:lpstr>The Stats – Rotary international</vt:lpstr>
      <vt:lpstr>Clubs</vt:lpstr>
      <vt:lpstr>Club Structure</vt:lpstr>
      <vt:lpstr>Club Committees</vt:lpstr>
      <vt:lpstr>Club Structure</vt:lpstr>
      <vt:lpstr>The Four Elements of Effective Clubs</vt:lpstr>
      <vt:lpstr>Zone Structure</vt:lpstr>
      <vt:lpstr>Rotary Zones</vt:lpstr>
      <vt:lpstr>Zones 26 &amp; 27</vt:lpstr>
      <vt:lpstr>PowerPoint Presentation</vt:lpstr>
      <vt:lpstr>RI Director – Nominated by the Zone</vt:lpstr>
      <vt:lpstr>zone2627.org – Zone Resources</vt:lpstr>
      <vt:lpstr>Regional Leaders – Subject Matter Experts </vt:lpstr>
      <vt:lpstr>Annual Zone Institute : https://zoneinstitute.org/</vt:lpstr>
      <vt:lpstr>Rotary International</vt:lpstr>
      <vt:lpstr>Rotary International president</vt:lpstr>
      <vt:lpstr>Annual Rotary message  (not theme)</vt:lpstr>
      <vt:lpstr>RI President</vt:lpstr>
      <vt:lpstr>Governance – Committee Structure</vt:lpstr>
      <vt:lpstr>Rotary Conventions    convention.rotary.org</vt:lpstr>
      <vt:lpstr>Governance Structure</vt:lpstr>
      <vt:lpstr>Rotary International – RI-TRF-GS</vt:lpstr>
      <vt:lpstr>Rotary International Leaders with a staff of 650</vt:lpstr>
      <vt:lpstr>RI’s Organizational Chart</vt:lpstr>
      <vt:lpstr>The Secretariat</vt:lpstr>
      <vt:lpstr>PowerPoint Presentation</vt:lpstr>
      <vt:lpstr>Rotary Partners</vt:lpstr>
      <vt:lpstr>PowerPoint Presentation</vt:lpstr>
      <vt:lpstr>District 5000 Leadership</vt:lpstr>
      <vt:lpstr>District 5000 – Hawaii stats</vt:lpstr>
      <vt:lpstr>PowerPoint Presentation</vt:lpstr>
      <vt:lpstr>District 5000 Policy Manual </vt:lpstr>
      <vt:lpstr>District Leadership Team (DLT)</vt:lpstr>
      <vt:lpstr>District Leadership Team (DLT)</vt:lpstr>
      <vt:lpstr>Rotary International District 5000</vt:lpstr>
      <vt:lpstr>District Governor</vt:lpstr>
      <vt:lpstr>Qualifications</vt:lpstr>
      <vt:lpstr>District Governor</vt:lpstr>
      <vt:lpstr>Role of the District Governor</vt:lpstr>
      <vt:lpstr>And More</vt:lpstr>
      <vt:lpstr>Meetings – above the district level</vt:lpstr>
      <vt:lpstr>Assistant Governors One year term, renewable up to 3 years at the discretion of the DG </vt:lpstr>
      <vt:lpstr>Qualifications</vt:lpstr>
      <vt:lpstr>Responsibilities </vt:lpstr>
      <vt:lpstr>District Committees</vt:lpstr>
      <vt:lpstr>District Committee Appointments </vt:lpstr>
      <vt:lpstr>Standing Commttees (Section 2.5 of Policy Manual)</vt:lpstr>
      <vt:lpstr>Optional Committees per RI</vt:lpstr>
      <vt:lpstr>Committee Chair Qualifications</vt:lpstr>
      <vt:lpstr>DG Nominating Committee Composition</vt:lpstr>
      <vt:lpstr>Past District Governor Advisory Council</vt:lpstr>
      <vt:lpstr>Councils</vt:lpstr>
      <vt:lpstr>District Meetings</vt:lpstr>
      <vt:lpstr>PowerPoint Presentation</vt:lpstr>
      <vt:lpstr>PowerPoint Presentation</vt:lpstr>
    </vt:vector>
  </TitlesOfParts>
  <Company>Rotary International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 WS-06</dc:creator>
  <cp:lastModifiedBy>Naomi Masuno</cp:lastModifiedBy>
  <cp:revision>778</cp:revision>
  <cp:lastPrinted>2019-10-21T08:37:56Z</cp:lastPrinted>
  <dcterms:created xsi:type="dcterms:W3CDTF">2010-04-16T20:11:30Z</dcterms:created>
  <dcterms:modified xsi:type="dcterms:W3CDTF">2026-09-19T20:46:07Z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wner">
    <vt:lpwstr>Bob Kiolbassa</vt:lpwstr>
  </property>
  <property fmtid="{D5CDD505-2E9C-101B-9397-08002B2CF9AE}" pid="3" name="Description0">
    <vt:lpwstr>16:9 (Widescreen)</vt:lpwstr>
  </property>
  <property fmtid="{D5CDD505-2E9C-101B-9397-08002B2CF9AE}" pid="4" name="Status">
    <vt:lpwstr>In Review</vt:lpwstr>
  </property>
  <property fmtid="{D5CDD505-2E9C-101B-9397-08002B2CF9AE}" pid="5" name="WhenToUse">
    <vt:lpwstr/>
  </property>
</Properties>
</file>