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varScale="1">
        <p:scale>
          <a:sx n="128" d="100"/>
          <a:sy n="128" d="100"/>
        </p:scale>
        <p:origin x="328" y="17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4190</TotalTime>
  <Words>1419</Words>
  <Application>Microsoft Macintosh PowerPoint</Application>
  <PresentationFormat>Widescreen</PresentationFormat>
  <Paragraphs>197</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Joshua Laguana</cp:lastModifiedBy>
  <cp:revision>158</cp:revision>
  <cp:lastPrinted>2019-12-04T20:41:25Z</cp:lastPrinted>
  <dcterms:created xsi:type="dcterms:W3CDTF">2019-11-18T03:22:22Z</dcterms:created>
  <dcterms:modified xsi:type="dcterms:W3CDTF">2023-02-20T23:11:00Z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