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2" r:id="rId2"/>
    <p:sldId id="268" r:id="rId3"/>
    <p:sldId id="270" r:id="rId4"/>
    <p:sldId id="343" r:id="rId5"/>
    <p:sldId id="271" r:id="rId6"/>
    <p:sldId id="346" r:id="rId7"/>
    <p:sldId id="344" r:id="rId8"/>
    <p:sldId id="345" r:id="rId9"/>
    <p:sldId id="279" r:id="rId10"/>
    <p:sldId id="310" r:id="rId11"/>
    <p:sldId id="311" r:id="rId12"/>
    <p:sldId id="25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81" d="100"/>
          <a:sy n="81" d="100"/>
        </p:scale>
        <p:origin x="586" y="4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2025-2026 Presidents!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CFE7D-AB3F-A445-86A0-CA009244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C2961-F30C-374B-9AA0-4CAE341613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4B49C-6300-EB40-8485-3CE0C4C5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8A949-C1FC-6C4F-8EA0-BBA99B9285A1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57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Club</a:t>
            </a:r>
          </a:p>
          <a:p>
            <a:r>
              <a:rPr lang="en-US" dirty="0"/>
              <a:t>Vocation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Leadership  2025-2026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48" y="2223671"/>
            <a:ext cx="11506201" cy="45187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</a:p>
          <a:p>
            <a:pPr marL="0" indent="0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Mário César Martins de Camargo                                        Nancy Cabral</a:t>
            </a:r>
          </a:p>
          <a:p>
            <a:pPr marL="0" indent="0">
              <a:buNone/>
            </a:pPr>
            <a:r>
              <a:rPr lang="en-US" dirty="0"/>
              <a:t>Rotary International President                                                 District Governor</a:t>
            </a:r>
          </a:p>
          <a:p>
            <a:pPr marL="0" indent="0" algn="l" rtl="0">
              <a:buNone/>
            </a:pPr>
            <a:r>
              <a:rPr lang="pt-BR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       Rotary Club de Santo André                                             Rotary Club of Hilo</a:t>
            </a:r>
          </a:p>
          <a:p>
            <a:pPr marL="0" indent="0" algn="l" rtl="0">
              <a:buNone/>
            </a:pPr>
            <a:r>
              <a:rPr lang="pt-BR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              São Paulo, Brazil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1BDB07-125E-1569-EA94-4ACDC843B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47" y="2070796"/>
            <a:ext cx="2055422" cy="3083133"/>
          </a:xfrm>
          <a:prstGeom prst="rect">
            <a:avLst/>
          </a:prstGeom>
        </p:spPr>
      </p:pic>
      <p:pic>
        <p:nvPicPr>
          <p:cNvPr id="10" name="Picture 9" descr="A person with blonde hair wearing a blue shirt&#10;&#10;Description automatically generated">
            <a:extLst>
              <a:ext uri="{FF2B5EF4-FFF2-40B4-BE49-F238E27FC236}">
                <a16:creationId xmlns:a16="http://schemas.microsoft.com/office/drawing/2014/main" id="{1E61BE73-E79A-216D-C4FC-8FF8CEACF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87" y="2113472"/>
            <a:ext cx="3012911" cy="2933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48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F15D-A1EF-084D-0756-4A61B8B8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7858B-5920-1BEA-43FA-CB42CA93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63" y="2400860"/>
            <a:ext cx="11506199" cy="4034896"/>
          </a:xfrm>
        </p:spPr>
        <p:txBody>
          <a:bodyPr/>
          <a:lstStyle/>
          <a:p>
            <a:r>
              <a:rPr lang="en-US" dirty="0"/>
              <a:t>Monthly meeting on 2</a:t>
            </a:r>
            <a:r>
              <a:rPr lang="en-US" baseline="30000" dirty="0"/>
              <a:t>nd</a:t>
            </a:r>
            <a:r>
              <a:rPr lang="en-US" dirty="0"/>
              <a:t> Tuesday, 5:30pm-6:30pm</a:t>
            </a:r>
          </a:p>
          <a:p>
            <a:r>
              <a:rPr lang="en-US" dirty="0"/>
              <a:t>Pre-PETS January 25, Saturday, 9am-Noon</a:t>
            </a:r>
          </a:p>
          <a:p>
            <a:r>
              <a:rPr lang="en-US" dirty="0"/>
              <a:t>PETS in Los Angeles, February 21-23,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5DB24-E598-D035-634D-93BCD5F1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ABE1A5-594E-F319-1E8C-F97861E7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President-Elect Training (PETS)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829AA-1B87-43A6-B7C4-044DAFA8D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February 21-23, 2025</a:t>
            </a:r>
          </a:p>
          <a:p>
            <a:pPr lvl="0"/>
            <a:r>
              <a:rPr lang="en-US" sz="2800" dirty="0"/>
              <a:t>Los Angeles Marriott</a:t>
            </a:r>
          </a:p>
          <a:p>
            <a:pPr lvl="0"/>
            <a:r>
              <a:rPr lang="en-US" sz="2800" dirty="0"/>
              <a:t>Starts Friday 9am, end Sunday 1pm</a:t>
            </a:r>
          </a:p>
          <a:p>
            <a:pPr lvl="0"/>
            <a:r>
              <a:rPr lang="en-US" sz="2800" dirty="0"/>
              <a:t>Registration opening October (club pay)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Full package, includes Fri and Sat rooms $799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Extra room night for Thurs $270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Partners welcome, shared room $375</a:t>
            </a:r>
          </a:p>
          <a:p>
            <a:pPr lvl="0"/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8D0E4B-7A8D-44BA-A94D-6019BDC9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yellow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3D951C22-3D24-3D70-9461-A9CD7BC32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81" y="1745950"/>
            <a:ext cx="4276725" cy="942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1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6A5C-8771-2B9F-0933-C3D1567D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Hawaiian Air Discount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7760-0F54-1E24-1159-E1AB38527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46141"/>
            <a:ext cx="11506199" cy="4034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Click on “Hawaiian Air Discount” under Rotary Benefits in the right margin of the home page of rotaryd5000.org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You get the lowest available HawaiianAirlines.com web fare.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You use the convenient online access with a variety of fare and itinerary options.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Rotary District 5000 will earn 1 </a:t>
            </a:r>
            <a:r>
              <a:rPr lang="en-US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HawaiianMile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for every $1 spent via this special link.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You will earn flight credit in your individual </a:t>
            </a:r>
            <a:r>
              <a:rPr lang="en-US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HawaiianMiles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account too.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And for a limited time, HAL is offering District 5000 Rotarians a 5% discount on transpacific web fares! 5% Off applies to flights between SEA, PDX, SMF, OAK, SFO, SJC, LAX, SAN, PHX, LAS, JFK and Hawaii.</a:t>
            </a:r>
          </a:p>
          <a:p>
            <a:pPr marL="0" indent="0" algn="l">
              <a:buNone/>
            </a:pPr>
            <a:endParaRPr lang="en-US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7E5FC-5CB7-7955-5124-0D644821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3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026B-9EEE-0151-9F3F-ABEB7CDB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BEA9-A9D9-5EF0-2C27-CEE8F3A1A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Lapel pins $.50 by Oct 15</a:t>
            </a:r>
          </a:p>
          <a:p>
            <a:r>
              <a:rPr lang="en-US" dirty="0"/>
              <a:t>District shirts $50 by Oct 15</a:t>
            </a:r>
          </a:p>
          <a:p>
            <a:endParaRPr lang="en-US" dirty="0"/>
          </a:p>
          <a:p>
            <a:r>
              <a:rPr lang="en-US" dirty="0"/>
              <a:t>Hospitality Room $100 by Feb 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8B111-9A92-EDB0-D3BE-8B4FD9FF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6E7CD-5091-32AD-6EB4-F3CE256A3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767" y="1618192"/>
            <a:ext cx="4001558" cy="40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2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49CD-F565-549E-707C-7E9E703B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DE2B5-B4C5-FC88-DD76-A51BF040D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Pre-work starts September</a:t>
            </a:r>
          </a:p>
          <a:p>
            <a:r>
              <a:rPr lang="en-US" dirty="0"/>
              <a:t>District Zoom learning</a:t>
            </a:r>
          </a:p>
          <a:p>
            <a:r>
              <a:rPr lang="en-US" dirty="0"/>
              <a:t>District Training Assemblies March 29, April 5 and 12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314EF-02AE-273D-53D3-4CEBA114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4328</TotalTime>
  <Words>298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Open Sans</vt:lpstr>
      <vt:lpstr>Office Theme</vt:lpstr>
      <vt:lpstr>2025-2026 Presidents!</vt:lpstr>
      <vt:lpstr>Introductions</vt:lpstr>
      <vt:lpstr>Leadership  2025-2026</vt:lpstr>
      <vt:lpstr>Schedule</vt:lpstr>
      <vt:lpstr>President-Elect Training (PETS)</vt:lpstr>
      <vt:lpstr>Hawaiian Air Discount Program</vt:lpstr>
      <vt:lpstr>Pre-orders</vt:lpstr>
      <vt:lpstr>Preparation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Naomi Masuno</cp:lastModifiedBy>
  <cp:revision>160</cp:revision>
  <cp:lastPrinted>2019-12-04T20:41:25Z</cp:lastPrinted>
  <dcterms:created xsi:type="dcterms:W3CDTF">2019-11-18T03:22:22Z</dcterms:created>
  <dcterms:modified xsi:type="dcterms:W3CDTF">2024-08-14T06:48:33Z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