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ink/ink2.xml" ContentType="application/inkml+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8"/>
  </p:notesMasterIdLst>
  <p:sldIdLst>
    <p:sldId id="256" r:id="rId3"/>
    <p:sldId id="257" r:id="rId4"/>
    <p:sldId id="258" r:id="rId5"/>
    <p:sldId id="266" r:id="rId6"/>
    <p:sldId id="259" r:id="rId7"/>
    <p:sldId id="267" r:id="rId8"/>
    <p:sldId id="268" r:id="rId9"/>
    <p:sldId id="261" r:id="rId10"/>
    <p:sldId id="276" r:id="rId11"/>
    <p:sldId id="270" r:id="rId12"/>
    <p:sldId id="271" r:id="rId13"/>
    <p:sldId id="280" r:id="rId14"/>
    <p:sldId id="262" r:id="rId15"/>
    <p:sldId id="278" r:id="rId16"/>
    <p:sldId id="269" r:id="rId17"/>
    <p:sldId id="273" r:id="rId18"/>
    <p:sldId id="274" r:id="rId19"/>
    <p:sldId id="275" r:id="rId20"/>
    <p:sldId id="279" r:id="rId21"/>
    <p:sldId id="263" r:id="rId22"/>
    <p:sldId id="264" r:id="rId23"/>
    <p:sldId id="281" r:id="rId24"/>
    <p:sldId id="265" r:id="rId25"/>
    <p:sldId id="272" r:id="rId26"/>
    <p:sldId id="277" r:id="rId27"/>
  </p:sldIdLst>
  <p:sldSz cx="18288000" cy="10287000"/>
  <p:notesSz cx="6858000" cy="9144000"/>
  <p:embeddedFontLst>
    <p:embeddedFont>
      <p:font typeface="Frutiger Bold" panose="020B0604020202020204" charset="0"/>
      <p:regular r:id="rId29"/>
    </p:embeddedFont>
    <p:embeddedFont>
      <p:font typeface="Open Sans" panose="020B0606030504020204" pitchFamily="34" charset="0"/>
      <p:regular r:id="rId30"/>
    </p:embeddedFont>
    <p:embeddedFont>
      <p:font typeface="Open Sans Condensed Bold"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466DAD-3C8A-481B-AA27-5415DC507D3F}" v="3" dt="2026-03-28T09:12:40.1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5" d="100"/>
          <a:sy n="65" d="100"/>
        </p:scale>
        <p:origin x="1074"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omi Masuno" userId="9961629676539e2a" providerId="LiveId" clId="{E9FF82B3-5923-4794-8539-602E793DBD72}"/>
    <pc:docChg chg="addSld modSld">
      <pc:chgData name="Naomi Masuno" userId="9961629676539e2a" providerId="LiveId" clId="{E9FF82B3-5923-4794-8539-602E793DBD72}" dt="2026-03-29T06:11:47.748" v="8" actId="14100"/>
      <pc:docMkLst>
        <pc:docMk/>
      </pc:docMkLst>
      <pc:sldChg chg="addSp modSp new mod">
        <pc:chgData name="Naomi Masuno" userId="9961629676539e2a" providerId="LiveId" clId="{E9FF82B3-5923-4794-8539-602E793DBD72}" dt="2026-03-29T06:11:47.748" v="8" actId="14100"/>
        <pc:sldMkLst>
          <pc:docMk/>
          <pc:sldMk cId="2625157852" sldId="281"/>
        </pc:sldMkLst>
        <pc:picChg chg="add mod">
          <ac:chgData name="Naomi Masuno" userId="9961629676539e2a" providerId="LiveId" clId="{E9FF82B3-5923-4794-8539-602E793DBD72}" dt="2026-03-29T06:11:47.748" v="8" actId="14100"/>
          <ac:picMkLst>
            <pc:docMk/>
            <pc:sldMk cId="2625157852" sldId="281"/>
            <ac:picMk id="3" creationId="{9B37B65B-6AE0-D154-A118-47C993EC6154}"/>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svg"/><Relationship Id="rId1" Type="http://schemas.openxmlformats.org/officeDocument/2006/relationships/image" Target="../media/image19.sv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svg"/><Relationship Id="rId1" Type="http://schemas.openxmlformats.org/officeDocument/2006/relationships/image" Target="../media/image19.sv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0FE9BC-A701-4A4C-9E2E-20AC090F2D9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63AB68C-256A-4CA3-85B2-271CC4977E27}">
      <dgm:prSet/>
      <dgm:spPr/>
      <dgm:t>
        <a:bodyPr/>
        <a:lstStyle/>
        <a:p>
          <a:pPr>
            <a:defRPr cap="all"/>
          </a:pPr>
          <a:r>
            <a:rPr lang="en-US"/>
            <a:t>Attracting</a:t>
          </a:r>
        </a:p>
      </dgm:t>
    </dgm:pt>
    <dgm:pt modelId="{13B05F73-5932-4165-882F-41F41ED0F31B}" type="parTrans" cxnId="{D8245ABD-CF26-41BE-B90D-A0D9DB5D49C9}">
      <dgm:prSet/>
      <dgm:spPr/>
      <dgm:t>
        <a:bodyPr/>
        <a:lstStyle/>
        <a:p>
          <a:endParaRPr lang="en-US"/>
        </a:p>
      </dgm:t>
    </dgm:pt>
    <dgm:pt modelId="{C23BB43B-1A71-49D6-A18D-3C4497A27245}" type="sibTrans" cxnId="{D8245ABD-CF26-41BE-B90D-A0D9DB5D49C9}">
      <dgm:prSet/>
      <dgm:spPr/>
      <dgm:t>
        <a:bodyPr/>
        <a:lstStyle/>
        <a:p>
          <a:endParaRPr lang="en-US"/>
        </a:p>
      </dgm:t>
    </dgm:pt>
    <dgm:pt modelId="{E3221ECE-FAF2-4B5B-8B63-451EF1BD3400}">
      <dgm:prSet/>
      <dgm:spPr/>
      <dgm:t>
        <a:bodyPr/>
        <a:lstStyle/>
        <a:p>
          <a:pPr>
            <a:defRPr cap="all"/>
          </a:pPr>
          <a:r>
            <a:rPr lang="en-US"/>
            <a:t>Grow</a:t>
          </a:r>
        </a:p>
      </dgm:t>
    </dgm:pt>
    <dgm:pt modelId="{166A2982-60C4-47A5-AE8C-C883624BDD4E}" type="parTrans" cxnId="{2DE56E49-D22B-402E-B1CB-A52FD2528D29}">
      <dgm:prSet/>
      <dgm:spPr/>
      <dgm:t>
        <a:bodyPr/>
        <a:lstStyle/>
        <a:p>
          <a:endParaRPr lang="en-US"/>
        </a:p>
      </dgm:t>
    </dgm:pt>
    <dgm:pt modelId="{B73B347A-10F8-4316-8056-3FC4A403B51F}" type="sibTrans" cxnId="{2DE56E49-D22B-402E-B1CB-A52FD2528D29}">
      <dgm:prSet/>
      <dgm:spPr/>
      <dgm:t>
        <a:bodyPr/>
        <a:lstStyle/>
        <a:p>
          <a:endParaRPr lang="en-US"/>
        </a:p>
      </dgm:t>
    </dgm:pt>
    <dgm:pt modelId="{59A6E272-F155-4C90-9BBB-C6A4824E07C9}">
      <dgm:prSet/>
      <dgm:spPr/>
      <dgm:t>
        <a:bodyPr/>
        <a:lstStyle/>
        <a:p>
          <a:pPr>
            <a:defRPr cap="all"/>
          </a:pPr>
          <a:r>
            <a:rPr lang="en-US"/>
            <a:t>Enhance</a:t>
          </a:r>
        </a:p>
      </dgm:t>
    </dgm:pt>
    <dgm:pt modelId="{761A1BA8-00C6-438A-B8BF-1FF06695BC03}" type="parTrans" cxnId="{833741C5-93FC-49E1-A8C0-C0F6A8A45194}">
      <dgm:prSet/>
      <dgm:spPr/>
      <dgm:t>
        <a:bodyPr/>
        <a:lstStyle/>
        <a:p>
          <a:endParaRPr lang="en-US"/>
        </a:p>
      </dgm:t>
    </dgm:pt>
    <dgm:pt modelId="{5914E842-F450-49B9-BE1F-B6B03ACD0CE5}" type="sibTrans" cxnId="{833741C5-93FC-49E1-A8C0-C0F6A8A45194}">
      <dgm:prSet/>
      <dgm:spPr/>
      <dgm:t>
        <a:bodyPr/>
        <a:lstStyle/>
        <a:p>
          <a:endParaRPr lang="en-US"/>
        </a:p>
      </dgm:t>
    </dgm:pt>
    <dgm:pt modelId="{A0653CCA-FBED-4099-97BA-24B4C3EF8832}">
      <dgm:prSet/>
      <dgm:spPr/>
      <dgm:t>
        <a:bodyPr/>
        <a:lstStyle/>
        <a:p>
          <a:pPr>
            <a:defRPr cap="all"/>
          </a:pPr>
          <a:r>
            <a:rPr lang="en-US"/>
            <a:t>Retaining</a:t>
          </a:r>
        </a:p>
      </dgm:t>
    </dgm:pt>
    <dgm:pt modelId="{8A3DE9B3-BB76-42DF-8640-1155B7BEE6C0}" type="parTrans" cxnId="{2001E8A1-10EC-498B-A1C8-2656B9217A7C}">
      <dgm:prSet/>
      <dgm:spPr/>
      <dgm:t>
        <a:bodyPr/>
        <a:lstStyle/>
        <a:p>
          <a:endParaRPr lang="en-US"/>
        </a:p>
      </dgm:t>
    </dgm:pt>
    <dgm:pt modelId="{32ECD0B2-CCDB-4A3D-B778-B72E9B218735}" type="sibTrans" cxnId="{2001E8A1-10EC-498B-A1C8-2656B9217A7C}">
      <dgm:prSet/>
      <dgm:spPr/>
      <dgm:t>
        <a:bodyPr/>
        <a:lstStyle/>
        <a:p>
          <a:endParaRPr lang="en-US"/>
        </a:p>
      </dgm:t>
    </dgm:pt>
    <dgm:pt modelId="{BE42D6AF-767A-4B66-AAC0-5C9CFBE68A54}" type="pres">
      <dgm:prSet presAssocID="{2E0FE9BC-A701-4A4C-9E2E-20AC090F2D95}" presName="root" presStyleCnt="0">
        <dgm:presLayoutVars>
          <dgm:dir/>
          <dgm:resizeHandles val="exact"/>
        </dgm:presLayoutVars>
      </dgm:prSet>
      <dgm:spPr/>
    </dgm:pt>
    <dgm:pt modelId="{4914B775-65A7-4ED7-8D2D-473D01AE35EB}" type="pres">
      <dgm:prSet presAssocID="{763AB68C-256A-4CA3-85B2-271CC4977E27}" presName="compNode" presStyleCnt="0"/>
      <dgm:spPr/>
    </dgm:pt>
    <dgm:pt modelId="{F4E9B7D8-4B94-4AAF-8FAB-31B6099DE50D}" type="pres">
      <dgm:prSet presAssocID="{763AB68C-256A-4CA3-85B2-271CC4977E27}" presName="iconBgRect" presStyleLbl="bgShp" presStyleIdx="0" presStyleCnt="4"/>
      <dgm:spPr/>
    </dgm:pt>
    <dgm:pt modelId="{85E92F4B-0726-4D93-9A7E-1E11377D6313}" type="pres">
      <dgm:prSet presAssocID="{763AB68C-256A-4CA3-85B2-271CC4977E27}"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Users"/>
        </a:ext>
      </dgm:extLst>
    </dgm:pt>
    <dgm:pt modelId="{21D6FF09-1AE5-499C-9814-16F61DCD89BF}" type="pres">
      <dgm:prSet presAssocID="{763AB68C-256A-4CA3-85B2-271CC4977E27}" presName="spaceRect" presStyleCnt="0"/>
      <dgm:spPr/>
    </dgm:pt>
    <dgm:pt modelId="{11C79429-6CC3-4908-ABE7-156CB5025FC3}" type="pres">
      <dgm:prSet presAssocID="{763AB68C-256A-4CA3-85B2-271CC4977E27}" presName="textRect" presStyleLbl="revTx" presStyleIdx="0" presStyleCnt="4">
        <dgm:presLayoutVars>
          <dgm:chMax val="1"/>
          <dgm:chPref val="1"/>
        </dgm:presLayoutVars>
      </dgm:prSet>
      <dgm:spPr/>
    </dgm:pt>
    <dgm:pt modelId="{AE887F72-DBAF-46D7-B739-4DC895E0179D}" type="pres">
      <dgm:prSet presAssocID="{C23BB43B-1A71-49D6-A18D-3C4497A27245}" presName="sibTrans" presStyleCnt="0"/>
      <dgm:spPr/>
    </dgm:pt>
    <dgm:pt modelId="{7510DE5E-AA89-4158-92DE-91C94D68B29F}" type="pres">
      <dgm:prSet presAssocID="{E3221ECE-FAF2-4B5B-8B63-451EF1BD3400}" presName="compNode" presStyleCnt="0"/>
      <dgm:spPr/>
    </dgm:pt>
    <dgm:pt modelId="{210C3146-6F3D-4C3B-9A2F-4E1B399FDF69}" type="pres">
      <dgm:prSet presAssocID="{E3221ECE-FAF2-4B5B-8B63-451EF1BD3400}" presName="iconBgRect" presStyleLbl="bgShp" presStyleIdx="1" presStyleCnt="4"/>
      <dgm:spPr/>
    </dgm:pt>
    <dgm:pt modelId="{9AE36270-E989-4D3A-AA51-6E2297638DC0}" type="pres">
      <dgm:prSet presAssocID="{E3221ECE-FAF2-4B5B-8B63-451EF1BD3400}"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ower"/>
        </a:ext>
      </dgm:extLst>
    </dgm:pt>
    <dgm:pt modelId="{AFD5D243-0A98-4934-9F4E-7769104033D7}" type="pres">
      <dgm:prSet presAssocID="{E3221ECE-FAF2-4B5B-8B63-451EF1BD3400}" presName="spaceRect" presStyleCnt="0"/>
      <dgm:spPr/>
    </dgm:pt>
    <dgm:pt modelId="{441DD69B-8520-40F6-A267-BDC1E7207077}" type="pres">
      <dgm:prSet presAssocID="{E3221ECE-FAF2-4B5B-8B63-451EF1BD3400}" presName="textRect" presStyleLbl="revTx" presStyleIdx="1" presStyleCnt="4">
        <dgm:presLayoutVars>
          <dgm:chMax val="1"/>
          <dgm:chPref val="1"/>
        </dgm:presLayoutVars>
      </dgm:prSet>
      <dgm:spPr/>
    </dgm:pt>
    <dgm:pt modelId="{AB52CD61-2FE8-49AF-851E-93272DB19CEC}" type="pres">
      <dgm:prSet presAssocID="{B73B347A-10F8-4316-8056-3FC4A403B51F}" presName="sibTrans" presStyleCnt="0"/>
      <dgm:spPr/>
    </dgm:pt>
    <dgm:pt modelId="{3FC0EEF1-E750-4B07-96B4-1C104ABD7FC8}" type="pres">
      <dgm:prSet presAssocID="{59A6E272-F155-4C90-9BBB-C6A4824E07C9}" presName="compNode" presStyleCnt="0"/>
      <dgm:spPr/>
    </dgm:pt>
    <dgm:pt modelId="{746904C6-3C76-480D-8803-17D4E739DC19}" type="pres">
      <dgm:prSet presAssocID="{59A6E272-F155-4C90-9BBB-C6A4824E07C9}" presName="iconBgRect" presStyleLbl="bgShp" presStyleIdx="2" presStyleCnt="4"/>
      <dgm:spPr/>
    </dgm:pt>
    <dgm:pt modelId="{8D71B50D-6D98-491D-B360-8AD8D72AD35E}" type="pres">
      <dgm:prSet presAssocID="{59A6E272-F155-4C90-9BBB-C6A4824E07C9}"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inimize"/>
        </a:ext>
      </dgm:extLst>
    </dgm:pt>
    <dgm:pt modelId="{8EAB1FDC-3DAE-44E6-8A9C-C49036972ABA}" type="pres">
      <dgm:prSet presAssocID="{59A6E272-F155-4C90-9BBB-C6A4824E07C9}" presName="spaceRect" presStyleCnt="0"/>
      <dgm:spPr/>
    </dgm:pt>
    <dgm:pt modelId="{20DB3B1F-9684-42D4-BE78-AA5A88000E93}" type="pres">
      <dgm:prSet presAssocID="{59A6E272-F155-4C90-9BBB-C6A4824E07C9}" presName="textRect" presStyleLbl="revTx" presStyleIdx="2" presStyleCnt="4">
        <dgm:presLayoutVars>
          <dgm:chMax val="1"/>
          <dgm:chPref val="1"/>
        </dgm:presLayoutVars>
      </dgm:prSet>
      <dgm:spPr/>
    </dgm:pt>
    <dgm:pt modelId="{AF775F16-71ED-4E02-9B55-5EDEFEDE7EA3}" type="pres">
      <dgm:prSet presAssocID="{5914E842-F450-49B9-BE1F-B6B03ACD0CE5}" presName="sibTrans" presStyleCnt="0"/>
      <dgm:spPr/>
    </dgm:pt>
    <dgm:pt modelId="{ECE4BF97-BCB5-4276-949C-B3CFF957DB0F}" type="pres">
      <dgm:prSet presAssocID="{A0653CCA-FBED-4099-97BA-24B4C3EF8832}" presName="compNode" presStyleCnt="0"/>
      <dgm:spPr/>
    </dgm:pt>
    <dgm:pt modelId="{04AECB07-47D3-41DB-B144-3EEBA9474FC4}" type="pres">
      <dgm:prSet presAssocID="{A0653CCA-FBED-4099-97BA-24B4C3EF8832}" presName="iconBgRect" presStyleLbl="bgShp" presStyleIdx="3" presStyleCnt="4"/>
      <dgm:spPr/>
    </dgm:pt>
    <dgm:pt modelId="{015739F9-111F-4253-91A0-1E4A303C8468}" type="pres">
      <dgm:prSet presAssocID="{A0653CCA-FBED-4099-97BA-24B4C3EF8832}"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2F835CE3-885E-468F-9245-73D145951320}" type="pres">
      <dgm:prSet presAssocID="{A0653CCA-FBED-4099-97BA-24B4C3EF8832}" presName="spaceRect" presStyleCnt="0"/>
      <dgm:spPr/>
    </dgm:pt>
    <dgm:pt modelId="{D7E4ABE3-5034-45E6-8D90-3F152377AA81}" type="pres">
      <dgm:prSet presAssocID="{A0653CCA-FBED-4099-97BA-24B4C3EF8832}" presName="textRect" presStyleLbl="revTx" presStyleIdx="3" presStyleCnt="4">
        <dgm:presLayoutVars>
          <dgm:chMax val="1"/>
          <dgm:chPref val="1"/>
        </dgm:presLayoutVars>
      </dgm:prSet>
      <dgm:spPr/>
    </dgm:pt>
  </dgm:ptLst>
  <dgm:cxnLst>
    <dgm:cxn modelId="{AD50D404-0CDA-482B-A526-BEAD29A98164}" type="presOf" srcId="{A0653CCA-FBED-4099-97BA-24B4C3EF8832}" destId="{D7E4ABE3-5034-45E6-8D90-3F152377AA81}" srcOrd="0" destOrd="0" presId="urn:microsoft.com/office/officeart/2018/5/layout/IconCircleLabelList"/>
    <dgm:cxn modelId="{5D9AA02E-024A-4D0C-910E-5732DACA80DA}" type="presOf" srcId="{2E0FE9BC-A701-4A4C-9E2E-20AC090F2D95}" destId="{BE42D6AF-767A-4B66-AAC0-5C9CFBE68A54}" srcOrd="0" destOrd="0" presId="urn:microsoft.com/office/officeart/2018/5/layout/IconCircleLabelList"/>
    <dgm:cxn modelId="{235AD160-6938-46E7-9D34-26218CE12C46}" type="presOf" srcId="{59A6E272-F155-4C90-9BBB-C6A4824E07C9}" destId="{20DB3B1F-9684-42D4-BE78-AA5A88000E93}" srcOrd="0" destOrd="0" presId="urn:microsoft.com/office/officeart/2018/5/layout/IconCircleLabelList"/>
    <dgm:cxn modelId="{2DE56E49-D22B-402E-B1CB-A52FD2528D29}" srcId="{2E0FE9BC-A701-4A4C-9E2E-20AC090F2D95}" destId="{E3221ECE-FAF2-4B5B-8B63-451EF1BD3400}" srcOrd="1" destOrd="0" parTransId="{166A2982-60C4-47A5-AE8C-C883624BDD4E}" sibTransId="{B73B347A-10F8-4316-8056-3FC4A403B51F}"/>
    <dgm:cxn modelId="{2A60739D-20C2-4B59-9F92-D519CD9F9794}" type="presOf" srcId="{763AB68C-256A-4CA3-85B2-271CC4977E27}" destId="{11C79429-6CC3-4908-ABE7-156CB5025FC3}" srcOrd="0" destOrd="0" presId="urn:microsoft.com/office/officeart/2018/5/layout/IconCircleLabelList"/>
    <dgm:cxn modelId="{2001E8A1-10EC-498B-A1C8-2656B9217A7C}" srcId="{2E0FE9BC-A701-4A4C-9E2E-20AC090F2D95}" destId="{A0653CCA-FBED-4099-97BA-24B4C3EF8832}" srcOrd="3" destOrd="0" parTransId="{8A3DE9B3-BB76-42DF-8640-1155B7BEE6C0}" sibTransId="{32ECD0B2-CCDB-4A3D-B778-B72E9B218735}"/>
    <dgm:cxn modelId="{D8245ABD-CF26-41BE-B90D-A0D9DB5D49C9}" srcId="{2E0FE9BC-A701-4A4C-9E2E-20AC090F2D95}" destId="{763AB68C-256A-4CA3-85B2-271CC4977E27}" srcOrd="0" destOrd="0" parTransId="{13B05F73-5932-4165-882F-41F41ED0F31B}" sibTransId="{C23BB43B-1A71-49D6-A18D-3C4497A27245}"/>
    <dgm:cxn modelId="{833741C5-93FC-49E1-A8C0-C0F6A8A45194}" srcId="{2E0FE9BC-A701-4A4C-9E2E-20AC090F2D95}" destId="{59A6E272-F155-4C90-9BBB-C6A4824E07C9}" srcOrd="2" destOrd="0" parTransId="{761A1BA8-00C6-438A-B8BF-1FF06695BC03}" sibTransId="{5914E842-F450-49B9-BE1F-B6B03ACD0CE5}"/>
    <dgm:cxn modelId="{36969EEC-81BC-46D2-BD5C-E670C9A33CB6}" type="presOf" srcId="{E3221ECE-FAF2-4B5B-8B63-451EF1BD3400}" destId="{441DD69B-8520-40F6-A267-BDC1E7207077}" srcOrd="0" destOrd="0" presId="urn:microsoft.com/office/officeart/2018/5/layout/IconCircleLabelList"/>
    <dgm:cxn modelId="{FD5C1F80-5F18-4BB4-89B7-4FF47CFD65C2}" type="presParOf" srcId="{BE42D6AF-767A-4B66-AAC0-5C9CFBE68A54}" destId="{4914B775-65A7-4ED7-8D2D-473D01AE35EB}" srcOrd="0" destOrd="0" presId="urn:microsoft.com/office/officeart/2018/5/layout/IconCircleLabelList"/>
    <dgm:cxn modelId="{A9E7E637-CF2D-42E1-A11C-4BAC2003660F}" type="presParOf" srcId="{4914B775-65A7-4ED7-8D2D-473D01AE35EB}" destId="{F4E9B7D8-4B94-4AAF-8FAB-31B6099DE50D}" srcOrd="0" destOrd="0" presId="urn:microsoft.com/office/officeart/2018/5/layout/IconCircleLabelList"/>
    <dgm:cxn modelId="{816DA763-B66F-4EAD-9CCB-1DE87C66444B}" type="presParOf" srcId="{4914B775-65A7-4ED7-8D2D-473D01AE35EB}" destId="{85E92F4B-0726-4D93-9A7E-1E11377D6313}" srcOrd="1" destOrd="0" presId="urn:microsoft.com/office/officeart/2018/5/layout/IconCircleLabelList"/>
    <dgm:cxn modelId="{69ABE440-E083-4995-9FFD-67334B2699DF}" type="presParOf" srcId="{4914B775-65A7-4ED7-8D2D-473D01AE35EB}" destId="{21D6FF09-1AE5-499C-9814-16F61DCD89BF}" srcOrd="2" destOrd="0" presId="urn:microsoft.com/office/officeart/2018/5/layout/IconCircleLabelList"/>
    <dgm:cxn modelId="{D8780F72-CE48-40D9-9C79-3950C2620AEA}" type="presParOf" srcId="{4914B775-65A7-4ED7-8D2D-473D01AE35EB}" destId="{11C79429-6CC3-4908-ABE7-156CB5025FC3}" srcOrd="3" destOrd="0" presId="urn:microsoft.com/office/officeart/2018/5/layout/IconCircleLabelList"/>
    <dgm:cxn modelId="{C4066394-EC49-4247-9184-325C4FC41BDB}" type="presParOf" srcId="{BE42D6AF-767A-4B66-AAC0-5C9CFBE68A54}" destId="{AE887F72-DBAF-46D7-B739-4DC895E0179D}" srcOrd="1" destOrd="0" presId="urn:microsoft.com/office/officeart/2018/5/layout/IconCircleLabelList"/>
    <dgm:cxn modelId="{B9A6FDCA-D86D-49C3-8FA7-C5E5DA570E1A}" type="presParOf" srcId="{BE42D6AF-767A-4B66-AAC0-5C9CFBE68A54}" destId="{7510DE5E-AA89-4158-92DE-91C94D68B29F}" srcOrd="2" destOrd="0" presId="urn:microsoft.com/office/officeart/2018/5/layout/IconCircleLabelList"/>
    <dgm:cxn modelId="{53A92DC4-0A77-4614-9D4B-F9307621B067}" type="presParOf" srcId="{7510DE5E-AA89-4158-92DE-91C94D68B29F}" destId="{210C3146-6F3D-4C3B-9A2F-4E1B399FDF69}" srcOrd="0" destOrd="0" presId="urn:microsoft.com/office/officeart/2018/5/layout/IconCircleLabelList"/>
    <dgm:cxn modelId="{81BDDF13-4AF9-472D-A2EF-071F77D966FA}" type="presParOf" srcId="{7510DE5E-AA89-4158-92DE-91C94D68B29F}" destId="{9AE36270-E989-4D3A-AA51-6E2297638DC0}" srcOrd="1" destOrd="0" presId="urn:microsoft.com/office/officeart/2018/5/layout/IconCircleLabelList"/>
    <dgm:cxn modelId="{6889A708-12E4-4EE7-B380-5ADF028DFC32}" type="presParOf" srcId="{7510DE5E-AA89-4158-92DE-91C94D68B29F}" destId="{AFD5D243-0A98-4934-9F4E-7769104033D7}" srcOrd="2" destOrd="0" presId="urn:microsoft.com/office/officeart/2018/5/layout/IconCircleLabelList"/>
    <dgm:cxn modelId="{EE3340C6-FB20-4E27-808A-AE39FCE8973B}" type="presParOf" srcId="{7510DE5E-AA89-4158-92DE-91C94D68B29F}" destId="{441DD69B-8520-40F6-A267-BDC1E7207077}" srcOrd="3" destOrd="0" presId="urn:microsoft.com/office/officeart/2018/5/layout/IconCircleLabelList"/>
    <dgm:cxn modelId="{366B9DB4-5A8E-48F4-A5F4-5FF9AB2E74A4}" type="presParOf" srcId="{BE42D6AF-767A-4B66-AAC0-5C9CFBE68A54}" destId="{AB52CD61-2FE8-49AF-851E-93272DB19CEC}" srcOrd="3" destOrd="0" presId="urn:microsoft.com/office/officeart/2018/5/layout/IconCircleLabelList"/>
    <dgm:cxn modelId="{2D35F7C4-D350-4E7D-9D54-999D5C8D3CE6}" type="presParOf" srcId="{BE42D6AF-767A-4B66-AAC0-5C9CFBE68A54}" destId="{3FC0EEF1-E750-4B07-96B4-1C104ABD7FC8}" srcOrd="4" destOrd="0" presId="urn:microsoft.com/office/officeart/2018/5/layout/IconCircleLabelList"/>
    <dgm:cxn modelId="{4C4AF40E-A173-4C9B-AA67-667B844F3D6D}" type="presParOf" srcId="{3FC0EEF1-E750-4B07-96B4-1C104ABD7FC8}" destId="{746904C6-3C76-480D-8803-17D4E739DC19}" srcOrd="0" destOrd="0" presId="urn:microsoft.com/office/officeart/2018/5/layout/IconCircleLabelList"/>
    <dgm:cxn modelId="{635F0C1B-5707-42C0-B135-05DCA6AA8A21}" type="presParOf" srcId="{3FC0EEF1-E750-4B07-96B4-1C104ABD7FC8}" destId="{8D71B50D-6D98-491D-B360-8AD8D72AD35E}" srcOrd="1" destOrd="0" presId="urn:microsoft.com/office/officeart/2018/5/layout/IconCircleLabelList"/>
    <dgm:cxn modelId="{4303A2D3-0451-4C7E-8EA7-7F4E8242B400}" type="presParOf" srcId="{3FC0EEF1-E750-4B07-96B4-1C104ABD7FC8}" destId="{8EAB1FDC-3DAE-44E6-8A9C-C49036972ABA}" srcOrd="2" destOrd="0" presId="urn:microsoft.com/office/officeart/2018/5/layout/IconCircleLabelList"/>
    <dgm:cxn modelId="{CD9219CB-D149-4343-B001-110947F2F97F}" type="presParOf" srcId="{3FC0EEF1-E750-4B07-96B4-1C104ABD7FC8}" destId="{20DB3B1F-9684-42D4-BE78-AA5A88000E93}" srcOrd="3" destOrd="0" presId="urn:microsoft.com/office/officeart/2018/5/layout/IconCircleLabelList"/>
    <dgm:cxn modelId="{0E0D55BF-5FB2-415D-80F7-02982AF08D1A}" type="presParOf" srcId="{BE42D6AF-767A-4B66-AAC0-5C9CFBE68A54}" destId="{AF775F16-71ED-4E02-9B55-5EDEFEDE7EA3}" srcOrd="5" destOrd="0" presId="urn:microsoft.com/office/officeart/2018/5/layout/IconCircleLabelList"/>
    <dgm:cxn modelId="{130B4409-91F9-4652-9372-662809922679}" type="presParOf" srcId="{BE42D6AF-767A-4B66-AAC0-5C9CFBE68A54}" destId="{ECE4BF97-BCB5-4276-949C-B3CFF957DB0F}" srcOrd="6" destOrd="0" presId="urn:microsoft.com/office/officeart/2018/5/layout/IconCircleLabelList"/>
    <dgm:cxn modelId="{D2323750-303E-4761-A07D-D01BE113A60A}" type="presParOf" srcId="{ECE4BF97-BCB5-4276-949C-B3CFF957DB0F}" destId="{04AECB07-47D3-41DB-B144-3EEBA9474FC4}" srcOrd="0" destOrd="0" presId="urn:microsoft.com/office/officeart/2018/5/layout/IconCircleLabelList"/>
    <dgm:cxn modelId="{60700825-6B22-4C45-AD41-929E76FBDC0F}" type="presParOf" srcId="{ECE4BF97-BCB5-4276-949C-B3CFF957DB0F}" destId="{015739F9-111F-4253-91A0-1E4A303C8468}" srcOrd="1" destOrd="0" presId="urn:microsoft.com/office/officeart/2018/5/layout/IconCircleLabelList"/>
    <dgm:cxn modelId="{F4040056-4E27-4CF4-A655-0C855FB5E694}" type="presParOf" srcId="{ECE4BF97-BCB5-4276-949C-B3CFF957DB0F}" destId="{2F835CE3-885E-468F-9245-73D145951320}" srcOrd="2" destOrd="0" presId="urn:microsoft.com/office/officeart/2018/5/layout/IconCircleLabelList"/>
    <dgm:cxn modelId="{CFA0D305-6F0B-43A4-9359-16CFB0BE6838}" type="presParOf" srcId="{ECE4BF97-BCB5-4276-949C-B3CFF957DB0F}" destId="{D7E4ABE3-5034-45E6-8D90-3F152377AA8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9B7D8-4B94-4AAF-8FAB-31B6099DE50D}">
      <dsp:nvSpPr>
        <dsp:cNvPr id="0" name=""/>
        <dsp:cNvSpPr/>
      </dsp:nvSpPr>
      <dsp:spPr>
        <a:xfrm>
          <a:off x="1456762" y="1659500"/>
          <a:ext cx="1897103" cy="189710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E92F4B-0726-4D93-9A7E-1E11377D6313}">
      <dsp:nvSpPr>
        <dsp:cNvPr id="0" name=""/>
        <dsp:cNvSpPr/>
      </dsp:nvSpPr>
      <dsp:spPr>
        <a:xfrm>
          <a:off x="1861062" y="2063801"/>
          <a:ext cx="1088502" cy="108850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C79429-6CC3-4908-ABE7-156CB5025FC3}">
      <dsp:nvSpPr>
        <dsp:cNvPr id="0" name=""/>
        <dsp:cNvSpPr/>
      </dsp:nvSpPr>
      <dsp:spPr>
        <a:xfrm>
          <a:off x="850310" y="4147506"/>
          <a:ext cx="311000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cap="all"/>
          </a:pPr>
          <a:r>
            <a:rPr lang="en-US" sz="3200" kern="1200"/>
            <a:t>Attracting</a:t>
          </a:r>
        </a:p>
      </dsp:txBody>
      <dsp:txXfrm>
        <a:off x="850310" y="4147506"/>
        <a:ext cx="3110006" cy="720000"/>
      </dsp:txXfrm>
    </dsp:sp>
    <dsp:sp modelId="{210C3146-6F3D-4C3B-9A2F-4E1B399FDF69}">
      <dsp:nvSpPr>
        <dsp:cNvPr id="0" name=""/>
        <dsp:cNvSpPr/>
      </dsp:nvSpPr>
      <dsp:spPr>
        <a:xfrm>
          <a:off x="5111019" y="1659500"/>
          <a:ext cx="1897103" cy="189710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E36270-E989-4D3A-AA51-6E2297638DC0}">
      <dsp:nvSpPr>
        <dsp:cNvPr id="0" name=""/>
        <dsp:cNvSpPr/>
      </dsp:nvSpPr>
      <dsp:spPr>
        <a:xfrm>
          <a:off x="5515320" y="2063801"/>
          <a:ext cx="1088502" cy="108850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1DD69B-8520-40F6-A267-BDC1E7207077}">
      <dsp:nvSpPr>
        <dsp:cNvPr id="0" name=""/>
        <dsp:cNvSpPr/>
      </dsp:nvSpPr>
      <dsp:spPr>
        <a:xfrm>
          <a:off x="4504568" y="4147506"/>
          <a:ext cx="311000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cap="all"/>
          </a:pPr>
          <a:r>
            <a:rPr lang="en-US" sz="3200" kern="1200"/>
            <a:t>Grow</a:t>
          </a:r>
        </a:p>
      </dsp:txBody>
      <dsp:txXfrm>
        <a:off x="4504568" y="4147506"/>
        <a:ext cx="3110006" cy="720000"/>
      </dsp:txXfrm>
    </dsp:sp>
    <dsp:sp modelId="{746904C6-3C76-480D-8803-17D4E739DC19}">
      <dsp:nvSpPr>
        <dsp:cNvPr id="0" name=""/>
        <dsp:cNvSpPr/>
      </dsp:nvSpPr>
      <dsp:spPr>
        <a:xfrm>
          <a:off x="8765276" y="1659500"/>
          <a:ext cx="1897103" cy="189710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71B50D-6D98-491D-B360-8AD8D72AD35E}">
      <dsp:nvSpPr>
        <dsp:cNvPr id="0" name=""/>
        <dsp:cNvSpPr/>
      </dsp:nvSpPr>
      <dsp:spPr>
        <a:xfrm>
          <a:off x="9169577" y="2063801"/>
          <a:ext cx="1088502" cy="108850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DB3B1F-9684-42D4-BE78-AA5A88000E93}">
      <dsp:nvSpPr>
        <dsp:cNvPr id="0" name=""/>
        <dsp:cNvSpPr/>
      </dsp:nvSpPr>
      <dsp:spPr>
        <a:xfrm>
          <a:off x="8158825" y="4147506"/>
          <a:ext cx="311000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cap="all"/>
          </a:pPr>
          <a:r>
            <a:rPr lang="en-US" sz="3200" kern="1200"/>
            <a:t>Enhance</a:t>
          </a:r>
        </a:p>
      </dsp:txBody>
      <dsp:txXfrm>
        <a:off x="8158825" y="4147506"/>
        <a:ext cx="3110006" cy="720000"/>
      </dsp:txXfrm>
    </dsp:sp>
    <dsp:sp modelId="{04AECB07-47D3-41DB-B144-3EEBA9474FC4}">
      <dsp:nvSpPr>
        <dsp:cNvPr id="0" name=""/>
        <dsp:cNvSpPr/>
      </dsp:nvSpPr>
      <dsp:spPr>
        <a:xfrm>
          <a:off x="12419534" y="1659500"/>
          <a:ext cx="1897103" cy="189710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5739F9-111F-4253-91A0-1E4A303C8468}">
      <dsp:nvSpPr>
        <dsp:cNvPr id="0" name=""/>
        <dsp:cNvSpPr/>
      </dsp:nvSpPr>
      <dsp:spPr>
        <a:xfrm>
          <a:off x="12823834" y="2063801"/>
          <a:ext cx="1088502" cy="108850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E4ABE3-5034-45E6-8D90-3F152377AA81}">
      <dsp:nvSpPr>
        <dsp:cNvPr id="0" name=""/>
        <dsp:cNvSpPr/>
      </dsp:nvSpPr>
      <dsp:spPr>
        <a:xfrm>
          <a:off x="11813082" y="4147506"/>
          <a:ext cx="311000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cap="all"/>
          </a:pPr>
          <a:r>
            <a:rPr lang="en-US" sz="3200" kern="1200"/>
            <a:t>Retaining</a:t>
          </a:r>
        </a:p>
      </dsp:txBody>
      <dsp:txXfrm>
        <a:off x="11813082" y="4147506"/>
        <a:ext cx="3110006"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3T10:45:52.382"/>
    </inkml:context>
    <inkml:brush xml:id="br0">
      <inkml:brushProperty name="width" value="0.35" units="cm"/>
      <inkml:brushProperty name="height" value="0.35" units="cm"/>
      <inkml:brushProperty name="color" value="#FFFFFF"/>
    </inkml:brush>
  </inkml:definitions>
  <inkml:trace contextRef="#ctx0" brushRef="#br0">0 0 24575,'6'27'0,"3"20"0,6 22 0,0 18 0,5 7 0,-2-5 0,-3-11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3T10:48:40.333"/>
    </inkml:context>
    <inkml:brush xml:id="br0">
      <inkml:brushProperty name="width" value="0.35" units="cm"/>
      <inkml:brushProperty name="height" value="0.35" units="cm"/>
      <inkml:brushProperty name="color" value="#006600"/>
    </inkml:brush>
  </inkml:definitions>
  <inkml:trace contextRef="#ctx0" brushRef="#br0">8458 564 24575,'-7'-2'0,"-1"-1"0,2 2 0,-1-2 0,-1 0 0,2 0 0,-1-2 0,1 2 0,-9-7 0,-12-7 0,-35-10 0,-1 2 0,-88-23 0,23 9 0,56 13 0,0 4 0,-1 2 0,-1 4 0,-1 2 0,-153-5 0,-24 23 0,-349 47 0,-137 63 0,289-28 0,379-76 0,-1-2 0,-1-5 0,-120-6 0,32-2 0,-2780 5 0,2902-3 0,2 0 0,-51-13 0,-16-1 0,-91-17 0,136 20 0,-1 4 0,1 1 0,-62 1 0,-825 10 0,940-2 0,1-2 0,-1 2 0,1 0 0,-1 0 0,1 0 0,-1 2 0,1-2 0,-1 1 0,2-1 0,-1 2 0,-1-1 0,1 1 0,1 1 0,-2-2 0,1 1 0,1 1 0,-2 0 0,2-2 0,0 2 0,0 0 0,-1 0 0,1 0 0,0 2 0,1-2 0,-1 0 0,0 1 0,2-1 0,-2 2 0,1-1 0,1-1 0,-1 2 0,1-1 0,-1 1 0,1-1 0,1-1 0,-2 2 0,2-1 0,0 1 0,0-1 0,0 1 0,0-1 0,2 1 0,-2-1 0,1 1 0,-1-1 0,5 7 0,-4-4 0,1-1 0,1 0 0,-2 0 0,2 0 0,0 0 0,0 0 0,2 0 0,-2-1 0,1 1 0,1-2 0,-2 1 0,3 1 0,-2-2 0,1-1 0,1 2 0,-2-1 0,2-1 0,0 0 0,-1 0 0,1 0 0,0 0 0,0 0 0,10 2 0,13 1 0,1-2 0,-2-1 0,1 0 0,38-3 0,-40-1 0,0 2 0,0 1 0,36 7 0,6 3 0,-1-2 0,1-4 0,1-3 0,112-9 0,-20 3 0,58-1 0,238 8 0,-376 8 0,133 33 0,-151-27 0,-1-4 0,3-2 0,110 4 0,853-19 0,-972 6 0,81 14 0,-80-8 0,77 1 0,168-14 0,212 7 0,-350 15 0,55 3 0,-146-17 0,-1 4 0,74 16 0,-64-8 0,98 5 0,667-18 0,-425-6 0,-176 6 0,266-7 0,-475-2 0,1-2 0,-2-1 0,-1-3 0,53-21 0,11-3 0,-44 20 0,-40 13 0,-1 0 0,0-2 0,2-1 0,-2 2 0,0-4 0,0 1 0,-2-1 0,16-10 0,-28 18 0,1-1 0,-2 1 0,1-2 0,1 2 0,-1-1 0,-1-1 0,2 2 0,-1-1 0,-1-1 0,2 2 0,-2-1 0,1-1 0,-1 1 0,2-1 0,-2 2 0,0-1 0,1-1 0,-1 1 0,0-1 0,0 1 0,2-1 0,-2 1 0,0-1 0,0 1 0,0-1 0,0 1 0,0 1 0,0-2 0,-2 1 0,2-1 0,0 1 0,0-1 0,-1 1 0,1-1 0,-2 1 0,2 1 0,0-2 0,-1 1 0,-1-1 0,2 1 0,-1 1 0,1-2 0,-2 1 0,1 1 0,1-2 0,-2 2 0,1-1 0,-1 1 0,1-2 0,1 2 0,-2-1 0,1 1 0,-1 0 0,1-2 0,-1 2 0,-1 0 0,-9-4 0,0-1 0,0 2 0,0 0 0,-22-3 0,-476 0 0,268 12 0,-95-3 0,-532-13 0,403-41 0,368 33 0,1-3 0,-158-57 0,249 76 0,0-1 0,0 2 0,0-2 0,0 0 0,1 0 0,-1 0 0,2 0 0,-1-2 0,-1 1 0,2 1 0,-1-2 0,2 1 0,-1-2 0,-1 1 0,2 1 0,0-2 0,-6-9 0,6 1 0,0 2 0,0-1 0,2-1 0,-1 1 0,1 1 0,1-2 0,1-16 0,1 18 0,-2 0 0,0 2 0,0-2 0,-2 0 0,1 1 0,-2-1 0,1 2 0,-7-19 0,5 20 0,-1 3 0,-1-1 0,2-1 0,-2 2 0,1-1 0,-1 1 0,-1 0 0,1 1 0,0-1 0,-2 2 0,1-2 0,-10-3 0,-13-9 0,-3 0 0,2 1 0,-2 2 0,-2 2 0,1 1 0,-1 1 0,1 2 0,-2 2 0,0 1 0,0 1 0,0 2 0,-2 3 0,2 0 0,0 2 0,0 2 0,0 1 0,-60 17 0,47-10 0,-1-1 0,-1-4 0,-87 5 0,-66 9 0,-94 24 0,125-33 0,110-9 0,-81 12 0,75-4 0,-73-1 0,-56 7 0,-176 22 0,193-15 0,-286 4 0,367-26 0,-1 4 0,2 4 0,-1 5 0,-146 42 0,174-40-1365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28T09:11:41.666"/>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941 3222,'0'-7,"-7"-2,-3-7,1-7,1-7,-4-5,0-11,1-5,3 1,-4-7,0-7,2 1,-4 4,0-3,-4 3,1 5,-4-3,2 2,4 2,-3 5,-5 2,2 2,4 3,-2 7,2 3,4 0,4 46,4 14,3-53,1-30,2-13,-1-1,1 3,0 6,6 13,3 7,-1 4,-2 0,-2 0,-2-2,-1-1,-1-2,5 7,3 2,0-1,-3-2,-1-3,-2-1,6 6,1 14,-1 19,-2 15,-2 12,-2 8,-2 6,0 1,-1 1,-1 1,-6-2,-3 7,0 1,3 7,1 6,-4 0,-1 3,2-3,2-5,2-6,2-5,2-4,1-2,0-2,0-14,1-18,-1-19,-7-13,-1-17,-1-8,2-3,2-7,-5-14,-1-8,2-5,1-1,4-1,1 2,2-6,0 6,1 4,1 8,-1 4,1 5,-1 9,7 12,9 21,2 22,-2 25,3 22,-1 24,2 21,-1 16,-4-3,2 1,-1-3,-4 3,-4 3,-3 5,-3-10,6-9,1-13,-1-13,-2-12,-1-8,-3 2,6-8,2-4,-1-16,-2-18,-3-23,6-24,0-24,0-15,3-15,1-18,5-11,-1 3,-3 0,2 1,-1 7,3 9,-2 9,-3 14,-4 7,-4 9,4 17,0 30,-2 33,-1 34,4 38,1 25,-3 22,-1 9,3 9,1-1,-2-4,-2-13,-4-22,-1-23,-2-19,-1-15,0-22,0-31,-1-30,1-16,-1-28,1-23,0-36,0-24,0-13,0-5,0 6,0 11,0 19,0 25,0 26,0 41,0 43,-7 43,-2 35,-7 34,-7 19,-7 15,2 5,-1-1,-4-13,5-21,7-23,6-19,7-15,18-24,15-23,9-28,7-18,10-15,3-14,0-8,-10-13,-5-5,-3 5,-7 5,-8 10,-9 9,-5 9,-4 7,-3 5,-16 9,-11 11,-15 9,-8 7,-2 5,-6 2,0 2,2 0,5 0,3 0,24-8,23-17,26-11,15-14,15-13,12-2,9-6,-9 4,-9 4,-21 14,-31 14,-23 13,-23 10,-11 13,-5 7,1 1,10 6,5 0,10 3,3 0,5 2,15-2,28-12,32-13,28-14,21-10,7-7,-1-11,-5 1,-20 3,-31 8,-38 10,-36 16,-35 10,-28 12,-21 10,-7 9,3 5,13 11,15 4,15-7,13-4,7-9,13-3,4-6,8-1,15-3,15-13,20-20,12-23,14-11,4-12,-1-3,-2 3,-5 4,-3 6,-17 17,-20 21,-19 28,-22 24,-12 19,-7 14,-8 8,-1-2,-5-2,2 2,4-7,5-9,5-14,11-10,11-3,24-16,26-24,31-26,19-22,18-8,7-9,-6 1,-12-2,-12 3,-12 14,-15 9,-21 12,-15 18,-15 18,-14 16,-2 11,-4 8,-4-3,3-1,1 1,4 1,0 1,5 1,-3-5,5-3,3 2,6 1,10-12,13-16,10-17,9-13,4-17,5-7,1-4,-7 1,-2 1,-7 3,-8 24,-7 22,-13 25,-13 22,-11 25,-9 14,-5 6,4 3,1-3,6-8,8-5,8-8,5-10,11-8,12-13,10-12,8-12,5-8,2-12,-4-12,-10-10,-9-8,-1-4,-3-4,-4 0,-4 0,-2 0,-3 0,-1 1,6 7,3 17,-1 26,-2 17,-1 19,-2 17,-2 10,0 8,-1 5,-1 1,1-6,0-3,-1-7,1-9,0-7,7-6,2-4,0-23,-2-22,-2-32,-2-30,-1-26,-8-12,-10-15,-10-17,-6-6,-5 0,-4 17,-1 22,6 22,9 16,2 20,-1 17,-3 13,-4 8,-3 6,-3 2,6 8,1 8,-1 9,-2 13,6 7,7 2,1 6,3 2,6-4,4-3,4-3,2-4,2-1,0-2,1 0,0-1,0 1,-8-1,-2 0,0 1,2 0,1 0,3-14,1-18,2-26,0-22,0-20,0-6,1-6,-1-5,0 4,0 6,0 8,0 7,0 5,0 18,0 26,0 22,0 21,0 24,0 16,0 14,8 5,1 6,0 0,6-5,-1-12,-2-8,4-10,-1-11,-3-8,-4-6,4-4,0-2,-2-15,-3-19,-9-24,-5-23,-8-18,-1-20,-5-18,-6-13,1-16,-1-7,3-2,7 8,5 19,-2 20,2 18,2 29,4 27,2 31,2 26,1 20,8 20,3 9,0 4,4-1,1-2,-3-4,-3-9,4-12,0-10,-3-9,-2-5,4-3,-1-1,6-1,0-14,-11-26,-12-18,-6-21,-1-18,-5-5,1 1,2 3,5 6,3 5,3 3,3 2,1 23,8 28,9 27,2 22,5 21,5 12,4 19,-3-3,0 1,3-2,1-6,4-6,-7-12,0-12,-6-12,-7-22,-7-23,-12-29,-12-32,-12-28,-8-22,-6-16,-3-8,-1-12,0 4,0 17,7 6,10 16,2 15,6 15,5 31,5 35,11 31,5 23,2 16,5 10,0-4,-2-7,4-10,-2-8,-2 0,-5-2,5-4,-2-2,6-2,-1-3,-2-14,-5-27,4-21,-1-19,-1-12,-4-10,-3-2,-1 3,-2 4,6 6,9 17,9 22,0 26,2 18,-3 11,-5 3,0-4,-2-4,2-2,-2 1,4 0,4 1,-1 1,2 0,-10-6,-30-16,-32-12,-23-12,-20-14,-10-9,-1-1,10-2,12 5,6 0,8 4,15 0,9 3,11-1,4 2,6-2,-1 2,3-2,5-6,-3-4,1-4,3-3,4-2,2-1,-4 6,-1 2,1 0,3-1,1-3,3 0,1-3,0 0,2-1,6 6,2 3,1 0,-3-2,-2-2,-2-2,-1-2,-1-7,-1-3,0-7,-1-1,1-4,-1 1,1 5,-7 3,-2 5,0 4,2 22,9 30,4 34,8 24,2 21,4 39,0 3,-4-5,-5-10,-4-17,-3-19,-10-22,-3-35,-7-27,-1-28,2-21,-3-15,2-10,-4-12,1 2,-2 10,1 11,5 25,-2 27,2 22,3 19,4 11,3 7,-4 3,-1 1,1 0,3-15,2-20,-6-18,0-16,1-10,2-7,2-3,10 5,10 10,9 9,8 8,6 6,3 3,1 3,1 1,0 0,0-1,-8-7,-10-9,-9-10,-7 7,-5 13,-4 21,-1 23,-1 18,0 13,1 16,7 14,3 4,-1 5,0-2,-3-12,-2-15,-1-29,-8-36,-11-35,-8-28,-8-27,-5-21,-2-16,-3-9,7 2,3 0,-1 14,6 3,1 5,4 6,7 11,6 25,5 38,3 27,1 26,9 21,2 15,0 2,-2-4,5-1,0-5,-2-6,-4-6,-2-19,-2-22,-2-20,0-15,-2-11,1-13,-1-12,1-4,-1 4,8 3,2-1,0 1,5 4,1 4,-3 4,4 9,-1 17,4 34,6 27,-2 14,-4 5,-6 5,2-2,-2-4,-2-5,3-13,6-19,8-22,5-24,4-23,3-10,-6-2,-1-6,-7-6,0 3,-5 5,1-1,-3 4,2 4,-2-2,2 9,-2 5,-5 3,2 9,6 30,-1 23,3 20,-3 26,3 27,-4 27,3 20,3 20,5 4,-3-5,-6-17,-1-25,-2-26,-6-22,-5-16,-3-25,-3-24,-2-26,0-32,-1-13,0-17,0-22,0-22,8-9,3-18,-1 4,5 7,1 5,-3 7,-3 17,-4 21,5 27,1 45,-2 39,-2 45,-3 40,-1 36,-2 29,-1 8,0 1,-8-3,-1-16,0-28,1-30,-4-25,-8-25,0-36,-4-41,3-37,-3-35,3-29,-1-35,2-32,-2-10,3-6,4 13,5 17,5 20,2 30,2 44,1 43,1 43,0 43,0 34,0 19,-1 6,0 0,7-10,3-7,-2-11,-1-11,-2-9,-1-8,-10-24,-2-31,-1-27,2-29,1-31,-4-20,-1-11,1-5,3 6,2 17,2 21,2 39,1 41,7 37,2 34,1 13,4 22,0 14,-1 10,-5-2,5-14,-1-19,-1-17,3-34,14-38,9-31,12-32,4-26,1-17,5-13,-1 9,-10 8,-6 16,-11 15,-3 27,-6 29,-8 24,-5 32,2 29,-1 25,6 18,-1 17,-2 1,3-8,0-10,-4-17,-4-17,-3-29,-2-37,-2-34,6-27,1-19,7-11,1-7,-3 5,4 9,-1 3,-4 7,4 7,-2 20,-2 23,-4 28,-3 18,-3 17,-1 8,-1 0,0 5,-1-2,-6-4,-3 2,-6-2,-8 4,1-3,-3-3,4-4,-3-5,-3 5,-5 8,-2-1,3 5,2-1,4-5,1-11,5-21,4-29,7-27,4-23,2-16,3-9,1-6,0-3,0 1,0 7,-1 25,1 35,-1 42,0 32,7 19,2 20,0 7,-2 0,-2-9,-2-13,-1-27,-2-37,0-34,0-34,0-23,-1-11,-6-12,-2-4,0-3,2 1,-5 12,-1 15,3 15,2 24,3 26,2 30,2 25,1 21,0 12,1 9,-1 4,1-7,-1-1,0-9,7-8,3-2,-2-3,-1-5,-2-18,-2-29,-1-22,-1-22,-1-11,-1-5,1-6,0 0,-1 3,1 5,0 4,0 17,0 29,7 28,2 38,7 29,0 20,-2 12,-4 5,-3 3,-4-9,-1-10,5-11,2-8,-1-14,-1-13,-3-25,-1-27,-2-23,0-16,-8-13,-3-5,1-4,2 0,-6-6,1-2,-6-5,-5-7,0-13,-3-14,-4-5,3-7,-1-6,5 2,-1-2,4 11,5 16,5 15,4 26,4 35,1 25,2 30,7 22,2 20,-1 16,-1 10,-2 14,-3 6,-1-6,-2-11,0-12,0-16,0-18,-1-13,1-10,0-27,0-25,-1-25,1-22,0-9,0-10,0-5,0-5,0 4,0 8,0 1,0 5,0 6,0 19,0 30,0 23,0 22,0 19,0 6,0 0,0-5,0 2,0-3,0-17,0-24,7-28,3-33,5-30,2-17,4-6,-2-1,-3 3,2 10,-2 5,-3 10,-5 10,-3 8,-2 6,-2 3,-2 3,1 1,-8 6,-9 10,-9 9,-7 6,-4 5,-4 3,-1 1,0 0,13 1,26 0,20-1,15-8,8-8,4-3,3 2,-1-3,-1 1,-21 4,-23 4,-25 4,-15 3,-9 2,-2 1,0 1,1-1,17 1,20 0,19-1,2 1,-15-1,-14 0,-9 0,-15 0,-6 0,-2 7,22 2,30 1,36-3,19-2,6-1,8-3,-2 0,-4-8,-7-3,-19 0,-31 2,-22 3,-24 1,-10 2,-5 2,0 0,3 0,3 0,17 1,6-1,2 0,-3 1,11-1,14 7,9 9,8 17,10 1,1 10,-5 4,1 1,-3-1,-5-2,-4-1,3-2,-1-1,-3-1,-2 0,-2 0,4-8,1-2,-1 1,4 2,1 2,4-5,0-1,-4 1,3-4,-2 0,4-5,-1 1,-4 4,3 4,-2 4,4-4,-1-1,3-5,-2-13,-5-17,-10-7,-7-1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8T09:12:25.402"/>
    </inkml:context>
    <inkml:brush xml:id="br0">
      <inkml:brushProperty name="width" value="0.35" units="cm"/>
      <inkml:brushProperty name="height" value="0.35" units="cm"/>
      <inkml:brushProperty name="color" value="#FFFFFF"/>
    </inkml:brush>
  </inkml:definitions>
  <inkml:trace contextRef="#ctx0" brushRef="#br0">107 1875 24540,'894'442'0,"-1084"-2759"0,-621 2899 0,918 711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8T09:12:35.795"/>
    </inkml:context>
    <inkml:brush xml:id="br0">
      <inkml:brushProperty name="width" value="0.35" units="cm"/>
      <inkml:brushProperty name="height" value="0.35" units="cm"/>
      <inkml:brushProperty name="color" value="#FFFFFF"/>
    </inkml:brush>
  </inkml:definitions>
  <inkml:trace contextRef="#ctx0" brushRef="#br0">4 0 24575,'-2'71'0,"0"-35"0,2 0 0,1 1 0,2-1 0,13 60 0,36 141 0,30 48 0,-76-271 120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8T09:12:40.171"/>
    </inkml:context>
    <inkml:brush xml:id="br0">
      <inkml:brushProperty name="width" value="0.35" units="cm"/>
      <inkml:brushProperty name="height" value="0.35" units="cm"/>
      <inkml:brushProperty name="color" value="#FFFFFF"/>
    </inkml:brush>
  </inkml:definitions>
  <inkml:trace contextRef="#ctx0" brushRef="#br0">0 2729 24575,'421'2495'0,"-842"-7719"0,421 7953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28.03.2026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22</a:t>
            </a:fld>
            <a:endParaRPr lang="cs-CZ"/>
          </a:p>
        </p:txBody>
      </p:sp>
    </p:spTree>
    <p:extLst>
      <p:ext uri="{BB962C8B-B14F-4D97-AF65-F5344CB8AC3E}">
        <p14:creationId xmlns:p14="http://schemas.microsoft.com/office/powerpoint/2010/main" val="1324026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Before we leave today, I want to make sure you know that there are so many resources available to you. On the Southwest PETS Website, links are up to some of our favorites.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yourself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dirty="0"/>
              <a:t>The action plan isn't just something Rotary International created that doesn't pertain to you. Our goal is that by the end of this session you'll see how everything you do to improve your club has it's roots in the action plan.</a:t>
            </a:r>
          </a:p>
          <a:p>
            <a:endParaRPr lang="en-US" dirty="0"/>
          </a:p>
          <a:p>
            <a:r>
              <a:rPr lang="en-US" dirty="0"/>
              <a:t>So lets take a look at the 4 parts to the action plan:</a:t>
            </a:r>
          </a:p>
          <a:p>
            <a:endParaRPr lang="en-US" dirty="0"/>
          </a:p>
          <a:p>
            <a:r>
              <a:rPr lang="en-US" dirty="0"/>
              <a:t>First we have:</a:t>
            </a:r>
          </a:p>
          <a:p>
            <a:endParaRPr lang="en-US" dirty="0"/>
          </a:p>
          <a:p>
            <a:r>
              <a:rPr lang="en-US" dirty="0"/>
              <a:t>Increase our Impact: </a:t>
            </a:r>
          </a:p>
          <a:p>
            <a:r>
              <a:rPr lang="en-US" dirty="0"/>
              <a:t>We want to build practices and infrastructure to define, measure, track, and analyze data from our service projects.</a:t>
            </a:r>
          </a:p>
          <a:p>
            <a:endParaRPr lang="en-US" dirty="0"/>
          </a:p>
          <a:p>
            <a:r>
              <a:rPr lang="en-US" dirty="0"/>
              <a:t>Next, we have</a:t>
            </a:r>
          </a:p>
          <a:p>
            <a:endParaRPr lang="en-US" dirty="0"/>
          </a:p>
          <a:p>
            <a:r>
              <a:rPr lang="en-US" dirty="0"/>
              <a:t>Expand our Reach:</a:t>
            </a:r>
          </a:p>
          <a:p>
            <a:r>
              <a:rPr lang="en-US" dirty="0"/>
              <a:t>We want to share our values with new audiences and creating new ways to bring people together to experience the power of Rotary.</a:t>
            </a:r>
          </a:p>
          <a:p>
            <a:endParaRPr lang="en-US" dirty="0"/>
          </a:p>
          <a:p>
            <a:r>
              <a:rPr lang="en-US" dirty="0"/>
              <a:t>Third, we have:</a:t>
            </a:r>
          </a:p>
          <a:p>
            <a:endParaRPr lang="en-US" dirty="0"/>
          </a:p>
          <a:p>
            <a:r>
              <a:rPr lang="en-US" dirty="0"/>
              <a:t>Enhance Participant Engagement:</a:t>
            </a:r>
          </a:p>
          <a:p>
            <a:r>
              <a:rPr lang="en-US" dirty="0"/>
              <a:t>We want to use every encounter as an opportunity to show people what Rotary can do for them as individuals and as members of our communities.</a:t>
            </a:r>
          </a:p>
          <a:p>
            <a:endParaRPr lang="en-US" dirty="0"/>
          </a:p>
          <a:p>
            <a:r>
              <a:rPr lang="en-US" dirty="0"/>
              <a:t>Last but not least, and possibly the hardest depending on your club, we have:</a:t>
            </a:r>
          </a:p>
          <a:p>
            <a:endParaRPr lang="en-US" dirty="0"/>
          </a:p>
          <a:p>
            <a:r>
              <a:rPr lang="en-US" dirty="0"/>
              <a:t>Increase our Ability to Adapt:</a:t>
            </a:r>
          </a:p>
          <a:p>
            <a:r>
              <a:rPr lang="en-US" dirty="0"/>
              <a:t>We need to work to create a culture of research, innovation, and willingness to take risks in your club to better serve your community.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9DD56B-B04A-4A98-83D2-8CCD25597A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6354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dirty="0"/>
              <a:t>All of your clubs are doing amazing things in your respective communities – Working at your round table, share with one another what your club is doing for or with your community and how you are measuring the impact.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committed to embracing and exemplifying diversity, equity, and inclusion (DEI) in everything we do at Rotary. We have revised our DEI statement, which now reflects our stronger-than-ever commitment to being an organization that values, respects, and welcomes everyone who interacts with us. Now we’re developing a comprehensive plan of action with achievable, measurable, and meaningful DEI outcomes for Rotary. </a:t>
            </a:r>
            <a:br>
              <a:rPr lang="en-US" dirty="0"/>
            </a:br>
            <a:r>
              <a:rPr lang="en-US" b="0" i="0" dirty="0">
                <a:solidFill>
                  <a:srgbClr val="39424A"/>
                </a:solidFill>
                <a:effectLst/>
                <a:latin typeface="Open Sans" panose="020B0606030504020204" pitchFamily="34" charset="0"/>
              </a:rPr>
              <a:t>Let’s share our values with new audiences, create new ways to bring people together to experience the power of Rotary, and prove we are an organization that’s inclusive, engaging, compassionate, and ambitious on behalf of the world.</a:t>
            </a:r>
            <a:endParaRPr lang="en-US" dirty="0"/>
          </a:p>
          <a:p>
            <a:endParaRPr lang="en-US" dirty="0"/>
          </a:p>
          <a:p>
            <a:r>
              <a:rPr lang="en-US" dirty="0"/>
              <a:t> I strongly encourage you to read and follow Rotary’s new DEI Code of Conduct, which points the way to creating more just, open, and welcoming communities or all people.</a:t>
            </a:r>
          </a:p>
          <a:p>
            <a:endParaRPr lang="en-US" dirty="0"/>
          </a:p>
          <a:p>
            <a:r>
              <a:rPr lang="en-US" dirty="0"/>
              <a:t>We’re piloting and evaluating new products and participant models so that people can join us and take action, no matter where they live. We also see great potential in existing programs, including Rotary Action Groups, Rotary Community Corps, Rotary Fellowships, and others.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9DD56B-B04A-4A98-83D2-8CCD25597A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4232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visit our DEI page at rotary.org/</a:t>
            </a:r>
            <a:r>
              <a:rPr lang="en-US" dirty="0" err="1"/>
              <a:t>dei</a:t>
            </a:r>
            <a:r>
              <a:rPr lang="en-US" dirty="0"/>
              <a:t> to learn more about how to make their club more inclusive. </a:t>
            </a:r>
          </a:p>
          <a:p>
            <a:endParaRPr lang="en-US" dirty="0"/>
          </a:p>
          <a:p>
            <a:r>
              <a:rPr lang="en-US" dirty="0"/>
              <a:t>We’re eager to hear about the ways you’re engaging people beyond traditional membership. I invite you to share those ideas through the My Rotary Action Plan page.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9DD56B-B04A-4A98-83D2-8CCD25597A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4922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dirty="0"/>
              <a:t>We want to share our values with new audiences and creating new ways to bring people together to experience the power of Rotary.</a:t>
            </a:r>
          </a:p>
          <a:p>
            <a:endParaRPr lang="en-US" dirty="0"/>
          </a:p>
          <a:p>
            <a:endParaRPr lang="en-US" dirty="0"/>
          </a:p>
          <a:p>
            <a:r>
              <a:rPr lang="en-US" dirty="0"/>
              <a:t>Again, with the people at your table, let’s take 10 minutes to answer this question: What is your club doing to reach new audiences?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dirty="0"/>
              <a:t>These are all great ideas!  Now, let’s bring it back to the action plan right now. (4 minutes)</a:t>
            </a:r>
          </a:p>
          <a:p>
            <a:endParaRPr lang="en-US" dirty="0"/>
          </a:p>
          <a:p>
            <a:r>
              <a:rPr lang="en-US" dirty="0"/>
              <a:t>-	Who can tell me how expanding our reach will increase our ability to adapt? (let someone answer)</a:t>
            </a:r>
          </a:p>
          <a:p>
            <a:endParaRPr lang="en-US" dirty="0"/>
          </a:p>
          <a:p>
            <a:r>
              <a:rPr lang="en-US" dirty="0"/>
              <a:t>-	Who can tell me how expanding our reach will increase impact? (let someone answer)</a:t>
            </a:r>
          </a:p>
          <a:p>
            <a:endParaRPr lang="en-US" dirty="0"/>
          </a:p>
          <a:p>
            <a:r>
              <a:rPr lang="en-US" dirty="0"/>
              <a:t>-	Who can tell me how expanding our reach will Enhance Participant Engagement? (let someone answer)</a:t>
            </a:r>
          </a:p>
          <a:p>
            <a:endParaRPr lang="en-US" dirty="0"/>
          </a:p>
          <a:p>
            <a:endParaRPr lang="en-US" dirty="0"/>
          </a:p>
          <a:p>
            <a:endParaRPr lang="en-US" dirty="0"/>
          </a:p>
          <a:p>
            <a:r>
              <a:rPr lang="en-US" dirty="0"/>
              <a:t>Here are examples you can use just in case there are blank stares:</a:t>
            </a:r>
          </a:p>
          <a:p>
            <a:r>
              <a:rPr lang="en-US" dirty="0"/>
              <a:t>-	We can increase our ability to adapt when we have new perspectives. </a:t>
            </a:r>
          </a:p>
          <a:p>
            <a:r>
              <a:rPr lang="en-US" dirty="0"/>
              <a:t>-	We can increase our impact because we’ll have more people!</a:t>
            </a:r>
          </a:p>
          <a:p>
            <a:r>
              <a:rPr lang="en-US" dirty="0"/>
              <a:t>-	We can enhance participant engagement because bigger impact inspires action which is something we learned earlier. Also, how many people have members in their clubs who are burnt out?  Do you think that some people might re-engage in committees and projects if they knew they wouldn’t always be responsible for leading 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5BE25-B432-FD43-9232-8020708D77BA}"/>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DB89CD59-8DF0-144B-8303-85F654C29343}"/>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3D36F6AA-D5F4-C042-813D-461F01233EA7}"/>
              </a:ext>
            </a:extLst>
          </p:cNvPr>
          <p:cNvSpPr>
            <a:spLocks noGrp="1"/>
          </p:cNvSpPr>
          <p:nvPr>
            <p:ph type="dt" sz="half" idx="10"/>
          </p:nvPr>
        </p:nvSpPr>
        <p:spPr/>
        <p:txBody>
          <a:bodyPr/>
          <a:lstStyle/>
          <a:p>
            <a:fld id="{2F6AD5CD-EA06-5C44-AD5B-6486E5254FF9}" type="datetimeFigureOut">
              <a:rPr lang="en-US" smtClean="0"/>
              <a:t>3/28/2026</a:t>
            </a:fld>
            <a:endParaRPr lang="en-US"/>
          </a:p>
        </p:txBody>
      </p:sp>
      <p:sp>
        <p:nvSpPr>
          <p:cNvPr id="5" name="Footer Placeholder 4">
            <a:extLst>
              <a:ext uri="{FF2B5EF4-FFF2-40B4-BE49-F238E27FC236}">
                <a16:creationId xmlns:a16="http://schemas.microsoft.com/office/drawing/2014/main" id="{581CD650-99EE-0949-A03F-D56319E49F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738654-1EC4-E34B-9AAD-373C10629D31}"/>
              </a:ext>
            </a:extLst>
          </p:cNvPr>
          <p:cNvSpPr>
            <a:spLocks noGrp="1"/>
          </p:cNvSpPr>
          <p:nvPr>
            <p:ph type="sldNum" sz="quarter" idx="12"/>
          </p:nvPr>
        </p:nvSpPr>
        <p:spPr/>
        <p:txBody>
          <a:bodyPr/>
          <a:lstStyle/>
          <a:p>
            <a:fld id="{E711307D-FFDF-624F-A637-0595F0F6D5A2}" type="slidenum">
              <a:rPr lang="en-US" smtClean="0"/>
              <a:t>‹#›</a:t>
            </a:fld>
            <a:endParaRPr lang="en-US"/>
          </a:p>
        </p:txBody>
      </p:sp>
    </p:spTree>
    <p:extLst>
      <p:ext uri="{BB962C8B-B14F-4D97-AF65-F5344CB8AC3E}">
        <p14:creationId xmlns:p14="http://schemas.microsoft.com/office/powerpoint/2010/main" val="3253966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35F03-8AB4-C744-99B2-62F244027F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B1ABF5-4959-7648-9411-8613BB036C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E102AB-29CE-4B4D-8813-747848027664}"/>
              </a:ext>
            </a:extLst>
          </p:cNvPr>
          <p:cNvSpPr>
            <a:spLocks noGrp="1"/>
          </p:cNvSpPr>
          <p:nvPr>
            <p:ph type="dt" sz="half" idx="10"/>
          </p:nvPr>
        </p:nvSpPr>
        <p:spPr/>
        <p:txBody>
          <a:bodyPr/>
          <a:lstStyle/>
          <a:p>
            <a:fld id="{2F6AD5CD-EA06-5C44-AD5B-6486E5254FF9}" type="datetimeFigureOut">
              <a:rPr lang="en-US" smtClean="0"/>
              <a:t>3/28/2026</a:t>
            </a:fld>
            <a:endParaRPr lang="en-US"/>
          </a:p>
        </p:txBody>
      </p:sp>
      <p:sp>
        <p:nvSpPr>
          <p:cNvPr id="5" name="Footer Placeholder 4">
            <a:extLst>
              <a:ext uri="{FF2B5EF4-FFF2-40B4-BE49-F238E27FC236}">
                <a16:creationId xmlns:a16="http://schemas.microsoft.com/office/drawing/2014/main" id="{88C2C0A8-5FB2-9342-BF5E-84A4F565E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B126A9-8D89-E24F-AB1E-37685073B283}"/>
              </a:ext>
            </a:extLst>
          </p:cNvPr>
          <p:cNvSpPr>
            <a:spLocks noGrp="1"/>
          </p:cNvSpPr>
          <p:nvPr>
            <p:ph type="sldNum" sz="quarter" idx="12"/>
          </p:nvPr>
        </p:nvSpPr>
        <p:spPr/>
        <p:txBody>
          <a:bodyPr/>
          <a:lstStyle/>
          <a:p>
            <a:fld id="{E711307D-FFDF-624F-A637-0595F0F6D5A2}" type="slidenum">
              <a:rPr lang="en-US" smtClean="0"/>
              <a:t>‹#›</a:t>
            </a:fld>
            <a:endParaRPr lang="en-US"/>
          </a:p>
        </p:txBody>
      </p:sp>
    </p:spTree>
    <p:extLst>
      <p:ext uri="{BB962C8B-B14F-4D97-AF65-F5344CB8AC3E}">
        <p14:creationId xmlns:p14="http://schemas.microsoft.com/office/powerpoint/2010/main" val="2253858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35F49-689C-8542-97CA-B4B0DF6904BC}"/>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0CA093C4-CA26-934C-A7C9-FC58E029EF8D}"/>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370211-AF36-E541-AE58-EC6CA891FD70}"/>
              </a:ext>
            </a:extLst>
          </p:cNvPr>
          <p:cNvSpPr>
            <a:spLocks noGrp="1"/>
          </p:cNvSpPr>
          <p:nvPr>
            <p:ph type="dt" sz="half" idx="10"/>
          </p:nvPr>
        </p:nvSpPr>
        <p:spPr/>
        <p:txBody>
          <a:bodyPr/>
          <a:lstStyle/>
          <a:p>
            <a:fld id="{2F6AD5CD-EA06-5C44-AD5B-6486E5254FF9}" type="datetimeFigureOut">
              <a:rPr lang="en-US" smtClean="0"/>
              <a:t>3/28/2026</a:t>
            </a:fld>
            <a:endParaRPr lang="en-US"/>
          </a:p>
        </p:txBody>
      </p:sp>
      <p:sp>
        <p:nvSpPr>
          <p:cNvPr id="5" name="Footer Placeholder 4">
            <a:extLst>
              <a:ext uri="{FF2B5EF4-FFF2-40B4-BE49-F238E27FC236}">
                <a16:creationId xmlns:a16="http://schemas.microsoft.com/office/drawing/2014/main" id="{3E378588-CDF3-1641-ACF4-D774F40312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4489E2-23C5-2640-AFF7-7A5F686E8890}"/>
              </a:ext>
            </a:extLst>
          </p:cNvPr>
          <p:cNvSpPr>
            <a:spLocks noGrp="1"/>
          </p:cNvSpPr>
          <p:nvPr>
            <p:ph type="sldNum" sz="quarter" idx="12"/>
          </p:nvPr>
        </p:nvSpPr>
        <p:spPr/>
        <p:txBody>
          <a:bodyPr/>
          <a:lstStyle/>
          <a:p>
            <a:fld id="{E711307D-FFDF-624F-A637-0595F0F6D5A2}" type="slidenum">
              <a:rPr lang="en-US" smtClean="0"/>
              <a:t>‹#›</a:t>
            </a:fld>
            <a:endParaRPr lang="en-US"/>
          </a:p>
        </p:txBody>
      </p:sp>
    </p:spTree>
    <p:extLst>
      <p:ext uri="{BB962C8B-B14F-4D97-AF65-F5344CB8AC3E}">
        <p14:creationId xmlns:p14="http://schemas.microsoft.com/office/powerpoint/2010/main" val="3943565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D4C9C-552E-8A4B-9AB4-7075DF635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2DD45A-625B-6341-B1C7-B947FBA60285}"/>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8E0D1F-CB17-D748-8D7E-A5D4E775632A}"/>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6FB7A1-AAF2-B948-A753-7421886711B7}"/>
              </a:ext>
            </a:extLst>
          </p:cNvPr>
          <p:cNvSpPr>
            <a:spLocks noGrp="1"/>
          </p:cNvSpPr>
          <p:nvPr>
            <p:ph type="dt" sz="half" idx="10"/>
          </p:nvPr>
        </p:nvSpPr>
        <p:spPr/>
        <p:txBody>
          <a:bodyPr/>
          <a:lstStyle/>
          <a:p>
            <a:fld id="{2F6AD5CD-EA06-5C44-AD5B-6486E5254FF9}" type="datetimeFigureOut">
              <a:rPr lang="en-US" smtClean="0"/>
              <a:t>3/28/2026</a:t>
            </a:fld>
            <a:endParaRPr lang="en-US"/>
          </a:p>
        </p:txBody>
      </p:sp>
      <p:sp>
        <p:nvSpPr>
          <p:cNvPr id="6" name="Footer Placeholder 5">
            <a:extLst>
              <a:ext uri="{FF2B5EF4-FFF2-40B4-BE49-F238E27FC236}">
                <a16:creationId xmlns:a16="http://schemas.microsoft.com/office/drawing/2014/main" id="{1FBB5CF5-0319-604C-986B-51532797C6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168819-2FFF-C445-909F-03F744005913}"/>
              </a:ext>
            </a:extLst>
          </p:cNvPr>
          <p:cNvSpPr>
            <a:spLocks noGrp="1"/>
          </p:cNvSpPr>
          <p:nvPr>
            <p:ph type="sldNum" sz="quarter" idx="12"/>
          </p:nvPr>
        </p:nvSpPr>
        <p:spPr/>
        <p:txBody>
          <a:bodyPr/>
          <a:lstStyle/>
          <a:p>
            <a:fld id="{E711307D-FFDF-624F-A637-0595F0F6D5A2}" type="slidenum">
              <a:rPr lang="en-US" smtClean="0"/>
              <a:t>‹#›</a:t>
            </a:fld>
            <a:endParaRPr lang="en-US"/>
          </a:p>
        </p:txBody>
      </p:sp>
    </p:spTree>
    <p:extLst>
      <p:ext uri="{BB962C8B-B14F-4D97-AF65-F5344CB8AC3E}">
        <p14:creationId xmlns:p14="http://schemas.microsoft.com/office/powerpoint/2010/main" val="515808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C3606-FD89-184F-AF48-48E3F4BFDB84}"/>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59562D-D4D8-6D4C-A704-C92116BD5BD4}"/>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F502314C-677D-9E4F-BB1C-F8677F5687FE}"/>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0DA7C5-63BC-1842-AA66-9E63FF2AA1F0}"/>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1478500B-28BE-BC4E-AD5B-9E8181F13FBF}"/>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8AFBF1-302D-C340-946F-ADC9485EDA7E}"/>
              </a:ext>
            </a:extLst>
          </p:cNvPr>
          <p:cNvSpPr>
            <a:spLocks noGrp="1"/>
          </p:cNvSpPr>
          <p:nvPr>
            <p:ph type="dt" sz="half" idx="10"/>
          </p:nvPr>
        </p:nvSpPr>
        <p:spPr/>
        <p:txBody>
          <a:bodyPr/>
          <a:lstStyle/>
          <a:p>
            <a:fld id="{2F6AD5CD-EA06-5C44-AD5B-6486E5254FF9}" type="datetimeFigureOut">
              <a:rPr lang="en-US" smtClean="0"/>
              <a:t>3/28/2026</a:t>
            </a:fld>
            <a:endParaRPr lang="en-US"/>
          </a:p>
        </p:txBody>
      </p:sp>
      <p:sp>
        <p:nvSpPr>
          <p:cNvPr id="8" name="Footer Placeholder 7">
            <a:extLst>
              <a:ext uri="{FF2B5EF4-FFF2-40B4-BE49-F238E27FC236}">
                <a16:creationId xmlns:a16="http://schemas.microsoft.com/office/drawing/2014/main" id="{0325CD4A-4266-CF44-A1F5-2D76FCA000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D02991-8B11-DE4E-ACD8-70986EA8FAF7}"/>
              </a:ext>
            </a:extLst>
          </p:cNvPr>
          <p:cNvSpPr>
            <a:spLocks noGrp="1"/>
          </p:cNvSpPr>
          <p:nvPr>
            <p:ph type="sldNum" sz="quarter" idx="12"/>
          </p:nvPr>
        </p:nvSpPr>
        <p:spPr/>
        <p:txBody>
          <a:bodyPr/>
          <a:lstStyle/>
          <a:p>
            <a:fld id="{E711307D-FFDF-624F-A637-0595F0F6D5A2}" type="slidenum">
              <a:rPr lang="en-US" smtClean="0"/>
              <a:t>‹#›</a:t>
            </a:fld>
            <a:endParaRPr lang="en-US"/>
          </a:p>
        </p:txBody>
      </p:sp>
    </p:spTree>
    <p:extLst>
      <p:ext uri="{BB962C8B-B14F-4D97-AF65-F5344CB8AC3E}">
        <p14:creationId xmlns:p14="http://schemas.microsoft.com/office/powerpoint/2010/main" val="319823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09A42-F054-8448-AA29-50109B6FA5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BA819C-6220-2742-9632-3F5651F264CB}"/>
              </a:ext>
            </a:extLst>
          </p:cNvPr>
          <p:cNvSpPr>
            <a:spLocks noGrp="1"/>
          </p:cNvSpPr>
          <p:nvPr>
            <p:ph type="dt" sz="half" idx="10"/>
          </p:nvPr>
        </p:nvSpPr>
        <p:spPr/>
        <p:txBody>
          <a:bodyPr/>
          <a:lstStyle/>
          <a:p>
            <a:fld id="{2F6AD5CD-EA06-5C44-AD5B-6486E5254FF9}" type="datetimeFigureOut">
              <a:rPr lang="en-US" smtClean="0"/>
              <a:t>3/28/2026</a:t>
            </a:fld>
            <a:endParaRPr lang="en-US"/>
          </a:p>
        </p:txBody>
      </p:sp>
      <p:sp>
        <p:nvSpPr>
          <p:cNvPr id="4" name="Footer Placeholder 3">
            <a:extLst>
              <a:ext uri="{FF2B5EF4-FFF2-40B4-BE49-F238E27FC236}">
                <a16:creationId xmlns:a16="http://schemas.microsoft.com/office/drawing/2014/main" id="{80FCA106-6EF7-5D42-84B7-3E64BE9888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8CECDF-5E9E-FA4C-A4C8-B121852492BE}"/>
              </a:ext>
            </a:extLst>
          </p:cNvPr>
          <p:cNvSpPr>
            <a:spLocks noGrp="1"/>
          </p:cNvSpPr>
          <p:nvPr>
            <p:ph type="sldNum" sz="quarter" idx="12"/>
          </p:nvPr>
        </p:nvSpPr>
        <p:spPr/>
        <p:txBody>
          <a:bodyPr/>
          <a:lstStyle/>
          <a:p>
            <a:fld id="{E711307D-FFDF-624F-A637-0595F0F6D5A2}" type="slidenum">
              <a:rPr lang="en-US" smtClean="0"/>
              <a:t>‹#›</a:t>
            </a:fld>
            <a:endParaRPr lang="en-US"/>
          </a:p>
        </p:txBody>
      </p:sp>
    </p:spTree>
    <p:extLst>
      <p:ext uri="{BB962C8B-B14F-4D97-AF65-F5344CB8AC3E}">
        <p14:creationId xmlns:p14="http://schemas.microsoft.com/office/powerpoint/2010/main" val="663067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76116B-76D7-2140-AF11-E4A6371BD942}"/>
              </a:ext>
            </a:extLst>
          </p:cNvPr>
          <p:cNvSpPr>
            <a:spLocks noGrp="1"/>
          </p:cNvSpPr>
          <p:nvPr>
            <p:ph type="dt" sz="half" idx="10"/>
          </p:nvPr>
        </p:nvSpPr>
        <p:spPr/>
        <p:txBody>
          <a:bodyPr/>
          <a:lstStyle/>
          <a:p>
            <a:fld id="{2F6AD5CD-EA06-5C44-AD5B-6486E5254FF9}" type="datetimeFigureOut">
              <a:rPr lang="en-US" smtClean="0"/>
              <a:t>3/28/2026</a:t>
            </a:fld>
            <a:endParaRPr lang="en-US"/>
          </a:p>
        </p:txBody>
      </p:sp>
      <p:sp>
        <p:nvSpPr>
          <p:cNvPr id="3" name="Footer Placeholder 2">
            <a:extLst>
              <a:ext uri="{FF2B5EF4-FFF2-40B4-BE49-F238E27FC236}">
                <a16:creationId xmlns:a16="http://schemas.microsoft.com/office/drawing/2014/main" id="{67D2E286-FDD4-0540-8BCB-8775283D79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529556-0FFB-0A47-BD70-43813A302DAD}"/>
              </a:ext>
            </a:extLst>
          </p:cNvPr>
          <p:cNvSpPr>
            <a:spLocks noGrp="1"/>
          </p:cNvSpPr>
          <p:nvPr>
            <p:ph type="sldNum" sz="quarter" idx="12"/>
          </p:nvPr>
        </p:nvSpPr>
        <p:spPr/>
        <p:txBody>
          <a:bodyPr/>
          <a:lstStyle/>
          <a:p>
            <a:fld id="{E711307D-FFDF-624F-A637-0595F0F6D5A2}" type="slidenum">
              <a:rPr lang="en-US" smtClean="0"/>
              <a:t>‹#›</a:t>
            </a:fld>
            <a:endParaRPr lang="en-US"/>
          </a:p>
        </p:txBody>
      </p:sp>
    </p:spTree>
    <p:extLst>
      <p:ext uri="{BB962C8B-B14F-4D97-AF65-F5344CB8AC3E}">
        <p14:creationId xmlns:p14="http://schemas.microsoft.com/office/powerpoint/2010/main" val="1792193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1A4EC-7334-114E-B439-F2931EE16659}"/>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670BC6E0-69A5-EF41-8504-E5D36602BC60}"/>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2E0195-90BB-D442-BA40-2FAE6D3C4EBC}"/>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A2C5BAFB-AF75-1640-BCB4-AEE6F78C21DA}"/>
              </a:ext>
            </a:extLst>
          </p:cNvPr>
          <p:cNvSpPr>
            <a:spLocks noGrp="1"/>
          </p:cNvSpPr>
          <p:nvPr>
            <p:ph type="dt" sz="half" idx="10"/>
          </p:nvPr>
        </p:nvSpPr>
        <p:spPr/>
        <p:txBody>
          <a:bodyPr/>
          <a:lstStyle/>
          <a:p>
            <a:fld id="{2F6AD5CD-EA06-5C44-AD5B-6486E5254FF9}" type="datetimeFigureOut">
              <a:rPr lang="en-US" smtClean="0"/>
              <a:t>3/28/2026</a:t>
            </a:fld>
            <a:endParaRPr lang="en-US"/>
          </a:p>
        </p:txBody>
      </p:sp>
      <p:sp>
        <p:nvSpPr>
          <p:cNvPr id="6" name="Footer Placeholder 5">
            <a:extLst>
              <a:ext uri="{FF2B5EF4-FFF2-40B4-BE49-F238E27FC236}">
                <a16:creationId xmlns:a16="http://schemas.microsoft.com/office/drawing/2014/main" id="{92C90C3E-6B3A-2B41-B03F-2DF638BD5F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8A552A-E5C4-0F46-8735-5351460809B3}"/>
              </a:ext>
            </a:extLst>
          </p:cNvPr>
          <p:cNvSpPr>
            <a:spLocks noGrp="1"/>
          </p:cNvSpPr>
          <p:nvPr>
            <p:ph type="sldNum" sz="quarter" idx="12"/>
          </p:nvPr>
        </p:nvSpPr>
        <p:spPr/>
        <p:txBody>
          <a:bodyPr/>
          <a:lstStyle/>
          <a:p>
            <a:fld id="{E711307D-FFDF-624F-A637-0595F0F6D5A2}" type="slidenum">
              <a:rPr lang="en-US" smtClean="0"/>
              <a:t>‹#›</a:t>
            </a:fld>
            <a:endParaRPr lang="en-US"/>
          </a:p>
        </p:txBody>
      </p:sp>
    </p:spTree>
    <p:extLst>
      <p:ext uri="{BB962C8B-B14F-4D97-AF65-F5344CB8AC3E}">
        <p14:creationId xmlns:p14="http://schemas.microsoft.com/office/powerpoint/2010/main" val="2038964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B8D7C-FFD8-9243-8A55-45EA64F26F2C}"/>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8C10FD01-2250-F948-A428-9A02111093C3}"/>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690F7DEB-6141-9342-9D6A-676F3D0C68D6}"/>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FC7307D7-8755-4945-BFF1-B060DD8441A3}"/>
              </a:ext>
            </a:extLst>
          </p:cNvPr>
          <p:cNvSpPr>
            <a:spLocks noGrp="1"/>
          </p:cNvSpPr>
          <p:nvPr>
            <p:ph type="dt" sz="half" idx="10"/>
          </p:nvPr>
        </p:nvSpPr>
        <p:spPr/>
        <p:txBody>
          <a:bodyPr/>
          <a:lstStyle/>
          <a:p>
            <a:fld id="{2F6AD5CD-EA06-5C44-AD5B-6486E5254FF9}" type="datetimeFigureOut">
              <a:rPr lang="en-US" smtClean="0"/>
              <a:t>3/28/2026</a:t>
            </a:fld>
            <a:endParaRPr lang="en-US"/>
          </a:p>
        </p:txBody>
      </p:sp>
      <p:sp>
        <p:nvSpPr>
          <p:cNvPr id="6" name="Footer Placeholder 5">
            <a:extLst>
              <a:ext uri="{FF2B5EF4-FFF2-40B4-BE49-F238E27FC236}">
                <a16:creationId xmlns:a16="http://schemas.microsoft.com/office/drawing/2014/main" id="{92D6A1BC-6F67-4C42-8EE8-7A40116388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73F60D-B7F5-F640-82DA-7569107A2C09}"/>
              </a:ext>
            </a:extLst>
          </p:cNvPr>
          <p:cNvSpPr>
            <a:spLocks noGrp="1"/>
          </p:cNvSpPr>
          <p:nvPr>
            <p:ph type="sldNum" sz="quarter" idx="12"/>
          </p:nvPr>
        </p:nvSpPr>
        <p:spPr/>
        <p:txBody>
          <a:bodyPr/>
          <a:lstStyle/>
          <a:p>
            <a:fld id="{E711307D-FFDF-624F-A637-0595F0F6D5A2}" type="slidenum">
              <a:rPr lang="en-US" smtClean="0"/>
              <a:t>‹#›</a:t>
            </a:fld>
            <a:endParaRPr lang="en-US"/>
          </a:p>
        </p:txBody>
      </p:sp>
    </p:spTree>
    <p:extLst>
      <p:ext uri="{BB962C8B-B14F-4D97-AF65-F5344CB8AC3E}">
        <p14:creationId xmlns:p14="http://schemas.microsoft.com/office/powerpoint/2010/main" val="3699066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AED00-8868-B94A-98C0-51AA5C9B6F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8297-B149-4C4A-B4BC-8F3A4D4425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724EC4-ECDA-BD41-8EE8-74F1D11357C6}"/>
              </a:ext>
            </a:extLst>
          </p:cNvPr>
          <p:cNvSpPr>
            <a:spLocks noGrp="1"/>
          </p:cNvSpPr>
          <p:nvPr>
            <p:ph type="dt" sz="half" idx="10"/>
          </p:nvPr>
        </p:nvSpPr>
        <p:spPr/>
        <p:txBody>
          <a:bodyPr/>
          <a:lstStyle/>
          <a:p>
            <a:fld id="{2F6AD5CD-EA06-5C44-AD5B-6486E5254FF9}" type="datetimeFigureOut">
              <a:rPr lang="en-US" smtClean="0"/>
              <a:t>3/28/2026</a:t>
            </a:fld>
            <a:endParaRPr lang="en-US"/>
          </a:p>
        </p:txBody>
      </p:sp>
      <p:sp>
        <p:nvSpPr>
          <p:cNvPr id="5" name="Footer Placeholder 4">
            <a:extLst>
              <a:ext uri="{FF2B5EF4-FFF2-40B4-BE49-F238E27FC236}">
                <a16:creationId xmlns:a16="http://schemas.microsoft.com/office/drawing/2014/main" id="{AB8BCB36-90BF-0447-ACC6-D07C25B790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8F62CD-0DE6-6948-A73C-BDE72E43C59B}"/>
              </a:ext>
            </a:extLst>
          </p:cNvPr>
          <p:cNvSpPr>
            <a:spLocks noGrp="1"/>
          </p:cNvSpPr>
          <p:nvPr>
            <p:ph type="sldNum" sz="quarter" idx="12"/>
          </p:nvPr>
        </p:nvSpPr>
        <p:spPr/>
        <p:txBody>
          <a:bodyPr/>
          <a:lstStyle/>
          <a:p>
            <a:fld id="{E711307D-FFDF-624F-A637-0595F0F6D5A2}" type="slidenum">
              <a:rPr lang="en-US" smtClean="0"/>
              <a:t>‹#›</a:t>
            </a:fld>
            <a:endParaRPr lang="en-US"/>
          </a:p>
        </p:txBody>
      </p:sp>
    </p:spTree>
    <p:extLst>
      <p:ext uri="{BB962C8B-B14F-4D97-AF65-F5344CB8AC3E}">
        <p14:creationId xmlns:p14="http://schemas.microsoft.com/office/powerpoint/2010/main" val="2063234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075BDD-37B6-5041-9F28-2BBEE1D59B00}"/>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75E4E1-8369-B845-AA71-C808A0B1283D}"/>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5C735C-D1D6-934E-992B-38C21D3259FE}"/>
              </a:ext>
            </a:extLst>
          </p:cNvPr>
          <p:cNvSpPr>
            <a:spLocks noGrp="1"/>
          </p:cNvSpPr>
          <p:nvPr>
            <p:ph type="dt" sz="half" idx="10"/>
          </p:nvPr>
        </p:nvSpPr>
        <p:spPr/>
        <p:txBody>
          <a:bodyPr/>
          <a:lstStyle/>
          <a:p>
            <a:fld id="{2F6AD5CD-EA06-5C44-AD5B-6486E5254FF9}" type="datetimeFigureOut">
              <a:rPr lang="en-US" smtClean="0"/>
              <a:t>3/28/2026</a:t>
            </a:fld>
            <a:endParaRPr lang="en-US"/>
          </a:p>
        </p:txBody>
      </p:sp>
      <p:sp>
        <p:nvSpPr>
          <p:cNvPr id="5" name="Footer Placeholder 4">
            <a:extLst>
              <a:ext uri="{FF2B5EF4-FFF2-40B4-BE49-F238E27FC236}">
                <a16:creationId xmlns:a16="http://schemas.microsoft.com/office/drawing/2014/main" id="{FD1D581A-D18E-1740-987B-7EF1C1872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F425E6-6E7D-BA46-AA48-FD8877924F9A}"/>
              </a:ext>
            </a:extLst>
          </p:cNvPr>
          <p:cNvSpPr>
            <a:spLocks noGrp="1"/>
          </p:cNvSpPr>
          <p:nvPr>
            <p:ph type="sldNum" sz="quarter" idx="12"/>
          </p:nvPr>
        </p:nvSpPr>
        <p:spPr/>
        <p:txBody>
          <a:bodyPr/>
          <a:lstStyle/>
          <a:p>
            <a:fld id="{E711307D-FFDF-624F-A637-0595F0F6D5A2}" type="slidenum">
              <a:rPr lang="en-US" smtClean="0"/>
              <a:t>‹#›</a:t>
            </a:fld>
            <a:endParaRPr lang="en-US"/>
          </a:p>
        </p:txBody>
      </p:sp>
    </p:spTree>
    <p:extLst>
      <p:ext uri="{BB962C8B-B14F-4D97-AF65-F5344CB8AC3E}">
        <p14:creationId xmlns:p14="http://schemas.microsoft.com/office/powerpoint/2010/main" val="4254645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FD759C-4758-534A-BA3C-F540F5E0E523}"/>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921313-2AF0-0148-8A64-D3F9DAE47B77}"/>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FEFAC4-E2AD-E945-821B-F984AD71124B}"/>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2F6AD5CD-EA06-5C44-AD5B-6486E5254FF9}" type="datetimeFigureOut">
              <a:rPr lang="en-US" smtClean="0"/>
              <a:t>3/28/2026</a:t>
            </a:fld>
            <a:endParaRPr lang="en-US"/>
          </a:p>
        </p:txBody>
      </p:sp>
      <p:sp>
        <p:nvSpPr>
          <p:cNvPr id="5" name="Footer Placeholder 4">
            <a:extLst>
              <a:ext uri="{FF2B5EF4-FFF2-40B4-BE49-F238E27FC236}">
                <a16:creationId xmlns:a16="http://schemas.microsoft.com/office/drawing/2014/main" id="{F3177395-BBC2-1F4C-9D0F-29EB08B495AB}"/>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B71512-1C16-4E44-8679-825E003C9A54}"/>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E711307D-FFDF-624F-A637-0595F0F6D5A2}" type="slidenum">
              <a:rPr lang="en-US" smtClean="0"/>
              <a:t>‹#›</a:t>
            </a:fld>
            <a:endParaRPr lang="en-US"/>
          </a:p>
        </p:txBody>
      </p:sp>
    </p:spTree>
    <p:extLst>
      <p:ext uri="{BB962C8B-B14F-4D97-AF65-F5344CB8AC3E}">
        <p14:creationId xmlns:p14="http://schemas.microsoft.com/office/powerpoint/2010/main" val="1109645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ustomXml" Target="../ink/ink3.xml"/><Relationship Id="rId7" Type="http://schemas.openxmlformats.org/officeDocument/2006/relationships/customXml" Target="../ink/ink5.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customXml" Target="../ink/ink4.xml"/><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customXml" Target="../ink/ink6.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mailto:Benson.rotary5000@gmail.com"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customXml" Target="../ink/ink1.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customXml" Target="../ink/ink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3.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64140"/>
          </a:xfrm>
          <a:custGeom>
            <a:avLst/>
            <a:gdLst/>
            <a:ahLst/>
            <a:cxnLst/>
            <a:rect l="l" t="t" r="r" b="b"/>
            <a:pathLst>
              <a:path w="18288000" h="10264140">
                <a:moveTo>
                  <a:pt x="0" y="0"/>
                </a:moveTo>
                <a:lnTo>
                  <a:pt x="18288000" y="0"/>
                </a:lnTo>
                <a:lnTo>
                  <a:pt x="18288000" y="10264140"/>
                </a:lnTo>
                <a:lnTo>
                  <a:pt x="0" y="10264140"/>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64234" y="-380505"/>
            <a:ext cx="2741457" cy="2065483"/>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337461" y="633219"/>
            <a:ext cx="968052" cy="9680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5065223" y="982710"/>
            <a:ext cx="1031208" cy="103120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4034964" y="0"/>
            <a:ext cx="4253036" cy="2221255"/>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964516" y="9173251"/>
            <a:ext cx="2241769" cy="111374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F7EEC18-8967-CC5B-A8B7-B7075321C41E}"/>
              </a:ext>
            </a:extLst>
          </p:cNvPr>
          <p:cNvPicPr>
            <a:picLocks noChangeAspect="1"/>
          </p:cNvPicPr>
          <p:nvPr/>
        </p:nvPicPr>
        <p:blipFill>
          <a:blip r:embed="rId2"/>
          <a:stretch>
            <a:fillRect/>
          </a:stretch>
        </p:blipFill>
        <p:spPr>
          <a:xfrm>
            <a:off x="-229452" y="-256868"/>
            <a:ext cx="18542033" cy="1080073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406120" y="9679714"/>
            <a:ext cx="1222354" cy="607286"/>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2" name="Ink 1">
                <a:extLst>
                  <a:ext uri="{FF2B5EF4-FFF2-40B4-BE49-F238E27FC236}">
                    <a16:creationId xmlns:a16="http://schemas.microsoft.com/office/drawing/2014/main" id="{0896E749-A467-F181-C273-BA0A5A50EC27}"/>
                  </a:ext>
                </a:extLst>
              </p14:cNvPr>
              <p14:cNvContentPartPr/>
              <p14:nvPr/>
            </p14:nvContentPartPr>
            <p14:xfrm>
              <a:off x="17698959" y="9414557"/>
              <a:ext cx="678600" cy="1160280"/>
            </p14:xfrm>
          </p:contentPart>
        </mc:Choice>
        <mc:Fallback xmlns="">
          <p:pic>
            <p:nvPicPr>
              <p:cNvPr id="2" name="Ink 1">
                <a:extLst>
                  <a:ext uri="{FF2B5EF4-FFF2-40B4-BE49-F238E27FC236}">
                    <a16:creationId xmlns:a16="http://schemas.microsoft.com/office/drawing/2014/main" id="{0896E749-A467-F181-C273-BA0A5A50EC27}"/>
                  </a:ext>
                </a:extLst>
              </p:cNvPr>
              <p:cNvPicPr/>
              <p:nvPr/>
            </p:nvPicPr>
            <p:blipFill>
              <a:blip r:embed="rId4"/>
              <a:stretch>
                <a:fillRect/>
              </a:stretch>
            </p:blipFill>
            <p:spPr>
              <a:xfrm>
                <a:off x="17635959" y="9036557"/>
                <a:ext cx="804240" cy="1915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95565D01-3ABB-4F52-C730-CE5B47C801A4}"/>
                  </a:ext>
                </a:extLst>
              </p14:cNvPr>
              <p14:cNvContentPartPr/>
              <p14:nvPr/>
            </p14:nvContentPartPr>
            <p14:xfrm rot="281402">
              <a:off x="17876096" y="9637029"/>
              <a:ext cx="360686" cy="834496"/>
            </p14:xfrm>
          </p:contentPart>
        </mc:Choice>
        <mc:Fallback xmlns="">
          <p:pic>
            <p:nvPicPr>
              <p:cNvPr id="5" name="Ink 4">
                <a:extLst>
                  <a:ext uri="{FF2B5EF4-FFF2-40B4-BE49-F238E27FC236}">
                    <a16:creationId xmlns:a16="http://schemas.microsoft.com/office/drawing/2014/main" id="{95565D01-3ABB-4F52-C730-CE5B47C801A4}"/>
                  </a:ext>
                </a:extLst>
              </p:cNvPr>
              <p:cNvPicPr/>
              <p:nvPr/>
            </p:nvPicPr>
            <p:blipFill>
              <a:blip r:embed="rId6"/>
              <a:stretch>
                <a:fillRect/>
              </a:stretch>
            </p:blipFill>
            <p:spPr>
              <a:xfrm rot="281402">
                <a:off x="17813102" y="9574028"/>
                <a:ext cx="486314" cy="96013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39C420EB-0174-87BA-C417-7E98FC635EB9}"/>
                  </a:ext>
                </a:extLst>
              </p14:cNvPr>
              <p14:cNvContentPartPr/>
              <p14:nvPr/>
            </p14:nvContentPartPr>
            <p14:xfrm>
              <a:off x="18006399" y="9925757"/>
              <a:ext cx="57600" cy="305640"/>
            </p14:xfrm>
          </p:contentPart>
        </mc:Choice>
        <mc:Fallback xmlns="">
          <p:pic>
            <p:nvPicPr>
              <p:cNvPr id="6" name="Ink 5">
                <a:extLst>
                  <a:ext uri="{FF2B5EF4-FFF2-40B4-BE49-F238E27FC236}">
                    <a16:creationId xmlns:a16="http://schemas.microsoft.com/office/drawing/2014/main" id="{39C420EB-0174-87BA-C417-7E98FC635EB9}"/>
                  </a:ext>
                </a:extLst>
              </p:cNvPr>
              <p:cNvPicPr/>
              <p:nvPr/>
            </p:nvPicPr>
            <p:blipFill>
              <a:blip r:embed="rId8"/>
              <a:stretch>
                <a:fillRect/>
              </a:stretch>
            </p:blipFill>
            <p:spPr>
              <a:xfrm>
                <a:off x="17943399" y="9862757"/>
                <a:ext cx="18324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801E22A5-0EDE-FAD5-3CE2-2980FD5C2EB2}"/>
                  </a:ext>
                </a:extLst>
              </p14:cNvPr>
              <p14:cNvContentPartPr/>
              <p14:nvPr/>
            </p14:nvContentPartPr>
            <p14:xfrm>
              <a:off x="18125919" y="8574677"/>
              <a:ext cx="151920" cy="1881000"/>
            </p14:xfrm>
          </p:contentPart>
        </mc:Choice>
        <mc:Fallback xmlns="">
          <p:pic>
            <p:nvPicPr>
              <p:cNvPr id="8" name="Ink 7">
                <a:extLst>
                  <a:ext uri="{FF2B5EF4-FFF2-40B4-BE49-F238E27FC236}">
                    <a16:creationId xmlns:a16="http://schemas.microsoft.com/office/drawing/2014/main" id="{801E22A5-0EDE-FAD5-3CE2-2980FD5C2EB2}"/>
                  </a:ext>
                </a:extLst>
              </p:cNvPr>
              <p:cNvPicPr/>
              <p:nvPr/>
            </p:nvPicPr>
            <p:blipFill>
              <a:blip r:embed="rId10"/>
              <a:stretch>
                <a:fillRect/>
              </a:stretch>
            </p:blipFill>
            <p:spPr>
              <a:xfrm>
                <a:off x="18062919" y="8511677"/>
                <a:ext cx="277560" cy="2006640"/>
              </a:xfrm>
              <a:prstGeom prst="rect">
                <a:avLst/>
              </a:prstGeom>
            </p:spPr>
          </p:pic>
        </mc:Fallback>
      </mc:AlternateContent>
    </p:spTree>
    <p:extLst>
      <p:ext uri="{BB962C8B-B14F-4D97-AF65-F5344CB8AC3E}">
        <p14:creationId xmlns:p14="http://schemas.microsoft.com/office/powerpoint/2010/main" val="1748901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64234" y="-380505"/>
            <a:ext cx="2741457" cy="2065483"/>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337461" y="633219"/>
            <a:ext cx="968052" cy="9680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5065223" y="982710"/>
            <a:ext cx="1031208" cy="103120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4034964" y="0"/>
            <a:ext cx="4253036" cy="2221255"/>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964516" y="9173251"/>
            <a:ext cx="2241769" cy="111374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D3F0041-CBA2-FEC7-E140-4154CD07AF3A}"/>
              </a:ext>
            </a:extLst>
          </p:cNvPr>
          <p:cNvPicPr>
            <a:picLocks noChangeAspect="1"/>
          </p:cNvPicPr>
          <p:nvPr/>
        </p:nvPicPr>
        <p:blipFill>
          <a:blip r:embed="rId2"/>
          <a:stretch>
            <a:fillRect/>
          </a:stretch>
        </p:blipFill>
        <p:spPr>
          <a:xfrm>
            <a:off x="-412955" y="-261169"/>
            <a:ext cx="18745200" cy="10809338"/>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406120" y="9679714"/>
            <a:ext cx="1222354" cy="607286"/>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9869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9B22E0-3607-07B6-DD03-6FBB13F3C87E}"/>
              </a:ext>
            </a:extLst>
          </p:cNvPr>
          <p:cNvSpPr>
            <a:spLocks noGrp="1"/>
          </p:cNvSpPr>
          <p:nvPr>
            <p:ph type="title"/>
          </p:nvPr>
        </p:nvSpPr>
        <p:spPr>
          <a:xfrm>
            <a:off x="1257300" y="689794"/>
            <a:ext cx="15773400" cy="1506891"/>
          </a:xfrm>
        </p:spPr>
        <p:txBody>
          <a:bodyPr>
            <a:normAutofit/>
          </a:bodyPr>
          <a:lstStyle/>
          <a:p>
            <a:pPr algn="ctr"/>
            <a:r>
              <a:rPr lang="en-US">
                <a:solidFill>
                  <a:srgbClr val="FFFFFF"/>
                </a:solidFill>
              </a:rPr>
              <a:t>Membership</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244" y="2381955"/>
            <a:ext cx="16549512" cy="715257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574CF3C-E297-ACBA-6E8C-2FDF2BD28D00}"/>
              </a:ext>
            </a:extLst>
          </p:cNvPr>
          <p:cNvGraphicFramePr>
            <a:graphicFrameLocks noGrp="1"/>
          </p:cNvGraphicFramePr>
          <p:nvPr>
            <p:ph idx="1"/>
            <p:extLst>
              <p:ext uri="{D42A27DB-BD31-4B8C-83A1-F6EECF244321}">
                <p14:modId xmlns:p14="http://schemas.microsoft.com/office/powerpoint/2010/main" val="438220625"/>
              </p:ext>
            </p:extLst>
          </p:nvPr>
        </p:nvGraphicFramePr>
        <p:xfrm>
          <a:off x="1257300" y="2701366"/>
          <a:ext cx="15773400" cy="6527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1739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865407" y="0"/>
            <a:ext cx="3801614" cy="3777928"/>
          </a:xfrm>
          <a:custGeom>
            <a:avLst/>
            <a:gdLst/>
            <a:ahLst/>
            <a:cxnLst/>
            <a:rect l="l" t="t" r="r" b="b"/>
            <a:pathLst>
              <a:path w="3801614" h="3777928">
                <a:moveTo>
                  <a:pt x="0" y="0"/>
                </a:moveTo>
                <a:lnTo>
                  <a:pt x="3801614" y="0"/>
                </a:lnTo>
                <a:lnTo>
                  <a:pt x="3801614" y="3777928"/>
                </a:lnTo>
                <a:lnTo>
                  <a:pt x="0" y="3777928"/>
                </a:lnTo>
                <a:lnTo>
                  <a:pt x="0" y="0"/>
                </a:lnTo>
                <a:close/>
              </a:path>
            </a:pathLst>
          </a:custGeom>
          <a:blipFill>
            <a:blip r:embed="rId3"/>
            <a:stretch>
              <a:fillRect/>
            </a:stretch>
          </a:blipFill>
        </p:spPr>
        <p:txBody>
          <a:bodyPr/>
          <a:lstStyle/>
          <a:p>
            <a:endParaRPr lang="en-US"/>
          </a:p>
        </p:txBody>
      </p:sp>
      <p:sp>
        <p:nvSpPr>
          <p:cNvPr id="3" name="Freeform 3"/>
          <p:cNvSpPr/>
          <p:nvPr/>
        </p:nvSpPr>
        <p:spPr>
          <a:xfrm>
            <a:off x="14167590" y="8417266"/>
            <a:ext cx="3894455" cy="1682067"/>
          </a:xfrm>
          <a:custGeom>
            <a:avLst/>
            <a:gdLst/>
            <a:ahLst/>
            <a:cxnLst/>
            <a:rect l="l" t="t" r="r" b="b"/>
            <a:pathLst>
              <a:path w="3894455" h="1682067">
                <a:moveTo>
                  <a:pt x="0" y="0"/>
                </a:moveTo>
                <a:lnTo>
                  <a:pt x="3894455" y="0"/>
                </a:lnTo>
                <a:lnTo>
                  <a:pt x="3894455" y="1682068"/>
                </a:lnTo>
                <a:lnTo>
                  <a:pt x="0" y="1682068"/>
                </a:lnTo>
                <a:lnTo>
                  <a:pt x="0" y="0"/>
                </a:lnTo>
                <a:close/>
              </a:path>
            </a:pathLst>
          </a:custGeom>
          <a:blipFill>
            <a:blip r:embed="rId4"/>
            <a:stretch>
              <a:fillRect t="-20824" r="-100000" b="-18221"/>
            </a:stretch>
          </a:blipFill>
        </p:spPr>
        <p:txBody>
          <a:bodyPr/>
          <a:lstStyle/>
          <a:p>
            <a:endParaRPr lang="en-US"/>
          </a:p>
        </p:txBody>
      </p:sp>
      <p:sp>
        <p:nvSpPr>
          <p:cNvPr id="4" name="Freeform 4"/>
          <p:cNvSpPr/>
          <p:nvPr/>
        </p:nvSpPr>
        <p:spPr>
          <a:xfrm>
            <a:off x="7210547" y="5549689"/>
            <a:ext cx="3810794" cy="4075783"/>
          </a:xfrm>
          <a:custGeom>
            <a:avLst/>
            <a:gdLst/>
            <a:ahLst/>
            <a:cxnLst/>
            <a:rect l="l" t="t" r="r" b="b"/>
            <a:pathLst>
              <a:path w="3810794" h="4075783">
                <a:moveTo>
                  <a:pt x="0" y="0"/>
                </a:moveTo>
                <a:lnTo>
                  <a:pt x="3810794" y="0"/>
                </a:lnTo>
                <a:lnTo>
                  <a:pt x="3810794" y="4075783"/>
                </a:lnTo>
                <a:lnTo>
                  <a:pt x="0" y="4075783"/>
                </a:lnTo>
                <a:lnTo>
                  <a:pt x="0" y="0"/>
                </a:lnTo>
                <a:close/>
              </a:path>
            </a:pathLst>
          </a:custGeom>
          <a:blipFill>
            <a:blip r:embed="rId5"/>
            <a:stretch>
              <a:fillRect/>
            </a:stretch>
          </a:blipFill>
        </p:spPr>
        <p:txBody>
          <a:bodyPr/>
          <a:lstStyle/>
          <a:p>
            <a:endParaRPr lang="en-US"/>
          </a:p>
        </p:txBody>
      </p:sp>
      <p:sp>
        <p:nvSpPr>
          <p:cNvPr id="5" name="Freeform 5"/>
          <p:cNvSpPr/>
          <p:nvPr/>
        </p:nvSpPr>
        <p:spPr>
          <a:xfrm>
            <a:off x="13603684" y="2741015"/>
            <a:ext cx="3857895" cy="4075783"/>
          </a:xfrm>
          <a:custGeom>
            <a:avLst/>
            <a:gdLst/>
            <a:ahLst/>
            <a:cxnLst/>
            <a:rect l="l" t="t" r="r" b="b"/>
            <a:pathLst>
              <a:path w="3857895" h="4075783">
                <a:moveTo>
                  <a:pt x="0" y="0"/>
                </a:moveTo>
                <a:lnTo>
                  <a:pt x="3857895" y="0"/>
                </a:lnTo>
                <a:lnTo>
                  <a:pt x="3857895" y="4075783"/>
                </a:lnTo>
                <a:lnTo>
                  <a:pt x="0" y="4075783"/>
                </a:lnTo>
                <a:lnTo>
                  <a:pt x="0" y="0"/>
                </a:lnTo>
                <a:close/>
              </a:path>
            </a:pathLst>
          </a:custGeom>
          <a:blipFill>
            <a:blip r:embed="rId6"/>
            <a:stretch>
              <a:fillRect/>
            </a:stretch>
          </a:blipFill>
        </p:spPr>
        <p:txBody>
          <a:bodyPr/>
          <a:lstStyle/>
          <a:p>
            <a:endParaRPr lang="en-US"/>
          </a:p>
        </p:txBody>
      </p:sp>
      <p:sp>
        <p:nvSpPr>
          <p:cNvPr id="6" name="Freeform 6"/>
          <p:cNvSpPr/>
          <p:nvPr/>
        </p:nvSpPr>
        <p:spPr>
          <a:xfrm>
            <a:off x="428135" y="2891691"/>
            <a:ext cx="4256203" cy="4027230"/>
          </a:xfrm>
          <a:custGeom>
            <a:avLst/>
            <a:gdLst/>
            <a:ahLst/>
            <a:cxnLst/>
            <a:rect l="l" t="t" r="r" b="b"/>
            <a:pathLst>
              <a:path w="4256203" h="4027230">
                <a:moveTo>
                  <a:pt x="0" y="0"/>
                </a:moveTo>
                <a:lnTo>
                  <a:pt x="4256203" y="0"/>
                </a:lnTo>
                <a:lnTo>
                  <a:pt x="4256203" y="4027230"/>
                </a:lnTo>
                <a:lnTo>
                  <a:pt x="0" y="4027230"/>
                </a:lnTo>
                <a:lnTo>
                  <a:pt x="0" y="0"/>
                </a:lnTo>
                <a:close/>
              </a:path>
            </a:pathLst>
          </a:custGeom>
          <a:blipFill>
            <a:blip r:embed="rId7"/>
            <a:stretch>
              <a:fillRect/>
            </a:stretch>
          </a:blipFill>
        </p:spPr>
        <p:txBody>
          <a:bodyPr/>
          <a:lstStyle/>
          <a:p>
            <a:endParaRPr lang="en-US"/>
          </a:p>
        </p:txBody>
      </p:sp>
      <p:pic>
        <p:nvPicPr>
          <p:cNvPr id="7" name="Picture 7"/>
          <p:cNvPicPr>
            <a:picLocks noChangeAspect="1"/>
          </p:cNvPicPr>
          <p:nvPr/>
        </p:nvPicPr>
        <p:blipFill>
          <a:blip r:embed="rId8"/>
          <a:srcRect/>
          <a:stretch>
            <a:fillRect/>
          </a:stretch>
        </p:blipFill>
        <p:spPr>
          <a:xfrm rot="-1423966">
            <a:off x="11187695" y="6105420"/>
            <a:ext cx="2080771" cy="530597"/>
          </a:xfrm>
          <a:prstGeom prst="rect">
            <a:avLst/>
          </a:prstGeom>
        </p:spPr>
      </p:pic>
      <p:pic>
        <p:nvPicPr>
          <p:cNvPr id="8" name="Picture 8"/>
          <p:cNvPicPr>
            <a:picLocks noChangeAspect="1"/>
          </p:cNvPicPr>
          <p:nvPr/>
        </p:nvPicPr>
        <p:blipFill>
          <a:blip r:embed="rId8"/>
          <a:srcRect/>
          <a:stretch>
            <a:fillRect/>
          </a:stretch>
        </p:blipFill>
        <p:spPr>
          <a:xfrm rot="-5256155">
            <a:off x="8477809" y="4742581"/>
            <a:ext cx="1276270" cy="325449"/>
          </a:xfrm>
          <a:prstGeom prst="rect">
            <a:avLst/>
          </a:prstGeom>
        </p:spPr>
      </p:pic>
      <p:pic>
        <p:nvPicPr>
          <p:cNvPr id="9" name="Picture 9"/>
          <p:cNvPicPr>
            <a:picLocks noChangeAspect="1"/>
          </p:cNvPicPr>
          <p:nvPr/>
        </p:nvPicPr>
        <p:blipFill>
          <a:blip r:embed="rId8"/>
          <a:srcRect/>
          <a:stretch>
            <a:fillRect/>
          </a:stretch>
        </p:blipFill>
        <p:spPr>
          <a:xfrm rot="-9179744">
            <a:off x="4817271" y="6058241"/>
            <a:ext cx="2080771" cy="530597"/>
          </a:xfrm>
          <a:prstGeom prst="rect">
            <a:avLst/>
          </a:prstGeom>
        </p:spPr>
      </p:pic>
      <p:sp>
        <p:nvSpPr>
          <p:cNvPr id="10" name="TextBox 10"/>
          <p:cNvSpPr txBox="1"/>
          <p:nvPr/>
        </p:nvSpPr>
        <p:spPr>
          <a:xfrm>
            <a:off x="5788493" y="3561320"/>
            <a:ext cx="6276351" cy="510901"/>
          </a:xfrm>
          <a:prstGeom prst="rect">
            <a:avLst/>
          </a:prstGeom>
        </p:spPr>
        <p:txBody>
          <a:bodyPr lIns="0" tIns="0" rIns="0" bIns="0" rtlCol="0" anchor="t">
            <a:spAutoFit/>
          </a:bodyPr>
          <a:lstStyle/>
          <a:p>
            <a:pPr algn="ctr">
              <a:lnSpc>
                <a:spcPts val="4193"/>
              </a:lnSpc>
            </a:pPr>
            <a:r>
              <a:rPr lang="en-US" sz="2995" b="1">
                <a:solidFill>
                  <a:srgbClr val="000000"/>
                </a:solidFill>
                <a:latin typeface="Frutiger Bold"/>
                <a:ea typeface="Frutiger Bold"/>
                <a:cs typeface="Frutiger Bold"/>
                <a:sym typeface="Frutiger Bold"/>
              </a:rPr>
              <a:t>Increase Impact</a:t>
            </a:r>
          </a:p>
        </p:txBody>
      </p:sp>
      <p:sp>
        <p:nvSpPr>
          <p:cNvPr id="11" name="TextBox 11"/>
          <p:cNvSpPr txBox="1"/>
          <p:nvPr/>
        </p:nvSpPr>
        <p:spPr>
          <a:xfrm>
            <a:off x="6090058" y="9394507"/>
            <a:ext cx="6138023" cy="523875"/>
          </a:xfrm>
          <a:prstGeom prst="rect">
            <a:avLst/>
          </a:prstGeom>
        </p:spPr>
        <p:txBody>
          <a:bodyPr lIns="0" tIns="0" rIns="0" bIns="0" rtlCol="0" anchor="t">
            <a:spAutoFit/>
          </a:bodyPr>
          <a:lstStyle/>
          <a:p>
            <a:pPr algn="ctr">
              <a:lnSpc>
                <a:spcPts val="4200"/>
              </a:lnSpc>
            </a:pPr>
            <a:r>
              <a:rPr lang="en-US" sz="3000" b="1">
                <a:solidFill>
                  <a:srgbClr val="000000"/>
                </a:solidFill>
                <a:latin typeface="Frutiger Bold"/>
                <a:ea typeface="Frutiger Bold"/>
                <a:cs typeface="Frutiger Bold"/>
                <a:sym typeface="Frutiger Bold"/>
              </a:rPr>
              <a:t>Expand Our Reach</a:t>
            </a:r>
          </a:p>
        </p:txBody>
      </p:sp>
      <p:sp>
        <p:nvSpPr>
          <p:cNvPr id="12" name="TextBox 12"/>
          <p:cNvSpPr txBox="1"/>
          <p:nvPr/>
        </p:nvSpPr>
        <p:spPr>
          <a:xfrm>
            <a:off x="13003218" y="6750123"/>
            <a:ext cx="5058827" cy="1057275"/>
          </a:xfrm>
          <a:prstGeom prst="rect">
            <a:avLst/>
          </a:prstGeom>
        </p:spPr>
        <p:txBody>
          <a:bodyPr lIns="0" tIns="0" rIns="0" bIns="0" rtlCol="0" anchor="t">
            <a:spAutoFit/>
          </a:bodyPr>
          <a:lstStyle/>
          <a:p>
            <a:pPr algn="ctr">
              <a:lnSpc>
                <a:spcPts val="4200"/>
              </a:lnSpc>
            </a:pPr>
            <a:r>
              <a:rPr lang="en-US" sz="3000" b="1">
                <a:solidFill>
                  <a:srgbClr val="000000"/>
                </a:solidFill>
                <a:latin typeface="Frutiger Bold"/>
                <a:ea typeface="Frutiger Bold"/>
                <a:cs typeface="Frutiger Bold"/>
                <a:sym typeface="Frutiger Bold"/>
              </a:rPr>
              <a:t>Enhance Participant Engagement</a:t>
            </a:r>
          </a:p>
        </p:txBody>
      </p:sp>
      <p:sp>
        <p:nvSpPr>
          <p:cNvPr id="13" name="TextBox 13"/>
          <p:cNvSpPr txBox="1"/>
          <p:nvPr/>
        </p:nvSpPr>
        <p:spPr>
          <a:xfrm>
            <a:off x="733373" y="6965632"/>
            <a:ext cx="3645727" cy="1057275"/>
          </a:xfrm>
          <a:prstGeom prst="rect">
            <a:avLst/>
          </a:prstGeom>
        </p:spPr>
        <p:txBody>
          <a:bodyPr lIns="0" tIns="0" rIns="0" bIns="0" rtlCol="0" anchor="t">
            <a:spAutoFit/>
          </a:bodyPr>
          <a:lstStyle/>
          <a:p>
            <a:pPr algn="ctr">
              <a:lnSpc>
                <a:spcPts val="4200"/>
              </a:lnSpc>
            </a:pPr>
            <a:r>
              <a:rPr lang="en-US" sz="3000" b="1">
                <a:solidFill>
                  <a:srgbClr val="000000"/>
                </a:solidFill>
                <a:latin typeface="Frutiger Bold"/>
                <a:ea typeface="Frutiger Bold"/>
                <a:cs typeface="Frutiger Bold"/>
                <a:sym typeface="Frutiger Bold"/>
              </a:rPr>
              <a:t>Increase Our Ability to Adapt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E826A647-B8E3-FA95-5951-C6965F49E331}"/>
              </a:ext>
            </a:extLst>
          </p:cNvPr>
          <p:cNvPicPr>
            <a:picLocks noChangeAspect="1"/>
          </p:cNvPicPr>
          <p:nvPr/>
        </p:nvPicPr>
        <p:blipFill>
          <a:blip r:embed="rId2"/>
          <a:srcRect t="32057" b="19780"/>
          <a:stretch>
            <a:fillRect/>
          </a:stretch>
        </p:blipFill>
        <p:spPr>
          <a:xfrm>
            <a:off x="295275" y="260277"/>
            <a:ext cx="17697450" cy="9769144"/>
          </a:xfrm>
          <a:prstGeom prst="rect">
            <a:avLst/>
          </a:prstGeom>
        </p:spPr>
      </p:pic>
    </p:spTree>
    <p:extLst>
      <p:ext uri="{BB962C8B-B14F-4D97-AF65-F5344CB8AC3E}">
        <p14:creationId xmlns:p14="http://schemas.microsoft.com/office/powerpoint/2010/main" val="1559312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33D6AE30-1398-C9BB-E1A2-A0DF6058FDBF}"/>
              </a:ext>
            </a:extLst>
          </p:cNvPr>
          <p:cNvPicPr>
            <a:picLocks noChangeAspect="1"/>
          </p:cNvPicPr>
          <p:nvPr/>
        </p:nvPicPr>
        <p:blipFill>
          <a:blip r:embed="rId2"/>
          <a:srcRect r="427" b="1"/>
          <a:stretch>
            <a:fillRect/>
          </a:stretch>
        </p:blipFill>
        <p:spPr>
          <a:xfrm>
            <a:off x="20" y="1923"/>
            <a:ext cx="18287980" cy="10285077"/>
          </a:xfrm>
          <a:prstGeom prst="rect">
            <a:avLst/>
          </a:prstGeom>
        </p:spPr>
      </p:pic>
    </p:spTree>
    <p:extLst>
      <p:ext uri="{BB962C8B-B14F-4D97-AF65-F5344CB8AC3E}">
        <p14:creationId xmlns:p14="http://schemas.microsoft.com/office/powerpoint/2010/main" val="3234466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D5F261-84C7-A4EB-3246-CE309976FD24}"/>
              </a:ext>
            </a:extLst>
          </p:cNvPr>
          <p:cNvPicPr>
            <a:picLocks noChangeAspect="1"/>
          </p:cNvPicPr>
          <p:nvPr/>
        </p:nvPicPr>
        <p:blipFill>
          <a:blip r:embed="rId2"/>
          <a:stretch>
            <a:fillRect/>
          </a:stretch>
        </p:blipFill>
        <p:spPr>
          <a:xfrm>
            <a:off x="4301932" y="28268"/>
            <a:ext cx="8229600" cy="8244118"/>
          </a:xfrm>
          <a:prstGeom prst="rect">
            <a:avLst/>
          </a:prstGeom>
        </p:spPr>
      </p:pic>
      <p:pic>
        <p:nvPicPr>
          <p:cNvPr id="5" name="Picture 4">
            <a:extLst>
              <a:ext uri="{FF2B5EF4-FFF2-40B4-BE49-F238E27FC236}">
                <a16:creationId xmlns:a16="http://schemas.microsoft.com/office/drawing/2014/main" id="{FD25C1FE-90A2-DD49-5A23-01E32AD17674}"/>
              </a:ext>
            </a:extLst>
          </p:cNvPr>
          <p:cNvPicPr>
            <a:picLocks noChangeAspect="1"/>
          </p:cNvPicPr>
          <p:nvPr/>
        </p:nvPicPr>
        <p:blipFill>
          <a:blip r:embed="rId3"/>
          <a:stretch>
            <a:fillRect/>
          </a:stretch>
        </p:blipFill>
        <p:spPr>
          <a:xfrm>
            <a:off x="9899411" y="6210300"/>
            <a:ext cx="8388589" cy="3810000"/>
          </a:xfrm>
          <a:prstGeom prst="rect">
            <a:avLst/>
          </a:prstGeom>
        </p:spPr>
      </p:pic>
      <p:pic>
        <p:nvPicPr>
          <p:cNvPr id="7" name="Picture 6">
            <a:extLst>
              <a:ext uri="{FF2B5EF4-FFF2-40B4-BE49-F238E27FC236}">
                <a16:creationId xmlns:a16="http://schemas.microsoft.com/office/drawing/2014/main" id="{7CBD24F7-6898-DC20-9143-5C3FA1055C38}"/>
              </a:ext>
            </a:extLst>
          </p:cNvPr>
          <p:cNvPicPr>
            <a:picLocks noChangeAspect="1"/>
          </p:cNvPicPr>
          <p:nvPr/>
        </p:nvPicPr>
        <p:blipFill>
          <a:blip r:embed="rId4"/>
          <a:stretch>
            <a:fillRect/>
          </a:stretch>
        </p:blipFill>
        <p:spPr>
          <a:xfrm>
            <a:off x="-34413" y="0"/>
            <a:ext cx="4326513" cy="3924300"/>
          </a:xfrm>
          <a:prstGeom prst="rect">
            <a:avLst/>
          </a:prstGeom>
        </p:spPr>
      </p:pic>
    </p:spTree>
    <p:extLst>
      <p:ext uri="{BB962C8B-B14F-4D97-AF65-F5344CB8AC3E}">
        <p14:creationId xmlns:p14="http://schemas.microsoft.com/office/powerpoint/2010/main" val="4160698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0F86A2-8AE3-31BA-1F95-985634D860BD}"/>
              </a:ext>
            </a:extLst>
          </p:cNvPr>
          <p:cNvPicPr>
            <a:picLocks noChangeAspect="1"/>
          </p:cNvPicPr>
          <p:nvPr/>
        </p:nvPicPr>
        <p:blipFill>
          <a:blip r:embed="rId2"/>
          <a:stretch>
            <a:fillRect/>
          </a:stretch>
        </p:blipFill>
        <p:spPr>
          <a:xfrm>
            <a:off x="-12290" y="13519"/>
            <a:ext cx="3829584" cy="3820058"/>
          </a:xfrm>
          <a:prstGeom prst="rect">
            <a:avLst/>
          </a:prstGeom>
        </p:spPr>
      </p:pic>
      <p:pic>
        <p:nvPicPr>
          <p:cNvPr id="5" name="Picture 4">
            <a:extLst>
              <a:ext uri="{FF2B5EF4-FFF2-40B4-BE49-F238E27FC236}">
                <a16:creationId xmlns:a16="http://schemas.microsoft.com/office/drawing/2014/main" id="{AB137913-DBE1-890B-EDA4-90C598BD4461}"/>
              </a:ext>
            </a:extLst>
          </p:cNvPr>
          <p:cNvPicPr>
            <a:picLocks noChangeAspect="1"/>
          </p:cNvPicPr>
          <p:nvPr/>
        </p:nvPicPr>
        <p:blipFill>
          <a:blip r:embed="rId3"/>
          <a:stretch>
            <a:fillRect/>
          </a:stretch>
        </p:blipFill>
        <p:spPr>
          <a:xfrm rot="5400000">
            <a:off x="7526593" y="-1104901"/>
            <a:ext cx="7086600" cy="14401802"/>
          </a:xfrm>
          <a:prstGeom prst="rect">
            <a:avLst/>
          </a:prstGeom>
        </p:spPr>
      </p:pic>
    </p:spTree>
    <p:extLst>
      <p:ext uri="{BB962C8B-B14F-4D97-AF65-F5344CB8AC3E}">
        <p14:creationId xmlns:p14="http://schemas.microsoft.com/office/powerpoint/2010/main" val="2199836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B16760-8568-5616-A5AF-1E9A1930E437}"/>
              </a:ext>
            </a:extLst>
          </p:cNvPr>
          <p:cNvPicPr>
            <a:picLocks noChangeAspect="1"/>
          </p:cNvPicPr>
          <p:nvPr/>
        </p:nvPicPr>
        <p:blipFill>
          <a:blip r:embed="rId2"/>
          <a:stretch>
            <a:fillRect/>
          </a:stretch>
        </p:blipFill>
        <p:spPr>
          <a:xfrm>
            <a:off x="0" y="-13519"/>
            <a:ext cx="12284883" cy="6120582"/>
          </a:xfrm>
          <a:prstGeom prst="rect">
            <a:avLst/>
          </a:prstGeom>
        </p:spPr>
      </p:pic>
      <p:pic>
        <p:nvPicPr>
          <p:cNvPr id="5" name="Picture 4">
            <a:extLst>
              <a:ext uri="{FF2B5EF4-FFF2-40B4-BE49-F238E27FC236}">
                <a16:creationId xmlns:a16="http://schemas.microsoft.com/office/drawing/2014/main" id="{6D09BFC4-AF15-4D35-2B5C-32D607B018A2}"/>
              </a:ext>
            </a:extLst>
          </p:cNvPr>
          <p:cNvPicPr>
            <a:picLocks noChangeAspect="1"/>
          </p:cNvPicPr>
          <p:nvPr/>
        </p:nvPicPr>
        <p:blipFill>
          <a:blip r:embed="rId3"/>
          <a:stretch>
            <a:fillRect/>
          </a:stretch>
        </p:blipFill>
        <p:spPr>
          <a:xfrm>
            <a:off x="12284883" y="1714500"/>
            <a:ext cx="4933859" cy="8367827"/>
          </a:xfrm>
          <a:prstGeom prst="rect">
            <a:avLst/>
          </a:prstGeom>
        </p:spPr>
      </p:pic>
    </p:spTree>
    <p:extLst>
      <p:ext uri="{BB962C8B-B14F-4D97-AF65-F5344CB8AC3E}">
        <p14:creationId xmlns:p14="http://schemas.microsoft.com/office/powerpoint/2010/main" val="693816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71DBC5-4B34-71B4-0A5E-36DEF228270E}"/>
              </a:ext>
            </a:extLst>
          </p:cNvPr>
          <p:cNvPicPr>
            <a:picLocks noChangeAspect="1"/>
          </p:cNvPicPr>
          <p:nvPr/>
        </p:nvPicPr>
        <p:blipFill>
          <a:blip r:embed="rId2"/>
          <a:stretch>
            <a:fillRect/>
          </a:stretch>
        </p:blipFill>
        <p:spPr>
          <a:xfrm>
            <a:off x="2590800" y="800099"/>
            <a:ext cx="13030200" cy="8182965"/>
          </a:xfrm>
          <a:prstGeom prst="rect">
            <a:avLst/>
          </a:prstGeom>
        </p:spPr>
      </p:pic>
      <p:sp>
        <p:nvSpPr>
          <p:cNvPr id="4" name="TextBox 3">
            <a:extLst>
              <a:ext uri="{FF2B5EF4-FFF2-40B4-BE49-F238E27FC236}">
                <a16:creationId xmlns:a16="http://schemas.microsoft.com/office/drawing/2014/main" id="{2219547F-0F65-DAC2-07E6-C39ABC326EC1}"/>
              </a:ext>
            </a:extLst>
          </p:cNvPr>
          <p:cNvSpPr txBox="1"/>
          <p:nvPr/>
        </p:nvSpPr>
        <p:spPr>
          <a:xfrm>
            <a:off x="4686300" y="9132958"/>
            <a:ext cx="8915400" cy="707886"/>
          </a:xfrm>
          <a:prstGeom prst="rect">
            <a:avLst/>
          </a:prstGeom>
          <a:noFill/>
        </p:spPr>
        <p:txBody>
          <a:bodyPr wrap="square" rtlCol="0">
            <a:spAutoFit/>
          </a:bodyPr>
          <a:lstStyle/>
          <a:p>
            <a:r>
              <a:rPr lang="en-US" sz="4000" dirty="0"/>
              <a:t>3-year rolling goals – 6 priority Goals</a:t>
            </a:r>
          </a:p>
        </p:txBody>
      </p:sp>
    </p:spTree>
    <p:extLst>
      <p:ext uri="{BB962C8B-B14F-4D97-AF65-F5344CB8AC3E}">
        <p14:creationId xmlns:p14="http://schemas.microsoft.com/office/powerpoint/2010/main" val="2066823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5143500" y="3048966"/>
            <a:ext cx="10287000" cy="4189069"/>
          </a:xfrm>
          <a:custGeom>
            <a:avLst/>
            <a:gdLst/>
            <a:ahLst/>
            <a:cxnLst/>
            <a:rect l="l" t="t" r="r" b="b"/>
            <a:pathLst>
              <a:path w="10287000" h="4189069">
                <a:moveTo>
                  <a:pt x="0" y="0"/>
                </a:moveTo>
                <a:lnTo>
                  <a:pt x="10287000" y="0"/>
                </a:lnTo>
                <a:lnTo>
                  <a:pt x="10287000" y="4189068"/>
                </a:lnTo>
                <a:lnTo>
                  <a:pt x="0" y="4189068"/>
                </a:lnTo>
                <a:lnTo>
                  <a:pt x="0" y="0"/>
                </a:lnTo>
                <a:close/>
              </a:path>
            </a:pathLst>
          </a:custGeom>
          <a:blipFill>
            <a:blip r:embed="rId3"/>
            <a:stretch>
              <a:fillRect b="-37824"/>
            </a:stretch>
          </a:blipFill>
        </p:spPr>
        <p:txBody>
          <a:bodyPr/>
          <a:lstStyle/>
          <a:p>
            <a:endParaRPr lang="en-US"/>
          </a:p>
        </p:txBody>
      </p:sp>
      <p:sp>
        <p:nvSpPr>
          <p:cNvPr id="3" name="Freeform 3"/>
          <p:cNvSpPr/>
          <p:nvPr/>
        </p:nvSpPr>
        <p:spPr>
          <a:xfrm>
            <a:off x="14123804" y="8417266"/>
            <a:ext cx="3894455" cy="1682067"/>
          </a:xfrm>
          <a:custGeom>
            <a:avLst/>
            <a:gdLst/>
            <a:ahLst/>
            <a:cxnLst/>
            <a:rect l="l" t="t" r="r" b="b"/>
            <a:pathLst>
              <a:path w="3894455" h="1682067">
                <a:moveTo>
                  <a:pt x="0" y="0"/>
                </a:moveTo>
                <a:lnTo>
                  <a:pt x="3894455" y="0"/>
                </a:lnTo>
                <a:lnTo>
                  <a:pt x="3894455" y="1682068"/>
                </a:lnTo>
                <a:lnTo>
                  <a:pt x="0" y="1682068"/>
                </a:lnTo>
                <a:lnTo>
                  <a:pt x="0" y="0"/>
                </a:lnTo>
                <a:close/>
              </a:path>
            </a:pathLst>
          </a:custGeom>
          <a:blipFill>
            <a:blip r:embed="rId4"/>
            <a:stretch>
              <a:fillRect t="-20824" r="-100000" b="-18221"/>
            </a:stretch>
          </a:blipFill>
        </p:spPr>
        <p:txBody>
          <a:bodyPr/>
          <a:lstStyle/>
          <a:p>
            <a:endParaRPr lang="en-US"/>
          </a:p>
        </p:txBody>
      </p:sp>
      <p:pic>
        <p:nvPicPr>
          <p:cNvPr id="9" name="Picture 8">
            <a:extLst>
              <a:ext uri="{FF2B5EF4-FFF2-40B4-BE49-F238E27FC236}">
                <a16:creationId xmlns:a16="http://schemas.microsoft.com/office/drawing/2014/main" id="{48EB6212-04A4-C2A6-024D-DB6076837F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5447" y="2019300"/>
            <a:ext cx="10197105" cy="4038600"/>
          </a:xfrm>
          <a:prstGeom prst="rect">
            <a:avLst/>
          </a:prstGeom>
        </p:spPr>
      </p:pic>
      <p:sp>
        <p:nvSpPr>
          <p:cNvPr id="10" name="TextBox 9">
            <a:extLst>
              <a:ext uri="{FF2B5EF4-FFF2-40B4-BE49-F238E27FC236}">
                <a16:creationId xmlns:a16="http://schemas.microsoft.com/office/drawing/2014/main" id="{9A8844A3-08CC-AA30-335D-110B954A6050}"/>
              </a:ext>
            </a:extLst>
          </p:cNvPr>
          <p:cNvSpPr txBox="1"/>
          <p:nvPr/>
        </p:nvSpPr>
        <p:spPr>
          <a:xfrm>
            <a:off x="4648200" y="5721131"/>
            <a:ext cx="9144000" cy="2862322"/>
          </a:xfrm>
          <a:prstGeom prst="rect">
            <a:avLst/>
          </a:prstGeom>
          <a:noFill/>
        </p:spPr>
        <p:txBody>
          <a:bodyPr wrap="square" rtlCol="0">
            <a:spAutoFit/>
          </a:bodyPr>
          <a:lstStyle/>
          <a:p>
            <a:pPr algn="ctr"/>
            <a:r>
              <a:rPr lang="haw-US" sz="3600" b="1" dirty="0"/>
              <a:t>Benson Medina</a:t>
            </a:r>
          </a:p>
          <a:p>
            <a:pPr algn="ctr"/>
            <a:r>
              <a:rPr lang="haw-US" sz="3600" dirty="0"/>
              <a:t>Rotary Club of South Hilo</a:t>
            </a:r>
          </a:p>
          <a:p>
            <a:pPr algn="ctr"/>
            <a:r>
              <a:rPr lang="haw-US" sz="3600" dirty="0"/>
              <a:t>District Governor 2026-2027</a:t>
            </a:r>
          </a:p>
          <a:p>
            <a:pPr algn="ctr"/>
            <a:r>
              <a:rPr lang="haw-US" sz="3600" dirty="0">
                <a:hlinkClick r:id="rId6"/>
              </a:rPr>
              <a:t>benson.rotary5000@gmail.com</a:t>
            </a:r>
            <a:endParaRPr lang="haw-US" sz="3600" dirty="0"/>
          </a:p>
          <a:p>
            <a:pPr algn="ctr"/>
            <a:r>
              <a:rPr lang="haw-US" sz="3600" b="1" dirty="0"/>
              <a:t>808-286-6559</a:t>
            </a:r>
            <a:endParaRPr lang="en-US" sz="3600" b="1" dirty="0"/>
          </a:p>
        </p:txBody>
      </p:sp>
      <p:pic>
        <p:nvPicPr>
          <p:cNvPr id="6" name="Picture 5">
            <a:extLst>
              <a:ext uri="{FF2B5EF4-FFF2-40B4-BE49-F238E27FC236}">
                <a16:creationId xmlns:a16="http://schemas.microsoft.com/office/drawing/2014/main" id="{485393F6-555A-58C2-10B4-E16B54452D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200" y="571500"/>
            <a:ext cx="3448531" cy="490606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5143500" y="3048966"/>
            <a:ext cx="10287000" cy="4189069"/>
          </a:xfrm>
          <a:custGeom>
            <a:avLst/>
            <a:gdLst/>
            <a:ahLst/>
            <a:cxnLst/>
            <a:rect l="l" t="t" r="r" b="b"/>
            <a:pathLst>
              <a:path w="10287000" h="4189069">
                <a:moveTo>
                  <a:pt x="0" y="0"/>
                </a:moveTo>
                <a:lnTo>
                  <a:pt x="10287000" y="0"/>
                </a:lnTo>
                <a:lnTo>
                  <a:pt x="10287000" y="4189068"/>
                </a:lnTo>
                <a:lnTo>
                  <a:pt x="0" y="4189068"/>
                </a:lnTo>
                <a:lnTo>
                  <a:pt x="0" y="0"/>
                </a:lnTo>
                <a:close/>
              </a:path>
            </a:pathLst>
          </a:custGeom>
          <a:blipFill>
            <a:blip r:embed="rId2"/>
            <a:stretch>
              <a:fillRect b="-37824"/>
            </a:stretch>
          </a:blipFill>
        </p:spPr>
        <p:txBody>
          <a:bodyPr/>
          <a:lstStyle/>
          <a:p>
            <a:endParaRPr lang="en-US"/>
          </a:p>
        </p:txBody>
      </p:sp>
      <p:sp>
        <p:nvSpPr>
          <p:cNvPr id="3" name="Freeform 3"/>
          <p:cNvSpPr/>
          <p:nvPr/>
        </p:nvSpPr>
        <p:spPr>
          <a:xfrm>
            <a:off x="14123804" y="8417266"/>
            <a:ext cx="3894455" cy="1682067"/>
          </a:xfrm>
          <a:custGeom>
            <a:avLst/>
            <a:gdLst/>
            <a:ahLst/>
            <a:cxnLst/>
            <a:rect l="l" t="t" r="r" b="b"/>
            <a:pathLst>
              <a:path w="3894455" h="1682067">
                <a:moveTo>
                  <a:pt x="0" y="0"/>
                </a:moveTo>
                <a:lnTo>
                  <a:pt x="3894455" y="0"/>
                </a:lnTo>
                <a:lnTo>
                  <a:pt x="3894455" y="1682068"/>
                </a:lnTo>
                <a:lnTo>
                  <a:pt x="0" y="1682068"/>
                </a:lnTo>
                <a:lnTo>
                  <a:pt x="0" y="0"/>
                </a:lnTo>
                <a:close/>
              </a:path>
            </a:pathLst>
          </a:custGeom>
          <a:blipFill>
            <a:blip r:embed="rId3"/>
            <a:stretch>
              <a:fillRect t="-20824" r="-100000" b="-18221"/>
            </a:stretch>
          </a:blipFill>
        </p:spPr>
        <p:txBody>
          <a:bodyPr/>
          <a:lstStyle/>
          <a:p>
            <a:endParaRPr lang="en-US"/>
          </a:p>
        </p:txBody>
      </p:sp>
      <p:sp>
        <p:nvSpPr>
          <p:cNvPr id="4" name="Freeform 4"/>
          <p:cNvSpPr/>
          <p:nvPr/>
        </p:nvSpPr>
        <p:spPr>
          <a:xfrm>
            <a:off x="2590800" y="-39493"/>
            <a:ext cx="11336026" cy="3828028"/>
          </a:xfrm>
          <a:custGeom>
            <a:avLst/>
            <a:gdLst/>
            <a:ahLst/>
            <a:cxnLst/>
            <a:rect l="l" t="t" r="r" b="b"/>
            <a:pathLst>
              <a:path w="8874424" h="2540735">
                <a:moveTo>
                  <a:pt x="0" y="0"/>
                </a:moveTo>
                <a:lnTo>
                  <a:pt x="8874424" y="0"/>
                </a:lnTo>
                <a:lnTo>
                  <a:pt x="8874424" y="2540735"/>
                </a:lnTo>
                <a:lnTo>
                  <a:pt x="0" y="2540735"/>
                </a:lnTo>
                <a:lnTo>
                  <a:pt x="0" y="0"/>
                </a:lnTo>
                <a:close/>
              </a:path>
            </a:pathLst>
          </a:custGeom>
          <a:blipFill>
            <a:blip r:embed="rId4"/>
            <a:stretch>
              <a:fillRect/>
            </a:stretch>
          </a:blipFill>
        </p:spPr>
        <p:txBody>
          <a:bodyPr/>
          <a:lstStyle/>
          <a:p>
            <a:endParaRPr lang="en-US"/>
          </a:p>
        </p:txBody>
      </p:sp>
      <p:sp>
        <p:nvSpPr>
          <p:cNvPr id="5" name="Freeform 5"/>
          <p:cNvSpPr/>
          <p:nvPr/>
        </p:nvSpPr>
        <p:spPr>
          <a:xfrm>
            <a:off x="2710456" y="3449073"/>
            <a:ext cx="9935235" cy="3828027"/>
          </a:xfrm>
          <a:custGeom>
            <a:avLst/>
            <a:gdLst/>
            <a:ahLst/>
            <a:cxnLst/>
            <a:rect l="l" t="t" r="r" b="b"/>
            <a:pathLst>
              <a:path w="5860842" h="2598844">
                <a:moveTo>
                  <a:pt x="0" y="0"/>
                </a:moveTo>
                <a:lnTo>
                  <a:pt x="5860842" y="0"/>
                </a:lnTo>
                <a:lnTo>
                  <a:pt x="5860842" y="2598844"/>
                </a:lnTo>
                <a:lnTo>
                  <a:pt x="0" y="2598844"/>
                </a:lnTo>
                <a:lnTo>
                  <a:pt x="0" y="0"/>
                </a:lnTo>
                <a:close/>
              </a:path>
            </a:pathLst>
          </a:custGeom>
          <a:blipFill>
            <a:blip r:embed="rId5"/>
            <a:stretch>
              <a:fillRect/>
            </a:stretch>
          </a:blipFill>
        </p:spPr>
        <p:txBody>
          <a:bodyPr/>
          <a:lstStyle/>
          <a:p>
            <a:endParaRPr lang="en-US"/>
          </a:p>
        </p:txBody>
      </p:sp>
      <p:sp>
        <p:nvSpPr>
          <p:cNvPr id="6" name="Freeform 6"/>
          <p:cNvSpPr/>
          <p:nvPr/>
        </p:nvSpPr>
        <p:spPr>
          <a:xfrm>
            <a:off x="2438400" y="7124700"/>
            <a:ext cx="11909341" cy="3456278"/>
          </a:xfrm>
          <a:custGeom>
            <a:avLst/>
            <a:gdLst/>
            <a:ahLst/>
            <a:cxnLst/>
            <a:rect l="l" t="t" r="r" b="b"/>
            <a:pathLst>
              <a:path w="9645007" h="2262382">
                <a:moveTo>
                  <a:pt x="0" y="0"/>
                </a:moveTo>
                <a:lnTo>
                  <a:pt x="9645008" y="0"/>
                </a:lnTo>
                <a:lnTo>
                  <a:pt x="9645008" y="2262383"/>
                </a:lnTo>
                <a:lnTo>
                  <a:pt x="0" y="2262383"/>
                </a:lnTo>
                <a:lnTo>
                  <a:pt x="0" y="0"/>
                </a:lnTo>
                <a:close/>
              </a:path>
            </a:pathLst>
          </a:custGeom>
          <a:blipFill>
            <a:blip r:embed="rId6"/>
            <a:stretch>
              <a:fillRect l="-3599"/>
            </a:stretch>
          </a:blipFill>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5143500" y="3048966"/>
            <a:ext cx="10287000" cy="4189069"/>
          </a:xfrm>
          <a:custGeom>
            <a:avLst/>
            <a:gdLst/>
            <a:ahLst/>
            <a:cxnLst/>
            <a:rect l="l" t="t" r="r" b="b"/>
            <a:pathLst>
              <a:path w="10287000" h="4189069">
                <a:moveTo>
                  <a:pt x="0" y="0"/>
                </a:moveTo>
                <a:lnTo>
                  <a:pt x="10287000" y="0"/>
                </a:lnTo>
                <a:lnTo>
                  <a:pt x="10287000" y="4189068"/>
                </a:lnTo>
                <a:lnTo>
                  <a:pt x="0" y="4189068"/>
                </a:lnTo>
                <a:lnTo>
                  <a:pt x="0" y="0"/>
                </a:lnTo>
                <a:close/>
              </a:path>
            </a:pathLst>
          </a:custGeom>
          <a:blipFill>
            <a:blip r:embed="rId2"/>
            <a:stretch>
              <a:fillRect b="-37824"/>
            </a:stretch>
          </a:blipFill>
        </p:spPr>
        <p:txBody>
          <a:bodyPr/>
          <a:lstStyle/>
          <a:p>
            <a:endParaRPr lang="en-US"/>
          </a:p>
        </p:txBody>
      </p:sp>
      <p:sp>
        <p:nvSpPr>
          <p:cNvPr id="3" name="Freeform 3"/>
          <p:cNvSpPr/>
          <p:nvPr/>
        </p:nvSpPr>
        <p:spPr>
          <a:xfrm>
            <a:off x="2283788" y="3503452"/>
            <a:ext cx="12355037" cy="3733800"/>
          </a:xfrm>
          <a:custGeom>
            <a:avLst/>
            <a:gdLst/>
            <a:ahLst/>
            <a:cxnLst/>
            <a:rect l="l" t="t" r="r" b="b"/>
            <a:pathLst>
              <a:path w="10739864" h="2812015">
                <a:moveTo>
                  <a:pt x="0" y="0"/>
                </a:moveTo>
                <a:lnTo>
                  <a:pt x="10739865" y="0"/>
                </a:lnTo>
                <a:lnTo>
                  <a:pt x="10739865" y="2812015"/>
                </a:lnTo>
                <a:lnTo>
                  <a:pt x="0" y="2812015"/>
                </a:lnTo>
                <a:lnTo>
                  <a:pt x="0" y="0"/>
                </a:lnTo>
                <a:close/>
              </a:path>
            </a:pathLst>
          </a:custGeom>
          <a:blipFill>
            <a:blip r:embed="rId3"/>
            <a:stretch>
              <a:fillRect/>
            </a:stretch>
          </a:blipFill>
        </p:spPr>
        <p:txBody>
          <a:bodyPr/>
          <a:lstStyle/>
          <a:p>
            <a:endParaRPr lang="en-US"/>
          </a:p>
        </p:txBody>
      </p:sp>
      <p:sp>
        <p:nvSpPr>
          <p:cNvPr id="4" name="Freeform 4"/>
          <p:cNvSpPr/>
          <p:nvPr/>
        </p:nvSpPr>
        <p:spPr>
          <a:xfrm>
            <a:off x="2286000" y="-114300"/>
            <a:ext cx="12096296" cy="4140926"/>
          </a:xfrm>
          <a:custGeom>
            <a:avLst/>
            <a:gdLst/>
            <a:ahLst/>
            <a:cxnLst/>
            <a:rect l="l" t="t" r="r" b="b"/>
            <a:pathLst>
              <a:path w="10826121" h="2648945">
                <a:moveTo>
                  <a:pt x="0" y="0"/>
                </a:moveTo>
                <a:lnTo>
                  <a:pt x="10826121" y="0"/>
                </a:lnTo>
                <a:lnTo>
                  <a:pt x="10826121" y="2648945"/>
                </a:lnTo>
                <a:lnTo>
                  <a:pt x="0" y="2648945"/>
                </a:lnTo>
                <a:lnTo>
                  <a:pt x="0" y="0"/>
                </a:lnTo>
                <a:close/>
              </a:path>
            </a:pathLst>
          </a:custGeom>
          <a:blipFill>
            <a:blip r:embed="rId4"/>
            <a:stretch>
              <a:fillRect/>
            </a:stretch>
          </a:blipFill>
        </p:spPr>
        <p:txBody>
          <a:bodyPr/>
          <a:lstStyle/>
          <a:p>
            <a:endParaRPr lang="en-US"/>
          </a:p>
        </p:txBody>
      </p:sp>
      <p:sp>
        <p:nvSpPr>
          <p:cNvPr id="5" name="Freeform 5"/>
          <p:cNvSpPr/>
          <p:nvPr/>
        </p:nvSpPr>
        <p:spPr>
          <a:xfrm>
            <a:off x="2126149" y="6783548"/>
            <a:ext cx="12772040" cy="3948908"/>
          </a:xfrm>
          <a:custGeom>
            <a:avLst/>
            <a:gdLst/>
            <a:ahLst/>
            <a:cxnLst/>
            <a:rect l="l" t="t" r="r" b="b"/>
            <a:pathLst>
              <a:path w="10811870" h="2826957">
                <a:moveTo>
                  <a:pt x="0" y="0"/>
                </a:moveTo>
                <a:lnTo>
                  <a:pt x="10811871" y="0"/>
                </a:lnTo>
                <a:lnTo>
                  <a:pt x="10811871" y="2826957"/>
                </a:lnTo>
                <a:lnTo>
                  <a:pt x="0" y="2826957"/>
                </a:lnTo>
                <a:lnTo>
                  <a:pt x="0" y="0"/>
                </a:lnTo>
                <a:close/>
              </a:path>
            </a:pathLst>
          </a:custGeom>
          <a:blipFill>
            <a:blip r:embed="rId5"/>
            <a:stretch>
              <a:fillRect/>
            </a:stretch>
          </a:blipFill>
        </p:spPr>
        <p:txBody>
          <a:bodyPr/>
          <a:lstStyle/>
          <a:p>
            <a:endParaRPr lang="en-US"/>
          </a:p>
        </p:txBody>
      </p:sp>
      <p:sp>
        <p:nvSpPr>
          <p:cNvPr id="6" name="Freeform 6"/>
          <p:cNvSpPr/>
          <p:nvPr/>
        </p:nvSpPr>
        <p:spPr>
          <a:xfrm>
            <a:off x="14123804" y="8417266"/>
            <a:ext cx="3894455" cy="1682067"/>
          </a:xfrm>
          <a:custGeom>
            <a:avLst/>
            <a:gdLst/>
            <a:ahLst/>
            <a:cxnLst/>
            <a:rect l="l" t="t" r="r" b="b"/>
            <a:pathLst>
              <a:path w="3894455" h="1682067">
                <a:moveTo>
                  <a:pt x="0" y="0"/>
                </a:moveTo>
                <a:lnTo>
                  <a:pt x="3894455" y="0"/>
                </a:lnTo>
                <a:lnTo>
                  <a:pt x="3894455" y="1682068"/>
                </a:lnTo>
                <a:lnTo>
                  <a:pt x="0" y="1682068"/>
                </a:lnTo>
                <a:lnTo>
                  <a:pt x="0" y="0"/>
                </a:lnTo>
                <a:close/>
              </a:path>
            </a:pathLst>
          </a:custGeom>
          <a:blipFill>
            <a:blip r:embed="rId6"/>
            <a:stretch>
              <a:fillRect t="-20824" r="-100000" b="-18221"/>
            </a:stretch>
          </a:blipFill>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37B65B-6AE0-D154-A118-47C993EC6154}"/>
              </a:ext>
            </a:extLst>
          </p:cNvPr>
          <p:cNvPicPr>
            <a:picLocks noChangeAspect="1"/>
          </p:cNvPicPr>
          <p:nvPr/>
        </p:nvPicPr>
        <p:blipFill>
          <a:blip r:embed="rId3"/>
          <a:stretch>
            <a:fillRect/>
          </a:stretch>
        </p:blipFill>
        <p:spPr>
          <a:xfrm>
            <a:off x="127222" y="0"/>
            <a:ext cx="18033555" cy="10287000"/>
          </a:xfrm>
          <a:prstGeom prst="rect">
            <a:avLst/>
          </a:prstGeom>
        </p:spPr>
      </p:pic>
    </p:spTree>
    <p:extLst>
      <p:ext uri="{BB962C8B-B14F-4D97-AF65-F5344CB8AC3E}">
        <p14:creationId xmlns:p14="http://schemas.microsoft.com/office/powerpoint/2010/main" val="2625157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094653"/>
            <a:ext cx="18288000" cy="7447233"/>
          </a:xfrm>
          <a:custGeom>
            <a:avLst/>
            <a:gdLst/>
            <a:ahLst/>
            <a:cxnLst/>
            <a:rect l="l" t="t" r="r" b="b"/>
            <a:pathLst>
              <a:path w="18288000" h="7447233">
                <a:moveTo>
                  <a:pt x="0" y="0"/>
                </a:moveTo>
                <a:lnTo>
                  <a:pt x="18288000" y="0"/>
                </a:lnTo>
                <a:lnTo>
                  <a:pt x="18288000" y="7447234"/>
                </a:lnTo>
                <a:lnTo>
                  <a:pt x="0" y="7447234"/>
                </a:lnTo>
                <a:lnTo>
                  <a:pt x="0" y="0"/>
                </a:lnTo>
                <a:close/>
              </a:path>
            </a:pathLst>
          </a:custGeom>
          <a:blipFill>
            <a:blip r:embed="rId3"/>
            <a:stretch>
              <a:fillRect b="-37824"/>
            </a:stretch>
          </a:blipFill>
        </p:spPr>
        <p:txBody>
          <a:bodyPr/>
          <a:lstStyle/>
          <a:p>
            <a:endParaRPr lang="en-US"/>
          </a:p>
        </p:txBody>
      </p:sp>
      <p:sp>
        <p:nvSpPr>
          <p:cNvPr id="3" name="TextBox 3"/>
          <p:cNvSpPr txBox="1"/>
          <p:nvPr/>
        </p:nvSpPr>
        <p:spPr>
          <a:xfrm>
            <a:off x="4606698" y="6887113"/>
            <a:ext cx="9074604" cy="2371187"/>
          </a:xfrm>
          <a:prstGeom prst="rect">
            <a:avLst/>
          </a:prstGeom>
        </p:spPr>
        <p:txBody>
          <a:bodyPr lIns="0" tIns="0" rIns="0" bIns="0" rtlCol="0" anchor="t">
            <a:spAutoFit/>
          </a:bodyPr>
          <a:lstStyle/>
          <a:p>
            <a:pPr algn="ctr">
              <a:lnSpc>
                <a:spcPts val="19448"/>
              </a:lnSpc>
            </a:pPr>
            <a:r>
              <a:rPr lang="en-US" sz="13891" b="1">
                <a:solidFill>
                  <a:srgbClr val="000000"/>
                </a:solidFill>
                <a:latin typeface="Frutiger Bold"/>
                <a:ea typeface="Frutiger Bold"/>
                <a:cs typeface="Frutiger Bold"/>
                <a:sym typeface="Frutiger Bold"/>
              </a:rPr>
              <a:t>Resources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83B1DB-6279-CA97-B9EA-96BCC8C8AE39}"/>
              </a:ext>
            </a:extLst>
          </p:cNvPr>
          <p:cNvPicPr>
            <a:picLocks noChangeAspect="1"/>
          </p:cNvPicPr>
          <p:nvPr/>
        </p:nvPicPr>
        <p:blipFill>
          <a:blip r:embed="rId2"/>
          <a:stretch>
            <a:fillRect/>
          </a:stretch>
        </p:blipFill>
        <p:spPr>
          <a:xfrm>
            <a:off x="5334000" y="1627260"/>
            <a:ext cx="6925397" cy="6555682"/>
          </a:xfrm>
          <a:prstGeom prst="rect">
            <a:avLst/>
          </a:prstGeom>
        </p:spPr>
      </p:pic>
      <p:pic>
        <p:nvPicPr>
          <p:cNvPr id="3" name="Picture 2">
            <a:extLst>
              <a:ext uri="{FF2B5EF4-FFF2-40B4-BE49-F238E27FC236}">
                <a16:creationId xmlns:a16="http://schemas.microsoft.com/office/drawing/2014/main" id="{76ABCE40-0466-13E2-D656-1838E6C21944}"/>
              </a:ext>
            </a:extLst>
          </p:cNvPr>
          <p:cNvPicPr>
            <a:picLocks noChangeAspect="1"/>
          </p:cNvPicPr>
          <p:nvPr/>
        </p:nvPicPr>
        <p:blipFill>
          <a:blip r:embed="rId3"/>
          <a:stretch>
            <a:fillRect/>
          </a:stretch>
        </p:blipFill>
        <p:spPr>
          <a:xfrm>
            <a:off x="152400" y="190500"/>
            <a:ext cx="5715000" cy="6555682"/>
          </a:xfrm>
          <a:prstGeom prst="rect">
            <a:avLst/>
          </a:prstGeom>
        </p:spPr>
      </p:pic>
      <p:pic>
        <p:nvPicPr>
          <p:cNvPr id="7" name="Picture 6">
            <a:extLst>
              <a:ext uri="{FF2B5EF4-FFF2-40B4-BE49-F238E27FC236}">
                <a16:creationId xmlns:a16="http://schemas.microsoft.com/office/drawing/2014/main" id="{A1DC8B03-28C3-E826-AAF9-DD458520BB79}"/>
              </a:ext>
            </a:extLst>
          </p:cNvPr>
          <p:cNvPicPr>
            <a:picLocks noChangeAspect="1"/>
          </p:cNvPicPr>
          <p:nvPr/>
        </p:nvPicPr>
        <p:blipFill>
          <a:blip r:embed="rId4"/>
          <a:stretch>
            <a:fillRect/>
          </a:stretch>
        </p:blipFill>
        <p:spPr>
          <a:xfrm>
            <a:off x="12076674" y="3010627"/>
            <a:ext cx="6058926" cy="5649113"/>
          </a:xfrm>
          <a:prstGeom prst="rect">
            <a:avLst/>
          </a:prstGeom>
        </p:spPr>
      </p:pic>
    </p:spTree>
    <p:extLst>
      <p:ext uri="{BB962C8B-B14F-4D97-AF65-F5344CB8AC3E}">
        <p14:creationId xmlns:p14="http://schemas.microsoft.com/office/powerpoint/2010/main" val="361220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27DA10-1649-B7DB-CFE3-CAB83EAA4746}"/>
              </a:ext>
            </a:extLst>
          </p:cNvPr>
          <p:cNvPicPr>
            <a:picLocks noChangeAspect="1"/>
          </p:cNvPicPr>
          <p:nvPr/>
        </p:nvPicPr>
        <p:blipFill>
          <a:blip r:embed="rId2"/>
          <a:stretch>
            <a:fillRect/>
          </a:stretch>
        </p:blipFill>
        <p:spPr>
          <a:xfrm>
            <a:off x="762000" y="419100"/>
            <a:ext cx="5668166" cy="7344800"/>
          </a:xfrm>
          <a:prstGeom prst="rect">
            <a:avLst/>
          </a:prstGeom>
        </p:spPr>
      </p:pic>
      <p:pic>
        <p:nvPicPr>
          <p:cNvPr id="5" name="Picture 4">
            <a:extLst>
              <a:ext uri="{FF2B5EF4-FFF2-40B4-BE49-F238E27FC236}">
                <a16:creationId xmlns:a16="http://schemas.microsoft.com/office/drawing/2014/main" id="{3F21C7F0-0EBF-5DF6-5F87-E549C4F55D68}"/>
              </a:ext>
            </a:extLst>
          </p:cNvPr>
          <p:cNvPicPr>
            <a:picLocks noChangeAspect="1"/>
          </p:cNvPicPr>
          <p:nvPr/>
        </p:nvPicPr>
        <p:blipFill>
          <a:blip r:embed="rId3"/>
          <a:stretch>
            <a:fillRect/>
          </a:stretch>
        </p:blipFill>
        <p:spPr>
          <a:xfrm>
            <a:off x="6705600" y="1332968"/>
            <a:ext cx="6725589" cy="7621064"/>
          </a:xfrm>
          <a:prstGeom prst="rect">
            <a:avLst/>
          </a:prstGeom>
        </p:spPr>
      </p:pic>
    </p:spTree>
    <p:extLst>
      <p:ext uri="{BB962C8B-B14F-4D97-AF65-F5344CB8AC3E}">
        <p14:creationId xmlns:p14="http://schemas.microsoft.com/office/powerpoint/2010/main" val="2565526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8252460"/>
          </a:xfrm>
          <a:custGeom>
            <a:avLst/>
            <a:gdLst/>
            <a:ahLst/>
            <a:cxnLst/>
            <a:rect l="l" t="t" r="r" b="b"/>
            <a:pathLst>
              <a:path w="18288000" h="8252460">
                <a:moveTo>
                  <a:pt x="0" y="0"/>
                </a:moveTo>
                <a:lnTo>
                  <a:pt x="18288000" y="0"/>
                </a:lnTo>
                <a:lnTo>
                  <a:pt x="18288000" y="8252460"/>
                </a:lnTo>
                <a:lnTo>
                  <a:pt x="0" y="825246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656792" y="8024024"/>
            <a:ext cx="3156321" cy="815176"/>
          </a:xfrm>
          <a:prstGeom prst="rect">
            <a:avLst/>
          </a:prstGeom>
        </p:spPr>
        <p:txBody>
          <a:bodyPr lIns="0" tIns="0" rIns="0" bIns="0" rtlCol="0" anchor="t">
            <a:spAutoFit/>
          </a:bodyPr>
          <a:lstStyle/>
          <a:p>
            <a:pPr algn="l">
              <a:lnSpc>
                <a:spcPts val="3369"/>
              </a:lnSpc>
            </a:pPr>
            <a:r>
              <a:rPr lang="en-US" sz="2406" b="1">
                <a:solidFill>
                  <a:srgbClr val="000000"/>
                </a:solidFill>
                <a:latin typeface="Open Sans Condensed Bold"/>
                <a:ea typeface="Open Sans Condensed Bold"/>
                <a:cs typeface="Open Sans Condensed Bold"/>
                <a:sym typeface="Open Sans Condensed Bold"/>
              </a:rPr>
              <a:t>Make decisions grounded in evidence.</a:t>
            </a:r>
          </a:p>
        </p:txBody>
      </p:sp>
      <p:sp>
        <p:nvSpPr>
          <p:cNvPr id="4" name="TextBox 4"/>
          <p:cNvSpPr txBox="1"/>
          <p:nvPr/>
        </p:nvSpPr>
        <p:spPr>
          <a:xfrm>
            <a:off x="5260780" y="8024024"/>
            <a:ext cx="3693480" cy="1234276"/>
          </a:xfrm>
          <a:prstGeom prst="rect">
            <a:avLst/>
          </a:prstGeom>
        </p:spPr>
        <p:txBody>
          <a:bodyPr lIns="0" tIns="0" rIns="0" bIns="0" rtlCol="0" anchor="t">
            <a:spAutoFit/>
          </a:bodyPr>
          <a:lstStyle/>
          <a:p>
            <a:pPr algn="l">
              <a:lnSpc>
                <a:spcPts val="3369"/>
              </a:lnSpc>
            </a:pPr>
            <a:r>
              <a:rPr lang="en-US" sz="2406" b="1">
                <a:solidFill>
                  <a:srgbClr val="000000"/>
                </a:solidFill>
                <a:latin typeface="Open Sans Condensed Bold"/>
                <a:ea typeface="Open Sans Condensed Bold"/>
                <a:cs typeface="Open Sans Condensed Bold"/>
                <a:sym typeface="Open Sans Condensed Bold"/>
              </a:rPr>
              <a:t>Be inclusive, engaging, compassionate, and ambitious on behalf of the world.</a:t>
            </a:r>
          </a:p>
        </p:txBody>
      </p:sp>
      <p:sp>
        <p:nvSpPr>
          <p:cNvPr id="5" name="TextBox 5"/>
          <p:cNvSpPr txBox="1"/>
          <p:nvPr/>
        </p:nvSpPr>
        <p:spPr>
          <a:xfrm>
            <a:off x="10215057" y="8024024"/>
            <a:ext cx="3241024" cy="1234276"/>
          </a:xfrm>
          <a:prstGeom prst="rect">
            <a:avLst/>
          </a:prstGeom>
        </p:spPr>
        <p:txBody>
          <a:bodyPr lIns="0" tIns="0" rIns="0" bIns="0" rtlCol="0" anchor="t">
            <a:spAutoFit/>
          </a:bodyPr>
          <a:lstStyle/>
          <a:p>
            <a:pPr algn="l">
              <a:lnSpc>
                <a:spcPts val="3369"/>
              </a:lnSpc>
            </a:pPr>
            <a:r>
              <a:rPr lang="en-US" sz="2406" b="1">
                <a:solidFill>
                  <a:srgbClr val="000000"/>
                </a:solidFill>
                <a:latin typeface="Open Sans Condensed Bold"/>
                <a:ea typeface="Open Sans Condensed Bold"/>
                <a:cs typeface="Open Sans Condensed Bold"/>
                <a:sym typeface="Open Sans Condensed Bold"/>
              </a:rPr>
              <a:t>Create meaningful relationships across decades and continents.</a:t>
            </a:r>
          </a:p>
        </p:txBody>
      </p:sp>
      <p:sp>
        <p:nvSpPr>
          <p:cNvPr id="6" name="TextBox 6"/>
          <p:cNvSpPr txBox="1"/>
          <p:nvPr/>
        </p:nvSpPr>
        <p:spPr>
          <a:xfrm>
            <a:off x="14497947" y="8024024"/>
            <a:ext cx="3241024" cy="1653376"/>
          </a:xfrm>
          <a:prstGeom prst="rect">
            <a:avLst/>
          </a:prstGeom>
        </p:spPr>
        <p:txBody>
          <a:bodyPr lIns="0" tIns="0" rIns="0" bIns="0" rtlCol="0" anchor="t">
            <a:spAutoFit/>
          </a:bodyPr>
          <a:lstStyle/>
          <a:p>
            <a:pPr algn="l">
              <a:lnSpc>
                <a:spcPts val="3369"/>
              </a:lnSpc>
            </a:pPr>
            <a:r>
              <a:rPr lang="en-US" sz="2406" b="1">
                <a:solidFill>
                  <a:srgbClr val="000000"/>
                </a:solidFill>
                <a:latin typeface="Open Sans Condensed Bold"/>
                <a:ea typeface="Open Sans Condensed Bold"/>
                <a:cs typeface="Open Sans Condensed Bold"/>
                <a:sym typeface="Open Sans Condensed Bold"/>
              </a:rPr>
              <a:t>Seek new perspectives and new ideas that can strengthen Rotary and create lasting change.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1272D749-10E2-D241-9ADB-1D90A357808B}"/>
              </a:ext>
            </a:extLst>
          </p:cNvPr>
          <p:cNvPicPr>
            <a:picLocks noChangeAspect="1"/>
          </p:cNvPicPr>
          <p:nvPr/>
        </p:nvPicPr>
        <p:blipFill>
          <a:blip r:embed="rId4"/>
          <a:stretch>
            <a:fillRect/>
          </a:stretch>
        </p:blipFill>
        <p:spPr>
          <a:xfrm>
            <a:off x="-214525" y="0"/>
            <a:ext cx="18502526" cy="10418523"/>
          </a:xfrm>
          <a:prstGeom prst="rect">
            <a:avLst/>
          </a:prstGeom>
        </p:spPr>
      </p:pic>
      <p:sp>
        <p:nvSpPr>
          <p:cNvPr id="4" name="Text Placeholder 4">
            <a:extLst>
              <a:ext uri="{FF2B5EF4-FFF2-40B4-BE49-F238E27FC236}">
                <a16:creationId xmlns:a16="http://schemas.microsoft.com/office/drawing/2014/main" id="{A88873A0-559D-D648-A680-F040008B4B73}"/>
              </a:ext>
            </a:extLst>
          </p:cNvPr>
          <p:cNvSpPr txBox="1">
            <a:spLocks/>
          </p:cNvSpPr>
          <p:nvPr/>
        </p:nvSpPr>
        <p:spPr>
          <a:xfrm>
            <a:off x="886385" y="2226406"/>
            <a:ext cx="8150352" cy="7143929"/>
          </a:xfrm>
          <a:prstGeom prst="rect">
            <a:avLst/>
          </a:prstGeom>
        </p:spPr>
        <p:txBody>
          <a:bodyPr vert="horz" lIns="137160" tIns="68580" rIns="137160" bIns="68580" rtlCol="0">
            <a:normAutofit/>
          </a:bodyPr>
          <a:lstStyle>
            <a:defPPr>
              <a:defRPr lang="en-US"/>
            </a:defPPr>
            <a:lvl1pPr marL="342900" indent="-342900">
              <a:lnSpc>
                <a:spcPct val="90000"/>
              </a:lnSpc>
              <a:spcBef>
                <a:spcPts val="1000"/>
              </a:spcBef>
              <a:buFont typeface="Arial" panose="020B0604020202020204" pitchFamily="34" charset="0"/>
              <a:buChar char="•"/>
              <a:defRPr sz="2200">
                <a:latin typeface="+mj-lt"/>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marL="514350" indent="-514350" defTabSz="1371600">
              <a:lnSpc>
                <a:spcPct val="100000"/>
              </a:lnSpc>
              <a:spcBef>
                <a:spcPts val="1500"/>
              </a:spcBef>
              <a:defRPr/>
            </a:pPr>
            <a:r>
              <a:rPr lang="en-US" sz="3600" dirty="0">
                <a:solidFill>
                  <a:prstClr val="black"/>
                </a:solidFill>
                <a:latin typeface="Open Sans" panose="020B0606030504020204" pitchFamily="34" charset="0"/>
                <a:ea typeface="Open Sans" panose="020B0606030504020204" pitchFamily="34" charset="0"/>
                <a:cs typeface="Open Sans" panose="020B0606030504020204" pitchFamily="34" charset="0"/>
              </a:rPr>
              <a:t>Consider small changes you can make to improve how your club operates</a:t>
            </a:r>
            <a:r>
              <a:rPr lang="en-US" sz="2700"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p>
          <a:p>
            <a:pPr marL="428625" indent="-428625" defTabSz="1371600">
              <a:lnSpc>
                <a:spcPct val="100000"/>
              </a:lnSpc>
              <a:spcBef>
                <a:spcPts val="1500"/>
              </a:spcBef>
              <a:defRPr/>
            </a:pPr>
            <a:r>
              <a:rPr lang="en-US" sz="3600" dirty="0">
                <a:solidFill>
                  <a:prstClr val="black"/>
                </a:solidFill>
                <a:latin typeface="Open Sans" panose="020B0606030504020204" pitchFamily="34" charset="0"/>
              </a:rPr>
              <a:t>Improving operations to become more agile and more responsive</a:t>
            </a:r>
          </a:p>
          <a:p>
            <a:pPr marL="428625" indent="-428625" defTabSz="1371600">
              <a:lnSpc>
                <a:spcPct val="100000"/>
              </a:lnSpc>
              <a:spcBef>
                <a:spcPts val="1500"/>
              </a:spcBef>
              <a:defRPr/>
            </a:pPr>
            <a:r>
              <a:rPr lang="en-US" sz="3600" dirty="0">
                <a:solidFill>
                  <a:prstClr val="black"/>
                </a:solidFill>
                <a:latin typeface="Open Sans" panose="020B0606030504020204" pitchFamily="34" charset="0"/>
              </a:rPr>
              <a:t>Seek new perspectives and new ideas</a:t>
            </a:r>
          </a:p>
          <a:p>
            <a:pPr marL="428625" indent="-428625" defTabSz="1371600">
              <a:lnSpc>
                <a:spcPct val="100000"/>
              </a:lnSpc>
              <a:spcBef>
                <a:spcPts val="1500"/>
              </a:spcBef>
              <a:defRPr/>
            </a:pPr>
            <a:r>
              <a:rPr lang="en-US" sz="3600" dirty="0">
                <a:solidFill>
                  <a:prstClr val="black"/>
                </a:solidFill>
                <a:latin typeface="Open Sans" panose="020B0606030504020204" pitchFamily="34" charset="0"/>
              </a:rPr>
              <a:t>Create a culture of research, innovation and willingness to take risks to better serve your community.</a:t>
            </a:r>
            <a:endParaRPr lang="en-US" sz="3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514350" indent="-514350" defTabSz="1371600">
              <a:lnSpc>
                <a:spcPct val="100000"/>
              </a:lnSpc>
              <a:spcBef>
                <a:spcPts val="1500"/>
              </a:spcBef>
              <a:defRPr/>
            </a:pPr>
            <a:endParaRPr lang="en-US" sz="27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7E663ACB-9FAE-D569-4FE6-D14A20E3DA23}"/>
                  </a:ext>
                </a:extLst>
              </p14:cNvPr>
              <p14:cNvContentPartPr/>
              <p14:nvPr/>
            </p14:nvContentPartPr>
            <p14:xfrm>
              <a:off x="1357860" y="4915716"/>
              <a:ext cx="35640" cy="176580"/>
            </p14:xfrm>
          </p:contentPart>
        </mc:Choice>
        <mc:Fallback xmlns="">
          <p:pic>
            <p:nvPicPr>
              <p:cNvPr id="2" name="Ink 1">
                <a:extLst>
                  <a:ext uri="{FF2B5EF4-FFF2-40B4-BE49-F238E27FC236}">
                    <a16:creationId xmlns:a16="http://schemas.microsoft.com/office/drawing/2014/main" id="{7E663ACB-9FAE-D569-4FE6-D14A20E3DA23}"/>
                  </a:ext>
                </a:extLst>
              </p:cNvPr>
              <p:cNvPicPr/>
              <p:nvPr/>
            </p:nvPicPr>
            <p:blipFill>
              <a:blip r:embed="rId6"/>
              <a:stretch>
                <a:fillRect/>
              </a:stretch>
            </p:blipFill>
            <p:spPr>
              <a:xfrm>
                <a:off x="1294860" y="4852908"/>
                <a:ext cx="161280" cy="301837"/>
              </a:xfrm>
              <a:prstGeom prst="rect">
                <a:avLst/>
              </a:prstGeom>
            </p:spPr>
          </p:pic>
        </mc:Fallback>
      </mc:AlternateContent>
    </p:spTree>
    <p:custDataLst>
      <p:tags r:id="rId1"/>
    </p:custDataLst>
    <p:extLst>
      <p:ext uri="{BB962C8B-B14F-4D97-AF65-F5344CB8AC3E}">
        <p14:creationId xmlns:p14="http://schemas.microsoft.com/office/powerpoint/2010/main" val="1639086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7722" y="8664283"/>
            <a:ext cx="3894455" cy="1682067"/>
          </a:xfrm>
          <a:custGeom>
            <a:avLst/>
            <a:gdLst/>
            <a:ahLst/>
            <a:cxnLst/>
            <a:rect l="l" t="t" r="r" b="b"/>
            <a:pathLst>
              <a:path w="3894455" h="1682067">
                <a:moveTo>
                  <a:pt x="0" y="0"/>
                </a:moveTo>
                <a:lnTo>
                  <a:pt x="3894456" y="0"/>
                </a:lnTo>
                <a:lnTo>
                  <a:pt x="3894456" y="1682068"/>
                </a:lnTo>
                <a:lnTo>
                  <a:pt x="0" y="1682068"/>
                </a:lnTo>
                <a:lnTo>
                  <a:pt x="0" y="0"/>
                </a:lnTo>
                <a:close/>
              </a:path>
            </a:pathLst>
          </a:custGeom>
          <a:blipFill>
            <a:blip r:embed="rId3"/>
            <a:stretch>
              <a:fillRect t="-20824" r="-100000" b="-18221"/>
            </a:stretch>
          </a:blipFill>
        </p:spPr>
        <p:txBody>
          <a:bodyPr/>
          <a:lstStyle/>
          <a:p>
            <a:endParaRPr lang="en-US"/>
          </a:p>
        </p:txBody>
      </p:sp>
      <p:sp>
        <p:nvSpPr>
          <p:cNvPr id="3" name="Freeform 3"/>
          <p:cNvSpPr/>
          <p:nvPr/>
        </p:nvSpPr>
        <p:spPr>
          <a:xfrm>
            <a:off x="9088854" y="-902706"/>
            <a:ext cx="9199146" cy="12044708"/>
          </a:xfrm>
          <a:custGeom>
            <a:avLst/>
            <a:gdLst/>
            <a:ahLst/>
            <a:cxnLst/>
            <a:rect l="l" t="t" r="r" b="b"/>
            <a:pathLst>
              <a:path w="9199146" h="12044708">
                <a:moveTo>
                  <a:pt x="0" y="0"/>
                </a:moveTo>
                <a:lnTo>
                  <a:pt x="9199146" y="0"/>
                </a:lnTo>
                <a:lnTo>
                  <a:pt x="9199146" y="12044708"/>
                </a:lnTo>
                <a:lnTo>
                  <a:pt x="0" y="12044708"/>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459779" y="2705100"/>
            <a:ext cx="8651198" cy="3399970"/>
          </a:xfrm>
          <a:prstGeom prst="rect">
            <a:avLst/>
          </a:prstGeom>
        </p:spPr>
        <p:txBody>
          <a:bodyPr lIns="0" tIns="0" rIns="0" bIns="0" rtlCol="0" anchor="t">
            <a:spAutoFit/>
          </a:bodyPr>
          <a:lstStyle/>
          <a:p>
            <a:pPr algn="ctr">
              <a:lnSpc>
                <a:spcPts val="5263"/>
              </a:lnSpc>
            </a:pPr>
            <a:r>
              <a:rPr lang="en-US" sz="5400" b="1" dirty="0">
                <a:solidFill>
                  <a:srgbClr val="000000"/>
                </a:solidFill>
                <a:latin typeface="Frutiger Bold"/>
                <a:ea typeface="Frutiger Bold"/>
                <a:cs typeface="Frutiger Bold"/>
                <a:sym typeface="Frutiger Bold"/>
              </a:rPr>
              <a:t>How can your club increase the impact in your community and how are you measuring the impact?</a:t>
            </a:r>
          </a:p>
        </p:txBody>
      </p:sp>
      <p:sp>
        <p:nvSpPr>
          <p:cNvPr id="5" name="TextBox 5"/>
          <p:cNvSpPr txBox="1"/>
          <p:nvPr/>
        </p:nvSpPr>
        <p:spPr>
          <a:xfrm>
            <a:off x="537993" y="574639"/>
            <a:ext cx="7409633" cy="1043696"/>
          </a:xfrm>
          <a:prstGeom prst="rect">
            <a:avLst/>
          </a:prstGeom>
        </p:spPr>
        <p:txBody>
          <a:bodyPr lIns="0" tIns="0" rIns="0" bIns="0" rtlCol="0" anchor="t">
            <a:spAutoFit/>
          </a:bodyPr>
          <a:lstStyle/>
          <a:p>
            <a:pPr algn="just">
              <a:lnSpc>
                <a:spcPts val="8623"/>
              </a:lnSpc>
            </a:pPr>
            <a:r>
              <a:rPr lang="en-US" sz="6159" b="1">
                <a:solidFill>
                  <a:srgbClr val="000000"/>
                </a:solidFill>
                <a:latin typeface="Frutiger Bold"/>
                <a:ea typeface="Frutiger Bold"/>
                <a:cs typeface="Frutiger Bold"/>
                <a:sym typeface="Frutiger Bold"/>
              </a:rPr>
              <a:t>Increase Impact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81AE03-7141-CB47-967F-8835C2F0ACA8}"/>
              </a:ext>
            </a:extLst>
          </p:cNvPr>
          <p:cNvPicPr>
            <a:picLocks noChangeAspect="1"/>
          </p:cNvPicPr>
          <p:nvPr/>
        </p:nvPicPr>
        <p:blipFill>
          <a:blip r:embed="rId4"/>
          <a:stretch>
            <a:fillRect/>
          </a:stretch>
        </p:blipFill>
        <p:spPr>
          <a:xfrm>
            <a:off x="-108883" y="-66675"/>
            <a:ext cx="18505769" cy="10420350"/>
          </a:xfrm>
          <a:prstGeom prst="rect">
            <a:avLst/>
          </a:prstGeom>
        </p:spPr>
      </p:pic>
      <p:sp>
        <p:nvSpPr>
          <p:cNvPr id="5" name="Text Placeholder 4">
            <a:extLst>
              <a:ext uri="{FF2B5EF4-FFF2-40B4-BE49-F238E27FC236}">
                <a16:creationId xmlns:a16="http://schemas.microsoft.com/office/drawing/2014/main" id="{89CCD8C9-2778-064A-8859-66785DE7D36F}"/>
              </a:ext>
            </a:extLst>
          </p:cNvPr>
          <p:cNvSpPr txBox="1">
            <a:spLocks/>
          </p:cNvSpPr>
          <p:nvPr/>
        </p:nvSpPr>
        <p:spPr>
          <a:xfrm>
            <a:off x="2262705" y="1952342"/>
            <a:ext cx="9837252" cy="4929182"/>
          </a:xfrm>
          <a:prstGeom prst="rect">
            <a:avLst/>
          </a:prstGeom>
        </p:spPr>
        <p:txBody>
          <a:bodyPr vert="horz" lIns="137160" tIns="68580" rIns="137160" bIns="6858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rgbClr val="333333"/>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28625" indent="-428625" defTabSz="1371600">
              <a:lnSpc>
                <a:spcPct val="100000"/>
              </a:lnSpc>
              <a:spcBef>
                <a:spcPts val="1500"/>
              </a:spcBef>
              <a:buFont typeface="Arial" panose="020B0604020202020204" pitchFamily="34" charset="0"/>
              <a:buChar char="•"/>
              <a:defRPr/>
            </a:pPr>
            <a:r>
              <a:rPr lang="en-US" sz="4200" dirty="0">
                <a:solidFill>
                  <a:prstClr val="white"/>
                </a:solidFill>
                <a:latin typeface="Open Sans" panose="020B0606030504020204" pitchFamily="34" charset="0"/>
              </a:rPr>
              <a:t>Embracing and exemplifying diversity, equity, and inclusion (DEI) in everything we do at Rotary</a:t>
            </a:r>
          </a:p>
          <a:p>
            <a:pPr marL="428625" indent="-428625" defTabSz="1371600">
              <a:lnSpc>
                <a:spcPct val="100000"/>
              </a:lnSpc>
              <a:spcBef>
                <a:spcPts val="1500"/>
              </a:spcBef>
              <a:buFont typeface="Arial" panose="020B0604020202020204" pitchFamily="34" charset="0"/>
              <a:buChar char="•"/>
              <a:defRPr/>
            </a:pPr>
            <a:r>
              <a:rPr lang="en-US" sz="4200" dirty="0">
                <a:solidFill>
                  <a:prstClr val="white"/>
                </a:solidFill>
                <a:latin typeface="Open Sans" panose="020B0606030504020204" pitchFamily="34" charset="0"/>
                <a:ea typeface="Open Sans" panose="020B0606030504020204" pitchFamily="34" charset="0"/>
                <a:cs typeface="Open Sans" panose="020B0606030504020204" pitchFamily="34" charset="0"/>
              </a:rPr>
              <a:t>Exploring </a:t>
            </a:r>
            <a:r>
              <a:rPr lang="en-US" sz="4200" dirty="0">
                <a:solidFill>
                  <a:prstClr val="white"/>
                </a:solidFill>
                <a:latin typeface="Open Sans" panose="020B0606030504020204" pitchFamily="34" charset="0"/>
              </a:rPr>
              <a:t>new products and participant models so that people can join us and take action, no matter where they live</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B4E396CB-5A31-DF8F-0362-0D55D3C56F50}"/>
                  </a:ext>
                </a:extLst>
              </p14:cNvPr>
              <p14:cNvContentPartPr/>
              <p14:nvPr/>
            </p14:nvContentPartPr>
            <p14:xfrm>
              <a:off x="1219080" y="652416"/>
              <a:ext cx="3045060" cy="354240"/>
            </p14:xfrm>
          </p:contentPart>
        </mc:Choice>
        <mc:Fallback xmlns="">
          <p:pic>
            <p:nvPicPr>
              <p:cNvPr id="2" name="Ink 1">
                <a:extLst>
                  <a:ext uri="{FF2B5EF4-FFF2-40B4-BE49-F238E27FC236}">
                    <a16:creationId xmlns:a16="http://schemas.microsoft.com/office/drawing/2014/main" id="{B4E396CB-5A31-DF8F-0362-0D55D3C56F50}"/>
                  </a:ext>
                </a:extLst>
              </p:cNvPr>
              <p:cNvPicPr/>
              <p:nvPr/>
            </p:nvPicPr>
            <p:blipFill>
              <a:blip r:embed="rId6"/>
              <a:stretch>
                <a:fillRect/>
              </a:stretch>
            </p:blipFill>
            <p:spPr>
              <a:xfrm>
                <a:off x="1156076" y="589288"/>
                <a:ext cx="3170707" cy="480136"/>
              </a:xfrm>
              <a:prstGeom prst="rect">
                <a:avLst/>
              </a:prstGeom>
            </p:spPr>
          </p:pic>
        </mc:Fallback>
      </mc:AlternateContent>
    </p:spTree>
    <p:custDataLst>
      <p:tags r:id="rId1"/>
    </p:custDataLst>
    <p:extLst>
      <p:ext uri="{BB962C8B-B14F-4D97-AF65-F5344CB8AC3E}">
        <p14:creationId xmlns:p14="http://schemas.microsoft.com/office/powerpoint/2010/main" val="1774683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A204DC7B-0B42-0541-98B7-C1F17BD914EC}"/>
              </a:ext>
            </a:extLst>
          </p:cNvPr>
          <p:cNvPicPr>
            <a:picLocks noChangeAspect="1"/>
          </p:cNvPicPr>
          <p:nvPr/>
        </p:nvPicPr>
        <p:blipFill>
          <a:blip r:embed="rId4"/>
          <a:stretch>
            <a:fillRect/>
          </a:stretch>
        </p:blipFill>
        <p:spPr>
          <a:xfrm>
            <a:off x="-80691" y="-50799"/>
            <a:ext cx="18449384" cy="10388600"/>
          </a:xfrm>
          <a:prstGeom prst="rect">
            <a:avLst/>
          </a:prstGeom>
        </p:spPr>
      </p:pic>
      <p:sp>
        <p:nvSpPr>
          <p:cNvPr id="4" name="Text Placeholder 4">
            <a:extLst>
              <a:ext uri="{FF2B5EF4-FFF2-40B4-BE49-F238E27FC236}">
                <a16:creationId xmlns:a16="http://schemas.microsoft.com/office/drawing/2014/main" id="{6705DC95-191B-A44A-9075-675DC3913D9B}"/>
              </a:ext>
            </a:extLst>
          </p:cNvPr>
          <p:cNvSpPr txBox="1">
            <a:spLocks/>
          </p:cNvSpPr>
          <p:nvPr/>
        </p:nvSpPr>
        <p:spPr>
          <a:xfrm>
            <a:off x="1521914" y="2423786"/>
            <a:ext cx="6914367" cy="7203608"/>
          </a:xfrm>
          <a:prstGeom prst="rect">
            <a:avLst/>
          </a:prstGeom>
        </p:spPr>
        <p:txBody>
          <a:bodyPr vert="horz" lIns="137160" tIns="68580" rIns="137160" bIns="68580" rtlCol="0">
            <a:normAutofit/>
          </a:bodyPr>
          <a:lstStyle>
            <a:defPPr>
              <a:defRPr lang="en-US"/>
            </a:defPPr>
            <a:lvl1pPr marL="342900" indent="-342900">
              <a:lnSpc>
                <a:spcPct val="90000"/>
              </a:lnSpc>
              <a:spcBef>
                <a:spcPts val="1000"/>
              </a:spcBef>
              <a:buFont typeface="Arial" panose="020B0604020202020204" pitchFamily="34" charset="0"/>
              <a:buChar char="•"/>
              <a:defRPr sz="2200">
                <a:latin typeface="+mj-lt"/>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marL="514350" indent="-514350" defTabSz="1371600">
              <a:lnSpc>
                <a:spcPct val="100000"/>
              </a:lnSpc>
              <a:spcBef>
                <a:spcPts val="1500"/>
              </a:spcBef>
              <a:defRPr/>
            </a:pPr>
            <a:r>
              <a:rPr lang="en-US" sz="3600" dirty="0">
                <a:solidFill>
                  <a:prstClr val="black"/>
                </a:solidFill>
                <a:latin typeface="Arial" panose="020B0604020202020204" pitchFamily="34" charset="0"/>
                <a:cs typeface="Arial" panose="020B0604020202020204" pitchFamily="34" charset="0"/>
              </a:rPr>
              <a:t>Visit RI’s DEI page at rotary.org/</a:t>
            </a:r>
            <a:r>
              <a:rPr lang="en-US" sz="3600" dirty="0" err="1">
                <a:solidFill>
                  <a:prstClr val="black"/>
                </a:solidFill>
                <a:latin typeface="Arial" panose="020B0604020202020204" pitchFamily="34" charset="0"/>
                <a:cs typeface="Arial" panose="020B0604020202020204" pitchFamily="34" charset="0"/>
              </a:rPr>
              <a:t>dei</a:t>
            </a:r>
            <a:r>
              <a:rPr lang="en-US" sz="3600" dirty="0">
                <a:solidFill>
                  <a:prstClr val="black"/>
                </a:solidFill>
                <a:latin typeface="Arial" panose="020B0604020202020204" pitchFamily="34" charset="0"/>
                <a:cs typeface="Arial" panose="020B0604020202020204" pitchFamily="34" charset="0"/>
              </a:rPr>
              <a:t> to learn more about how to make your club more inclusive.</a:t>
            </a:r>
          </a:p>
          <a:p>
            <a:pPr marL="514350" indent="-514350" defTabSz="1371600">
              <a:lnSpc>
                <a:spcPct val="100000"/>
              </a:lnSpc>
              <a:spcBef>
                <a:spcPts val="1500"/>
              </a:spcBef>
              <a:defRPr/>
            </a:pPr>
            <a:r>
              <a:rPr lang="en-US" sz="3600" dirty="0">
                <a:solidFill>
                  <a:prstClr val="black"/>
                </a:solidFill>
                <a:latin typeface="Arial" panose="020B0604020202020204" pitchFamily="34" charset="0"/>
                <a:cs typeface="Arial" panose="020B0604020202020204" pitchFamily="34" charset="0"/>
              </a:rPr>
              <a:t>How are you engaging people beyond traditional membership?</a:t>
            </a:r>
            <a:r>
              <a:rPr lang="en-US" sz="2700" dirty="0">
                <a:solidFill>
                  <a:prstClr val="black"/>
                </a:solidFill>
                <a:latin typeface="Open Sans" panose="020B0606030504020204" pitchFamily="34" charset="0"/>
              </a:rPr>
              <a:t> </a:t>
            </a:r>
          </a:p>
        </p:txBody>
      </p:sp>
    </p:spTree>
    <p:custDataLst>
      <p:tags r:id="rId1"/>
    </p:custDataLst>
    <p:extLst>
      <p:ext uri="{BB962C8B-B14F-4D97-AF65-F5344CB8AC3E}">
        <p14:creationId xmlns:p14="http://schemas.microsoft.com/office/powerpoint/2010/main" val="1736673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8379" y="8604933"/>
            <a:ext cx="3894455" cy="1682067"/>
          </a:xfrm>
          <a:custGeom>
            <a:avLst/>
            <a:gdLst/>
            <a:ahLst/>
            <a:cxnLst/>
            <a:rect l="l" t="t" r="r" b="b"/>
            <a:pathLst>
              <a:path w="3894455" h="1682067">
                <a:moveTo>
                  <a:pt x="0" y="0"/>
                </a:moveTo>
                <a:lnTo>
                  <a:pt x="3894455" y="0"/>
                </a:lnTo>
                <a:lnTo>
                  <a:pt x="3894455" y="1682067"/>
                </a:lnTo>
                <a:lnTo>
                  <a:pt x="0" y="1682067"/>
                </a:lnTo>
                <a:lnTo>
                  <a:pt x="0" y="0"/>
                </a:lnTo>
                <a:close/>
              </a:path>
            </a:pathLst>
          </a:custGeom>
          <a:blipFill>
            <a:blip r:embed="rId3"/>
            <a:stretch>
              <a:fillRect t="-20824" r="-100000" b="-18221"/>
            </a:stretch>
          </a:blipFill>
        </p:spPr>
        <p:txBody>
          <a:bodyPr/>
          <a:lstStyle/>
          <a:p>
            <a:endParaRPr lang="en-US"/>
          </a:p>
        </p:txBody>
      </p:sp>
      <p:sp>
        <p:nvSpPr>
          <p:cNvPr id="3" name="Freeform 3"/>
          <p:cNvSpPr/>
          <p:nvPr/>
        </p:nvSpPr>
        <p:spPr>
          <a:xfrm>
            <a:off x="6167513" y="0"/>
            <a:ext cx="12120487" cy="10287000"/>
          </a:xfrm>
          <a:custGeom>
            <a:avLst/>
            <a:gdLst/>
            <a:ahLst/>
            <a:cxnLst/>
            <a:rect l="l" t="t" r="r" b="b"/>
            <a:pathLst>
              <a:path w="12120487" h="10287000">
                <a:moveTo>
                  <a:pt x="0" y="0"/>
                </a:moveTo>
                <a:lnTo>
                  <a:pt x="12120487" y="0"/>
                </a:lnTo>
                <a:lnTo>
                  <a:pt x="12120487" y="10287000"/>
                </a:lnTo>
                <a:lnTo>
                  <a:pt x="0" y="10287000"/>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731294" y="2400300"/>
            <a:ext cx="6743080" cy="1899559"/>
          </a:xfrm>
          <a:prstGeom prst="rect">
            <a:avLst/>
          </a:prstGeom>
        </p:spPr>
        <p:txBody>
          <a:bodyPr wrap="square" lIns="0" tIns="0" rIns="0" bIns="0" rtlCol="0" anchor="t">
            <a:spAutoFit/>
          </a:bodyPr>
          <a:lstStyle/>
          <a:p>
            <a:pPr algn="ctr">
              <a:lnSpc>
                <a:spcPts val="4945"/>
              </a:lnSpc>
            </a:pPr>
            <a:r>
              <a:rPr lang="en-US" sz="5400" b="1" dirty="0">
                <a:solidFill>
                  <a:srgbClr val="000000"/>
                </a:solidFill>
                <a:latin typeface="Frutiger Bold"/>
                <a:ea typeface="Frutiger Bold"/>
                <a:cs typeface="Frutiger Bold"/>
                <a:sym typeface="Frutiger Bold"/>
              </a:rPr>
              <a:t>What is your club doing to reach new audiences? </a:t>
            </a:r>
          </a:p>
        </p:txBody>
      </p:sp>
      <p:sp>
        <p:nvSpPr>
          <p:cNvPr id="5" name="TextBox 5"/>
          <p:cNvSpPr txBox="1"/>
          <p:nvPr/>
        </p:nvSpPr>
        <p:spPr>
          <a:xfrm>
            <a:off x="537993" y="574639"/>
            <a:ext cx="11028825" cy="1043696"/>
          </a:xfrm>
          <a:prstGeom prst="rect">
            <a:avLst/>
          </a:prstGeom>
        </p:spPr>
        <p:txBody>
          <a:bodyPr lIns="0" tIns="0" rIns="0" bIns="0" rtlCol="0" anchor="t">
            <a:spAutoFit/>
          </a:bodyPr>
          <a:lstStyle/>
          <a:p>
            <a:pPr algn="just">
              <a:lnSpc>
                <a:spcPts val="8623"/>
              </a:lnSpc>
            </a:pPr>
            <a:r>
              <a:rPr lang="en-US" sz="6159" b="1" dirty="0">
                <a:solidFill>
                  <a:srgbClr val="000000"/>
                </a:solidFill>
                <a:latin typeface="Frutiger Bold"/>
                <a:ea typeface="Frutiger Bold"/>
                <a:cs typeface="Frutiger Bold"/>
                <a:sym typeface="Frutiger Bold"/>
              </a:rPr>
              <a:t>Expand Our Reach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7A4A75B-64E7-3587-582A-524A096E2F8D}"/>
              </a:ext>
            </a:extLst>
          </p:cNvPr>
          <p:cNvPicPr>
            <a:picLocks noChangeAspect="1"/>
          </p:cNvPicPr>
          <p:nvPr/>
        </p:nvPicPr>
        <p:blipFill>
          <a:blip r:embed="rId2"/>
          <a:srcRect r="1" b="2713"/>
          <a:stretch>
            <a:fillRect/>
          </a:stretch>
        </p:blipFill>
        <p:spPr>
          <a:xfrm>
            <a:off x="461662" y="392155"/>
            <a:ext cx="17364675" cy="9502689"/>
          </a:xfrm>
          <a:prstGeom prst="rect">
            <a:avLst/>
          </a:prstGeom>
        </p:spPr>
      </p:pic>
      <p:sp>
        <p:nvSpPr>
          <p:cNvPr id="4" name="TextBox 3">
            <a:extLst>
              <a:ext uri="{FF2B5EF4-FFF2-40B4-BE49-F238E27FC236}">
                <a16:creationId xmlns:a16="http://schemas.microsoft.com/office/drawing/2014/main" id="{4AF48793-DF31-CEB3-73F0-20D8EC46B628}"/>
              </a:ext>
            </a:extLst>
          </p:cNvPr>
          <p:cNvSpPr txBox="1"/>
          <p:nvPr/>
        </p:nvSpPr>
        <p:spPr>
          <a:xfrm>
            <a:off x="3886200" y="4266336"/>
            <a:ext cx="8534400" cy="3754874"/>
          </a:xfrm>
          <a:prstGeom prst="rect">
            <a:avLst/>
          </a:prstGeom>
          <a:noFill/>
        </p:spPr>
        <p:txBody>
          <a:bodyPr wrap="square" rtlCol="0">
            <a:spAutoFit/>
          </a:bodyPr>
          <a:lstStyle/>
          <a:p>
            <a:r>
              <a:rPr lang="en-US" sz="4400" dirty="0">
                <a:solidFill>
                  <a:schemeClr val="bg1"/>
                </a:solidFill>
              </a:rPr>
              <a:t>Members feel Welcome</a:t>
            </a:r>
          </a:p>
          <a:p>
            <a:r>
              <a:rPr lang="en-US" sz="4400" dirty="0">
                <a:solidFill>
                  <a:schemeClr val="bg1"/>
                </a:solidFill>
              </a:rPr>
              <a:t>Members are involved</a:t>
            </a:r>
          </a:p>
          <a:p>
            <a:r>
              <a:rPr lang="en-US" sz="4400" dirty="0">
                <a:solidFill>
                  <a:schemeClr val="bg1"/>
                </a:solidFill>
              </a:rPr>
              <a:t>Meetings are worthwhile</a:t>
            </a:r>
          </a:p>
          <a:p>
            <a:r>
              <a:rPr lang="en-US" sz="4400" dirty="0">
                <a:solidFill>
                  <a:schemeClr val="bg1"/>
                </a:solidFill>
              </a:rPr>
              <a:t>Build personal connections</a:t>
            </a:r>
          </a:p>
          <a:p>
            <a:r>
              <a:rPr lang="en-US" sz="4400" dirty="0">
                <a:solidFill>
                  <a:schemeClr val="bg1"/>
                </a:solidFill>
              </a:rPr>
              <a:t>Club Experience matters most</a:t>
            </a:r>
          </a:p>
          <a:p>
            <a:endParaRPr lang="en-US" dirty="0"/>
          </a:p>
        </p:txBody>
      </p:sp>
    </p:spTree>
    <p:extLst>
      <p:ext uri="{BB962C8B-B14F-4D97-AF65-F5344CB8AC3E}">
        <p14:creationId xmlns:p14="http://schemas.microsoft.com/office/powerpoint/2010/main" val="39322785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TotalTime>
  <Words>1044</Words>
  <Application>Microsoft Office PowerPoint</Application>
  <PresentationFormat>Custom</PresentationFormat>
  <Paragraphs>111</Paragraphs>
  <Slides>25</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Calibri Light</vt:lpstr>
      <vt:lpstr>Open Sans Condensed Bold</vt:lpstr>
      <vt:lpstr>Frutiger Bold</vt:lpstr>
      <vt:lpstr>Calibri</vt:lpstr>
      <vt:lpstr>Open Sans</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Membership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P</dc:title>
  <dc:creator>Owner</dc:creator>
  <cp:lastModifiedBy>Naomi Masuno</cp:lastModifiedBy>
  <cp:revision>4</cp:revision>
  <dcterms:created xsi:type="dcterms:W3CDTF">2006-08-16T00:00:00Z</dcterms:created>
  <dcterms:modified xsi:type="dcterms:W3CDTF">2026-03-29T06:12:25Z</dcterms:modified>
  <dc:identifier>DAGVXNGgAuw</dc:identifier>
</cp:coreProperties>
</file>