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3" r:id="rId3"/>
    <p:sldMasterId id="2147483719" r:id="rId4"/>
  </p:sldMasterIdLst>
  <p:notesMasterIdLst>
    <p:notesMasterId r:id="rId25"/>
  </p:notesMasterIdLst>
  <p:sldIdLst>
    <p:sldId id="335" r:id="rId5"/>
    <p:sldId id="372" r:id="rId6"/>
    <p:sldId id="518" r:id="rId7"/>
    <p:sldId id="509" r:id="rId8"/>
    <p:sldId id="526" r:id="rId9"/>
    <p:sldId id="522" r:id="rId10"/>
    <p:sldId id="511" r:id="rId11"/>
    <p:sldId id="523" r:id="rId12"/>
    <p:sldId id="524" r:id="rId13"/>
    <p:sldId id="284" r:id="rId14"/>
    <p:sldId id="519" r:id="rId15"/>
    <p:sldId id="295" r:id="rId16"/>
    <p:sldId id="503" r:id="rId17"/>
    <p:sldId id="515" r:id="rId18"/>
    <p:sldId id="516" r:id="rId19"/>
    <p:sldId id="527" r:id="rId20"/>
    <p:sldId id="525" r:id="rId21"/>
    <p:sldId id="328" r:id="rId22"/>
    <p:sldId id="517" r:id="rId23"/>
    <p:sldId id="279"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599AAE-84A7-4FF5-B7E6-8ADA563BD602}">
          <p14:sldIdLst>
            <p14:sldId id="335"/>
            <p14:sldId id="372"/>
            <p14:sldId id="518"/>
            <p14:sldId id="509"/>
            <p14:sldId id="526"/>
            <p14:sldId id="522"/>
            <p14:sldId id="511"/>
            <p14:sldId id="523"/>
            <p14:sldId id="524"/>
            <p14:sldId id="284"/>
            <p14:sldId id="519"/>
            <p14:sldId id="295"/>
            <p14:sldId id="503"/>
            <p14:sldId id="515"/>
            <p14:sldId id="516"/>
            <p14:sldId id="527"/>
            <p14:sldId id="525"/>
            <p14:sldId id="328"/>
            <p14:sldId id="517"/>
            <p14:sldId id="279"/>
          </p14:sldIdLst>
        </p14:section>
      </p14:sectionLst>
    </p:ex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7866" autoAdjust="0"/>
  </p:normalViewPr>
  <p:slideViewPr>
    <p:cSldViewPr snapToGrid="0" showGuides="1">
      <p:cViewPr varScale="1">
        <p:scale>
          <a:sx n="101" d="100"/>
          <a:sy n="101" d="100"/>
        </p:scale>
        <p:origin x="150" y="7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9E1D0-3ED6-43BF-A1EB-47C832A5F8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EB83CC9-0B59-4CA1-BB74-D47BDEB59833}">
      <dgm:prSet/>
      <dgm:spPr/>
      <dgm:t>
        <a:bodyPr/>
        <a:lstStyle/>
        <a:p>
          <a:pPr>
            <a:lnSpc>
              <a:spcPct val="100000"/>
            </a:lnSpc>
          </a:pPr>
          <a:r>
            <a:rPr lang="en-US"/>
            <a:t>Provide guidance for the club to thrive</a:t>
          </a:r>
        </a:p>
      </dgm:t>
    </dgm:pt>
    <dgm:pt modelId="{F0B497A6-5E43-4016-B90F-6B323EE29E02}" type="parTrans" cxnId="{14B7F375-DAE2-4088-B179-72D217F0B0F9}">
      <dgm:prSet/>
      <dgm:spPr/>
      <dgm:t>
        <a:bodyPr/>
        <a:lstStyle/>
        <a:p>
          <a:endParaRPr lang="en-US"/>
        </a:p>
      </dgm:t>
    </dgm:pt>
    <dgm:pt modelId="{E0319FFE-2EE5-41AE-9E36-EC245E1A6D6D}" type="sibTrans" cxnId="{14B7F375-DAE2-4088-B179-72D217F0B0F9}">
      <dgm:prSet/>
      <dgm:spPr/>
      <dgm:t>
        <a:bodyPr/>
        <a:lstStyle/>
        <a:p>
          <a:pPr>
            <a:lnSpc>
              <a:spcPct val="100000"/>
            </a:lnSpc>
          </a:pPr>
          <a:endParaRPr lang="en-US"/>
        </a:p>
      </dgm:t>
    </dgm:pt>
    <dgm:pt modelId="{FC69775B-638F-4FAF-95B2-566A2CF3F21D}">
      <dgm:prSet/>
      <dgm:spPr/>
      <dgm:t>
        <a:bodyPr/>
        <a:lstStyle/>
        <a:p>
          <a:pPr>
            <a:lnSpc>
              <a:spcPct val="100000"/>
            </a:lnSpc>
          </a:pPr>
          <a:r>
            <a:rPr lang="en-US"/>
            <a:t>Connect people to each other, to the community and to Rotary International</a:t>
          </a:r>
        </a:p>
      </dgm:t>
    </dgm:pt>
    <dgm:pt modelId="{81EDBF99-58B1-4370-8B6D-61C2A36022C6}" type="parTrans" cxnId="{74A02BEB-78EA-4CE7-ACED-B740932DED4B}">
      <dgm:prSet/>
      <dgm:spPr/>
      <dgm:t>
        <a:bodyPr/>
        <a:lstStyle/>
        <a:p>
          <a:endParaRPr lang="en-US"/>
        </a:p>
      </dgm:t>
    </dgm:pt>
    <dgm:pt modelId="{568849ED-DC61-4880-85A3-375BDF5FE1E2}" type="sibTrans" cxnId="{74A02BEB-78EA-4CE7-ACED-B740932DED4B}">
      <dgm:prSet/>
      <dgm:spPr/>
      <dgm:t>
        <a:bodyPr/>
        <a:lstStyle/>
        <a:p>
          <a:pPr>
            <a:lnSpc>
              <a:spcPct val="100000"/>
            </a:lnSpc>
          </a:pPr>
          <a:endParaRPr lang="en-US"/>
        </a:p>
      </dgm:t>
    </dgm:pt>
    <dgm:pt modelId="{9E1D4175-E160-479B-8F96-CDEFF3D031AB}">
      <dgm:prSet/>
      <dgm:spPr/>
      <dgm:t>
        <a:bodyPr/>
        <a:lstStyle/>
        <a:p>
          <a:pPr>
            <a:lnSpc>
              <a:spcPct val="100000"/>
            </a:lnSpc>
          </a:pPr>
          <a:r>
            <a:rPr lang="en-US"/>
            <a:t>Is responsible for overseeing the general direction of the club</a:t>
          </a:r>
        </a:p>
      </dgm:t>
    </dgm:pt>
    <dgm:pt modelId="{E43EEE6A-8393-4B3F-B72A-D13F941E17AB}" type="parTrans" cxnId="{8F223A59-9045-48EB-986B-4E0AB1ECC4DE}">
      <dgm:prSet/>
      <dgm:spPr/>
      <dgm:t>
        <a:bodyPr/>
        <a:lstStyle/>
        <a:p>
          <a:endParaRPr lang="en-US"/>
        </a:p>
      </dgm:t>
    </dgm:pt>
    <dgm:pt modelId="{6195921F-A2C4-4344-972D-D142B790E4F1}" type="sibTrans" cxnId="{8F223A59-9045-48EB-986B-4E0AB1ECC4DE}">
      <dgm:prSet/>
      <dgm:spPr/>
      <dgm:t>
        <a:bodyPr/>
        <a:lstStyle/>
        <a:p>
          <a:pPr>
            <a:lnSpc>
              <a:spcPct val="100000"/>
            </a:lnSpc>
          </a:pPr>
          <a:endParaRPr lang="en-US"/>
        </a:p>
      </dgm:t>
    </dgm:pt>
    <dgm:pt modelId="{C579AAA8-E30C-4743-8DAE-8C5D911CD23A}">
      <dgm:prSet/>
      <dgm:spPr/>
      <dgm:t>
        <a:bodyPr/>
        <a:lstStyle/>
        <a:p>
          <a:pPr>
            <a:lnSpc>
              <a:spcPct val="100000"/>
            </a:lnSpc>
          </a:pPr>
          <a:r>
            <a:rPr lang="en-US"/>
            <a:t>Represents the interests of the members</a:t>
          </a:r>
        </a:p>
      </dgm:t>
    </dgm:pt>
    <dgm:pt modelId="{C0EA71D9-A361-40E1-B50D-055C537B3241}" type="parTrans" cxnId="{6DABCFC6-F9E1-468B-82BF-68478B580F1F}">
      <dgm:prSet/>
      <dgm:spPr/>
      <dgm:t>
        <a:bodyPr/>
        <a:lstStyle/>
        <a:p>
          <a:endParaRPr lang="en-US"/>
        </a:p>
      </dgm:t>
    </dgm:pt>
    <dgm:pt modelId="{92C3DB1B-DF18-4C6E-85E8-CA08239E68AF}" type="sibTrans" cxnId="{6DABCFC6-F9E1-468B-82BF-68478B580F1F}">
      <dgm:prSet/>
      <dgm:spPr/>
      <dgm:t>
        <a:bodyPr/>
        <a:lstStyle/>
        <a:p>
          <a:endParaRPr lang="en-US"/>
        </a:p>
      </dgm:t>
    </dgm:pt>
    <dgm:pt modelId="{A6D7F00D-513D-48A5-BFD2-5FB46C0EDEF9}" type="pres">
      <dgm:prSet presAssocID="{DE69E1D0-3ED6-43BF-A1EB-47C832A5F8D9}" presName="root" presStyleCnt="0">
        <dgm:presLayoutVars>
          <dgm:dir/>
          <dgm:resizeHandles val="exact"/>
        </dgm:presLayoutVars>
      </dgm:prSet>
      <dgm:spPr/>
    </dgm:pt>
    <dgm:pt modelId="{88722BCF-A108-458B-857C-6E15328E695E}" type="pres">
      <dgm:prSet presAssocID="{DE69E1D0-3ED6-43BF-A1EB-47C832A5F8D9}" presName="container" presStyleCnt="0">
        <dgm:presLayoutVars>
          <dgm:dir/>
          <dgm:resizeHandles val="exact"/>
        </dgm:presLayoutVars>
      </dgm:prSet>
      <dgm:spPr/>
    </dgm:pt>
    <dgm:pt modelId="{16EE4F99-02FC-4F0F-89CA-E45020B08BAB}" type="pres">
      <dgm:prSet presAssocID="{6EB83CC9-0B59-4CA1-BB74-D47BDEB59833}" presName="compNode" presStyleCnt="0"/>
      <dgm:spPr/>
    </dgm:pt>
    <dgm:pt modelId="{4A24ECF1-368A-442F-B20F-037B39DD78EF}" type="pres">
      <dgm:prSet presAssocID="{6EB83CC9-0B59-4CA1-BB74-D47BDEB59833}" presName="iconBgRect" presStyleLbl="bgShp" presStyleIdx="0" presStyleCnt="4"/>
      <dgm:spPr/>
    </dgm:pt>
    <dgm:pt modelId="{92A4DB99-B5DB-4471-9563-84F3EFCCC9B4}" type="pres">
      <dgm:prSet presAssocID="{6EB83CC9-0B59-4CA1-BB74-D47BDEB598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5E339933-2A08-44B0-B398-7EBCDA74D57D}" type="pres">
      <dgm:prSet presAssocID="{6EB83CC9-0B59-4CA1-BB74-D47BDEB59833}" presName="spaceRect" presStyleCnt="0"/>
      <dgm:spPr/>
    </dgm:pt>
    <dgm:pt modelId="{9DFAECBA-8189-4EFC-A038-A771B8784880}" type="pres">
      <dgm:prSet presAssocID="{6EB83CC9-0B59-4CA1-BB74-D47BDEB59833}" presName="textRect" presStyleLbl="revTx" presStyleIdx="0" presStyleCnt="4">
        <dgm:presLayoutVars>
          <dgm:chMax val="1"/>
          <dgm:chPref val="1"/>
        </dgm:presLayoutVars>
      </dgm:prSet>
      <dgm:spPr/>
    </dgm:pt>
    <dgm:pt modelId="{32A2EDC6-7C1F-434B-A8CC-F037F24F630B}" type="pres">
      <dgm:prSet presAssocID="{E0319FFE-2EE5-41AE-9E36-EC245E1A6D6D}" presName="sibTrans" presStyleLbl="sibTrans2D1" presStyleIdx="0" presStyleCnt="0"/>
      <dgm:spPr/>
    </dgm:pt>
    <dgm:pt modelId="{5D34620A-6096-487C-889E-25635A4E443E}" type="pres">
      <dgm:prSet presAssocID="{FC69775B-638F-4FAF-95B2-566A2CF3F21D}" presName="compNode" presStyleCnt="0"/>
      <dgm:spPr/>
    </dgm:pt>
    <dgm:pt modelId="{3AD413FE-1836-4479-AE6F-A6C3D9FF1C06}" type="pres">
      <dgm:prSet presAssocID="{FC69775B-638F-4FAF-95B2-566A2CF3F21D}" presName="iconBgRect" presStyleLbl="bgShp" presStyleIdx="1" presStyleCnt="4"/>
      <dgm:spPr/>
    </dgm:pt>
    <dgm:pt modelId="{22F1192E-F0F6-4407-B060-883DBC1365E4}" type="pres">
      <dgm:prSet presAssocID="{FC69775B-638F-4FAF-95B2-566A2CF3F2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35EA8479-EB04-4517-AF9F-A81108FDF635}" type="pres">
      <dgm:prSet presAssocID="{FC69775B-638F-4FAF-95B2-566A2CF3F21D}" presName="spaceRect" presStyleCnt="0"/>
      <dgm:spPr/>
    </dgm:pt>
    <dgm:pt modelId="{B97C3A60-E2BF-4FFD-A57E-1D1261C81927}" type="pres">
      <dgm:prSet presAssocID="{FC69775B-638F-4FAF-95B2-566A2CF3F21D}" presName="textRect" presStyleLbl="revTx" presStyleIdx="1" presStyleCnt="4">
        <dgm:presLayoutVars>
          <dgm:chMax val="1"/>
          <dgm:chPref val="1"/>
        </dgm:presLayoutVars>
      </dgm:prSet>
      <dgm:spPr/>
    </dgm:pt>
    <dgm:pt modelId="{4E635973-B5C8-4BDC-A96A-CD63AAC9926C}" type="pres">
      <dgm:prSet presAssocID="{568849ED-DC61-4880-85A3-375BDF5FE1E2}" presName="sibTrans" presStyleLbl="sibTrans2D1" presStyleIdx="0" presStyleCnt="0"/>
      <dgm:spPr/>
    </dgm:pt>
    <dgm:pt modelId="{A1940403-7CCE-42FC-8D44-2C503C612F14}" type="pres">
      <dgm:prSet presAssocID="{9E1D4175-E160-479B-8F96-CDEFF3D031AB}" presName="compNode" presStyleCnt="0"/>
      <dgm:spPr/>
    </dgm:pt>
    <dgm:pt modelId="{ECE24771-66E6-4276-9C44-D6C31A123CE3}" type="pres">
      <dgm:prSet presAssocID="{9E1D4175-E160-479B-8F96-CDEFF3D031AB}" presName="iconBgRect" presStyleLbl="bgShp" presStyleIdx="2" presStyleCnt="4"/>
      <dgm:spPr/>
    </dgm:pt>
    <dgm:pt modelId="{925D9254-EEE4-4F8C-B4D3-9F23C7666072}" type="pres">
      <dgm:prSet presAssocID="{9E1D4175-E160-479B-8F96-CDEFF3D031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C313B4AE-11E7-4FC8-B1F5-D54D8B3EA60D}" type="pres">
      <dgm:prSet presAssocID="{9E1D4175-E160-479B-8F96-CDEFF3D031AB}" presName="spaceRect" presStyleCnt="0"/>
      <dgm:spPr/>
    </dgm:pt>
    <dgm:pt modelId="{AEB43CE1-1BB4-4C5F-BFD5-891061F4B8DA}" type="pres">
      <dgm:prSet presAssocID="{9E1D4175-E160-479B-8F96-CDEFF3D031AB}" presName="textRect" presStyleLbl="revTx" presStyleIdx="2" presStyleCnt="4">
        <dgm:presLayoutVars>
          <dgm:chMax val="1"/>
          <dgm:chPref val="1"/>
        </dgm:presLayoutVars>
      </dgm:prSet>
      <dgm:spPr/>
    </dgm:pt>
    <dgm:pt modelId="{AB051F3D-C244-4AC8-8E6E-1E142E43BCE0}" type="pres">
      <dgm:prSet presAssocID="{6195921F-A2C4-4344-972D-D142B790E4F1}" presName="sibTrans" presStyleLbl="sibTrans2D1" presStyleIdx="0" presStyleCnt="0"/>
      <dgm:spPr/>
    </dgm:pt>
    <dgm:pt modelId="{2402D377-06DC-4B95-9ABE-5DFD6CCD2ECE}" type="pres">
      <dgm:prSet presAssocID="{C579AAA8-E30C-4743-8DAE-8C5D911CD23A}" presName="compNode" presStyleCnt="0"/>
      <dgm:spPr/>
    </dgm:pt>
    <dgm:pt modelId="{E7745D62-191A-4EF3-9C9C-2DF658A8F0DA}" type="pres">
      <dgm:prSet presAssocID="{C579AAA8-E30C-4743-8DAE-8C5D911CD23A}" presName="iconBgRect" presStyleLbl="bgShp" presStyleIdx="3" presStyleCnt="4"/>
      <dgm:spPr/>
    </dgm:pt>
    <dgm:pt modelId="{4EAE8514-A72B-47EC-8826-0DE9DFFE4B7F}" type="pres">
      <dgm:prSet presAssocID="{C579AAA8-E30C-4743-8DAE-8C5D911CD2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20738155-BBB1-441A-A8B2-AB6F73FA6D78}" type="pres">
      <dgm:prSet presAssocID="{C579AAA8-E30C-4743-8DAE-8C5D911CD23A}" presName="spaceRect" presStyleCnt="0"/>
      <dgm:spPr/>
    </dgm:pt>
    <dgm:pt modelId="{523DB4A2-82BB-4CCB-BDCD-37019FC2B19F}" type="pres">
      <dgm:prSet presAssocID="{C579AAA8-E30C-4743-8DAE-8C5D911CD23A}" presName="textRect" presStyleLbl="revTx" presStyleIdx="3" presStyleCnt="4">
        <dgm:presLayoutVars>
          <dgm:chMax val="1"/>
          <dgm:chPref val="1"/>
        </dgm:presLayoutVars>
      </dgm:prSet>
      <dgm:spPr/>
    </dgm:pt>
  </dgm:ptLst>
  <dgm:cxnLst>
    <dgm:cxn modelId="{4DF5A271-936D-4F97-AAD3-D6CBAE5E481E}" type="presOf" srcId="{E0319FFE-2EE5-41AE-9E36-EC245E1A6D6D}" destId="{32A2EDC6-7C1F-434B-A8CC-F037F24F630B}" srcOrd="0" destOrd="0" presId="urn:microsoft.com/office/officeart/2018/2/layout/IconCircleList"/>
    <dgm:cxn modelId="{2E1AD451-B553-4217-9B69-10B86522AE62}" type="presOf" srcId="{9E1D4175-E160-479B-8F96-CDEFF3D031AB}" destId="{AEB43CE1-1BB4-4C5F-BFD5-891061F4B8DA}" srcOrd="0" destOrd="0" presId="urn:microsoft.com/office/officeart/2018/2/layout/IconCircleList"/>
    <dgm:cxn modelId="{14B7F375-DAE2-4088-B179-72D217F0B0F9}" srcId="{DE69E1D0-3ED6-43BF-A1EB-47C832A5F8D9}" destId="{6EB83CC9-0B59-4CA1-BB74-D47BDEB59833}" srcOrd="0" destOrd="0" parTransId="{F0B497A6-5E43-4016-B90F-6B323EE29E02}" sibTransId="{E0319FFE-2EE5-41AE-9E36-EC245E1A6D6D}"/>
    <dgm:cxn modelId="{8F223A59-9045-48EB-986B-4E0AB1ECC4DE}" srcId="{DE69E1D0-3ED6-43BF-A1EB-47C832A5F8D9}" destId="{9E1D4175-E160-479B-8F96-CDEFF3D031AB}" srcOrd="2" destOrd="0" parTransId="{E43EEE6A-8393-4B3F-B72A-D13F941E17AB}" sibTransId="{6195921F-A2C4-4344-972D-D142B790E4F1}"/>
    <dgm:cxn modelId="{B22B02B5-766C-4555-8987-DE9122501BCC}" type="presOf" srcId="{6195921F-A2C4-4344-972D-D142B790E4F1}" destId="{AB051F3D-C244-4AC8-8E6E-1E142E43BCE0}" srcOrd="0" destOrd="0" presId="urn:microsoft.com/office/officeart/2018/2/layout/IconCircleList"/>
    <dgm:cxn modelId="{811E26BD-9046-40D1-94BF-59AA166FE5F5}" type="presOf" srcId="{FC69775B-638F-4FAF-95B2-566A2CF3F21D}" destId="{B97C3A60-E2BF-4FFD-A57E-1D1261C81927}" srcOrd="0" destOrd="0" presId="urn:microsoft.com/office/officeart/2018/2/layout/IconCircleList"/>
    <dgm:cxn modelId="{6DABCFC6-F9E1-468B-82BF-68478B580F1F}" srcId="{DE69E1D0-3ED6-43BF-A1EB-47C832A5F8D9}" destId="{C579AAA8-E30C-4743-8DAE-8C5D911CD23A}" srcOrd="3" destOrd="0" parTransId="{C0EA71D9-A361-40E1-B50D-055C537B3241}" sibTransId="{92C3DB1B-DF18-4C6E-85E8-CA08239E68AF}"/>
    <dgm:cxn modelId="{A6E7E6D6-F77D-41ED-BA5B-24B750C22978}" type="presOf" srcId="{C579AAA8-E30C-4743-8DAE-8C5D911CD23A}" destId="{523DB4A2-82BB-4CCB-BDCD-37019FC2B19F}" srcOrd="0" destOrd="0" presId="urn:microsoft.com/office/officeart/2018/2/layout/IconCircleList"/>
    <dgm:cxn modelId="{562A9FEA-AE6D-404F-8E9D-6ADEE80FF1BA}" type="presOf" srcId="{568849ED-DC61-4880-85A3-375BDF5FE1E2}" destId="{4E635973-B5C8-4BDC-A96A-CD63AAC9926C}" srcOrd="0" destOrd="0" presId="urn:microsoft.com/office/officeart/2018/2/layout/IconCircleList"/>
    <dgm:cxn modelId="{74A02BEB-78EA-4CE7-ACED-B740932DED4B}" srcId="{DE69E1D0-3ED6-43BF-A1EB-47C832A5F8D9}" destId="{FC69775B-638F-4FAF-95B2-566A2CF3F21D}" srcOrd="1" destOrd="0" parTransId="{81EDBF99-58B1-4370-8B6D-61C2A36022C6}" sibTransId="{568849ED-DC61-4880-85A3-375BDF5FE1E2}"/>
    <dgm:cxn modelId="{CAFC19F2-1CD5-4B32-9D66-E9A9CAA4FFAC}" type="presOf" srcId="{DE69E1D0-3ED6-43BF-A1EB-47C832A5F8D9}" destId="{A6D7F00D-513D-48A5-BFD2-5FB46C0EDEF9}" srcOrd="0" destOrd="0" presId="urn:microsoft.com/office/officeart/2018/2/layout/IconCircleList"/>
    <dgm:cxn modelId="{DEBBFFF3-59CB-4C2E-A7A7-6B240C3AE85E}" type="presOf" srcId="{6EB83CC9-0B59-4CA1-BB74-D47BDEB59833}" destId="{9DFAECBA-8189-4EFC-A038-A771B8784880}" srcOrd="0" destOrd="0" presId="urn:microsoft.com/office/officeart/2018/2/layout/IconCircleList"/>
    <dgm:cxn modelId="{70C66E47-55B5-43AC-9F11-40EF36014A1A}" type="presParOf" srcId="{A6D7F00D-513D-48A5-BFD2-5FB46C0EDEF9}" destId="{88722BCF-A108-458B-857C-6E15328E695E}" srcOrd="0" destOrd="0" presId="urn:microsoft.com/office/officeart/2018/2/layout/IconCircleList"/>
    <dgm:cxn modelId="{5CD4AC27-126F-4F42-BA15-F2676B28FAE1}" type="presParOf" srcId="{88722BCF-A108-458B-857C-6E15328E695E}" destId="{16EE4F99-02FC-4F0F-89CA-E45020B08BAB}" srcOrd="0" destOrd="0" presId="urn:microsoft.com/office/officeart/2018/2/layout/IconCircleList"/>
    <dgm:cxn modelId="{DDA4D2F1-5913-4E36-93D3-1DECF28815F1}" type="presParOf" srcId="{16EE4F99-02FC-4F0F-89CA-E45020B08BAB}" destId="{4A24ECF1-368A-442F-B20F-037B39DD78EF}" srcOrd="0" destOrd="0" presId="urn:microsoft.com/office/officeart/2018/2/layout/IconCircleList"/>
    <dgm:cxn modelId="{839C0B97-7FA8-491E-BA9A-96DD8FED933B}" type="presParOf" srcId="{16EE4F99-02FC-4F0F-89CA-E45020B08BAB}" destId="{92A4DB99-B5DB-4471-9563-84F3EFCCC9B4}" srcOrd="1" destOrd="0" presId="urn:microsoft.com/office/officeart/2018/2/layout/IconCircleList"/>
    <dgm:cxn modelId="{59EDAE02-D319-4F1F-809D-F49FAF89C0AE}" type="presParOf" srcId="{16EE4F99-02FC-4F0F-89CA-E45020B08BAB}" destId="{5E339933-2A08-44B0-B398-7EBCDA74D57D}" srcOrd="2" destOrd="0" presId="urn:microsoft.com/office/officeart/2018/2/layout/IconCircleList"/>
    <dgm:cxn modelId="{880249D5-6D36-46D9-9251-51488AEFBD0B}" type="presParOf" srcId="{16EE4F99-02FC-4F0F-89CA-E45020B08BAB}" destId="{9DFAECBA-8189-4EFC-A038-A771B8784880}" srcOrd="3" destOrd="0" presId="urn:microsoft.com/office/officeart/2018/2/layout/IconCircleList"/>
    <dgm:cxn modelId="{073C6BBD-65ED-4CD8-8CBC-AB7373FC5513}" type="presParOf" srcId="{88722BCF-A108-458B-857C-6E15328E695E}" destId="{32A2EDC6-7C1F-434B-A8CC-F037F24F630B}" srcOrd="1" destOrd="0" presId="urn:microsoft.com/office/officeart/2018/2/layout/IconCircleList"/>
    <dgm:cxn modelId="{3997B873-D959-47A2-AAA9-83005AFE8F40}" type="presParOf" srcId="{88722BCF-A108-458B-857C-6E15328E695E}" destId="{5D34620A-6096-487C-889E-25635A4E443E}" srcOrd="2" destOrd="0" presId="urn:microsoft.com/office/officeart/2018/2/layout/IconCircleList"/>
    <dgm:cxn modelId="{0F04849B-9748-4792-A001-A0A4E124C1AE}" type="presParOf" srcId="{5D34620A-6096-487C-889E-25635A4E443E}" destId="{3AD413FE-1836-4479-AE6F-A6C3D9FF1C06}" srcOrd="0" destOrd="0" presId="urn:microsoft.com/office/officeart/2018/2/layout/IconCircleList"/>
    <dgm:cxn modelId="{78C55741-9559-4B2A-A055-EEC391E53062}" type="presParOf" srcId="{5D34620A-6096-487C-889E-25635A4E443E}" destId="{22F1192E-F0F6-4407-B060-883DBC1365E4}" srcOrd="1" destOrd="0" presId="urn:microsoft.com/office/officeart/2018/2/layout/IconCircleList"/>
    <dgm:cxn modelId="{5A8DDC90-469E-494C-9770-1A8F9CAEFDBE}" type="presParOf" srcId="{5D34620A-6096-487C-889E-25635A4E443E}" destId="{35EA8479-EB04-4517-AF9F-A81108FDF635}" srcOrd="2" destOrd="0" presId="urn:microsoft.com/office/officeart/2018/2/layout/IconCircleList"/>
    <dgm:cxn modelId="{6235A4EB-778B-46E9-9806-6EB982836722}" type="presParOf" srcId="{5D34620A-6096-487C-889E-25635A4E443E}" destId="{B97C3A60-E2BF-4FFD-A57E-1D1261C81927}" srcOrd="3" destOrd="0" presId="urn:microsoft.com/office/officeart/2018/2/layout/IconCircleList"/>
    <dgm:cxn modelId="{A73E9545-2DD9-443B-B01D-792C74F1F6CD}" type="presParOf" srcId="{88722BCF-A108-458B-857C-6E15328E695E}" destId="{4E635973-B5C8-4BDC-A96A-CD63AAC9926C}" srcOrd="3" destOrd="0" presId="urn:microsoft.com/office/officeart/2018/2/layout/IconCircleList"/>
    <dgm:cxn modelId="{0A403DF5-1911-40DD-AF73-5591994E02DA}" type="presParOf" srcId="{88722BCF-A108-458B-857C-6E15328E695E}" destId="{A1940403-7CCE-42FC-8D44-2C503C612F14}" srcOrd="4" destOrd="0" presId="urn:microsoft.com/office/officeart/2018/2/layout/IconCircleList"/>
    <dgm:cxn modelId="{43B45433-AA06-4195-A03A-25AA8DABCD86}" type="presParOf" srcId="{A1940403-7CCE-42FC-8D44-2C503C612F14}" destId="{ECE24771-66E6-4276-9C44-D6C31A123CE3}" srcOrd="0" destOrd="0" presId="urn:microsoft.com/office/officeart/2018/2/layout/IconCircleList"/>
    <dgm:cxn modelId="{11A8A1F0-DE9E-4502-BAE9-4881A1519D3A}" type="presParOf" srcId="{A1940403-7CCE-42FC-8D44-2C503C612F14}" destId="{925D9254-EEE4-4F8C-B4D3-9F23C7666072}" srcOrd="1" destOrd="0" presId="urn:microsoft.com/office/officeart/2018/2/layout/IconCircleList"/>
    <dgm:cxn modelId="{E2D0A59E-EA7C-4B01-B1EF-70C07AF18A8A}" type="presParOf" srcId="{A1940403-7CCE-42FC-8D44-2C503C612F14}" destId="{C313B4AE-11E7-4FC8-B1F5-D54D8B3EA60D}" srcOrd="2" destOrd="0" presId="urn:microsoft.com/office/officeart/2018/2/layout/IconCircleList"/>
    <dgm:cxn modelId="{6B692F9B-F0FF-430F-8CE9-46E627CF0875}" type="presParOf" srcId="{A1940403-7CCE-42FC-8D44-2C503C612F14}" destId="{AEB43CE1-1BB4-4C5F-BFD5-891061F4B8DA}" srcOrd="3" destOrd="0" presId="urn:microsoft.com/office/officeart/2018/2/layout/IconCircleList"/>
    <dgm:cxn modelId="{CDB88020-6258-4DFE-85D0-0E0476D810C8}" type="presParOf" srcId="{88722BCF-A108-458B-857C-6E15328E695E}" destId="{AB051F3D-C244-4AC8-8E6E-1E142E43BCE0}" srcOrd="5" destOrd="0" presId="urn:microsoft.com/office/officeart/2018/2/layout/IconCircleList"/>
    <dgm:cxn modelId="{55157CFC-497B-464B-BB6F-F96C51D20E71}" type="presParOf" srcId="{88722BCF-A108-458B-857C-6E15328E695E}" destId="{2402D377-06DC-4B95-9ABE-5DFD6CCD2ECE}" srcOrd="6" destOrd="0" presId="urn:microsoft.com/office/officeart/2018/2/layout/IconCircleList"/>
    <dgm:cxn modelId="{8840C2B2-A100-44F8-BC01-AD456BB8922D}" type="presParOf" srcId="{2402D377-06DC-4B95-9ABE-5DFD6CCD2ECE}" destId="{E7745D62-191A-4EF3-9C9C-2DF658A8F0DA}" srcOrd="0" destOrd="0" presId="urn:microsoft.com/office/officeart/2018/2/layout/IconCircleList"/>
    <dgm:cxn modelId="{3C4FE34C-68F0-447C-9142-C52B876C7629}" type="presParOf" srcId="{2402D377-06DC-4B95-9ABE-5DFD6CCD2ECE}" destId="{4EAE8514-A72B-47EC-8826-0DE9DFFE4B7F}" srcOrd="1" destOrd="0" presId="urn:microsoft.com/office/officeart/2018/2/layout/IconCircleList"/>
    <dgm:cxn modelId="{1302DB31-99B6-4A08-8271-92A966253264}" type="presParOf" srcId="{2402D377-06DC-4B95-9ABE-5DFD6CCD2ECE}" destId="{20738155-BBB1-441A-A8B2-AB6F73FA6D78}" srcOrd="2" destOrd="0" presId="urn:microsoft.com/office/officeart/2018/2/layout/IconCircleList"/>
    <dgm:cxn modelId="{20235836-D9A5-44DA-AC95-0E1A374AF058}" type="presParOf" srcId="{2402D377-06DC-4B95-9ABE-5DFD6CCD2ECE}" destId="{523DB4A2-82BB-4CCB-BDCD-37019FC2B19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ECF1-368A-442F-B20F-037B39DD78EF}">
      <dsp:nvSpPr>
        <dsp:cNvPr id="0" name=""/>
        <dsp:cNvSpPr/>
      </dsp:nvSpPr>
      <dsp:spPr>
        <a:xfrm>
          <a:off x="71410" y="170110"/>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4DB99-B5DB-4471-9563-84F3EFCCC9B4}">
      <dsp:nvSpPr>
        <dsp:cNvPr id="0" name=""/>
        <dsp:cNvSpPr/>
      </dsp:nvSpPr>
      <dsp:spPr>
        <a:xfrm>
          <a:off x="387328" y="486028"/>
          <a:ext cx="872535" cy="87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AECBA-8189-4EFC-A038-A771B8784880}">
      <dsp:nvSpPr>
        <dsp:cNvPr id="0" name=""/>
        <dsp:cNvSpPr/>
      </dsp:nvSpPr>
      <dsp:spPr>
        <a:xfrm>
          <a:off x="1898147" y="170110"/>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Provide guidance for the club to thrive</a:t>
          </a:r>
        </a:p>
      </dsp:txBody>
      <dsp:txXfrm>
        <a:off x="1898147" y="170110"/>
        <a:ext cx="3546018" cy="1504371"/>
      </dsp:txXfrm>
    </dsp:sp>
    <dsp:sp modelId="{3AD413FE-1836-4479-AE6F-A6C3D9FF1C06}">
      <dsp:nvSpPr>
        <dsp:cNvPr id="0" name=""/>
        <dsp:cNvSpPr/>
      </dsp:nvSpPr>
      <dsp:spPr>
        <a:xfrm>
          <a:off x="6062032" y="170110"/>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1192E-F0F6-4407-B060-883DBC1365E4}">
      <dsp:nvSpPr>
        <dsp:cNvPr id="0" name=""/>
        <dsp:cNvSpPr/>
      </dsp:nvSpPr>
      <dsp:spPr>
        <a:xfrm>
          <a:off x="6377951" y="486028"/>
          <a:ext cx="872535" cy="87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C3A60-E2BF-4FFD-A57E-1D1261C81927}">
      <dsp:nvSpPr>
        <dsp:cNvPr id="0" name=""/>
        <dsp:cNvSpPr/>
      </dsp:nvSpPr>
      <dsp:spPr>
        <a:xfrm>
          <a:off x="7888769" y="170110"/>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Connect people to each other, to the community and to Rotary International</a:t>
          </a:r>
        </a:p>
      </dsp:txBody>
      <dsp:txXfrm>
        <a:off x="7888769" y="170110"/>
        <a:ext cx="3546018" cy="1504371"/>
      </dsp:txXfrm>
    </dsp:sp>
    <dsp:sp modelId="{ECE24771-66E6-4276-9C44-D6C31A123CE3}">
      <dsp:nvSpPr>
        <dsp:cNvPr id="0" name=""/>
        <dsp:cNvSpPr/>
      </dsp:nvSpPr>
      <dsp:spPr>
        <a:xfrm>
          <a:off x="71410" y="2360414"/>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D9254-EEE4-4F8C-B4D3-9F23C7666072}">
      <dsp:nvSpPr>
        <dsp:cNvPr id="0" name=""/>
        <dsp:cNvSpPr/>
      </dsp:nvSpPr>
      <dsp:spPr>
        <a:xfrm>
          <a:off x="387328" y="2676332"/>
          <a:ext cx="872535" cy="87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43CE1-1BB4-4C5F-BFD5-891061F4B8DA}">
      <dsp:nvSpPr>
        <dsp:cNvPr id="0" name=""/>
        <dsp:cNvSpPr/>
      </dsp:nvSpPr>
      <dsp:spPr>
        <a:xfrm>
          <a:off x="1898147" y="2360414"/>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Is responsible for overseeing the general direction of the club</a:t>
          </a:r>
        </a:p>
      </dsp:txBody>
      <dsp:txXfrm>
        <a:off x="1898147" y="2360414"/>
        <a:ext cx="3546018" cy="1504371"/>
      </dsp:txXfrm>
    </dsp:sp>
    <dsp:sp modelId="{E7745D62-191A-4EF3-9C9C-2DF658A8F0DA}">
      <dsp:nvSpPr>
        <dsp:cNvPr id="0" name=""/>
        <dsp:cNvSpPr/>
      </dsp:nvSpPr>
      <dsp:spPr>
        <a:xfrm>
          <a:off x="6062032" y="2360414"/>
          <a:ext cx="1504371" cy="1504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E8514-A72B-47EC-8826-0DE9DFFE4B7F}">
      <dsp:nvSpPr>
        <dsp:cNvPr id="0" name=""/>
        <dsp:cNvSpPr/>
      </dsp:nvSpPr>
      <dsp:spPr>
        <a:xfrm>
          <a:off x="6377951" y="2676332"/>
          <a:ext cx="872535" cy="872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DB4A2-82BB-4CCB-BDCD-37019FC2B19F}">
      <dsp:nvSpPr>
        <dsp:cNvPr id="0" name=""/>
        <dsp:cNvSpPr/>
      </dsp:nvSpPr>
      <dsp:spPr>
        <a:xfrm>
          <a:off x="7888769" y="2360414"/>
          <a:ext cx="3546018" cy="1504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Represents the interests of the members</a:t>
          </a:r>
        </a:p>
      </dsp:txBody>
      <dsp:txXfrm>
        <a:off x="7888769" y="2360414"/>
        <a:ext cx="3546018" cy="15043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5/6/2023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A3E75E6D-0270-4A0A-7530-933F5905F791}"/>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FD1CDE3C-9096-CCC0-3100-B7C11EA2C7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ヒラギノ角ゴ Pro W3"/>
              </a:rPr>
              <a:t>Rotary adopted this vision statement in June of 2017 as a first step in our 2019-2022 strategic plan.   The new RI Strategic Plan was approved in 2019  and went into effect as of 1 July 2019.</a:t>
            </a:r>
          </a:p>
        </p:txBody>
      </p:sp>
      <p:sp>
        <p:nvSpPr>
          <p:cNvPr id="104452" name="Slide Number Placeholder 3">
            <a:extLst>
              <a:ext uri="{FF2B5EF4-FFF2-40B4-BE49-F238E27FC236}">
                <a16:creationId xmlns:a16="http://schemas.microsoft.com/office/drawing/2014/main" id="{0BDAB4D1-8998-0ECF-68E8-91075366D6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5775C9D2-368C-4977-A530-E07C21D82C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41388"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9D96A2BE-0C83-FD54-EC19-B48546032811}"/>
              </a:ext>
            </a:extLst>
          </p:cNvPr>
          <p:cNvSpPr>
            <a:spLocks noGrp="1" noRot="1" noChangeAspect="1" noChangeArrowheads="1" noTextEdit="1"/>
          </p:cNvSpPr>
          <p:nvPr>
            <p:ph type="sldImg"/>
          </p:nvPr>
        </p:nvSpPr>
        <p:spPr>
          <a:ln/>
        </p:spPr>
      </p:sp>
      <p:sp>
        <p:nvSpPr>
          <p:cNvPr id="232451" name="Notes Placeholder 2">
            <a:extLst>
              <a:ext uri="{FF2B5EF4-FFF2-40B4-BE49-F238E27FC236}">
                <a16:creationId xmlns:a16="http://schemas.microsoft.com/office/drawing/2014/main" id="{A590B3F4-EAE8-90A4-BD24-C1FE3F7E18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ヒラギノ角ゴ Pro W3"/>
              </a:rPr>
              <a:t>The RI Learning &amp; Development team have done an excellent job in creating the online Learning Center. Many of the manuals you may be familiar with have been transformed into online, interactive courses. Take them at your own speed and keep track of your achievements. With more courses being added and updated, there’s something for everyone!    If you know of someone who would be good on a committee or in a leadership role, encourage them to sign up for DLA and take courses in the Learning Center.</a:t>
            </a:r>
          </a:p>
        </p:txBody>
      </p:sp>
      <p:sp>
        <p:nvSpPr>
          <p:cNvPr id="4" name="Slide Number Placeholder 3">
            <a:extLst>
              <a:ext uri="{FF2B5EF4-FFF2-40B4-BE49-F238E27FC236}">
                <a16:creationId xmlns:a16="http://schemas.microsoft.com/office/drawing/2014/main" id="{C420BACD-6A2C-2E65-DE44-CC24CD7883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0B0B2-C94E-48D0-9CAA-A864A176E1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your club to be?  How do you get there if it isn’t there yet?  Do you have a strategic plan?</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03516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recommended By-Laws does not have the 7 day challenge period from the club members. The club can opt to keep the method of admitting members, but you should be consistent.  Anyone have someone who wanted to join, but there were members who did not feel that person didn’t fit? What did you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64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038B9E22-194C-4CFE-848C-D319A801C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B37B6ACC-F687-4CAD-98FB-29C4C955DC1E}" type="slidenum">
              <a:rPr kumimoji="0" lang="en-GB" altLang="en-US" sz="1200" b="0" i="0" u="none" strike="noStrike" kern="1200" cap="none" spc="0" normalizeH="0" baseline="0" noProof="0" smtClean="0">
                <a:ln>
                  <a:noFill/>
                </a:ln>
                <a:solidFill>
                  <a:srgbClr val="FFFF00"/>
                </a:solidFill>
                <a:effectLst/>
                <a:uLnTx/>
                <a:uFillTx/>
                <a:latin typeface="Times New Roman" panose="02020603050405020304" pitchFamily="18" charset="0"/>
                <a:ea typeface="MS PGothic" panose="020B0600070205080204" pitchFamily="34" charset="-128"/>
                <a:cs typeface="+mn-cs"/>
              </a:rPr>
              <a:pPr marL="0" marR="0" lvl="0" indent="0" algn="r" defTabSz="941388"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endParaRPr>
          </a:p>
        </p:txBody>
      </p:sp>
      <p:sp>
        <p:nvSpPr>
          <p:cNvPr id="194563" name="Rectangle 2">
            <a:extLst>
              <a:ext uri="{FF2B5EF4-FFF2-40B4-BE49-F238E27FC236}">
                <a16:creationId xmlns:a16="http://schemas.microsoft.com/office/drawing/2014/main" id="{8A94C7FA-5D3F-47E2-A2EB-E44BA6E78DD9}"/>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62FBCA98-B87A-46DA-9A21-7A40CE380E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Times New Roman" panose="02020603050405020304" pitchFamily="18" charset="0"/>
              </a:rPr>
              <a:t>By having an effective board, the club will be able to grow membership, execute successful projects, support the Foundation and develop leaders.  By developing leaders, you have more hands to do Rotary business, but also have a succession plan to sustain the club.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skills do you need on the board?  </a:t>
            </a: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90778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C5ECD9F-5F3D-0572-745B-24D32D88F7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400">
                <a:solidFill>
                  <a:schemeClr val="tx1"/>
                </a:solidFill>
                <a:latin typeface="Arial" panose="020B0604020202020204" pitchFamily="34" charset="0"/>
                <a:ea typeface="MS PGothic" panose="020B0600070205080204" pitchFamily="34" charset="-128"/>
              </a:defRPr>
            </a:lvl1pPr>
            <a:lvl2pPr marL="742950" indent="-285750" defTabSz="941388">
              <a:defRPr sz="2400">
                <a:solidFill>
                  <a:schemeClr val="tx1"/>
                </a:solidFill>
                <a:latin typeface="Arial" panose="020B0604020202020204" pitchFamily="34" charset="0"/>
                <a:ea typeface="MS PGothic" panose="020B0600070205080204" pitchFamily="34" charset="-128"/>
              </a:defRPr>
            </a:lvl2pPr>
            <a:lvl3pPr marL="1143000" indent="-228600" defTabSz="941388">
              <a:defRPr sz="2400">
                <a:solidFill>
                  <a:schemeClr val="tx1"/>
                </a:solidFill>
                <a:latin typeface="Arial" panose="020B0604020202020204" pitchFamily="34" charset="0"/>
                <a:ea typeface="MS PGothic" panose="020B0600070205080204" pitchFamily="34" charset="-128"/>
              </a:defRPr>
            </a:lvl3pPr>
            <a:lvl4pPr marL="1600200" indent="-228600" defTabSz="941388">
              <a:defRPr sz="2400">
                <a:solidFill>
                  <a:schemeClr val="tx1"/>
                </a:solidFill>
                <a:latin typeface="Arial" panose="020B0604020202020204" pitchFamily="34" charset="0"/>
                <a:ea typeface="MS PGothic" panose="020B0600070205080204" pitchFamily="34" charset="-128"/>
              </a:defRPr>
            </a:lvl4pPr>
            <a:lvl5pPr marL="2057400" indent="-228600" defTabSz="941388">
              <a:defRPr sz="2400">
                <a:solidFill>
                  <a:schemeClr val="tx1"/>
                </a:solidFill>
                <a:latin typeface="Arial" panose="020B0604020202020204" pitchFamily="34" charset="0"/>
                <a:ea typeface="MS PGothic" panose="020B0600070205080204" pitchFamily="34" charset="-128"/>
              </a:defRPr>
            </a:lvl5pPr>
            <a:lvl6pPr marL="25146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13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4F6709EB-1D9B-4CD2-B3C0-719912D66875}" type="slidenum">
              <a:rPr kumimoji="0" lang="en-GB" altLang="en-US" sz="1200" b="0" i="0" u="none" strike="noStrike" kern="1200" cap="none" spc="0" normalizeH="0" baseline="0" noProof="0" smtClean="0">
                <a:ln>
                  <a:noFill/>
                </a:ln>
                <a:solidFill>
                  <a:srgbClr val="FFFF00"/>
                </a:solidFill>
                <a:effectLst/>
                <a:uLnTx/>
                <a:uFillTx/>
                <a:latin typeface="Times New Roman" panose="02020603050405020304" pitchFamily="18" charset="0"/>
                <a:ea typeface="MS PGothic" panose="020B0600070205080204" pitchFamily="34" charset="-128"/>
                <a:cs typeface="+mn-cs"/>
              </a:rPr>
              <a:pPr marL="0" marR="0" lvl="0" indent="0" algn="r" defTabSz="941388"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endParaRPr>
          </a:p>
        </p:txBody>
      </p:sp>
      <p:sp>
        <p:nvSpPr>
          <p:cNvPr id="115715" name="Rectangle 2">
            <a:extLst>
              <a:ext uri="{FF2B5EF4-FFF2-40B4-BE49-F238E27FC236}">
                <a16:creationId xmlns:a16="http://schemas.microsoft.com/office/drawing/2014/main" id="{05162209-46D2-0BA1-EAAB-6C01487B32A6}"/>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7825090-7DF5-5A9A-B119-B009795746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Times New Roman" panose="02020603050405020304" pitchFamily="18" charset="0"/>
              </a:rPr>
              <a:t>The Legislative Council has suggested that clubs reorganize to align with the RI and District Leadership Plans.</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This is not mandatory.  Clubs can opt to not reorganize but if they do change to the club leadership plan, the club will have to make sure that the clubs by-laws and other documents are revised too.</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The Club Leadership Plan encourages and utilizes the following best practices of Rotary clubs worldwide:</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The CLP follows on the success of the District Leadership Plan.</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Develop long-range goals that address the elements of an effective club. </a:t>
            </a:r>
          </a:p>
          <a:p>
            <a:pPr eaLnBrk="1" hangingPunct="1"/>
            <a:r>
              <a:rPr lang="en-US" altLang="en-US">
                <a:latin typeface="Arial" panose="020B0604020202020204" pitchFamily="34" charset="0"/>
                <a:cs typeface="Times New Roman" panose="02020603050405020304" pitchFamily="18" charset="0"/>
              </a:rPr>
              <a:t>Set annual goals that support long-range goals. </a:t>
            </a:r>
          </a:p>
          <a:p>
            <a:pPr eaLnBrk="1" hangingPunct="1"/>
            <a:r>
              <a:rPr lang="en-US" altLang="en-US">
                <a:latin typeface="Arial" panose="020B0604020202020204" pitchFamily="34" charset="0"/>
                <a:cs typeface="Times New Roman" panose="02020603050405020304" pitchFamily="18" charset="0"/>
              </a:rPr>
              <a:t>Make sure that all club members feel involved and informed. </a:t>
            </a:r>
          </a:p>
          <a:p>
            <a:pPr eaLnBrk="1" hangingPunct="1"/>
            <a:r>
              <a:rPr lang="en-US" altLang="en-US">
                <a:latin typeface="Arial" panose="020B0604020202020204" pitchFamily="34" charset="0"/>
                <a:cs typeface="Times New Roman" panose="02020603050405020304" pitchFamily="18" charset="0"/>
              </a:rPr>
              <a:t>Keep the lines of communication open, both in the club and with the district. </a:t>
            </a:r>
          </a:p>
          <a:p>
            <a:pPr eaLnBrk="1" hangingPunct="1"/>
            <a:r>
              <a:rPr lang="en-US" altLang="en-US">
                <a:latin typeface="Arial" panose="020B0604020202020204" pitchFamily="34" charset="0"/>
                <a:cs typeface="Times New Roman" panose="02020603050405020304" pitchFamily="18" charset="0"/>
              </a:rPr>
              <a:t>Ensure continuity in leadership from year to year. </a:t>
            </a:r>
          </a:p>
          <a:p>
            <a:pPr eaLnBrk="1" hangingPunct="1"/>
            <a:r>
              <a:rPr lang="en-US" altLang="en-US">
                <a:latin typeface="Arial" panose="020B0604020202020204" pitchFamily="34" charset="0"/>
                <a:cs typeface="Times New Roman" panose="02020603050405020304" pitchFamily="18" charset="0"/>
              </a:rPr>
              <a:t>Customize the bylaws to reflect club operations. </a:t>
            </a:r>
          </a:p>
          <a:p>
            <a:pPr eaLnBrk="1" hangingPunct="1"/>
            <a:r>
              <a:rPr lang="en-US" altLang="en-US">
                <a:latin typeface="Arial" panose="020B0604020202020204" pitchFamily="34" charset="0"/>
                <a:cs typeface="Times New Roman" panose="02020603050405020304" pitchFamily="18" charset="0"/>
              </a:rPr>
              <a:t>Provide regular fellowship opportunities. </a:t>
            </a:r>
          </a:p>
          <a:p>
            <a:pPr eaLnBrk="1" hangingPunct="1"/>
            <a:r>
              <a:rPr lang="en-US" altLang="en-US">
                <a:latin typeface="Arial" panose="020B0604020202020204" pitchFamily="34" charset="0"/>
                <a:cs typeface="Times New Roman" panose="02020603050405020304" pitchFamily="18" charset="0"/>
              </a:rPr>
              <a:t>Actively involve all club members. </a:t>
            </a:r>
          </a:p>
          <a:p>
            <a:pPr eaLnBrk="1" hangingPunct="1"/>
            <a:r>
              <a:rPr lang="en-US" altLang="en-US">
                <a:latin typeface="Arial" panose="020B0604020202020204" pitchFamily="34" charset="0"/>
                <a:cs typeface="Times New Roman" panose="02020603050405020304" pitchFamily="18" charset="0"/>
              </a:rPr>
              <a:t>Offer regular and consistent training </a:t>
            </a:r>
          </a:p>
          <a:p>
            <a:pPr eaLnBrk="1" hangingPunct="1"/>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run meetings effectively, with no time waster.  The chair is responsible for facilitating the meeting.</a:t>
            </a:r>
          </a:p>
          <a:p>
            <a:r>
              <a:rPr lang="en-US" dirty="0"/>
              <a:t>Don’t delay the start of meetings. Don’t let someone dominate the discussion or have it wander off the subject.</a:t>
            </a:r>
          </a:p>
          <a:p>
            <a:r>
              <a:rPr lang="en-US" dirty="0"/>
              <a:t>A good practice is to have time limits on the agenda and the presenter knows how much time they have.  Can have reports sent ahead of time, which will help the secretary too.  Table any discussions that may take more time to discuss or send to a committee to iron it out.  </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259917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Chairman is not a dictator. They are there to guide the discussion and help the group accomplish its purpose</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01753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having strategic planning meeting or retreats to talk about club operations and plans for the upcoming year.  You may want to dedicate a chunk of time to do this, not just 1 hour at a club meeting. Exchange ideas, improve communication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3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F19A59-F889-4F65-8E1C-110B29FAF0CE}"/>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B46C0E-8377-4A7B-A964-65044A628B0D}"/>
              </a:ext>
            </a:extLst>
          </p:cNvPr>
          <p:cNvSpPr/>
          <p:nvPr/>
        </p:nvSpPr>
        <p:spPr>
          <a:xfrm>
            <a:off x="-203200" y="2667000"/>
            <a:ext cx="12700000" cy="160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21073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48D8DE-AF7A-4AF0-B498-63BB2C4D1D0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B5F24A7E-9ADD-42FE-8551-CFED217B2335}"/>
              </a:ext>
            </a:extLst>
          </p:cNvPr>
          <p:cNvSpPr>
            <a:spLocks noChangeArrowheads="1"/>
          </p:cNvSpPr>
          <p:nvPr/>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793242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2782E-03DC-47E8-BC49-93B25AFBB903}"/>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0A42C23D-7C6F-4482-A059-7E26BCDC6F9B}"/>
              </a:ext>
            </a:extLst>
          </p:cNvPr>
          <p:cNvSpPr>
            <a:spLocks noChangeArrowheads="1"/>
          </p:cNvSpPr>
          <p:nvPr/>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2840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C6AA1F-1D0C-4151-A00C-AFA210F28585}"/>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F708EB05-6621-4D19-9B7F-73E03A3FE7D8}"/>
              </a:ext>
            </a:extLst>
          </p:cNvPr>
          <p:cNvSpPr>
            <a:spLocks noChangeArrowheads="1"/>
          </p:cNvSpPr>
          <p:nvPr/>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6105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BF03AF-B375-44FB-9DFD-7000FDD34D80}"/>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6207B776-20BC-4277-A3F4-7C52D1466167}"/>
              </a:ext>
            </a:extLst>
          </p:cNvPr>
          <p:cNvSpPr>
            <a:spLocks noChangeArrowheads="1"/>
          </p:cNvSpPr>
          <p:nvPr/>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69575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232AF6-ADD0-473A-A7D5-B3FDC689352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88198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BC26FB-D638-4B9B-B1FF-96168184691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88A66D57-2D3B-459E-9B38-DB34FD286D6F}"/>
              </a:ext>
            </a:extLst>
          </p:cNvPr>
          <p:cNvSpPr>
            <a:spLocks noChangeArrowheads="1"/>
          </p:cNvSpPr>
          <p:nvPr userDrawn="1"/>
        </p:nvSpPr>
        <p:spPr bwMode="auto">
          <a:xfrm>
            <a:off x="-101600" y="457200"/>
            <a:ext cx="12395200" cy="533400"/>
          </a:xfrm>
          <a:prstGeom prst="rect">
            <a:avLst/>
          </a:prstGeom>
          <a:solidFill>
            <a:srgbClr val="01B4E7"/>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5368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391324-6DC8-4A6A-A728-F0959AF80247}"/>
              </a:ext>
            </a:extLst>
          </p:cNvPr>
          <p:cNvSpPr/>
          <p:nvPr/>
        </p:nvSpPr>
        <p:spPr>
          <a:xfrm>
            <a:off x="1771651" y="1295401"/>
            <a:ext cx="8648700" cy="3153833"/>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eaLnBrk="1" hangingPunct="1">
              <a:spcBef>
                <a:spcPts val="2000"/>
              </a:spcBef>
              <a:buClr>
                <a:schemeClr val="accent1">
                  <a:lumMod val="60000"/>
                  <a:lumOff val="40000"/>
                </a:schemeClr>
              </a:buClr>
              <a:buSzPct val="110000"/>
              <a:buFont typeface="Wingdings 2" pitchFamily="18" charset="2"/>
              <a:buNone/>
              <a:defRPr/>
            </a:pPr>
            <a:endParaRPr sz="2400">
              <a:solidFill>
                <a:schemeClr val="tx1">
                  <a:lumMod val="65000"/>
                  <a:lumOff val="35000"/>
                </a:schemeClr>
              </a:solidFill>
              <a:latin typeface="+mn-lt"/>
              <a:ea typeface="+mn-ea"/>
            </a:endParaRPr>
          </a:p>
        </p:txBody>
      </p:sp>
      <p:sp>
        <p:nvSpPr>
          <p:cNvPr id="2" name="Title 1"/>
          <p:cNvSpPr>
            <a:spLocks noGrp="1"/>
          </p:cNvSpPr>
          <p:nvPr>
            <p:ph type="ctrTitle"/>
          </p:nvPr>
        </p:nvSpPr>
        <p:spPr>
          <a:xfrm>
            <a:off x="1763895" y="1524000"/>
            <a:ext cx="8664211" cy="1724867"/>
          </a:xfrm>
        </p:spPr>
        <p:txBody>
          <a:bodyPr rtlCol="0">
            <a:noAutofit/>
          </a:bodyPr>
          <a:lstStyle>
            <a:lvl1pPr marL="0" indent="0" algn="ctr" defTabSz="914377"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7" y="3299013"/>
            <a:ext cx="8664212" cy="916641"/>
          </a:xfrm>
        </p:spPr>
        <p:txBody>
          <a:bodyPr rtlCol="0">
            <a:normAutofit/>
          </a:bodyPr>
          <a:lstStyle>
            <a:lvl1pPr marL="0" indent="0" algn="ctr" defTabSz="914377"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dirty="0"/>
          </a:p>
        </p:txBody>
      </p:sp>
      <p:sp>
        <p:nvSpPr>
          <p:cNvPr id="5" name="Date Placeholder 3">
            <a:extLst>
              <a:ext uri="{FF2B5EF4-FFF2-40B4-BE49-F238E27FC236}">
                <a16:creationId xmlns:a16="http://schemas.microsoft.com/office/drawing/2014/main" id="{9215CA48-40AB-4984-A307-962F1F684237}"/>
              </a:ext>
            </a:extLst>
          </p:cNvPr>
          <p:cNvSpPr>
            <a:spLocks noGrp="1"/>
          </p:cNvSpPr>
          <p:nvPr>
            <p:ph type="dt" sz="half" idx="10"/>
          </p:nvPr>
        </p:nvSpPr>
        <p:spPr>
          <a:xfrm>
            <a:off x="0" y="0"/>
            <a:ext cx="0" cy="0"/>
          </a:xfrm>
        </p:spPr>
        <p:txBody>
          <a:bodyPr rtlCol="0"/>
          <a:lstStyle>
            <a:lvl1pPr>
              <a:defRPr>
                <a:latin typeface="Arial" charset="0"/>
                <a:ea typeface="ＭＳ Ｐゴシック" charset="0"/>
                <a:cs typeface="ＭＳ Ｐゴシック" charset="0"/>
              </a:defRPr>
            </a:lvl1pPr>
          </a:lstStyle>
          <a:p>
            <a:pPr>
              <a:defRPr/>
            </a:pPr>
            <a:endParaRPr lang="en-US"/>
          </a:p>
        </p:txBody>
      </p:sp>
      <p:sp>
        <p:nvSpPr>
          <p:cNvPr id="6" name="Footer Placeholder 4">
            <a:extLst>
              <a:ext uri="{FF2B5EF4-FFF2-40B4-BE49-F238E27FC236}">
                <a16:creationId xmlns:a16="http://schemas.microsoft.com/office/drawing/2014/main" id="{51EC5F30-A8E8-4972-9C46-96B8120C652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DC3ED4-7B8E-4BDA-909C-7500977DF4AF}"/>
              </a:ext>
            </a:extLst>
          </p:cNvPr>
          <p:cNvSpPr>
            <a:spLocks noGrp="1"/>
          </p:cNvSpPr>
          <p:nvPr>
            <p:ph type="sldNum" sz="quarter" idx="12"/>
          </p:nvPr>
        </p:nvSpPr>
        <p:spPr>
          <a:xfrm>
            <a:off x="0" y="0"/>
            <a:ext cx="0" cy="0"/>
          </a:xfrm>
        </p:spPr>
        <p:txBody>
          <a:bodyPr/>
          <a:lstStyle>
            <a:lvl1pPr>
              <a:defRPr/>
            </a:lvl1pPr>
          </a:lstStyle>
          <a:p>
            <a:pPr>
              <a:defRPr/>
            </a:pPr>
            <a:fld id="{2E44C8BD-EECC-4D46-806C-A95BC3735170}" type="slidenum">
              <a:rPr lang="en-US" altLang="en-US"/>
              <a:pPr>
                <a:defRPr/>
              </a:pPr>
              <a:t>‹#›</a:t>
            </a:fld>
            <a:endParaRPr lang="en-US" altLang="en-US"/>
          </a:p>
        </p:txBody>
      </p:sp>
    </p:spTree>
    <p:extLst>
      <p:ext uri="{BB962C8B-B14F-4D97-AF65-F5344CB8AC3E}">
        <p14:creationId xmlns:p14="http://schemas.microsoft.com/office/powerpoint/2010/main" val="119897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6"/>
          <p:cNvSpPr>
            <a:spLocks noGrp="1"/>
          </p:cNvSpPr>
          <p:nvPr>
            <p:ph type="body" sz="quarter" idx="14"/>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829734" y="4174067"/>
            <a:ext cx="10532535" cy="465667"/>
          </a:xfrm>
        </p:spPr>
        <p:txBody>
          <a:bodyPr/>
          <a:lstStyle>
            <a:lvl1pPr marL="0" indent="0" algn="ctr">
              <a:buNone/>
              <a:defRPr sz="2400">
                <a:solidFill>
                  <a:srgbClr val="01B0E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 name="Slide Number Placeholder 5">
            <a:extLst>
              <a:ext uri="{FF2B5EF4-FFF2-40B4-BE49-F238E27FC236}">
                <a16:creationId xmlns:a16="http://schemas.microsoft.com/office/drawing/2014/main" id="{2B3843EB-4F38-0B31-5615-457B339506B3}"/>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CE5AED32-979C-4BB4-B509-B81F78B486A7}" type="slidenum">
              <a:rPr/>
              <a:pPr>
                <a:defRPr/>
              </a:pPr>
              <a:t>‹#›</a:t>
            </a:fld>
            <a:endParaRPr dirty="0"/>
          </a:p>
        </p:txBody>
      </p:sp>
    </p:spTree>
    <p:extLst>
      <p:ext uri="{BB962C8B-B14F-4D97-AF65-F5344CB8AC3E}">
        <p14:creationId xmlns:p14="http://schemas.microsoft.com/office/powerpoint/2010/main" val="115453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lIns="0" tIns="0" rIns="0" bIns="0" anchor="ctr">
            <a:noAutofit/>
          </a:bodyPr>
          <a:lstStyle>
            <a:lvl1pPr marL="457189"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829734" y="4330701"/>
            <a:ext cx="10532535" cy="465667"/>
          </a:xfrm>
        </p:spPr>
        <p:txBody>
          <a:bodyPr tIns="91440">
            <a:noAutofit/>
          </a:bodyPr>
          <a:lstStyle>
            <a:lvl1pPr marL="0" indent="0" algn="ctr">
              <a:buNone/>
              <a:defRPr sz="33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 name="Slide Number Placeholder 5">
            <a:extLst>
              <a:ext uri="{FF2B5EF4-FFF2-40B4-BE49-F238E27FC236}">
                <a16:creationId xmlns:a16="http://schemas.microsoft.com/office/drawing/2014/main" id="{71ED1552-A05C-E2B3-F862-5B6914F45621}"/>
              </a:ext>
            </a:extLst>
          </p:cNvPr>
          <p:cNvSpPr>
            <a:spLocks noGrp="1"/>
          </p:cNvSpPr>
          <p:nvPr>
            <p:ph type="sldNum" sz="quarter" idx="17"/>
          </p:nvPr>
        </p:nvSpPr>
        <p:spPr>
          <a:xfrm>
            <a:off x="11650134" y="116417"/>
            <a:ext cx="423333" cy="364067"/>
          </a:xfrm>
        </p:spPr>
        <p:txBody>
          <a:bodyPr/>
          <a:lstStyle>
            <a:lvl1pPr>
              <a:defRPr lang="en-US">
                <a:solidFill>
                  <a:prstClr val="white"/>
                </a:solidFill>
              </a:defRPr>
            </a:lvl1pPr>
          </a:lstStyle>
          <a:p>
            <a:pPr>
              <a:defRPr/>
            </a:pPr>
            <a:fld id="{238142BE-AB0F-4CC9-A1B1-8A1A8E3AB14D}" type="slidenum">
              <a:rPr/>
              <a:pPr>
                <a:defRPr/>
              </a:pPr>
              <a:t>‹#›</a:t>
            </a:fld>
            <a:endParaRPr dirty="0"/>
          </a:p>
        </p:txBody>
      </p:sp>
    </p:spTree>
    <p:extLst>
      <p:ext uri="{BB962C8B-B14F-4D97-AF65-F5344CB8AC3E}">
        <p14:creationId xmlns:p14="http://schemas.microsoft.com/office/powerpoint/2010/main" val="3495582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5"/>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457189"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 name="Slide Number Placeholder 5">
            <a:extLst>
              <a:ext uri="{FF2B5EF4-FFF2-40B4-BE49-F238E27FC236}">
                <a16:creationId xmlns:a16="http://schemas.microsoft.com/office/drawing/2014/main" id="{B2631C61-0627-5F4C-7EF6-7F3145D07834}"/>
              </a:ext>
            </a:extLst>
          </p:cNvPr>
          <p:cNvSpPr>
            <a:spLocks noGrp="1"/>
          </p:cNvSpPr>
          <p:nvPr>
            <p:ph type="sldNum" sz="quarter" idx="16"/>
          </p:nvPr>
        </p:nvSpPr>
        <p:spPr>
          <a:xfrm>
            <a:off x="11650134" y="116417"/>
            <a:ext cx="423333" cy="364067"/>
          </a:xfrm>
        </p:spPr>
        <p:txBody>
          <a:bodyPr/>
          <a:lstStyle>
            <a:lvl1pPr>
              <a:defRPr lang="en-US">
                <a:solidFill>
                  <a:prstClr val="white"/>
                </a:solidFill>
              </a:defRPr>
            </a:lvl1pPr>
          </a:lstStyle>
          <a:p>
            <a:pPr>
              <a:defRPr/>
            </a:pPr>
            <a:fld id="{3A20EB6B-F6B0-41EA-9ABA-9344510F1664}" type="slidenum">
              <a:rPr/>
              <a:pPr>
                <a:defRPr/>
              </a:pPr>
              <a:t>‹#›</a:t>
            </a:fld>
            <a:endParaRPr dirty="0"/>
          </a:p>
        </p:txBody>
      </p:sp>
    </p:spTree>
    <p:extLst>
      <p:ext uri="{BB962C8B-B14F-4D97-AF65-F5344CB8AC3E}">
        <p14:creationId xmlns:p14="http://schemas.microsoft.com/office/powerpoint/2010/main" val="4107188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64527F7-E27F-6DE5-EEC3-B5AF66B03B36}"/>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11" name="Picture Placeholder 10"/>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11"/>
          <p:cNvSpPr>
            <a:spLocks noGrp="1"/>
          </p:cNvSpPr>
          <p:nvPr>
            <p:ph type="body" sz="quarter" idx="14"/>
          </p:nvPr>
        </p:nvSpPr>
        <p:spPr>
          <a:xfrm>
            <a:off x="829734" y="3429000"/>
            <a:ext cx="10532535" cy="1135063"/>
          </a:xfrm>
        </p:spPr>
        <p:txBody>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a:p>
            <a:pPr lvl="1"/>
            <a:r>
              <a:rPr lang="en-US"/>
              <a:t>Second level</a:t>
            </a:r>
          </a:p>
        </p:txBody>
      </p:sp>
      <p:sp>
        <p:nvSpPr>
          <p:cNvPr id="3" name="Slide Number Placeholder 5">
            <a:extLst>
              <a:ext uri="{FF2B5EF4-FFF2-40B4-BE49-F238E27FC236}">
                <a16:creationId xmlns:a16="http://schemas.microsoft.com/office/drawing/2014/main" id="{B5F3F25C-207E-217F-A2A0-FF671D229718}"/>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849D64F1-D161-4A99-8218-9A8444F3FB83}" type="slidenum">
              <a:rPr/>
              <a:pPr>
                <a:defRPr/>
              </a:pPr>
              <a:t>‹#›</a:t>
            </a:fld>
            <a:endParaRPr dirty="0"/>
          </a:p>
        </p:txBody>
      </p:sp>
    </p:spTree>
    <p:extLst>
      <p:ext uri="{BB962C8B-B14F-4D97-AF65-F5344CB8AC3E}">
        <p14:creationId xmlns:p14="http://schemas.microsoft.com/office/powerpoint/2010/main" val="3264076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C2140-9B78-93EB-FE5B-783D11FDC913}"/>
              </a:ext>
            </a:extLst>
          </p:cNvPr>
          <p:cNvSpPr/>
          <p:nvPr userDrawn="1"/>
        </p:nvSpPr>
        <p:spPr>
          <a:xfrm>
            <a:off x="-12700" y="-4234"/>
            <a:ext cx="12217400" cy="2406651"/>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Freeform: Shape 3">
            <a:extLst>
              <a:ext uri="{FF2B5EF4-FFF2-40B4-BE49-F238E27FC236}">
                <a16:creationId xmlns:a16="http://schemas.microsoft.com/office/drawing/2014/main" id="{AD9710D6-74AF-3A61-2395-01C82494CC03}"/>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12" name="Picture Placeholder 11"/>
          <p:cNvSpPr>
            <a:spLocks noGrp="1"/>
          </p:cNvSpPr>
          <p:nvPr>
            <p:ph type="pic" sz="quarter" idx="13"/>
          </p:nvPr>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7"/>
            <a:ext cx="11065935" cy="635000"/>
          </a:xfrm>
        </p:spPr>
        <p:txBody>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1338933"/>
            <a:ext cx="11065935" cy="465667"/>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56F6FD76-E7AC-1E79-52F3-73F3AD84DF95}"/>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8D37F3ED-A84C-41B2-AC96-658D1F97A570}" type="slidenum">
              <a:rPr/>
              <a:pPr>
                <a:defRPr/>
              </a:pPr>
              <a:t>‹#›</a:t>
            </a:fld>
            <a:endParaRPr dirty="0"/>
          </a:p>
        </p:txBody>
      </p:sp>
    </p:spTree>
    <p:extLst>
      <p:ext uri="{BB962C8B-B14F-4D97-AF65-F5344CB8AC3E}">
        <p14:creationId xmlns:p14="http://schemas.microsoft.com/office/powerpoint/2010/main" val="2111391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18C69-7376-9B49-EBF0-8817D95BB10F}"/>
              </a:ext>
            </a:extLst>
          </p:cNvPr>
          <p:cNvSpPr/>
          <p:nvPr userDrawn="1"/>
        </p:nvSpPr>
        <p:spPr>
          <a:xfrm>
            <a:off x="0" y="1"/>
            <a:ext cx="12192000" cy="2402417"/>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Freeform: Shape 3">
            <a:extLst>
              <a:ext uri="{FF2B5EF4-FFF2-40B4-BE49-F238E27FC236}">
                <a16:creationId xmlns:a16="http://schemas.microsoft.com/office/drawing/2014/main" id="{9A5A3F84-53BD-C059-E499-30FF586E9354}"/>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b"/>
          <a:lstStyle/>
          <a:p>
            <a:pPr indent="-228594" defTabSz="914377" eaLnBrk="1" fontAlgn="auto" hangingPunct="1">
              <a:lnSpc>
                <a:spcPct val="90000"/>
              </a:lnSpc>
              <a:spcBef>
                <a:spcPts val="1000"/>
              </a:spcBef>
              <a:spcAft>
                <a:spcPts val="0"/>
              </a:spcAft>
              <a:buFont typeface="Arial" panose="020B0604020202020204" pitchFamily="34" charset="0"/>
              <a:buChar char="•"/>
              <a:defRPr/>
            </a:pPr>
            <a:r>
              <a:rPr lang="en-US" sz="1800" dirty="0">
                <a:solidFill>
                  <a:prstClr val="white">
                    <a:alpha val="0"/>
                  </a:prstClr>
                </a:solidFill>
              </a:rPr>
              <a:t>z</a:t>
            </a:r>
          </a:p>
        </p:txBody>
      </p:sp>
      <p:sp>
        <p:nvSpPr>
          <p:cNvPr id="10" name="Picture Placeholder 9"/>
          <p:cNvSpPr>
            <a:spLocks noGrp="1"/>
          </p:cNvSpPr>
          <p:nvPr>
            <p:ph type="pic" sz="quarter" idx="16"/>
          </p:nvPr>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7"/>
            <a:ext cx="11065935" cy="635000"/>
          </a:xfrm>
        </p:spPr>
        <p:txBody>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1338933"/>
            <a:ext cx="11065935" cy="465667"/>
          </a:xfrm>
        </p:spPr>
        <p:txBody>
          <a:bodyPr/>
          <a:lstStyle>
            <a:lvl1pPr marL="0" indent="0" algn="l">
              <a:buNone/>
              <a:defRPr sz="2400">
                <a:solidFill>
                  <a:srgbClr val="33333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05409E4-9A33-5845-24D5-BAD5CC345E67}"/>
              </a:ext>
            </a:extLst>
          </p:cNvPr>
          <p:cNvSpPr>
            <a:spLocks noGrp="1"/>
          </p:cNvSpPr>
          <p:nvPr>
            <p:ph type="sldNum" sz="quarter" idx="17"/>
          </p:nvPr>
        </p:nvSpPr>
        <p:spPr>
          <a:xfrm>
            <a:off x="11650134" y="116417"/>
            <a:ext cx="423333" cy="364067"/>
          </a:xfrm>
        </p:spPr>
        <p:txBody>
          <a:bodyPr/>
          <a:lstStyle>
            <a:lvl1pPr>
              <a:defRPr lang="en-US">
                <a:solidFill>
                  <a:prstClr val="black"/>
                </a:solidFill>
              </a:defRPr>
            </a:lvl1pPr>
          </a:lstStyle>
          <a:p>
            <a:pPr>
              <a:defRPr/>
            </a:pPr>
            <a:fld id="{71FDC658-7D40-448A-8ABE-6DD997E271E5}" type="slidenum">
              <a:rPr/>
              <a:pPr>
                <a:defRPr/>
              </a:pPr>
              <a:t>‹#›</a:t>
            </a:fld>
            <a:endParaRPr dirty="0"/>
          </a:p>
        </p:txBody>
      </p:sp>
    </p:spTree>
    <p:extLst>
      <p:ext uri="{BB962C8B-B14F-4D97-AF65-F5344CB8AC3E}">
        <p14:creationId xmlns:p14="http://schemas.microsoft.com/office/powerpoint/2010/main" val="2095636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17867-8603-D82F-10C4-229FD24B1B14}"/>
              </a:ext>
            </a:extLst>
          </p:cNvPr>
          <p:cNvSpPr/>
          <p:nvPr userDrawn="1"/>
        </p:nvSpPr>
        <p:spPr>
          <a:xfrm>
            <a:off x="0" y="1"/>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4" name="Rectangle 3">
            <a:extLst>
              <a:ext uri="{FF2B5EF4-FFF2-40B4-BE49-F238E27FC236}">
                <a16:creationId xmlns:a16="http://schemas.microsoft.com/office/drawing/2014/main" id="{0511F0DF-4938-7D3D-A5C0-9B74A4048716}"/>
              </a:ext>
            </a:extLst>
          </p:cNvPr>
          <p:cNvSpPr/>
          <p:nvPr userDrawn="1"/>
        </p:nvSpPr>
        <p:spPr>
          <a:xfrm>
            <a:off x="0" y="5044018"/>
            <a:ext cx="12192000" cy="1813983"/>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5" name="Freeform: Shape 4">
            <a:extLst>
              <a:ext uri="{FF2B5EF4-FFF2-40B4-BE49-F238E27FC236}">
                <a16:creationId xmlns:a16="http://schemas.microsoft.com/office/drawing/2014/main" id="{0602BA00-C8B4-8E56-2856-AE21056D2A4E}"/>
              </a:ext>
            </a:extLst>
          </p:cNvPr>
          <p:cNvSpPr>
            <a:spLocks/>
          </p:cNvSpPr>
          <p:nvPr userDrawn="1"/>
        </p:nvSpPr>
        <p:spPr bwMode="auto">
          <a:xfrm>
            <a:off x="10225617" y="6040968"/>
            <a:ext cx="1752600" cy="664633"/>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lIns="91440" tIns="45720" rIns="91440" bIns="45720"/>
          <a:lstStyle/>
          <a:p>
            <a:pPr defTabSz="914377" eaLnBrk="1" fontAlgn="auto" hangingPunct="1">
              <a:spcBef>
                <a:spcPts val="0"/>
              </a:spcBef>
              <a:spcAft>
                <a:spcPts val="0"/>
              </a:spcAft>
              <a:defRPr/>
            </a:pPr>
            <a:endParaRPr lang="en-US" sz="1800" dirty="0">
              <a:solidFill>
                <a:prstClr val="black"/>
              </a:solidFill>
              <a:latin typeface="Arial" panose="020B0604020202020204"/>
              <a:ea typeface="+mn-ea"/>
            </a:endParaRPr>
          </a:p>
        </p:txBody>
      </p:sp>
      <p:sp>
        <p:nvSpPr>
          <p:cNvPr id="6" name="TextBox 5" hidden="1">
            <a:extLst>
              <a:ext uri="{FF2B5EF4-FFF2-40B4-BE49-F238E27FC236}">
                <a16:creationId xmlns:a16="http://schemas.microsoft.com/office/drawing/2014/main" id="{52F7FA89-03CF-DD01-8F82-9E4320F3132E}"/>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26" name="Picture Placeholder 25"/>
          <p:cNvSpPr>
            <a:spLocks noGrp="1"/>
          </p:cNvSpPr>
          <p:nvPr>
            <p:ph type="pic" sz="quarter" idx="13"/>
          </p:nvPr>
        </p:nvSpPr>
        <p:spPr>
          <a:xfrm>
            <a:off x="0" y="1"/>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6042780"/>
            <a:ext cx="9733039" cy="465667"/>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651632B6-A3F6-5EA2-2C2A-9E85EA2AAE51}"/>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E51F1364-3B90-4E04-A8E6-6DB260BD1A58}" type="slidenum">
              <a:rPr/>
              <a:pPr>
                <a:defRPr/>
              </a:pPr>
              <a:t>‹#›</a:t>
            </a:fld>
            <a:endParaRPr dirty="0"/>
          </a:p>
        </p:txBody>
      </p:sp>
    </p:spTree>
    <p:extLst>
      <p:ext uri="{BB962C8B-B14F-4D97-AF65-F5344CB8AC3E}">
        <p14:creationId xmlns:p14="http://schemas.microsoft.com/office/powerpoint/2010/main" val="1418854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E90D9-57F5-55B8-2D83-98C2B024E45F}"/>
              </a:ext>
            </a:extLst>
          </p:cNvPr>
          <p:cNvSpPr/>
          <p:nvPr userDrawn="1"/>
        </p:nvSpPr>
        <p:spPr>
          <a:xfrm>
            <a:off x="0" y="1"/>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4" name="Rectangle 3">
            <a:extLst>
              <a:ext uri="{FF2B5EF4-FFF2-40B4-BE49-F238E27FC236}">
                <a16:creationId xmlns:a16="http://schemas.microsoft.com/office/drawing/2014/main" id="{E16B4259-B0FD-7CC8-367E-C6C45EDBE620}"/>
              </a:ext>
            </a:extLst>
          </p:cNvPr>
          <p:cNvSpPr/>
          <p:nvPr userDrawn="1"/>
        </p:nvSpPr>
        <p:spPr>
          <a:xfrm>
            <a:off x="0" y="5044018"/>
            <a:ext cx="12192000" cy="181398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5" name="Freeform: Shape 4">
            <a:extLst>
              <a:ext uri="{FF2B5EF4-FFF2-40B4-BE49-F238E27FC236}">
                <a16:creationId xmlns:a16="http://schemas.microsoft.com/office/drawing/2014/main" id="{A52A2741-8125-74C0-2B32-4D0CE251F15D}"/>
              </a:ext>
            </a:extLst>
          </p:cNvPr>
          <p:cNvSpPr>
            <a:spLocks/>
          </p:cNvSpPr>
          <p:nvPr userDrawn="1"/>
        </p:nvSpPr>
        <p:spPr bwMode="auto">
          <a:xfrm>
            <a:off x="10225617" y="6040968"/>
            <a:ext cx="1752600" cy="664633"/>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lIns="91440" tIns="45720" rIns="91440" bIns="45720"/>
          <a:lstStyle/>
          <a:p>
            <a:pPr defTabSz="914377" eaLnBrk="1" fontAlgn="auto" hangingPunct="1">
              <a:spcBef>
                <a:spcPts val="0"/>
              </a:spcBef>
              <a:spcAft>
                <a:spcPts val="0"/>
              </a:spcAft>
              <a:defRPr/>
            </a:pPr>
            <a:endParaRPr lang="en-US" sz="1800" dirty="0">
              <a:solidFill>
                <a:prstClr val="black"/>
              </a:solidFill>
              <a:latin typeface="Arial" panose="020B0604020202020204"/>
              <a:ea typeface="+mn-ea"/>
            </a:endParaRPr>
          </a:p>
        </p:txBody>
      </p:sp>
      <p:sp>
        <p:nvSpPr>
          <p:cNvPr id="6" name="TextBox 5" hidden="1">
            <a:extLst>
              <a:ext uri="{FF2B5EF4-FFF2-40B4-BE49-F238E27FC236}">
                <a16:creationId xmlns:a16="http://schemas.microsoft.com/office/drawing/2014/main" id="{34F278A8-D755-FF40-FEDA-8AC053E4AB24}"/>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prstClr val="white">
                    <a:lumMod val="50000"/>
                  </a:prstClr>
                </a:solidFill>
                <a:latin typeface="Arial" panose="020B0604020202020204"/>
                <a:ea typeface="+mn-ea"/>
              </a:rPr>
              <a:t>© 2019 Rotary International. Internal Use Only. Not For Distribution. Private and Confidential.</a:t>
            </a:r>
          </a:p>
        </p:txBody>
      </p:sp>
      <p:sp>
        <p:nvSpPr>
          <p:cNvPr id="26" name="Picture Placeholder 25"/>
          <p:cNvSpPr>
            <a:spLocks noGrp="1"/>
          </p:cNvSpPr>
          <p:nvPr>
            <p:ph type="pic" sz="quarter" idx="13"/>
          </p:nvPr>
        </p:nvSpPr>
        <p:spPr>
          <a:xfrm>
            <a:off x="0" y="1"/>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3" name="Subtitle 2"/>
          <p:cNvSpPr>
            <a:spLocks noGrp="1"/>
          </p:cNvSpPr>
          <p:nvPr>
            <p:ph type="subTitle" idx="1"/>
          </p:nvPr>
        </p:nvSpPr>
        <p:spPr>
          <a:xfrm>
            <a:off x="296334" y="6042780"/>
            <a:ext cx="9733039" cy="465667"/>
          </a:xfrm>
        </p:spPr>
        <p:txBody>
          <a:bodyPr/>
          <a:lstStyle>
            <a:lvl1pPr marL="0" indent="0" algn="l">
              <a:buNone/>
              <a:defRPr sz="2400">
                <a:solidFill>
                  <a:srgbClr val="33333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65B5A6E3-9322-D113-C03B-97518C02FCC3}"/>
              </a:ext>
            </a:extLst>
          </p:cNvPr>
          <p:cNvSpPr>
            <a:spLocks noGrp="1"/>
          </p:cNvSpPr>
          <p:nvPr>
            <p:ph type="sldNum" sz="quarter" idx="15"/>
          </p:nvPr>
        </p:nvSpPr>
        <p:spPr>
          <a:xfrm>
            <a:off x="11650134" y="116417"/>
            <a:ext cx="423333" cy="364067"/>
          </a:xfrm>
        </p:spPr>
        <p:txBody>
          <a:bodyPr/>
          <a:lstStyle>
            <a:lvl1pPr>
              <a:defRPr lang="en-US">
                <a:solidFill>
                  <a:prstClr val="white"/>
                </a:solidFill>
              </a:defRPr>
            </a:lvl1pPr>
          </a:lstStyle>
          <a:p>
            <a:pPr>
              <a:defRPr/>
            </a:pPr>
            <a:fld id="{AE128DBF-E71C-4088-B792-0C832E2EA21E}" type="slidenum">
              <a:rPr/>
              <a:pPr>
                <a:defRPr/>
              </a:pPr>
              <a:t>‹#›</a:t>
            </a:fld>
            <a:endParaRPr dirty="0"/>
          </a:p>
        </p:txBody>
      </p:sp>
    </p:spTree>
    <p:extLst>
      <p:ext uri="{BB962C8B-B14F-4D97-AF65-F5344CB8AC3E}">
        <p14:creationId xmlns:p14="http://schemas.microsoft.com/office/powerpoint/2010/main" val="1326885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6B2F6-73EF-7EEC-CFAE-0065019FDEB8}"/>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9B95D6F4-CD3A-485F-79DE-C1B552D97E36}"/>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50000"/>
                  </a:srgbClr>
                </a:solidFill>
                <a:latin typeface="Arial" panose="020B0604020202020204"/>
                <a:ea typeface="+mn-ea"/>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C12C6C3D-C8BC-90F2-52DE-25E82B634717}"/>
              </a:ext>
            </a:extLst>
          </p:cNvPr>
          <p:cNvSpPr>
            <a:spLocks noGrp="1"/>
          </p:cNvSpPr>
          <p:nvPr>
            <p:ph type="sldNum" sz="quarter" idx="10"/>
          </p:nvPr>
        </p:nvSpPr>
        <p:spPr>
          <a:xfrm>
            <a:off x="11650134" y="116417"/>
            <a:ext cx="423333" cy="364067"/>
          </a:xfrm>
        </p:spPr>
        <p:txBody>
          <a:bodyPr/>
          <a:lstStyle>
            <a:lvl1pPr>
              <a:defRPr lang="en-US">
                <a:solidFill>
                  <a:prstClr val="white"/>
                </a:solidFill>
              </a:defRPr>
            </a:lvl1pPr>
          </a:lstStyle>
          <a:p>
            <a:pPr>
              <a:defRPr/>
            </a:pPr>
            <a:fld id="{B7D94E98-B8F9-4125-B490-BEA11546B9E6}" type="slidenum">
              <a:rPr/>
              <a:pPr>
                <a:defRPr/>
              </a:pPr>
              <a:t>‹#›</a:t>
            </a:fld>
            <a:endParaRPr dirty="0"/>
          </a:p>
        </p:txBody>
      </p:sp>
    </p:spTree>
    <p:extLst>
      <p:ext uri="{BB962C8B-B14F-4D97-AF65-F5344CB8AC3E}">
        <p14:creationId xmlns:p14="http://schemas.microsoft.com/office/powerpoint/2010/main" val="3869379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BD73B1-1904-01AD-DFF0-BB9AB1F99490}"/>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550B590D-26F3-D792-1F98-D633AE6C0BB2}"/>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A4561C83-033B-FCB5-463B-0014DAC0F3DD}"/>
              </a:ext>
            </a:extLst>
          </p:cNvPr>
          <p:cNvSpPr>
            <a:spLocks noGrp="1"/>
          </p:cNvSpPr>
          <p:nvPr>
            <p:ph type="sldNum" sz="quarter" idx="10"/>
          </p:nvPr>
        </p:nvSpPr>
        <p:spPr>
          <a:xfrm>
            <a:off x="11650134" y="116417"/>
            <a:ext cx="423333" cy="364067"/>
          </a:xfrm>
        </p:spPr>
        <p:txBody>
          <a:bodyPr/>
          <a:lstStyle>
            <a:lvl1pPr>
              <a:defRPr lang="en-US">
                <a:solidFill>
                  <a:prstClr val="white"/>
                </a:solidFill>
              </a:defRPr>
            </a:lvl1pPr>
          </a:lstStyle>
          <a:p>
            <a:pPr>
              <a:defRPr/>
            </a:pPr>
            <a:fld id="{766D185D-A8E7-4268-894B-83E2745E6CE7}" type="slidenum">
              <a:rPr/>
              <a:pPr>
                <a:defRPr/>
              </a:pPr>
              <a:t>‹#›</a:t>
            </a:fld>
            <a:endParaRPr dirty="0"/>
          </a:p>
        </p:txBody>
      </p:sp>
    </p:spTree>
    <p:extLst>
      <p:ext uri="{BB962C8B-B14F-4D97-AF65-F5344CB8AC3E}">
        <p14:creationId xmlns:p14="http://schemas.microsoft.com/office/powerpoint/2010/main" val="20502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F17800-A1DA-88B9-2056-D547DEE3B643}"/>
              </a:ext>
            </a:extLst>
          </p:cNvPr>
          <p:cNvSpPr/>
          <p:nvPr userDrawn="1"/>
        </p:nvSpPr>
        <p:spPr>
          <a:xfrm flipV="1">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0CEA4458-C335-0C31-7A84-DC2C8DE5A764}"/>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2"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142067"/>
            <a:ext cx="11506199" cy="4034896"/>
          </a:xfrm>
        </p:spPr>
        <p:txBody>
          <a:bodyPr/>
          <a:lstStyle>
            <a:lvl1pPr>
              <a:defRPr sz="2400">
                <a:solidFill>
                  <a:srgbClr val="333333"/>
                </a:solidFill>
              </a:defRPr>
            </a:lvl1pPr>
            <a:lvl2pPr marL="457189" indent="-228594">
              <a:defRPr sz="2000">
                <a:solidFill>
                  <a:srgbClr val="333333"/>
                </a:solidFill>
              </a:defRPr>
            </a:lvl2pPr>
            <a:lvl3pPr marL="685783" indent="-228594">
              <a:defRPr sz="1800">
                <a:solidFill>
                  <a:srgbClr val="333333"/>
                </a:solidFill>
              </a:defRPr>
            </a:lvl3pPr>
            <a:lvl4pPr marL="914377" indent="-228594">
              <a:defRPr sz="1600">
                <a:solidFill>
                  <a:srgbClr val="333333"/>
                </a:solidFill>
              </a:defRPr>
            </a:lvl4pPr>
            <a:lvl5pPr marL="1142971" indent="-228594">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BBF691E-6EE0-EDE1-85A4-6920509D6530}"/>
              </a:ext>
            </a:extLst>
          </p:cNvPr>
          <p:cNvSpPr>
            <a:spLocks noGrp="1"/>
          </p:cNvSpPr>
          <p:nvPr>
            <p:ph type="sldNum" sz="quarter" idx="10"/>
          </p:nvPr>
        </p:nvSpPr>
        <p:spPr>
          <a:xfrm>
            <a:off x="11650134" y="116417"/>
            <a:ext cx="423333" cy="364067"/>
          </a:xfrm>
        </p:spPr>
        <p:txBody>
          <a:bodyPr/>
          <a:lstStyle>
            <a:lvl1pPr>
              <a:defRPr lang="en-US">
                <a:solidFill>
                  <a:prstClr val="black"/>
                </a:solidFill>
              </a:defRPr>
            </a:lvl1pPr>
          </a:lstStyle>
          <a:p>
            <a:pPr>
              <a:defRPr/>
            </a:pPr>
            <a:fld id="{31FC6946-0A6F-4CF3-813B-984DF0C288FE}" type="slidenum">
              <a:rPr/>
              <a:pPr>
                <a:defRPr/>
              </a:pPr>
              <a:t>‹#›</a:t>
            </a:fld>
            <a:endParaRPr dirty="0"/>
          </a:p>
        </p:txBody>
      </p:sp>
    </p:spTree>
    <p:extLst>
      <p:ext uri="{BB962C8B-B14F-4D97-AF65-F5344CB8AC3E}">
        <p14:creationId xmlns:p14="http://schemas.microsoft.com/office/powerpoint/2010/main" val="1488072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6235C8-5B51-FF51-8955-14DBDE9987C9}"/>
              </a:ext>
            </a:extLst>
          </p:cNvPr>
          <p:cNvSpPr/>
          <p:nvPr userDrawn="1"/>
        </p:nvSpPr>
        <p:spPr>
          <a:xfrm flipV="1">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AD8355B4-D3B2-1F6C-EE06-FF0A368D5D0F}"/>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2"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436812"/>
            <a:ext cx="11506199" cy="3836989"/>
          </a:xfrm>
        </p:spPr>
        <p:txBody>
          <a:bodyPr/>
          <a:lstStyle>
            <a:lvl1pPr>
              <a:defRPr sz="2400">
                <a:solidFill>
                  <a:srgbClr val="333333"/>
                </a:solidFill>
              </a:defRPr>
            </a:lvl1pPr>
            <a:lvl2pPr marL="457189" indent="-228594">
              <a:defRPr sz="2000">
                <a:solidFill>
                  <a:srgbClr val="333333"/>
                </a:solidFill>
              </a:defRPr>
            </a:lvl2pPr>
            <a:lvl3pPr marL="685783" indent="-228594">
              <a:defRPr sz="1800">
                <a:solidFill>
                  <a:srgbClr val="333333"/>
                </a:solidFill>
              </a:defRPr>
            </a:lvl3pPr>
            <a:lvl4pPr marL="914377" indent="-228594">
              <a:defRPr sz="1600">
                <a:solidFill>
                  <a:srgbClr val="333333"/>
                </a:solidFill>
              </a:defRPr>
            </a:lvl4pPr>
            <a:lvl5pPr marL="1142971" indent="-228594">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a:spLocks noGrp="1"/>
          </p:cNvSpPr>
          <p:nvPr>
            <p:ph type="subTitle" idx="13"/>
          </p:nvPr>
        </p:nvSpPr>
        <p:spPr>
          <a:xfrm>
            <a:off x="381001" y="1796134"/>
            <a:ext cx="11506199" cy="615279"/>
          </a:xfrm>
        </p:spPr>
        <p:txBody>
          <a:bodyPr/>
          <a:lstStyle>
            <a:lvl1pPr marL="0" indent="0" algn="l">
              <a:buNone/>
              <a:defRPr sz="2400" b="1" cap="all" baseline="0">
                <a:solidFill>
                  <a:srgbClr val="33333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71ED84EA-65D7-127E-74B0-40B056871804}"/>
              </a:ext>
            </a:extLst>
          </p:cNvPr>
          <p:cNvSpPr>
            <a:spLocks noGrp="1"/>
          </p:cNvSpPr>
          <p:nvPr>
            <p:ph type="sldNum" sz="quarter" idx="14"/>
          </p:nvPr>
        </p:nvSpPr>
        <p:spPr>
          <a:xfrm>
            <a:off x="11650134" y="116417"/>
            <a:ext cx="423333" cy="364067"/>
          </a:xfrm>
        </p:spPr>
        <p:txBody>
          <a:bodyPr/>
          <a:lstStyle>
            <a:lvl1pPr>
              <a:defRPr lang="en-US">
                <a:solidFill>
                  <a:prstClr val="black"/>
                </a:solidFill>
              </a:defRPr>
            </a:lvl1pPr>
          </a:lstStyle>
          <a:p>
            <a:pPr>
              <a:defRPr/>
            </a:pPr>
            <a:fld id="{ABE6AE2F-5FD0-4AAF-9F49-46FFD8EDB1D5}" type="slidenum">
              <a:rPr/>
              <a:pPr>
                <a:defRPr/>
              </a:pPr>
              <a:t>‹#›</a:t>
            </a:fld>
            <a:endParaRPr dirty="0"/>
          </a:p>
        </p:txBody>
      </p:sp>
    </p:spTree>
    <p:extLst>
      <p:ext uri="{BB962C8B-B14F-4D97-AF65-F5344CB8AC3E}">
        <p14:creationId xmlns:p14="http://schemas.microsoft.com/office/powerpoint/2010/main" val="2680328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307F5B-D586-25A8-A94B-CB848DEFCA95}"/>
              </a:ext>
            </a:extLst>
          </p:cNvPr>
          <p:cNvSpPr/>
          <p:nvPr userDrawn="1"/>
        </p:nvSpPr>
        <p:spPr>
          <a:xfrm>
            <a:off x="0" y="1540933"/>
            <a:ext cx="12192000" cy="5317067"/>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E780E784-9DF2-5395-B674-4A4855FDC8B6}"/>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50000"/>
                  </a:srgbClr>
                </a:solidFill>
                <a:latin typeface="Arial" panose="020B0604020202020204"/>
                <a:ea typeface="+mn-ea"/>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C2FAC869-5AEC-FC58-F261-9D116C3B721F}"/>
              </a:ext>
            </a:extLst>
          </p:cNvPr>
          <p:cNvSpPr txBox="1">
            <a:spLocks/>
          </p:cNvSpPr>
          <p:nvPr userDrawn="1"/>
        </p:nvSpPr>
        <p:spPr>
          <a:xfrm>
            <a:off x="11650134" y="116417"/>
            <a:ext cx="423333" cy="364067"/>
          </a:xfrm>
          <a:prstGeom prst="rect">
            <a:avLst/>
          </a:prstGeom>
        </p:spPr>
        <p:txBody>
          <a:bodyPr lIns="91440" tIns="45720" rIns="91440" bIns="4572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fontAlgn="auto">
              <a:spcBef>
                <a:spcPts val="0"/>
              </a:spcBef>
              <a:spcAft>
                <a:spcPts val="0"/>
              </a:spcAft>
              <a:defRPr/>
            </a:pPr>
            <a:fld id="{3F194EA4-C777-43F8-8E63-41CE186B5678}" type="slidenum">
              <a:rPr sz="1200">
                <a:solidFill>
                  <a:prstClr val="black"/>
                </a:solidFill>
              </a:rPr>
              <a:pPr defTabSz="914377" fontAlgn="auto">
                <a:spcBef>
                  <a:spcPts val="0"/>
                </a:spcBef>
                <a:spcAft>
                  <a:spcPts val="0"/>
                </a:spcAft>
                <a:defRPr/>
              </a:pPr>
              <a:t>‹#›</a:t>
            </a:fld>
            <a:endParaRPr sz="1200" dirty="0">
              <a:solidFill>
                <a:prstClr val="black"/>
              </a:solidFill>
            </a:endParaRPr>
          </a:p>
        </p:txBody>
      </p:sp>
      <p:sp>
        <p:nvSpPr>
          <p:cNvPr id="8" name="Title 1"/>
          <p:cNvSpPr>
            <a:spLocks noGrp="1"/>
          </p:cNvSpPr>
          <p:nvPr>
            <p:ph type="title"/>
          </p:nvPr>
        </p:nvSpPr>
        <p:spPr>
          <a:xfrm>
            <a:off x="381000" y="1"/>
            <a:ext cx="11506200" cy="1540043"/>
          </a:xfrm>
        </p:spPr>
        <p:txBody>
          <a:bodyPr tIns="0" bIns="91440" anchor="b"/>
          <a:lstStyle>
            <a:lvl1pPr>
              <a:defRPr cap="all" baseline="0">
                <a:solidFill>
                  <a:srgbClr val="48595D"/>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8CCFF3AE-0955-BF32-8449-AF5D3013B2CC}"/>
              </a:ext>
            </a:extLst>
          </p:cNvPr>
          <p:cNvSpPr>
            <a:spLocks noGrp="1"/>
          </p:cNvSpPr>
          <p:nvPr>
            <p:ph type="sldNum" sz="quarter" idx="10"/>
          </p:nvPr>
        </p:nvSpPr>
        <p:spPr>
          <a:xfrm>
            <a:off x="11650134" y="6356351"/>
            <a:ext cx="423333" cy="366183"/>
          </a:xfrm>
        </p:spPr>
        <p:txBody>
          <a:bodyPr/>
          <a:lstStyle>
            <a:lvl1pPr>
              <a:defRPr/>
            </a:lvl1pPr>
          </a:lstStyle>
          <a:p>
            <a:pPr>
              <a:defRPr/>
            </a:pPr>
            <a:fld id="{D369CA3F-C5BB-440E-B23B-D25BF47426FB}" type="slidenum">
              <a:rPr lang="en-US"/>
              <a:pPr>
                <a:defRPr/>
              </a:pPr>
              <a:t>‹#›</a:t>
            </a:fld>
            <a:endParaRPr lang="en-US" dirty="0"/>
          </a:p>
        </p:txBody>
      </p:sp>
    </p:spTree>
    <p:extLst>
      <p:ext uri="{BB962C8B-B14F-4D97-AF65-F5344CB8AC3E}">
        <p14:creationId xmlns:p14="http://schemas.microsoft.com/office/powerpoint/2010/main" val="3321555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C83C4-6A01-529B-32FB-FF05F5D0FBAF}"/>
              </a:ext>
            </a:extLst>
          </p:cNvPr>
          <p:cNvSpPr/>
          <p:nvPr userDrawn="1"/>
        </p:nvSpPr>
        <p:spPr>
          <a:xfrm>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3098769F-756B-9DA9-ABC9-43B2905482E7}"/>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5"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0B8A1329-6C5D-3B13-094B-FA3F5F6055CD}"/>
              </a:ext>
            </a:extLst>
          </p:cNvPr>
          <p:cNvSpPr>
            <a:spLocks noGrp="1"/>
          </p:cNvSpPr>
          <p:nvPr>
            <p:ph type="sldNum" sz="quarter" idx="10"/>
          </p:nvPr>
        </p:nvSpPr>
        <p:spPr>
          <a:xfrm>
            <a:off x="11650134" y="116417"/>
            <a:ext cx="423333" cy="364067"/>
          </a:xfrm>
        </p:spPr>
        <p:txBody>
          <a:bodyPr/>
          <a:lstStyle>
            <a:lvl1pPr>
              <a:defRPr lang="en-US">
                <a:solidFill>
                  <a:prstClr val="black"/>
                </a:solidFill>
              </a:defRPr>
            </a:lvl1pPr>
          </a:lstStyle>
          <a:p>
            <a:pPr>
              <a:defRPr/>
            </a:pPr>
            <a:fld id="{D992FCEE-779C-41EF-BDF4-61C47B512EBD}" type="slidenum">
              <a:rPr/>
              <a:pPr>
                <a:defRPr/>
              </a:pPr>
              <a:t>‹#›</a:t>
            </a:fld>
            <a:endParaRPr dirty="0"/>
          </a:p>
        </p:txBody>
      </p:sp>
    </p:spTree>
    <p:extLst>
      <p:ext uri="{BB962C8B-B14F-4D97-AF65-F5344CB8AC3E}">
        <p14:creationId xmlns:p14="http://schemas.microsoft.com/office/powerpoint/2010/main" val="262957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F4895-1ACA-5FEF-D2E5-E3F993B8481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TextBox 2" hidden="1">
            <a:extLst>
              <a:ext uri="{FF2B5EF4-FFF2-40B4-BE49-F238E27FC236}">
                <a16:creationId xmlns:a16="http://schemas.microsoft.com/office/drawing/2014/main" id="{89FF407B-74D0-194A-CFC0-957C3D0FEB3B}"/>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50000"/>
                  </a:srgbClr>
                </a:solidFill>
                <a:latin typeface="Arial" panose="020B0604020202020204"/>
                <a:ea typeface="+mn-ea"/>
              </a:rPr>
              <a:t>© 2019 Rotary International. Internal Use Only. Not For Distribution. Private and Confidential.</a:t>
            </a:r>
          </a:p>
        </p:txBody>
      </p:sp>
      <p:sp>
        <p:nvSpPr>
          <p:cNvPr id="12" name="Text Placeholder 11"/>
          <p:cNvSpPr>
            <a:spLocks noGrp="1"/>
          </p:cNvSpPr>
          <p:nvPr>
            <p:ph type="body" sz="quarter" idx="12"/>
          </p:nvPr>
        </p:nvSpPr>
        <p:spPr>
          <a:xfrm>
            <a:off x="6350000" y="2141538"/>
            <a:ext cx="5537200" cy="3141663"/>
          </a:xfrm>
        </p:spPr>
        <p:txBody>
          <a:bodyPr/>
          <a:lstStyle>
            <a:lvl1pPr marL="0" indent="0">
              <a:buNone/>
              <a:defRPr sz="2200"/>
            </a:lvl1pPr>
            <a:lvl2pPr marL="228594" indent="-169858">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p:cNvSpPr>
            <a:spLocks noGrp="1"/>
          </p:cNvSpPr>
          <p:nvPr>
            <p:ph type="body" sz="quarter" idx="14"/>
          </p:nvPr>
        </p:nvSpPr>
        <p:spPr>
          <a:xfrm>
            <a:off x="558800"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2" name="Subtitle 2"/>
          <p:cNvSpPr>
            <a:spLocks noGrp="1"/>
          </p:cNvSpPr>
          <p:nvPr>
            <p:ph type="subTitle" idx="1"/>
          </p:nvPr>
        </p:nvSpPr>
        <p:spPr>
          <a:xfrm>
            <a:off x="554568"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CE9BF967-0E7F-E599-9801-769DE073D245}"/>
              </a:ext>
            </a:extLst>
          </p:cNvPr>
          <p:cNvSpPr>
            <a:spLocks noGrp="1"/>
          </p:cNvSpPr>
          <p:nvPr>
            <p:ph type="sldNum" sz="quarter" idx="15"/>
          </p:nvPr>
        </p:nvSpPr>
        <p:spPr>
          <a:xfrm>
            <a:off x="11650134" y="116417"/>
            <a:ext cx="423333" cy="364067"/>
          </a:xfrm>
        </p:spPr>
        <p:txBody>
          <a:bodyPr/>
          <a:lstStyle>
            <a:lvl1pPr>
              <a:defRPr lang="en-US">
                <a:solidFill>
                  <a:prstClr val="black"/>
                </a:solidFill>
              </a:defRPr>
            </a:lvl1pPr>
          </a:lstStyle>
          <a:p>
            <a:pPr>
              <a:defRPr/>
            </a:pPr>
            <a:fld id="{827589CA-565B-42C5-A5E8-BB99F8087FD6}" type="slidenum">
              <a:rPr/>
              <a:pPr>
                <a:defRPr/>
              </a:pPr>
              <a:t>‹#›</a:t>
            </a:fld>
            <a:endParaRPr dirty="0"/>
          </a:p>
        </p:txBody>
      </p:sp>
    </p:spTree>
    <p:extLst>
      <p:ext uri="{BB962C8B-B14F-4D97-AF65-F5344CB8AC3E}">
        <p14:creationId xmlns:p14="http://schemas.microsoft.com/office/powerpoint/2010/main" val="834230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A485C-80BB-F558-13E3-09861E5C6146}"/>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6AD2CCC6-2C67-B763-1DC7-39E93AC61C1D}"/>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3" name="Picture Placeholder 2"/>
          <p:cNvSpPr>
            <a:spLocks noGrp="1"/>
          </p:cNvSpPr>
          <p:nvPr>
            <p:ph type="pic" sz="quarter" idx="15"/>
          </p:nvPr>
        </p:nvSpPr>
        <p:spPr>
          <a:xfrm>
            <a:off x="6519865" y="398463"/>
            <a:ext cx="5265737" cy="6019800"/>
          </a:xfrm>
        </p:spPr>
        <p:txBody>
          <a:bodyPr rtlCol="0">
            <a:normAutofit/>
          </a:bodyPr>
          <a:lstStyle/>
          <a:p>
            <a:pPr lvl="0"/>
            <a:endParaRPr lang="en-US" noProof="0" dirty="0"/>
          </a:p>
        </p:txBody>
      </p:sp>
      <p:sp>
        <p:nvSpPr>
          <p:cNvPr id="10" name="Text Placeholder 11"/>
          <p:cNvSpPr>
            <a:spLocks noGrp="1"/>
          </p:cNvSpPr>
          <p:nvPr>
            <p:ph type="body" sz="quarter" idx="14"/>
          </p:nvPr>
        </p:nvSpPr>
        <p:spPr>
          <a:xfrm>
            <a:off x="558800" y="2141538"/>
            <a:ext cx="4978400" cy="1135063"/>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11" name="Subtitle 2"/>
          <p:cNvSpPr>
            <a:spLocks noGrp="1"/>
          </p:cNvSpPr>
          <p:nvPr>
            <p:ph type="subTitle" idx="1"/>
          </p:nvPr>
        </p:nvSpPr>
        <p:spPr>
          <a:xfrm>
            <a:off x="554568" y="3383633"/>
            <a:ext cx="4986867" cy="1975764"/>
          </a:xfrm>
        </p:spPr>
        <p:txBody>
          <a:bodyPr/>
          <a:lstStyle>
            <a:lvl1pPr marL="0" indent="0" algn="l">
              <a:buNone/>
              <a:defRPr sz="2200">
                <a:solidFill>
                  <a:srgbClr val="33333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A0E78F88-9D4B-300D-72B0-958E72B43DF3}"/>
              </a:ext>
            </a:extLst>
          </p:cNvPr>
          <p:cNvSpPr>
            <a:spLocks noGrp="1"/>
          </p:cNvSpPr>
          <p:nvPr>
            <p:ph type="sldNum" sz="quarter" idx="16"/>
          </p:nvPr>
        </p:nvSpPr>
        <p:spPr>
          <a:xfrm>
            <a:off x="11650134" y="116417"/>
            <a:ext cx="423333" cy="364067"/>
          </a:xfrm>
        </p:spPr>
        <p:txBody>
          <a:bodyPr/>
          <a:lstStyle>
            <a:lvl1pPr>
              <a:defRPr>
                <a:solidFill>
                  <a:prstClr val="white"/>
                </a:solidFill>
              </a:defRPr>
            </a:lvl1pPr>
          </a:lstStyle>
          <a:p>
            <a:pPr>
              <a:defRPr/>
            </a:pPr>
            <a:fld id="{5312E2D7-82C5-40B9-A1A8-593ACAF39BF9}" type="slidenum">
              <a:rPr lang="en-US"/>
              <a:pPr>
                <a:defRPr/>
              </a:pPr>
              <a:t>‹#›</a:t>
            </a:fld>
            <a:endParaRPr lang="en-US" dirty="0"/>
          </a:p>
        </p:txBody>
      </p:sp>
    </p:spTree>
    <p:extLst>
      <p:ext uri="{BB962C8B-B14F-4D97-AF65-F5344CB8AC3E}">
        <p14:creationId xmlns:p14="http://schemas.microsoft.com/office/powerpoint/2010/main" val="911154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8593FE4-AF8A-2BA9-DC4E-D4860CA2DC1D}"/>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anchor="b"/>
          <a:lstStyle/>
          <a:p>
            <a:pPr defTabSz="914377" eaLnBrk="1" fontAlgn="auto" hangingPunct="1">
              <a:spcBef>
                <a:spcPts val="0"/>
              </a:spcBef>
              <a:spcAft>
                <a:spcPts val="0"/>
              </a:spcAft>
              <a:defRPr/>
            </a:pPr>
            <a:r>
              <a:rPr lang="en-US" sz="1800" dirty="0">
                <a:solidFill>
                  <a:prstClr val="white">
                    <a:alpha val="0"/>
                  </a:prstClr>
                </a:solidFill>
              </a:rPr>
              <a:t>z</a:t>
            </a:r>
          </a:p>
        </p:txBody>
      </p:sp>
      <p:sp>
        <p:nvSpPr>
          <p:cNvPr id="18" name="Picture Placeholder 1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9" name="Text Placeholder 8"/>
          <p:cNvSpPr>
            <a:spLocks noGrp="1"/>
          </p:cNvSpPr>
          <p:nvPr>
            <p:ph type="body" sz="quarter" idx="16"/>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anchor="b">
            <a:noAutofit/>
          </a:bodyPr>
          <a:lstStyle>
            <a:lvl1pPr marL="0" indent="0" algn="r">
              <a:buNone/>
              <a:defRPr>
                <a:solidFill>
                  <a:schemeClr val="tx1">
                    <a:alpha val="0"/>
                  </a:schemeClr>
                </a:solidFill>
              </a:defRPr>
            </a:lvl1pPr>
          </a:lstStyle>
          <a:p>
            <a:pPr lvl="0"/>
            <a:r>
              <a:rPr lang="en-US"/>
              <a:t>Click to edit Master text styles</a:t>
            </a:r>
          </a:p>
        </p:txBody>
      </p:sp>
      <p:sp>
        <p:nvSpPr>
          <p:cNvPr id="25" name="Text Placeholder 11"/>
          <p:cNvSpPr>
            <a:spLocks noGrp="1"/>
          </p:cNvSpPr>
          <p:nvPr>
            <p:ph type="body" sz="quarter" idx="14"/>
          </p:nvPr>
        </p:nvSpPr>
        <p:spPr>
          <a:xfrm>
            <a:off x="558800"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6" name="Subtitle 2"/>
          <p:cNvSpPr>
            <a:spLocks noGrp="1"/>
          </p:cNvSpPr>
          <p:nvPr>
            <p:ph type="subTitle" idx="1"/>
          </p:nvPr>
        </p:nvSpPr>
        <p:spPr>
          <a:xfrm>
            <a:off x="554568"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3" name="Slide Number Placeholder 5">
            <a:extLst>
              <a:ext uri="{FF2B5EF4-FFF2-40B4-BE49-F238E27FC236}">
                <a16:creationId xmlns:a16="http://schemas.microsoft.com/office/drawing/2014/main" id="{EE1A3694-9560-C2A1-83D0-B525F8F9B7B0}"/>
              </a:ext>
            </a:extLst>
          </p:cNvPr>
          <p:cNvSpPr>
            <a:spLocks noGrp="1"/>
          </p:cNvSpPr>
          <p:nvPr>
            <p:ph type="sldNum" sz="quarter" idx="17"/>
          </p:nvPr>
        </p:nvSpPr>
        <p:spPr>
          <a:xfrm>
            <a:off x="11650134" y="116417"/>
            <a:ext cx="423333" cy="364067"/>
          </a:xfrm>
        </p:spPr>
        <p:txBody>
          <a:bodyPr/>
          <a:lstStyle>
            <a:lvl1pPr>
              <a:defRPr>
                <a:solidFill>
                  <a:prstClr val="white"/>
                </a:solidFill>
              </a:defRPr>
            </a:lvl1pPr>
          </a:lstStyle>
          <a:p>
            <a:pPr>
              <a:defRPr/>
            </a:pPr>
            <a:fld id="{895B5D36-7DF1-4F15-989B-56CD5DB288D1}" type="slidenum">
              <a:rPr lang="en-US"/>
              <a:pPr>
                <a:defRPr/>
              </a:pPr>
              <a:t>‹#›</a:t>
            </a:fld>
            <a:endParaRPr lang="en-US" dirty="0"/>
          </a:p>
        </p:txBody>
      </p:sp>
    </p:spTree>
    <p:extLst>
      <p:ext uri="{BB962C8B-B14F-4D97-AF65-F5344CB8AC3E}">
        <p14:creationId xmlns:p14="http://schemas.microsoft.com/office/powerpoint/2010/main" val="1663392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7"/>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r>
              <a:rPr lang="en-US" noProof="0"/>
              <a:t>Click icon to add picture</a:t>
            </a:r>
            <a:endParaRPr lang="en-US" noProof="0" dirty="0"/>
          </a:p>
        </p:txBody>
      </p:sp>
      <p:sp>
        <p:nvSpPr>
          <p:cNvPr id="11" name="Text Placeholder 10"/>
          <p:cNvSpPr>
            <a:spLocks noGrp="1"/>
          </p:cNvSpPr>
          <p:nvPr>
            <p:ph type="body" sz="quarter" idx="18"/>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anchor="b">
            <a:noAutofit/>
          </a:bodyPr>
          <a:lstStyle>
            <a:lvl1pPr>
              <a:defRPr lang="en-US" dirty="0">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0" name="Subtitle 2"/>
          <p:cNvSpPr>
            <a:spLocks noGrp="1"/>
          </p:cNvSpPr>
          <p:nvPr>
            <p:ph type="subTitle" idx="1"/>
          </p:nvPr>
        </p:nvSpPr>
        <p:spPr>
          <a:xfrm>
            <a:off x="6871305"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 name="Slide Number Placeholder 5">
            <a:extLst>
              <a:ext uri="{FF2B5EF4-FFF2-40B4-BE49-F238E27FC236}">
                <a16:creationId xmlns:a16="http://schemas.microsoft.com/office/drawing/2014/main" id="{004D8EFD-FF99-4424-8454-53246E33FB28}"/>
              </a:ext>
            </a:extLst>
          </p:cNvPr>
          <p:cNvSpPr>
            <a:spLocks noGrp="1"/>
          </p:cNvSpPr>
          <p:nvPr>
            <p:ph type="sldNum" sz="quarter" idx="19"/>
          </p:nvPr>
        </p:nvSpPr>
        <p:spPr>
          <a:xfrm>
            <a:off x="11650134" y="116417"/>
            <a:ext cx="423333" cy="364067"/>
          </a:xfrm>
        </p:spPr>
        <p:txBody>
          <a:bodyPr/>
          <a:lstStyle>
            <a:lvl1pPr>
              <a:defRPr lang="en-US">
                <a:solidFill>
                  <a:prstClr val="black"/>
                </a:solidFill>
              </a:defRPr>
            </a:lvl1pPr>
          </a:lstStyle>
          <a:p>
            <a:pPr>
              <a:defRPr/>
            </a:pPr>
            <a:fld id="{6F73A325-D57B-4062-ACBD-4B98FF08520F}" type="slidenum">
              <a:rPr/>
              <a:pPr>
                <a:defRPr/>
              </a:pPr>
              <a:t>‹#›</a:t>
            </a:fld>
            <a:endParaRPr dirty="0"/>
          </a:p>
        </p:txBody>
      </p:sp>
    </p:spTree>
    <p:extLst>
      <p:ext uri="{BB962C8B-B14F-4D97-AF65-F5344CB8AC3E}">
        <p14:creationId xmlns:p14="http://schemas.microsoft.com/office/powerpoint/2010/main" val="3628565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rtlCol="0">
            <a:noAutofit/>
          </a:bodyPr>
          <a:lstStyle/>
          <a:p>
            <a:pPr lvl="0"/>
            <a:endParaRPr lang="en-US" noProof="0" dirty="0"/>
          </a:p>
        </p:txBody>
      </p:sp>
      <p:sp>
        <p:nvSpPr>
          <p:cNvPr id="19" name="Text Placeholder 18"/>
          <p:cNvSpPr>
            <a:spLocks noGrp="1"/>
          </p:cNvSpPr>
          <p:nvPr>
            <p:ph type="body" sz="quarter" idx="16"/>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0" name="Subtitle 2"/>
          <p:cNvSpPr>
            <a:spLocks noGrp="1"/>
          </p:cNvSpPr>
          <p:nvPr>
            <p:ph type="subTitle" idx="1"/>
          </p:nvPr>
        </p:nvSpPr>
        <p:spPr>
          <a:xfrm>
            <a:off x="6871305" y="3383633"/>
            <a:ext cx="4986867" cy="1975764"/>
          </a:xfrm>
        </p:spPr>
        <p:txBody>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 name="Slide Number Placeholder 5">
            <a:extLst>
              <a:ext uri="{FF2B5EF4-FFF2-40B4-BE49-F238E27FC236}">
                <a16:creationId xmlns:a16="http://schemas.microsoft.com/office/drawing/2014/main" id="{2FC99CAC-0ED0-98EF-3156-3AB8B0C9A8A0}"/>
              </a:ext>
            </a:extLst>
          </p:cNvPr>
          <p:cNvSpPr>
            <a:spLocks noGrp="1"/>
          </p:cNvSpPr>
          <p:nvPr>
            <p:ph type="sldNum" sz="quarter" idx="17"/>
          </p:nvPr>
        </p:nvSpPr>
        <p:spPr>
          <a:xfrm>
            <a:off x="11650134" y="116417"/>
            <a:ext cx="423333" cy="364067"/>
          </a:xfrm>
        </p:spPr>
        <p:txBody>
          <a:bodyPr/>
          <a:lstStyle>
            <a:lvl1pPr>
              <a:defRPr>
                <a:solidFill>
                  <a:prstClr val="white"/>
                </a:solidFill>
              </a:defRPr>
            </a:lvl1pPr>
          </a:lstStyle>
          <a:p>
            <a:pPr>
              <a:defRPr/>
            </a:pPr>
            <a:fld id="{EF83203F-F425-462A-9CA2-FEBCFF87CEF6}" type="slidenum">
              <a:rPr lang="en-US"/>
              <a:pPr>
                <a:defRPr/>
              </a:pPr>
              <a:t>‹#›</a:t>
            </a:fld>
            <a:endParaRPr lang="en-US" dirty="0"/>
          </a:p>
        </p:txBody>
      </p:sp>
    </p:spTree>
    <p:extLst>
      <p:ext uri="{BB962C8B-B14F-4D97-AF65-F5344CB8AC3E}">
        <p14:creationId xmlns:p14="http://schemas.microsoft.com/office/powerpoint/2010/main" val="3382232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F47C1C1-339C-118A-6452-D3EF7B26DFB4}"/>
              </a:ext>
            </a:extLst>
          </p:cNvPr>
          <p:cNvSpPr/>
          <p:nvPr userDrawn="1"/>
        </p:nvSpPr>
        <p:spPr>
          <a:xfrm>
            <a:off x="0" y="1540933"/>
            <a:ext cx="12192000" cy="5317067"/>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945BBB2B-15CD-7EDC-BD4F-5DEC6FB42343}"/>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5" name="Rectangle 4" hidden="1">
            <a:extLst>
              <a:ext uri="{FF2B5EF4-FFF2-40B4-BE49-F238E27FC236}">
                <a16:creationId xmlns:a16="http://schemas.microsoft.com/office/drawing/2014/main" id="{26393B8F-C52B-3E2E-B315-923163F3CD61}"/>
              </a:ext>
            </a:extLst>
          </p:cNvPr>
          <p:cNvSpPr/>
          <p:nvPr userDrawn="1"/>
        </p:nvSpPr>
        <p:spPr>
          <a:xfrm>
            <a:off x="0" y="6273800"/>
            <a:ext cx="4538133"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3" name="Content Placeholder 2"/>
          <p:cNvSpPr>
            <a:spLocks noGrp="1"/>
          </p:cNvSpPr>
          <p:nvPr>
            <p:ph idx="1"/>
          </p:nvPr>
        </p:nvSpPr>
        <p:spPr>
          <a:xfrm>
            <a:off x="381001" y="2142067"/>
            <a:ext cx="11506199" cy="4034896"/>
          </a:xfrm>
        </p:spPr>
        <p:txBody>
          <a:bodyPr/>
          <a:lstStyle>
            <a:lvl1pPr>
              <a:defRPr sz="2400">
                <a:solidFill>
                  <a:schemeClr val="bg1"/>
                </a:solidFill>
              </a:defRPr>
            </a:lvl1pPr>
            <a:lvl2pPr marL="457189" indent="-228594">
              <a:defRPr sz="2000">
                <a:solidFill>
                  <a:schemeClr val="bg1"/>
                </a:solidFill>
              </a:defRPr>
            </a:lvl2pPr>
            <a:lvl3pPr marL="685783" indent="-228594">
              <a:defRPr sz="1800">
                <a:solidFill>
                  <a:schemeClr val="bg1"/>
                </a:solidFill>
              </a:defRPr>
            </a:lvl3pPr>
            <a:lvl4pPr marL="914377" indent="-228594">
              <a:defRPr sz="1600">
                <a:solidFill>
                  <a:schemeClr val="bg1"/>
                </a:solidFill>
              </a:defRPr>
            </a:lvl4pPr>
            <a:lvl5pPr marL="1142971" indent="-228594">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1"/>
            <a:ext cx="11506200" cy="1540043"/>
          </a:xfrm>
        </p:spPr>
        <p:txBody>
          <a:bodyPr tIns="0" bIns="91440" anchor="b"/>
          <a:lstStyle>
            <a:lvl1pPr>
              <a:defRPr cap="all" baseline="0">
                <a:solidFill>
                  <a:srgbClr val="48595D"/>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3AB6173-C4C6-3A33-0EAB-C32547DF8FEA}"/>
              </a:ext>
            </a:extLst>
          </p:cNvPr>
          <p:cNvSpPr>
            <a:spLocks noGrp="1"/>
          </p:cNvSpPr>
          <p:nvPr>
            <p:ph type="sldNum" sz="quarter" idx="10"/>
          </p:nvPr>
        </p:nvSpPr>
        <p:spPr>
          <a:xfrm>
            <a:off x="11650134" y="116417"/>
            <a:ext cx="423333" cy="364067"/>
          </a:xfrm>
        </p:spPr>
        <p:txBody>
          <a:bodyPr/>
          <a:lstStyle>
            <a:lvl1pPr>
              <a:defRPr lang="en-US">
                <a:solidFill>
                  <a:prstClr val="black"/>
                </a:solidFill>
              </a:defRPr>
            </a:lvl1pPr>
          </a:lstStyle>
          <a:p>
            <a:pPr>
              <a:defRPr/>
            </a:pPr>
            <a:fld id="{DCDD93EF-58CD-473F-9C1B-81221CBB0E65}" type="slidenum">
              <a:rPr/>
              <a:pPr>
                <a:defRPr/>
              </a:pPr>
              <a:t>‹#›</a:t>
            </a:fld>
            <a:endParaRPr dirty="0"/>
          </a:p>
        </p:txBody>
      </p:sp>
    </p:spTree>
    <p:extLst>
      <p:ext uri="{BB962C8B-B14F-4D97-AF65-F5344CB8AC3E}">
        <p14:creationId xmlns:p14="http://schemas.microsoft.com/office/powerpoint/2010/main" val="100735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BAA9D-7935-E618-AEF1-04C5551F8066}"/>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57AE79B0-AD0B-A214-7F02-1D279E1537B8}"/>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3" name="Content Placeholder 2"/>
          <p:cNvSpPr>
            <a:spLocks noGrp="1"/>
          </p:cNvSpPr>
          <p:nvPr>
            <p:ph idx="1"/>
          </p:nvPr>
        </p:nvSpPr>
        <p:spPr>
          <a:xfrm>
            <a:off x="381001" y="2142067"/>
            <a:ext cx="11506199" cy="4034896"/>
          </a:xfrm>
        </p:spPr>
        <p:txBody>
          <a:bodyPr/>
          <a:lstStyle>
            <a:lvl1pPr>
              <a:defRPr sz="2400">
                <a:solidFill>
                  <a:schemeClr val="bg1"/>
                </a:solidFill>
              </a:defRPr>
            </a:lvl1pPr>
            <a:lvl2pPr marL="457189" indent="-228594">
              <a:defRPr sz="2000">
                <a:solidFill>
                  <a:schemeClr val="bg1"/>
                </a:solidFill>
              </a:defRPr>
            </a:lvl2pPr>
            <a:lvl3pPr marL="685783" indent="-228594">
              <a:defRPr sz="1800">
                <a:solidFill>
                  <a:schemeClr val="bg1"/>
                </a:solidFill>
              </a:defRPr>
            </a:lvl3pPr>
            <a:lvl4pPr marL="914377" indent="-228594">
              <a:defRPr sz="1600">
                <a:solidFill>
                  <a:schemeClr val="bg1"/>
                </a:solidFill>
              </a:defRPr>
            </a:lvl4pPr>
            <a:lvl5pPr marL="1142971" indent="-228594">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2"/>
            <a:ext cx="12192000" cy="939799"/>
          </a:xfrm>
          <a:noFill/>
        </p:spPr>
        <p:txBody>
          <a:bodyPr tIns="274320" bIns="91440" anchor="t">
            <a:normAutofit/>
          </a:bodyPr>
          <a:lstStyle>
            <a:lvl1pPr marL="398453" indent="0">
              <a:defRPr sz="4400" cap="all" baseline="0">
                <a:solidFill>
                  <a:srgbClr val="01B4E7"/>
                </a:solidFill>
              </a:defRPr>
            </a:lvl1pPr>
          </a:lstStyle>
          <a:p>
            <a:r>
              <a:rPr lang="en-US"/>
              <a:t>Click to edit Master title style</a:t>
            </a:r>
            <a:endParaRPr lang="en-US" dirty="0"/>
          </a:p>
        </p:txBody>
      </p:sp>
      <p:sp>
        <p:nvSpPr>
          <p:cNvPr id="10" name="Subtitle 2"/>
          <p:cNvSpPr>
            <a:spLocks noGrp="1"/>
          </p:cNvSpPr>
          <p:nvPr>
            <p:ph type="subTitle" idx="13"/>
          </p:nvPr>
        </p:nvSpPr>
        <p:spPr>
          <a:xfrm>
            <a:off x="380999" y="1012897"/>
            <a:ext cx="11365895" cy="600003"/>
          </a:xfrm>
        </p:spPr>
        <p:txBody>
          <a:bodyPr/>
          <a:lstStyle>
            <a:lvl1pPr marL="0" indent="0" algn="l">
              <a:buNone/>
              <a:defRPr sz="28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D8C5F05F-BFEE-EE04-AFE0-953D37B2BACE}"/>
              </a:ext>
            </a:extLst>
          </p:cNvPr>
          <p:cNvSpPr>
            <a:spLocks noGrp="1"/>
          </p:cNvSpPr>
          <p:nvPr>
            <p:ph type="sldNum" sz="quarter" idx="14"/>
          </p:nvPr>
        </p:nvSpPr>
        <p:spPr>
          <a:xfrm>
            <a:off x="11650134" y="116417"/>
            <a:ext cx="423333" cy="364067"/>
          </a:xfrm>
        </p:spPr>
        <p:txBody>
          <a:bodyPr/>
          <a:lstStyle>
            <a:lvl1pPr>
              <a:defRPr>
                <a:solidFill>
                  <a:prstClr val="white"/>
                </a:solidFill>
              </a:defRPr>
            </a:lvl1pPr>
          </a:lstStyle>
          <a:p>
            <a:pPr>
              <a:defRPr/>
            </a:pPr>
            <a:fld id="{AAAFF812-D3B7-461D-87F6-D110F64B1FF1}" type="slidenum">
              <a:rPr lang="en-US"/>
              <a:pPr>
                <a:defRPr/>
              </a:pPr>
              <a:t>‹#›</a:t>
            </a:fld>
            <a:endParaRPr lang="en-US" dirty="0"/>
          </a:p>
        </p:txBody>
      </p:sp>
    </p:spTree>
    <p:extLst>
      <p:ext uri="{BB962C8B-B14F-4D97-AF65-F5344CB8AC3E}">
        <p14:creationId xmlns:p14="http://schemas.microsoft.com/office/powerpoint/2010/main" val="36077416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8A820-0027-85AA-F5EE-23D55E69C15F}"/>
              </a:ext>
            </a:extLst>
          </p:cNvPr>
          <p:cNvSpPr/>
          <p:nvPr userDrawn="1"/>
        </p:nvSpPr>
        <p:spPr>
          <a:xfrm>
            <a:off x="0" y="2402418"/>
            <a:ext cx="12192000" cy="4455583"/>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800" dirty="0">
              <a:solidFill>
                <a:prstClr val="white"/>
              </a:solidFill>
            </a:endParaRPr>
          </a:p>
        </p:txBody>
      </p:sp>
      <p:sp>
        <p:nvSpPr>
          <p:cNvPr id="4" name="TextBox 3" hidden="1">
            <a:extLst>
              <a:ext uri="{FF2B5EF4-FFF2-40B4-BE49-F238E27FC236}">
                <a16:creationId xmlns:a16="http://schemas.microsoft.com/office/drawing/2014/main" id="{EA8BCCB3-FE22-5357-FACC-9E0270AE9BDF}"/>
              </a:ext>
            </a:extLst>
          </p:cNvPr>
          <p:cNvSpPr txBox="1"/>
          <p:nvPr userDrawn="1"/>
        </p:nvSpPr>
        <p:spPr>
          <a:xfrm>
            <a:off x="0" y="6673851"/>
            <a:ext cx="9144000" cy="184666"/>
          </a:xfrm>
          <a:prstGeom prst="rect">
            <a:avLst/>
          </a:prstGeom>
          <a:noFill/>
        </p:spPr>
        <p:txBody>
          <a:bodyPr>
            <a:spAutoFit/>
          </a:bodyPr>
          <a:lstStyle/>
          <a:p>
            <a:pPr defTabSz="914377" eaLnBrk="1" fontAlgn="auto" hangingPunct="1">
              <a:spcBef>
                <a:spcPts val="0"/>
              </a:spcBef>
              <a:spcAft>
                <a:spcPts val="0"/>
              </a:spcAft>
              <a:defRPr/>
            </a:pPr>
            <a:r>
              <a:rPr lang="en-US" sz="600" dirty="0">
                <a:solidFill>
                  <a:srgbClr val="E7E6E6">
                    <a:lumMod val="75000"/>
                  </a:srgbClr>
                </a:solidFill>
                <a:latin typeface="Arial" panose="020B0604020202020204"/>
                <a:ea typeface="+mn-ea"/>
              </a:rPr>
              <a:t>© 2019 Rotary International. Internal Use Only. Not For Distribution. Private and Confidential.</a:t>
            </a:r>
          </a:p>
        </p:txBody>
      </p:sp>
      <p:sp>
        <p:nvSpPr>
          <p:cNvPr id="5" name="Picture Placeholder 4"/>
          <p:cNvSpPr>
            <a:spLocks noGrp="1"/>
          </p:cNvSpPr>
          <p:nvPr>
            <p:ph type="pic" sz="quarter" idx="13"/>
          </p:nvPr>
        </p:nvSpPr>
        <p:spPr>
          <a:xfrm>
            <a:off x="1" y="2"/>
            <a:ext cx="12192000" cy="2403335"/>
          </a:xfrm>
        </p:spPr>
        <p:txBody>
          <a:bodyPr rtlCol="0">
            <a:normAutofit/>
          </a:bodyPr>
          <a:lstStyle/>
          <a:p>
            <a:pPr lvl="0"/>
            <a:endParaRPr lang="en-US" noProof="0" dirty="0"/>
          </a:p>
        </p:txBody>
      </p:sp>
      <p:sp>
        <p:nvSpPr>
          <p:cNvPr id="3" name="Content Placeholder 2"/>
          <p:cNvSpPr>
            <a:spLocks noGrp="1"/>
          </p:cNvSpPr>
          <p:nvPr>
            <p:ph idx="1"/>
          </p:nvPr>
        </p:nvSpPr>
        <p:spPr>
          <a:xfrm>
            <a:off x="381001" y="2667654"/>
            <a:ext cx="11506199" cy="3773628"/>
          </a:xfrm>
        </p:spPr>
        <p:txBody>
          <a:bodyPr/>
          <a:lstStyle>
            <a:lvl1pPr>
              <a:defRPr sz="2400">
                <a:solidFill>
                  <a:schemeClr val="bg1"/>
                </a:solidFill>
              </a:defRPr>
            </a:lvl1pPr>
            <a:lvl2pPr marL="457189" indent="-228594">
              <a:defRPr sz="2000">
                <a:solidFill>
                  <a:schemeClr val="bg1"/>
                </a:solidFill>
              </a:defRPr>
            </a:lvl2pPr>
            <a:lvl3pPr marL="685783" indent="-228594">
              <a:defRPr sz="1800">
                <a:solidFill>
                  <a:schemeClr val="bg1"/>
                </a:solidFill>
              </a:defRPr>
            </a:lvl3pPr>
            <a:lvl4pPr marL="914377" indent="-228594">
              <a:defRPr sz="1600">
                <a:solidFill>
                  <a:schemeClr val="bg1"/>
                </a:solidFill>
              </a:defRPr>
            </a:lvl4pPr>
            <a:lvl5pPr marL="1142971" indent="-228594">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12192000" cy="2419071"/>
          </a:xfrm>
          <a:solidFill>
            <a:srgbClr val="48595D">
              <a:alpha val="70000"/>
            </a:srgbClr>
          </a:solidFill>
        </p:spPr>
        <p:txBody>
          <a:bodyPr lIns="822960" tIns="457200"/>
          <a:lstStyle>
            <a:lvl1pPr marL="0" indent="0">
              <a:buNone/>
              <a:defRPr sz="4400" b="1">
                <a:solidFill>
                  <a:schemeClr val="bg1"/>
                </a:solidFill>
                <a:latin typeface="+mj-lt"/>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C35EED28-BDEF-C3C4-E97C-8A304564A2BD}"/>
              </a:ext>
            </a:extLst>
          </p:cNvPr>
          <p:cNvSpPr>
            <a:spLocks noGrp="1"/>
          </p:cNvSpPr>
          <p:nvPr>
            <p:ph type="sldNum" sz="quarter" idx="15"/>
          </p:nvPr>
        </p:nvSpPr>
        <p:spPr>
          <a:xfrm>
            <a:off x="11650134" y="116417"/>
            <a:ext cx="423333" cy="364067"/>
          </a:xfrm>
        </p:spPr>
        <p:txBody>
          <a:bodyPr/>
          <a:lstStyle>
            <a:lvl1pPr>
              <a:defRPr>
                <a:solidFill>
                  <a:prstClr val="white"/>
                </a:solidFill>
              </a:defRPr>
            </a:lvl1pPr>
          </a:lstStyle>
          <a:p>
            <a:pPr>
              <a:defRPr/>
            </a:pPr>
            <a:fld id="{86C29669-F61D-45AB-893C-37C5E6433412}" type="slidenum">
              <a:rPr lang="en-US"/>
              <a:pPr>
                <a:defRPr/>
              </a:pPr>
              <a:t>‹#›</a:t>
            </a:fld>
            <a:endParaRPr lang="en-US" dirty="0"/>
          </a:p>
        </p:txBody>
      </p:sp>
    </p:spTree>
    <p:extLst>
      <p:ext uri="{BB962C8B-B14F-4D97-AF65-F5344CB8AC3E}">
        <p14:creationId xmlns:p14="http://schemas.microsoft.com/office/powerpoint/2010/main" val="2892194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11" name="Text Placeholder 10"/>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457189"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8" name="Text Placeholder 7"/>
          <p:cNvSpPr>
            <a:spLocks noGrp="1"/>
          </p:cNvSpPr>
          <p:nvPr>
            <p:ph type="body" sz="quarter" idx="14"/>
          </p:nvPr>
        </p:nvSpPr>
        <p:spPr>
          <a:xfrm>
            <a:off x="719139" y="1358902"/>
            <a:ext cx="3860800" cy="2434167"/>
          </a:xfrm>
          <a:noFill/>
          <a:ln w="50800">
            <a:solidFill>
              <a:schemeClr val="bg1"/>
            </a:solidFill>
          </a:ln>
        </p:spPr>
        <p:txBody>
          <a:bodyPr anchor="ctr"/>
          <a:lstStyle>
            <a:lvl1pPr marL="0" indent="0">
              <a:buNone/>
              <a:defRPr sz="3300">
                <a:solidFill>
                  <a:schemeClr val="bg1"/>
                </a:solidFill>
                <a:latin typeface="+mn-lt"/>
              </a:defRPr>
            </a:lvl1pPr>
            <a:lvl2pPr marL="457189"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p:cNvSpPr>
            <a:spLocks noGrp="1"/>
          </p:cNvSpPr>
          <p:nvPr>
            <p:ph type="body" sz="quarter" idx="15"/>
          </p:nvPr>
        </p:nvSpPr>
        <p:spPr>
          <a:xfrm>
            <a:off x="719139" y="3793069"/>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189"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2" name="Slide Number Placeholder 5">
            <a:extLst>
              <a:ext uri="{FF2B5EF4-FFF2-40B4-BE49-F238E27FC236}">
                <a16:creationId xmlns:a16="http://schemas.microsoft.com/office/drawing/2014/main" id="{B41EB697-4C4D-8967-A1C3-8312946D27B6}"/>
              </a:ext>
            </a:extLst>
          </p:cNvPr>
          <p:cNvSpPr>
            <a:spLocks noGrp="1"/>
          </p:cNvSpPr>
          <p:nvPr>
            <p:ph type="sldNum" sz="quarter" idx="17"/>
          </p:nvPr>
        </p:nvSpPr>
        <p:spPr>
          <a:xfrm>
            <a:off x="11650134" y="116417"/>
            <a:ext cx="423333" cy="364067"/>
          </a:xfrm>
        </p:spPr>
        <p:txBody>
          <a:bodyPr/>
          <a:lstStyle>
            <a:lvl1pPr>
              <a:defRPr>
                <a:solidFill>
                  <a:prstClr val="white"/>
                </a:solidFill>
              </a:defRPr>
            </a:lvl1pPr>
          </a:lstStyle>
          <a:p>
            <a:pPr>
              <a:defRPr/>
            </a:pPr>
            <a:fld id="{0055ACD7-52B8-410E-A301-8CD30D221F95}" type="slidenum">
              <a:rPr lang="en-US"/>
              <a:pPr>
                <a:defRPr/>
              </a:pPr>
              <a:t>‹#›</a:t>
            </a:fld>
            <a:endParaRPr lang="en-US" dirty="0"/>
          </a:p>
        </p:txBody>
      </p:sp>
    </p:spTree>
    <p:extLst>
      <p:ext uri="{BB962C8B-B14F-4D97-AF65-F5344CB8AC3E}">
        <p14:creationId xmlns:p14="http://schemas.microsoft.com/office/powerpoint/2010/main" val="3524466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8" name="Text Placeholder 7"/>
          <p:cNvSpPr>
            <a:spLocks noGrp="1"/>
          </p:cNvSpPr>
          <p:nvPr>
            <p:ph type="body" sz="quarter" idx="17"/>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457189"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0" name="Subtitle 2"/>
          <p:cNvSpPr>
            <a:spLocks noGrp="1"/>
          </p:cNvSpPr>
          <p:nvPr>
            <p:ph type="subTitle" idx="1"/>
          </p:nvPr>
        </p:nvSpPr>
        <p:spPr>
          <a:xfrm>
            <a:off x="296333" y="3345533"/>
            <a:ext cx="4986867" cy="1975764"/>
          </a:xfrm>
        </p:spPr>
        <p:txBody>
          <a:bodyPr/>
          <a:lstStyle>
            <a:lvl1pPr marL="0" indent="0" algn="l">
              <a:buNone/>
              <a:defRPr sz="33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Text Placeholder 11"/>
          <p:cNvSpPr>
            <a:spLocks noGrp="1"/>
          </p:cNvSpPr>
          <p:nvPr>
            <p:ph type="body" sz="quarter" idx="14"/>
          </p:nvPr>
        </p:nvSpPr>
        <p:spPr>
          <a:xfrm>
            <a:off x="296333" y="2141538"/>
            <a:ext cx="5906347"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 name="Slide Number Placeholder 5">
            <a:extLst>
              <a:ext uri="{FF2B5EF4-FFF2-40B4-BE49-F238E27FC236}">
                <a16:creationId xmlns:a16="http://schemas.microsoft.com/office/drawing/2014/main" id="{43590723-2C33-E232-5532-1C88CE25C9F7}"/>
              </a:ext>
            </a:extLst>
          </p:cNvPr>
          <p:cNvSpPr>
            <a:spLocks noGrp="1"/>
          </p:cNvSpPr>
          <p:nvPr>
            <p:ph type="sldNum" sz="quarter" idx="18"/>
          </p:nvPr>
        </p:nvSpPr>
        <p:spPr>
          <a:xfrm>
            <a:off x="11650134" y="116417"/>
            <a:ext cx="423333" cy="364067"/>
          </a:xfrm>
        </p:spPr>
        <p:txBody>
          <a:bodyPr/>
          <a:lstStyle>
            <a:lvl1pPr>
              <a:defRPr>
                <a:solidFill>
                  <a:prstClr val="white"/>
                </a:solidFill>
              </a:defRPr>
            </a:lvl1pPr>
          </a:lstStyle>
          <a:p>
            <a:pPr>
              <a:defRPr/>
            </a:pPr>
            <a:fld id="{37CBF75A-FCB2-41DD-8744-E0498432A5F4}" type="slidenum">
              <a:rPr lang="en-US"/>
              <a:pPr>
                <a:defRPr/>
              </a:pPr>
              <a:t>‹#›</a:t>
            </a:fld>
            <a:endParaRPr lang="en-US" dirty="0"/>
          </a:p>
        </p:txBody>
      </p:sp>
    </p:spTree>
    <p:extLst>
      <p:ext uri="{BB962C8B-B14F-4D97-AF65-F5344CB8AC3E}">
        <p14:creationId xmlns:p14="http://schemas.microsoft.com/office/powerpoint/2010/main" val="375193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281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B1599-07D7-F4C6-02A5-2450CBD41454}"/>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6AF1245E-F31C-E3EA-1D1B-41C4AB179FBA}"/>
              </a:ext>
            </a:extLst>
          </p:cNvPr>
          <p:cNvSpPr/>
          <p:nvPr/>
        </p:nvSpPr>
        <p:spPr>
          <a:xfrm>
            <a:off x="-101600" y="457200"/>
            <a:ext cx="12395200" cy="533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8263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C61014-528C-9D43-FCFA-0F7D96727D55}"/>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A31DDE16-76A4-243F-46AB-282EECC1E4C1}"/>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104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EB0FD-F25E-2134-CFE7-3B9E5E6F6DBB}"/>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BE9FB293-E9E9-FBC0-9939-813718027127}"/>
              </a:ext>
            </a:extLst>
          </p:cNvPr>
          <p:cNvSpPr>
            <a:spLocks noChangeArrowheads="1"/>
          </p:cNvSpPr>
          <p:nvPr/>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565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ABFB5-42E4-A008-A366-A5D2BA9EC7C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DBDA1949-184E-121C-60EB-7E770BCC131E}"/>
              </a:ext>
            </a:extLst>
          </p:cNvPr>
          <p:cNvSpPr>
            <a:spLocks noChangeArrowheads="1"/>
          </p:cNvSpPr>
          <p:nvPr/>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932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4BC19-FF23-3AFB-6D8B-2ED938D01ABC}"/>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9A159B16-5437-E410-8F0C-CB6C300C37C7}"/>
              </a:ext>
            </a:extLst>
          </p:cNvPr>
          <p:cNvSpPr>
            <a:spLocks noChangeArrowheads="1"/>
          </p:cNvSpPr>
          <p:nvPr/>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79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4267">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046476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rgbClr val="000000"/>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2122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5694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535113"/>
            <a:ext cx="5389033"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972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sz="48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42133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2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solidFill>
                  <a:srgbClr val="000000"/>
                </a:solidFill>
                <a:latin typeface="Georgia"/>
                <a:cs typeface="Georgia"/>
              </a:defRPr>
            </a:lvl1pPr>
            <a:lvl2pPr>
              <a:defRPr sz="3733">
                <a:solidFill>
                  <a:srgbClr val="000000"/>
                </a:solidFill>
                <a:latin typeface="Georgia"/>
                <a:cs typeface="Georgia"/>
              </a:defRPr>
            </a:lvl2pPr>
            <a:lvl3pPr>
              <a:defRPr sz="3200">
                <a:solidFill>
                  <a:srgbClr val="000000"/>
                </a:solidFill>
                <a:latin typeface="Georgia"/>
                <a:cs typeface="Georgia"/>
              </a:defRPr>
            </a:lvl3pPr>
            <a:lvl4pPr>
              <a:defRPr sz="2667">
                <a:solidFill>
                  <a:srgbClr val="000000"/>
                </a:solidFill>
                <a:latin typeface="Georgia"/>
                <a:cs typeface="Georgia"/>
              </a:defRPr>
            </a:lvl4pPr>
            <a:lvl5pPr>
              <a:defRPr sz="2667">
                <a:solidFill>
                  <a:srgbClr val="000000"/>
                </a:solidFill>
                <a:latin typeface="Georgia"/>
                <a:cs typeface="Georgia"/>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087025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872078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22364"/>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17808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13942E-07A7-B381-FD27-E7D87DCB48FC}"/>
              </a:ext>
            </a:extLst>
          </p:cNvPr>
          <p:cNvSpPr/>
          <p:nvPr userDrawn="1"/>
        </p:nvSpPr>
        <p:spPr>
          <a:xfrm>
            <a:off x="0" y="0"/>
            <a:ext cx="12192000" cy="15409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hidden="1">
            <a:extLst>
              <a:ext uri="{FF2B5EF4-FFF2-40B4-BE49-F238E27FC236}">
                <a16:creationId xmlns:a16="http://schemas.microsoft.com/office/drawing/2014/main" id="{D8A2B096-AEA0-FAB1-4CC8-6F992FC396C2}"/>
              </a:ext>
            </a:extLst>
          </p:cNvPr>
          <p:cNvSpPr txBox="1"/>
          <p:nvPr userDrawn="1"/>
        </p:nvSpPr>
        <p:spPr>
          <a:xfrm>
            <a:off x="0" y="6673851"/>
            <a:ext cx="9144000" cy="184666"/>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E6E5D8">
                    <a:lumMod val="75000"/>
                  </a:srgbClr>
                </a:solidFill>
                <a:effectLst/>
                <a:uLnTx/>
                <a:uFillTx/>
                <a:latin typeface="Arial" panose="020B0604020202020204" pitchFamily="34" charset="0"/>
                <a:ea typeface="MS PGothic" panose="020B0600070205080204" pitchFamily="34" charset="-128"/>
                <a:cs typeface="+mn-cs"/>
              </a:rPr>
              <a:t>© 2019 Rotary International. Internal Use Only. Not For Distribution. Private and Confidential.</a:t>
            </a:r>
          </a:p>
        </p:txBody>
      </p:sp>
      <p:sp>
        <p:nvSpPr>
          <p:cNvPr id="5" name="Title 1"/>
          <p:cNvSpPr>
            <a:spLocks noGrp="1"/>
          </p:cNvSpPr>
          <p:nvPr>
            <p:ph type="title"/>
          </p:nvPr>
        </p:nvSpPr>
        <p:spPr>
          <a:xfrm>
            <a:off x="381000" y="1"/>
            <a:ext cx="11506200" cy="1540043"/>
          </a:xfrm>
        </p:spPr>
        <p:txBody>
          <a:bodyPr tIns="0" bIns="91440" anchor="b"/>
          <a:lstStyle>
            <a:lvl1pPr>
              <a:defRPr cap="all" baseline="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9A1C725D-DB0A-C311-91F7-8BB3DD8373C1}"/>
              </a:ext>
            </a:extLst>
          </p:cNvPr>
          <p:cNvSpPr>
            <a:spLocks noGrp="1"/>
          </p:cNvSpPr>
          <p:nvPr>
            <p:ph type="sldNum" sz="quarter" idx="10"/>
          </p:nvPr>
        </p:nvSpPr>
        <p:spPr>
          <a:xfrm>
            <a:off x="11650134" y="116417"/>
            <a:ext cx="423333" cy="364067"/>
          </a:xfrm>
        </p:spPr>
        <p:txBody>
          <a:bodyPr vert="horz" lIns="91440" tIns="45720" rIns="91440" bIns="45720" rtlCol="0" anchor="ctr"/>
          <a:lstStyle>
            <a:lvl1pPr>
              <a:defRPr lang="en-US">
                <a:solidFill>
                  <a:schemeClr val="tx1"/>
                </a:solidFill>
              </a:defRPr>
            </a:lvl1pPr>
          </a:lstStyle>
          <a:p>
            <a:pPr defTabSz="1219170" eaLnBrk="0" fontAlgn="base" hangingPunct="0">
              <a:spcBef>
                <a:spcPct val="0"/>
              </a:spcBef>
              <a:spcAft>
                <a:spcPct val="0"/>
              </a:spcAft>
              <a:defRPr/>
            </a:pPr>
            <a:fld id="{18565037-B52C-4B39-B03E-0D02DA5C3006}" type="slidenum">
              <a:rPr lang="en-US" sz="3200" smtClean="0">
                <a:solidFill>
                  <a:srgbClr val="958D85"/>
                </a:solidFill>
                <a:latin typeface="Arial" panose="020B0604020202020204" pitchFamily="34" charset="0"/>
                <a:ea typeface="MS PGothic" panose="020B0600070205080204" pitchFamily="34" charset="-128"/>
              </a:rPr>
              <a:pPr defTabSz="1219170" eaLnBrk="0" fontAlgn="base" hangingPunct="0">
                <a:spcBef>
                  <a:spcPct val="0"/>
                </a:spcBef>
                <a:spcAft>
                  <a:spcPct val="0"/>
                </a:spcAft>
                <a:defRPr/>
              </a:pPr>
              <a:t>‹#›</a:t>
            </a:fld>
            <a:endParaRPr lang="en-US" sz="3200" dirty="0">
              <a:solidFill>
                <a:srgbClr val="958D8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3158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93BBE-E28C-0AA2-BD58-9008DEDD65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hidden="1">
            <a:extLst>
              <a:ext uri="{FF2B5EF4-FFF2-40B4-BE49-F238E27FC236}">
                <a16:creationId xmlns:a16="http://schemas.microsoft.com/office/drawing/2014/main" id="{935B9456-0DE1-3A67-B05A-24434F37A2D2}"/>
              </a:ext>
            </a:extLst>
          </p:cNvPr>
          <p:cNvSpPr txBox="1"/>
          <p:nvPr userDrawn="1"/>
        </p:nvSpPr>
        <p:spPr>
          <a:xfrm>
            <a:off x="0" y="6673851"/>
            <a:ext cx="9144000" cy="184666"/>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E6E5D8">
                    <a:lumMod val="50000"/>
                  </a:srgbClr>
                </a:solidFill>
                <a:effectLst/>
                <a:uLnTx/>
                <a:uFillTx/>
                <a:latin typeface="Arial" panose="020B0604020202020204" pitchFamily="34" charset="0"/>
                <a:ea typeface="MS PGothic" panose="020B0600070205080204" pitchFamily="34" charset="-128"/>
                <a:cs typeface="+mn-cs"/>
              </a:rPr>
              <a:t>© 2019 Rotary International. Internal Use Only. Not For Distribution. Private and Confidential.</a:t>
            </a:r>
          </a:p>
        </p:txBody>
      </p:sp>
      <p:sp>
        <p:nvSpPr>
          <p:cNvPr id="12" name="Text Placeholder 11"/>
          <p:cNvSpPr>
            <a:spLocks noGrp="1"/>
          </p:cNvSpPr>
          <p:nvPr>
            <p:ph type="body" sz="quarter" idx="12"/>
          </p:nvPr>
        </p:nvSpPr>
        <p:spPr>
          <a:xfrm>
            <a:off x="6350000" y="2141538"/>
            <a:ext cx="5537200" cy="3141663"/>
          </a:xfrm>
        </p:spPr>
        <p:txBody>
          <a:bodyPr>
            <a:normAutofit/>
          </a:bodyPr>
          <a:lstStyle>
            <a:lvl1pPr marL="0" indent="0">
              <a:buNone/>
              <a:defRPr sz="2200"/>
            </a:lvl1pPr>
            <a:lvl2pPr marL="228594" indent="-169858">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p:cNvSpPr>
            <a:spLocks noGrp="1"/>
          </p:cNvSpPr>
          <p:nvPr>
            <p:ph type="body" sz="quarter" idx="14"/>
          </p:nvPr>
        </p:nvSpPr>
        <p:spPr>
          <a:xfrm>
            <a:off x="558800" y="2141538"/>
            <a:ext cx="4978400" cy="113506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Click to edit Master text styles</a:t>
            </a:r>
          </a:p>
        </p:txBody>
      </p:sp>
      <p:sp>
        <p:nvSpPr>
          <p:cNvPr id="22" name="Subtitle 2"/>
          <p:cNvSpPr>
            <a:spLocks noGrp="1"/>
          </p:cNvSpPr>
          <p:nvPr>
            <p:ph type="subTitle" idx="1"/>
          </p:nvPr>
        </p:nvSpPr>
        <p:spPr>
          <a:xfrm>
            <a:off x="554568" y="3383633"/>
            <a:ext cx="4986867" cy="1975764"/>
          </a:xfrm>
        </p:spPr>
        <p:txBody>
          <a:bodyPr>
            <a:normAutofit/>
          </a:bodyPr>
          <a:lstStyle>
            <a:lvl1pPr marL="0" indent="0" algn="l">
              <a:buNone/>
              <a:defRPr sz="2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070F0C0D-0C61-52A4-5277-D41DEFCE5BDE}"/>
              </a:ext>
            </a:extLst>
          </p:cNvPr>
          <p:cNvSpPr>
            <a:spLocks noGrp="1"/>
          </p:cNvSpPr>
          <p:nvPr>
            <p:ph type="sldNum" sz="quarter" idx="15"/>
          </p:nvPr>
        </p:nvSpPr>
        <p:spPr>
          <a:xfrm>
            <a:off x="11650134" y="116417"/>
            <a:ext cx="423333" cy="364067"/>
          </a:xfrm>
        </p:spPr>
        <p:txBody>
          <a:bodyPr vert="horz" lIns="91440" tIns="45720" rIns="91440" bIns="45720" rtlCol="0" anchor="ctr"/>
          <a:lstStyle>
            <a:lvl1pPr>
              <a:defRPr lang="en-US">
                <a:solidFill>
                  <a:schemeClr val="tx1"/>
                </a:solidFill>
              </a:defRPr>
            </a:lvl1pPr>
          </a:lstStyle>
          <a:p>
            <a:pPr defTabSz="1219170" eaLnBrk="0" fontAlgn="base" hangingPunct="0">
              <a:spcBef>
                <a:spcPct val="0"/>
              </a:spcBef>
              <a:spcAft>
                <a:spcPct val="0"/>
              </a:spcAft>
              <a:defRPr/>
            </a:pPr>
            <a:fld id="{A8FBE5E1-6DB5-4C19-9206-E93380BC5AC7}" type="slidenum">
              <a:rPr lang="en-US" sz="3200" smtClean="0">
                <a:solidFill>
                  <a:srgbClr val="958D85"/>
                </a:solidFill>
                <a:latin typeface="Arial" panose="020B0604020202020204" pitchFamily="34" charset="0"/>
                <a:ea typeface="MS PGothic" panose="020B0600070205080204" pitchFamily="34" charset="-128"/>
              </a:rPr>
              <a:pPr defTabSz="1219170" eaLnBrk="0" fontAlgn="base" hangingPunct="0">
                <a:spcBef>
                  <a:spcPct val="0"/>
                </a:spcBef>
                <a:spcAft>
                  <a:spcPct val="0"/>
                </a:spcAft>
                <a:defRPr/>
              </a:pPr>
              <a:t>‹#›</a:t>
            </a:fld>
            <a:endParaRPr lang="en-US" sz="3200" dirty="0">
              <a:solidFill>
                <a:srgbClr val="958D8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616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4.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4.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3"/>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7FB994-D5AE-44FD-8960-FB714CBCF635}"/>
              </a:ext>
            </a:extLst>
          </p:cNvPr>
          <p:cNvSpPr txBox="1"/>
          <p:nvPr/>
        </p:nvSpPr>
        <p:spPr>
          <a:xfrm>
            <a:off x="9448800" y="6477000"/>
            <a:ext cx="2133600" cy="184666"/>
          </a:xfrm>
          <a:prstGeom prst="rect">
            <a:avLst/>
          </a:prstGeom>
          <a:noFill/>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B23EE93B-232D-4217-88D1-972FD4D23C13}" type="slidenum">
              <a:rPr lang="en-US" altLang="en-US" sz="1200" smtClean="0">
                <a:solidFill>
                  <a:srgbClr val="58585A"/>
                </a:solidFill>
                <a:latin typeface="Arial Narrow" panose="020B0606020202030204" pitchFamily="34" charset="0"/>
              </a:rPr>
              <a:pPr algn="r">
                <a:defRPr/>
              </a:pPr>
              <a:t>‹#›</a:t>
            </a:fld>
            <a:r>
              <a:rPr lang="en-US" altLang="en-US" sz="1200">
                <a:solidFill>
                  <a:srgbClr val="58585A"/>
                </a:solidFill>
                <a:latin typeface="Arial Narrow" panose="020B0606020202030204" pitchFamily="34" charset="0"/>
              </a:rPr>
              <a:t>  </a:t>
            </a:r>
          </a:p>
        </p:txBody>
      </p:sp>
      <p:pic>
        <p:nvPicPr>
          <p:cNvPr id="3075" name="Picture 4">
            <a:extLst>
              <a:ext uri="{FF2B5EF4-FFF2-40B4-BE49-F238E27FC236}">
                <a16:creationId xmlns:a16="http://schemas.microsoft.com/office/drawing/2014/main" id="{4B16BF8C-6918-4903-B338-8D5927A408F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09601" y="5969000"/>
            <a:ext cx="16213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136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ext Placeholder 2">
            <a:extLst>
              <a:ext uri="{FF2B5EF4-FFF2-40B4-BE49-F238E27FC236}">
                <a16:creationId xmlns:a16="http://schemas.microsoft.com/office/drawing/2014/main" id="{44B6B606-BF72-4922-1C4A-98E975A6156F}"/>
              </a:ext>
            </a:extLst>
          </p:cNvPr>
          <p:cNvSpPr>
            <a:spLocks noGrp="1" noChangeArrowheads="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1" name="Title Placeholder 1">
            <a:extLst>
              <a:ext uri="{FF2B5EF4-FFF2-40B4-BE49-F238E27FC236}">
                <a16:creationId xmlns:a16="http://schemas.microsoft.com/office/drawing/2014/main" id="{AB340A1E-82DC-6772-5818-4E36D46D13D3}"/>
              </a:ext>
            </a:extLst>
          </p:cNvPr>
          <p:cNvSpPr>
            <a:spLocks noGrp="1" noChangeArrowheads="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9698CED4-1FC3-AF84-6457-1A38EC71D518}"/>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prstClr val="black">
                    <a:tint val="75000"/>
                  </a:prstClr>
                </a:solidFill>
                <a:latin typeface="Arial" panose="020B0604020202020204"/>
                <a:ea typeface="+mn-ea"/>
              </a:defRPr>
            </a:lvl1pPr>
          </a:lstStyle>
          <a:p>
            <a:pPr>
              <a:defRPr/>
            </a:pPr>
            <a:endParaRPr lang="en-US"/>
          </a:p>
        </p:txBody>
      </p:sp>
      <p:sp>
        <p:nvSpPr>
          <p:cNvPr id="5" name="Footer Placeholder 4">
            <a:extLst>
              <a:ext uri="{FF2B5EF4-FFF2-40B4-BE49-F238E27FC236}">
                <a16:creationId xmlns:a16="http://schemas.microsoft.com/office/drawing/2014/main" id="{1756C2EB-619B-DE28-5089-6F0B5DF9FC1D}"/>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prstClr val="black">
                    <a:tint val="75000"/>
                  </a:prstClr>
                </a:solidFill>
                <a:latin typeface="Arial" panose="020B0604020202020204"/>
                <a:ea typeface="+mn-ea"/>
              </a:defRPr>
            </a:lvl1pPr>
          </a:lstStyle>
          <a:p>
            <a:pPr>
              <a:defRPr/>
            </a:pPr>
            <a:endParaRPr lang="en-US"/>
          </a:p>
        </p:txBody>
      </p:sp>
      <p:sp>
        <p:nvSpPr>
          <p:cNvPr id="6" name="Slide Number Placeholder 5">
            <a:extLst>
              <a:ext uri="{FF2B5EF4-FFF2-40B4-BE49-F238E27FC236}">
                <a16:creationId xmlns:a16="http://schemas.microsoft.com/office/drawing/2014/main" id="{1FA4329B-C844-2D2D-A391-C99F5F8D345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defTabSz="914377" eaLnBrk="1" fontAlgn="auto" hangingPunct="1">
              <a:spcBef>
                <a:spcPts val="0"/>
              </a:spcBef>
              <a:spcAft>
                <a:spcPts val="0"/>
              </a:spcAft>
              <a:defRPr sz="1200">
                <a:solidFill>
                  <a:prstClr val="black">
                    <a:tint val="75000"/>
                  </a:prstClr>
                </a:solidFill>
                <a:latin typeface="Arial" panose="020B0604020202020204"/>
                <a:ea typeface="+mn-ea"/>
              </a:defRPr>
            </a:lvl1pPr>
          </a:lstStyle>
          <a:p>
            <a:pPr>
              <a:defRPr/>
            </a:pPr>
            <a:fld id="{78448F3D-AAF4-46D4-BB2A-32CAC00CE0B9}" type="slidenum">
              <a:rPr lang="en-US"/>
              <a:pPr>
                <a:defRPr/>
              </a:pPr>
              <a:t>‹#›</a:t>
            </a:fld>
            <a:endParaRPr lang="en-US" dirty="0"/>
          </a:p>
        </p:txBody>
      </p:sp>
      <p:sp>
        <p:nvSpPr>
          <p:cNvPr id="7" name="Rectangle 6" hidden="1">
            <a:extLst>
              <a:ext uri="{FF2B5EF4-FFF2-40B4-BE49-F238E27FC236}">
                <a16:creationId xmlns:a16="http://schemas.microsoft.com/office/drawing/2014/main" id="{D85A0185-AC9F-EBD2-C222-BF72319F8208}"/>
              </a:ext>
            </a:extLst>
          </p:cNvPr>
          <p:cNvSpPr/>
          <p:nvPr userDrawn="1"/>
        </p:nvSpPr>
        <p:spPr>
          <a:xfrm>
            <a:off x="12192000" y="1"/>
            <a:ext cx="5613400" cy="6586418"/>
          </a:xfrm>
          <a:prstGeom prst="rect">
            <a:avLst/>
          </a:prstGeom>
        </p:spPr>
        <p:txBody>
          <a:bodyPr>
            <a:spAutoFit/>
          </a:bodyPr>
          <a:lstStyle/>
          <a:p>
            <a:pPr defTabSz="914377" eaLnBrk="1" fontAlgn="auto" hangingPunct="1">
              <a:spcBef>
                <a:spcPts val="600"/>
              </a:spcBef>
              <a:spcAft>
                <a:spcPts val="600"/>
              </a:spcAft>
              <a:defRPr/>
            </a:pPr>
            <a:r>
              <a:rPr lang="en-US" sz="1800" dirty="0">
                <a:solidFill>
                  <a:srgbClr val="222222"/>
                </a:solidFill>
                <a:ea typeface="+mn-ea"/>
              </a:rPr>
              <a:t>As we discussed, I’m hoping to get this buttoned up as quickly as possible. What are you thinking for turn-around?</a:t>
            </a:r>
          </a:p>
          <a:p>
            <a:pPr defTabSz="914377" eaLnBrk="1" fontAlgn="auto" hangingPunct="1">
              <a:spcBef>
                <a:spcPts val="600"/>
              </a:spcBef>
              <a:spcAft>
                <a:spcPts val="600"/>
              </a:spcAft>
              <a:defRPr/>
            </a:pPr>
            <a:r>
              <a:rPr lang="en-US" sz="1800" dirty="0">
                <a:solidFill>
                  <a:srgbClr val="222222"/>
                </a:solidFill>
                <a:ea typeface="+mn-ea"/>
              </a:rPr>
              <a:t> </a:t>
            </a:r>
          </a:p>
          <a:p>
            <a:pPr defTabSz="914377" eaLnBrk="1" fontAlgn="auto" hangingPunct="1">
              <a:spcBef>
                <a:spcPts val="600"/>
              </a:spcBef>
              <a:spcAft>
                <a:spcPts val="600"/>
              </a:spcAft>
              <a:defRPr/>
            </a:pPr>
            <a:r>
              <a:rPr lang="en-US" sz="1800" dirty="0">
                <a:solidFill>
                  <a:srgbClr val="000000"/>
                </a:solidFill>
                <a:ea typeface="+mn-ea"/>
              </a:rPr>
              <a:t>• revise any of the “how-to” text on the first pages</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make sure the template is properly set up for both Macs and PCs – Should there be 2 versions of the PPT, one for Mac, one for PC?</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create text placeholders within each slide</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how to create certain visual effects such as the transparent photo overlays (the process is different from Mac to PC)</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creating new generic infographics (such as bar charts and tables) so that we make it easy for users to create their own in a proper style</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000000"/>
                </a:solidFill>
                <a:ea typeface="+mn-ea"/>
              </a:rPr>
              <a:t>• need your advice on fonts – I’m thinking we should only use the “free option” fonts? (see attached)</a:t>
            </a:r>
            <a:endParaRPr lang="en-US" sz="1800" dirty="0">
              <a:solidFill>
                <a:srgbClr val="222222"/>
              </a:solidFill>
              <a:ea typeface="+mn-ea"/>
            </a:endParaRPr>
          </a:p>
          <a:p>
            <a:pPr defTabSz="914377" eaLnBrk="1" fontAlgn="auto" hangingPunct="1">
              <a:spcBef>
                <a:spcPts val="600"/>
              </a:spcBef>
              <a:spcAft>
                <a:spcPts val="600"/>
              </a:spcAft>
              <a:defRPr/>
            </a:pPr>
            <a:r>
              <a:rPr lang="en-US" sz="1800" dirty="0">
                <a:solidFill>
                  <a:srgbClr val="222222"/>
                </a:solidFill>
                <a:ea typeface="+mn-ea"/>
              </a:rPr>
              <a:t>• make sure all colors are the proper CMYK breakdown colors for Rotary (on the way)</a:t>
            </a:r>
          </a:p>
        </p:txBody>
      </p:sp>
      <p:grpSp>
        <p:nvGrpSpPr>
          <p:cNvPr id="7176" name="Group 7" hidden="1">
            <a:extLst>
              <a:ext uri="{FF2B5EF4-FFF2-40B4-BE49-F238E27FC236}">
                <a16:creationId xmlns:a16="http://schemas.microsoft.com/office/drawing/2014/main" id="{3CCB3028-DF1C-F42B-4CF1-B0DF59C2EE80}"/>
              </a:ext>
            </a:extLst>
          </p:cNvPr>
          <p:cNvGrpSpPr>
            <a:grpSpLocks/>
          </p:cNvGrpSpPr>
          <p:nvPr userDrawn="1"/>
        </p:nvGrpSpPr>
        <p:grpSpPr bwMode="auto">
          <a:xfrm>
            <a:off x="0" y="6985000"/>
            <a:ext cx="10083800" cy="304800"/>
            <a:chOff x="0" y="-1013285"/>
            <a:chExt cx="12192000" cy="885694"/>
          </a:xfrm>
        </p:grpSpPr>
        <p:sp>
          <p:nvSpPr>
            <p:cNvPr id="9" name="Rectangle 8">
              <a:extLst>
                <a:ext uri="{FF2B5EF4-FFF2-40B4-BE49-F238E27FC236}">
                  <a16:creationId xmlns:a16="http://schemas.microsoft.com/office/drawing/2014/main" id="{BE33BC32-BB74-7C17-2FF9-0CE0558148A8}"/>
                </a:ext>
              </a:extLst>
            </p:cNvPr>
            <p:cNvSpPr/>
            <p:nvPr userDrawn="1"/>
          </p:nvSpPr>
          <p:spPr>
            <a:xfrm>
              <a:off x="0" y="-1013285"/>
              <a:ext cx="1724897"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72,89,93</a:t>
              </a:r>
            </a:p>
          </p:txBody>
        </p:sp>
        <p:sp>
          <p:nvSpPr>
            <p:cNvPr id="10" name="Rectangle 9">
              <a:extLst>
                <a:ext uri="{FF2B5EF4-FFF2-40B4-BE49-F238E27FC236}">
                  <a16:creationId xmlns:a16="http://schemas.microsoft.com/office/drawing/2014/main" id="{DEE0FD6B-9F0C-FDD8-879C-9F13D469E834}"/>
                </a:ext>
              </a:extLst>
            </p:cNvPr>
            <p:cNvSpPr/>
            <p:nvPr userDrawn="1"/>
          </p:nvSpPr>
          <p:spPr>
            <a:xfrm>
              <a:off x="2093421" y="-1013285"/>
              <a:ext cx="1724897"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0,178,177</a:t>
              </a:r>
            </a:p>
          </p:txBody>
        </p:sp>
        <p:sp>
          <p:nvSpPr>
            <p:cNvPr id="11" name="Rectangle 10">
              <a:extLst>
                <a:ext uri="{FF2B5EF4-FFF2-40B4-BE49-F238E27FC236}">
                  <a16:creationId xmlns:a16="http://schemas.microsoft.com/office/drawing/2014/main" id="{FE1BBA98-96EC-7CC2-75B5-B320A0C89EE3}"/>
                </a:ext>
              </a:extLst>
            </p:cNvPr>
            <p:cNvSpPr/>
            <p:nvPr userDrawn="1"/>
          </p:nvSpPr>
          <p:spPr>
            <a:xfrm>
              <a:off x="4186841" y="-1013285"/>
              <a:ext cx="1724897"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1,176,227</a:t>
              </a:r>
            </a:p>
          </p:txBody>
        </p:sp>
        <p:sp>
          <p:nvSpPr>
            <p:cNvPr id="12" name="Rectangle 11">
              <a:extLst>
                <a:ext uri="{FF2B5EF4-FFF2-40B4-BE49-F238E27FC236}">
                  <a16:creationId xmlns:a16="http://schemas.microsoft.com/office/drawing/2014/main" id="{AE4BC654-54E4-F3CE-65FB-E1C45806A78D}"/>
                </a:ext>
              </a:extLst>
            </p:cNvPr>
            <p:cNvSpPr/>
            <p:nvPr userDrawn="1"/>
          </p:nvSpPr>
          <p:spPr>
            <a:xfrm>
              <a:off x="6280262" y="-1013285"/>
              <a:ext cx="1724897"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0,111,211</a:t>
              </a:r>
            </a:p>
          </p:txBody>
        </p:sp>
        <p:sp>
          <p:nvSpPr>
            <p:cNvPr id="13" name="Rectangle 12">
              <a:extLst>
                <a:ext uri="{FF2B5EF4-FFF2-40B4-BE49-F238E27FC236}">
                  <a16:creationId xmlns:a16="http://schemas.microsoft.com/office/drawing/2014/main" id="{EAAF9733-6C44-0BC6-23D3-4A93941EDB90}"/>
                </a:ext>
              </a:extLst>
            </p:cNvPr>
            <p:cNvSpPr/>
            <p:nvPr userDrawn="1"/>
          </p:nvSpPr>
          <p:spPr>
            <a:xfrm>
              <a:off x="8373683" y="-1013285"/>
              <a:ext cx="1724897"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125,23,158</a:t>
              </a:r>
            </a:p>
          </p:txBody>
        </p:sp>
        <p:sp>
          <p:nvSpPr>
            <p:cNvPr id="14" name="Rectangle 13">
              <a:extLst>
                <a:ext uri="{FF2B5EF4-FFF2-40B4-BE49-F238E27FC236}">
                  <a16:creationId xmlns:a16="http://schemas.microsoft.com/office/drawing/2014/main" id="{EA343C29-96E2-9AB7-9395-9BBC10426CC5}"/>
                </a:ext>
              </a:extLst>
            </p:cNvPr>
            <p:cNvSpPr/>
            <p:nvPr userDrawn="1"/>
          </p:nvSpPr>
          <p:spPr>
            <a:xfrm>
              <a:off x="10467103" y="-1013285"/>
              <a:ext cx="1724897"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r>
                <a:rPr lang="en-US" sz="1800" dirty="0">
                  <a:solidFill>
                    <a:prstClr val="white"/>
                  </a:solidFill>
                </a:rPr>
                <a:t>235,6,117</a:t>
              </a:r>
            </a:p>
          </p:txBody>
        </p:sp>
      </p:grpSp>
      <p:sp>
        <p:nvSpPr>
          <p:cNvPr id="15" name="Rotary Logo simple" hidden="1">
            <a:extLst>
              <a:ext uri="{FF2B5EF4-FFF2-40B4-BE49-F238E27FC236}">
                <a16:creationId xmlns:a16="http://schemas.microsoft.com/office/drawing/2014/main" id="{84B54FCE-2E3D-3642-E6C8-5AA31B1C07BE}"/>
              </a:ext>
            </a:extLst>
          </p:cNvPr>
          <p:cNvSpPr>
            <a:spLocks/>
          </p:cNvSpPr>
          <p:nvPr userDrawn="1"/>
        </p:nvSpPr>
        <p:spPr bwMode="auto">
          <a:xfrm>
            <a:off x="12939184" y="6040968"/>
            <a:ext cx="1750483" cy="664633"/>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p:spPr>
        <p:txBody>
          <a:bodyPr lIns="91440" tIns="45720" rIns="91440" bIns="45720"/>
          <a:lstStyle/>
          <a:p>
            <a:pPr defTabSz="914377" eaLnBrk="1" fontAlgn="auto" hangingPunct="1">
              <a:spcBef>
                <a:spcPts val="0"/>
              </a:spcBef>
              <a:spcAft>
                <a:spcPts val="0"/>
              </a:spcAft>
              <a:defRPr/>
            </a:pPr>
            <a:endParaRPr lang="en-US" sz="1800" dirty="0">
              <a:solidFill>
                <a:prstClr val="black"/>
              </a:solidFill>
              <a:latin typeface="Arial" panose="020B0604020202020204"/>
              <a:ea typeface="+mn-ea"/>
            </a:endParaRPr>
          </a:p>
        </p:txBody>
      </p:sp>
      <p:grpSp>
        <p:nvGrpSpPr>
          <p:cNvPr id="7178" name="Group 45">
            <a:extLst>
              <a:ext uri="{FF2B5EF4-FFF2-40B4-BE49-F238E27FC236}">
                <a16:creationId xmlns:a16="http://schemas.microsoft.com/office/drawing/2014/main" id="{A5B99083-07F9-E26E-4BDB-A7098A1E01BA}"/>
              </a:ext>
            </a:extLst>
          </p:cNvPr>
          <p:cNvGrpSpPr>
            <a:grpSpLocks/>
          </p:cNvGrpSpPr>
          <p:nvPr userDrawn="1"/>
        </p:nvGrpSpPr>
        <p:grpSpPr bwMode="auto">
          <a:xfrm>
            <a:off x="92077" y="6985008"/>
            <a:ext cx="4985807" cy="452511"/>
            <a:chOff x="91582" y="6984916"/>
            <a:chExt cx="4987186" cy="452584"/>
          </a:xfrm>
        </p:grpSpPr>
        <p:grpSp>
          <p:nvGrpSpPr>
            <p:cNvPr id="7179" name="Group 69">
              <a:extLst>
                <a:ext uri="{FF2B5EF4-FFF2-40B4-BE49-F238E27FC236}">
                  <a16:creationId xmlns:a16="http://schemas.microsoft.com/office/drawing/2014/main" id="{D9E18031-E457-F9D1-5D4B-F9BCAB4598D7}"/>
                </a:ext>
              </a:extLst>
            </p:cNvPr>
            <p:cNvGrpSpPr>
              <a:grpSpLocks/>
            </p:cNvGrpSpPr>
            <p:nvPr userDrawn="1"/>
          </p:nvGrpSpPr>
          <p:grpSpPr bwMode="auto">
            <a:xfrm>
              <a:off x="1383401" y="6984916"/>
              <a:ext cx="3695367" cy="430863"/>
              <a:chOff x="1316510" y="6885708"/>
              <a:chExt cx="3695367" cy="430863"/>
            </a:xfrm>
          </p:grpSpPr>
          <p:sp>
            <p:nvSpPr>
              <p:cNvPr id="73" name="Rectangle 72">
                <a:extLst>
                  <a:ext uri="{FF2B5EF4-FFF2-40B4-BE49-F238E27FC236}">
                    <a16:creationId xmlns:a16="http://schemas.microsoft.com/office/drawing/2014/main" id="{F650D72E-BA2D-057F-945C-A2B6CA4A19E3}"/>
                  </a:ext>
                </a:extLst>
              </p:cNvPr>
              <p:cNvSpPr/>
              <p:nvPr userDrawn="1"/>
            </p:nvSpPr>
            <p:spPr>
              <a:xfrm>
                <a:off x="1317272" y="6885708"/>
                <a:ext cx="893480" cy="203233"/>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defTabSz="914377" eaLnBrk="1" fontAlgn="auto" hangingPunct="1">
                  <a:spcBef>
                    <a:spcPts val="0"/>
                  </a:spcBef>
                  <a:spcAft>
                    <a:spcPts val="0"/>
                  </a:spcAft>
                  <a:defRPr/>
                </a:pPr>
                <a:r>
                  <a:rPr lang="en-US" sz="700" dirty="0">
                    <a:solidFill>
                      <a:prstClr val="white"/>
                    </a:solidFill>
                  </a:rPr>
                  <a:t>Royal Blue</a:t>
                </a:r>
                <a:br>
                  <a:rPr lang="en-US" sz="700" dirty="0">
                    <a:solidFill>
                      <a:prstClr val="white"/>
                    </a:solidFill>
                  </a:rPr>
                </a:br>
                <a:r>
                  <a:rPr lang="en-US" sz="600" dirty="0">
                    <a:solidFill>
                      <a:prstClr val="white"/>
                    </a:solidFill>
                  </a:rPr>
                  <a:t>R23,G69,B143</a:t>
                </a:r>
                <a:endParaRPr lang="en-US" sz="700" dirty="0">
                  <a:solidFill>
                    <a:prstClr val="white"/>
                  </a:solidFill>
                </a:endParaRPr>
              </a:p>
            </p:txBody>
          </p:sp>
          <p:sp>
            <p:nvSpPr>
              <p:cNvPr id="74" name="Rectangle 73">
                <a:extLst>
                  <a:ext uri="{FF2B5EF4-FFF2-40B4-BE49-F238E27FC236}">
                    <a16:creationId xmlns:a16="http://schemas.microsoft.com/office/drawing/2014/main" id="{C0078186-3755-5330-8A0B-AD77096B8C50}"/>
                  </a:ext>
                </a:extLst>
              </p:cNvPr>
              <p:cNvSpPr/>
              <p:nvPr userDrawn="1"/>
            </p:nvSpPr>
            <p:spPr>
              <a:xfrm>
                <a:off x="2250980" y="6885708"/>
                <a:ext cx="893480" cy="203233"/>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Azure</a:t>
                </a:r>
                <a:br>
                  <a:rPr lang="en-US" sz="600" dirty="0">
                    <a:solidFill>
                      <a:prstClr val="white"/>
                    </a:solidFill>
                  </a:rPr>
                </a:br>
                <a:r>
                  <a:rPr lang="en-US" sz="600" dirty="0">
                    <a:solidFill>
                      <a:prstClr val="white"/>
                    </a:solidFill>
                  </a:rPr>
                  <a:t>R0,G93,B170</a:t>
                </a:r>
              </a:p>
            </p:txBody>
          </p:sp>
          <p:sp>
            <p:nvSpPr>
              <p:cNvPr id="75" name="Rectangle 74">
                <a:extLst>
                  <a:ext uri="{FF2B5EF4-FFF2-40B4-BE49-F238E27FC236}">
                    <a16:creationId xmlns:a16="http://schemas.microsoft.com/office/drawing/2014/main" id="{161DF6A3-76E6-BC51-3A4E-62036AD8C605}"/>
                  </a:ext>
                </a:extLst>
              </p:cNvPr>
              <p:cNvSpPr/>
              <p:nvPr userDrawn="1"/>
            </p:nvSpPr>
            <p:spPr>
              <a:xfrm>
                <a:off x="3184688" y="6885708"/>
                <a:ext cx="893480" cy="203233"/>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black"/>
                    </a:solidFill>
                  </a:rPr>
                  <a:t>Sky Blue </a:t>
                </a:r>
                <a:br>
                  <a:rPr lang="en-US" sz="600" dirty="0">
                    <a:solidFill>
                      <a:prstClr val="black"/>
                    </a:solidFill>
                  </a:rPr>
                </a:br>
                <a:r>
                  <a:rPr lang="en-US" sz="600" dirty="0">
                    <a:solidFill>
                      <a:prstClr val="black"/>
                    </a:solidFill>
                  </a:rPr>
                  <a:t>R1,G180,B231</a:t>
                </a:r>
              </a:p>
            </p:txBody>
          </p:sp>
          <p:sp>
            <p:nvSpPr>
              <p:cNvPr id="76" name="Rectangle 75">
                <a:extLst>
                  <a:ext uri="{FF2B5EF4-FFF2-40B4-BE49-F238E27FC236}">
                    <a16:creationId xmlns:a16="http://schemas.microsoft.com/office/drawing/2014/main" id="{6BBDA0F1-601E-BC70-1B55-A8FF4710DD5E}"/>
                  </a:ext>
                </a:extLst>
              </p:cNvPr>
              <p:cNvSpPr/>
              <p:nvPr userDrawn="1"/>
            </p:nvSpPr>
            <p:spPr>
              <a:xfrm>
                <a:off x="3184688" y="7114345"/>
                <a:ext cx="893480" cy="203233"/>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Violet</a:t>
                </a:r>
                <a:br>
                  <a:rPr lang="en-US" sz="600" dirty="0">
                    <a:solidFill>
                      <a:prstClr val="white"/>
                    </a:solidFill>
                  </a:rPr>
                </a:br>
                <a:r>
                  <a:rPr lang="en-US" sz="600" dirty="0">
                    <a:solidFill>
                      <a:prstClr val="white"/>
                    </a:solidFill>
                  </a:rPr>
                  <a:t>R135,G33,B117</a:t>
                </a:r>
              </a:p>
            </p:txBody>
          </p:sp>
          <p:sp>
            <p:nvSpPr>
              <p:cNvPr id="77" name="Rectangle 76">
                <a:extLst>
                  <a:ext uri="{FF2B5EF4-FFF2-40B4-BE49-F238E27FC236}">
                    <a16:creationId xmlns:a16="http://schemas.microsoft.com/office/drawing/2014/main" id="{2AF30305-0745-BDCD-FE45-F5F757871E02}"/>
                  </a:ext>
                </a:extLst>
              </p:cNvPr>
              <p:cNvSpPr/>
              <p:nvPr userDrawn="1"/>
            </p:nvSpPr>
            <p:spPr>
              <a:xfrm>
                <a:off x="4118397" y="7114345"/>
                <a:ext cx="893480" cy="203233"/>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Orange</a:t>
                </a:r>
                <a:br>
                  <a:rPr lang="en-US" sz="600" dirty="0">
                    <a:solidFill>
                      <a:prstClr val="white"/>
                    </a:solidFill>
                  </a:rPr>
                </a:br>
                <a:r>
                  <a:rPr lang="en-US" sz="600" dirty="0">
                    <a:solidFill>
                      <a:prstClr val="white"/>
                    </a:solidFill>
                  </a:rPr>
                  <a:t>R255,G118,B0</a:t>
                </a:r>
              </a:p>
            </p:txBody>
          </p:sp>
          <p:sp>
            <p:nvSpPr>
              <p:cNvPr id="78" name="Rectangle 77">
                <a:extLst>
                  <a:ext uri="{FF2B5EF4-FFF2-40B4-BE49-F238E27FC236}">
                    <a16:creationId xmlns:a16="http://schemas.microsoft.com/office/drawing/2014/main" id="{A8DCC18E-13C1-DF93-732D-B38CE46644D0}"/>
                  </a:ext>
                </a:extLst>
              </p:cNvPr>
              <p:cNvSpPr/>
              <p:nvPr userDrawn="1"/>
            </p:nvSpPr>
            <p:spPr>
              <a:xfrm>
                <a:off x="4118397" y="6885708"/>
                <a:ext cx="893480" cy="203233"/>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black"/>
                    </a:solidFill>
                  </a:rPr>
                  <a:t>Gold</a:t>
                </a:r>
                <a:br>
                  <a:rPr lang="en-US" sz="600" dirty="0">
                    <a:solidFill>
                      <a:prstClr val="black"/>
                    </a:solidFill>
                  </a:rPr>
                </a:br>
                <a:r>
                  <a:rPr lang="en-US" sz="600" dirty="0">
                    <a:solidFill>
                      <a:prstClr val="black"/>
                    </a:solidFill>
                  </a:rPr>
                  <a:t>R247,G168,B27</a:t>
                </a:r>
              </a:p>
            </p:txBody>
          </p:sp>
          <p:sp>
            <p:nvSpPr>
              <p:cNvPr id="79" name="Rectangle 78">
                <a:extLst>
                  <a:ext uri="{FF2B5EF4-FFF2-40B4-BE49-F238E27FC236}">
                    <a16:creationId xmlns:a16="http://schemas.microsoft.com/office/drawing/2014/main" id="{55290099-8406-67C5-89F2-672F3185E9DA}"/>
                  </a:ext>
                </a:extLst>
              </p:cNvPr>
              <p:cNvSpPr/>
              <p:nvPr userDrawn="1"/>
            </p:nvSpPr>
            <p:spPr>
              <a:xfrm>
                <a:off x="1317272" y="7114345"/>
                <a:ext cx="893480" cy="203233"/>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Cranberry</a:t>
                </a:r>
                <a:br>
                  <a:rPr lang="en-US" sz="600" dirty="0">
                    <a:solidFill>
                      <a:prstClr val="white"/>
                    </a:solidFill>
                  </a:rPr>
                </a:br>
                <a:r>
                  <a:rPr lang="en-US" sz="600" dirty="0">
                    <a:solidFill>
                      <a:prstClr val="white"/>
                    </a:solidFill>
                  </a:rPr>
                  <a:t>R217,G27, B92</a:t>
                </a:r>
              </a:p>
            </p:txBody>
          </p:sp>
          <p:sp>
            <p:nvSpPr>
              <p:cNvPr id="80" name="Rectangle 79">
                <a:extLst>
                  <a:ext uri="{FF2B5EF4-FFF2-40B4-BE49-F238E27FC236}">
                    <a16:creationId xmlns:a16="http://schemas.microsoft.com/office/drawing/2014/main" id="{AE23F3B7-4944-66DC-430F-2EDE2B458726}"/>
                  </a:ext>
                </a:extLst>
              </p:cNvPr>
              <p:cNvSpPr/>
              <p:nvPr userDrawn="1"/>
            </p:nvSpPr>
            <p:spPr>
              <a:xfrm>
                <a:off x="2250980" y="7114345"/>
                <a:ext cx="893480" cy="2032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7" eaLnBrk="1" fontAlgn="auto" hangingPunct="1">
                  <a:spcBef>
                    <a:spcPts val="0"/>
                  </a:spcBef>
                  <a:spcAft>
                    <a:spcPts val="0"/>
                  </a:spcAft>
                  <a:defRPr/>
                </a:pPr>
                <a:r>
                  <a:rPr lang="en-US" sz="700" dirty="0">
                    <a:solidFill>
                      <a:prstClr val="white"/>
                    </a:solidFill>
                  </a:rPr>
                  <a:t>Turquoise</a:t>
                </a:r>
                <a:br>
                  <a:rPr lang="en-US" sz="600" dirty="0">
                    <a:solidFill>
                      <a:prstClr val="white"/>
                    </a:solidFill>
                  </a:rPr>
                </a:br>
                <a:r>
                  <a:rPr lang="en-US" sz="600" dirty="0">
                    <a:solidFill>
                      <a:prstClr val="white"/>
                    </a:solidFill>
                  </a:rPr>
                  <a:t>R0,G153,B153</a:t>
                </a:r>
              </a:p>
            </p:txBody>
          </p:sp>
        </p:grpSp>
        <p:sp>
          <p:nvSpPr>
            <p:cNvPr id="7180" name="TextBox 70">
              <a:extLst>
                <a:ext uri="{FF2B5EF4-FFF2-40B4-BE49-F238E27FC236}">
                  <a16:creationId xmlns:a16="http://schemas.microsoft.com/office/drawing/2014/main" id="{52ED2C4E-658F-C395-091E-F073E95BE803}"/>
                </a:ext>
              </a:extLst>
            </p:cNvPr>
            <p:cNvSpPr txBox="1">
              <a:spLocks noChangeArrowheads="1"/>
            </p:cNvSpPr>
            <p:nvPr userDrawn="1"/>
          </p:nvSpPr>
          <p:spPr bwMode="auto">
            <a:xfrm>
              <a:off x="91582" y="6984916"/>
              <a:ext cx="1258705" cy="215479"/>
            </a:xfrm>
            <a:prstGeom prst="rect">
              <a:avLst/>
            </a:prstGeom>
            <a:noFill/>
            <a:ln>
              <a:noFill/>
            </a:ln>
          </p:spPr>
          <p:txBody>
            <a:bodyPr wrap="none" lIns="0" rIns="0">
              <a:spAutoFit/>
            </a:bodyPr>
            <a:lstStyle>
              <a:lvl1pPr defTabSz="685800">
                <a:defRPr sz="2400">
                  <a:solidFill>
                    <a:schemeClr val="tx1"/>
                  </a:solidFill>
                  <a:latin typeface="Arial" panose="020B0604020202020204" pitchFamily="34" charset="0"/>
                  <a:ea typeface="MS PGothic" panose="020B0600070205080204" pitchFamily="34" charset="-128"/>
                </a:defRPr>
              </a:lvl1pPr>
              <a:lvl2pPr marL="742950" indent="-285750" defTabSz="685800">
                <a:defRPr sz="2400">
                  <a:solidFill>
                    <a:schemeClr val="tx1"/>
                  </a:solidFill>
                  <a:latin typeface="Arial" panose="020B0604020202020204" pitchFamily="34" charset="0"/>
                  <a:ea typeface="MS PGothic" panose="020B0600070205080204" pitchFamily="34" charset="-128"/>
                </a:defRPr>
              </a:lvl2pPr>
              <a:lvl3pPr marL="1143000" indent="-228600" defTabSz="685800">
                <a:defRPr sz="2400">
                  <a:solidFill>
                    <a:schemeClr val="tx1"/>
                  </a:solidFill>
                  <a:latin typeface="Arial" panose="020B0604020202020204" pitchFamily="34" charset="0"/>
                  <a:ea typeface="MS PGothic" panose="020B0600070205080204" pitchFamily="34" charset="-128"/>
                </a:defRPr>
              </a:lvl3pPr>
              <a:lvl4pPr marL="1600200" indent="-228600" defTabSz="685800">
                <a:defRPr sz="2400">
                  <a:solidFill>
                    <a:schemeClr val="tx1"/>
                  </a:solidFill>
                  <a:latin typeface="Arial" panose="020B0604020202020204" pitchFamily="34" charset="0"/>
                  <a:ea typeface="MS PGothic" panose="020B0600070205080204" pitchFamily="34" charset="-128"/>
                </a:defRPr>
              </a:lvl4pPr>
              <a:lvl5pPr marL="2057400" indent="-228600" defTabSz="685800">
                <a:defRPr sz="2400">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b="1">
                  <a:solidFill>
                    <a:srgbClr val="000000"/>
                  </a:solidFill>
                </a:rPr>
                <a:t>Rotary Leadership Colors</a:t>
              </a:r>
            </a:p>
          </p:txBody>
        </p:sp>
        <p:sp>
          <p:nvSpPr>
            <p:cNvPr id="72" name="TextBox 71">
              <a:extLst>
                <a:ext uri="{FF2B5EF4-FFF2-40B4-BE49-F238E27FC236}">
                  <a16:creationId xmlns:a16="http://schemas.microsoft.com/office/drawing/2014/main" id="{41CBB384-CA82-69DC-3EFD-FB0F566CB8D1}"/>
                </a:ext>
              </a:extLst>
            </p:cNvPr>
            <p:cNvSpPr txBox="1"/>
            <p:nvPr userDrawn="1"/>
          </p:nvSpPr>
          <p:spPr>
            <a:xfrm>
              <a:off x="462039" y="7222021"/>
              <a:ext cx="881896" cy="215479"/>
            </a:xfrm>
            <a:prstGeom prst="rect">
              <a:avLst/>
            </a:prstGeom>
            <a:noFill/>
          </p:spPr>
          <p:txBody>
            <a:bodyPr wrap="none" lIns="0" rIns="0">
              <a:spAutoFit/>
            </a:bodyPr>
            <a:lstStyle>
              <a:defPPr>
                <a:defRPr lang="en-US"/>
              </a:defPPr>
              <a:lvl1pPr algn="r">
                <a:defRPr sz="800" b="1"/>
              </a:lvl1pPr>
            </a:lstStyle>
            <a:p>
              <a:pPr defTabSz="914377" eaLnBrk="1" fontAlgn="auto" hangingPunct="1">
                <a:spcBef>
                  <a:spcPts val="0"/>
                </a:spcBef>
                <a:spcAft>
                  <a:spcPts val="0"/>
                </a:spcAft>
                <a:defRPr/>
              </a:pPr>
              <a:r>
                <a:rPr lang="en-US" sz="800" dirty="0">
                  <a:solidFill>
                    <a:prstClr val="black">
                      <a:lumMod val="65000"/>
                      <a:lumOff val="35000"/>
                    </a:prstClr>
                  </a:solidFill>
                  <a:latin typeface="Arial" panose="020B0604020202020204"/>
                  <a:ea typeface="+mn-ea"/>
                </a:rPr>
                <a:t>Secondary Colors</a:t>
              </a:r>
            </a:p>
          </p:txBody>
        </p:sp>
      </p:grpSp>
    </p:spTree>
    <p:extLst>
      <p:ext uri="{BB962C8B-B14F-4D97-AF65-F5344CB8AC3E}">
        <p14:creationId xmlns:p14="http://schemas.microsoft.com/office/powerpoint/2010/main" val="14502822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Lst>
  <p:hf hdr="0" ftr="0" dt="0"/>
  <p:txStyles>
    <p:titleStyle>
      <a:lvl1pPr algn="l" defTabSz="914377"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2pPr>
      <a:lvl3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3pPr>
      <a:lvl4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4pPr>
      <a:lvl5pPr algn="l" defTabSz="914377" rtl="0" eaLnBrk="0" fontAlgn="base" hangingPunct="0">
        <a:lnSpc>
          <a:spcPct val="90000"/>
        </a:lnSpc>
        <a:spcBef>
          <a:spcPct val="0"/>
        </a:spcBef>
        <a:spcAft>
          <a:spcPct val="0"/>
        </a:spcAft>
        <a:defRPr sz="4400" b="1">
          <a:solidFill>
            <a:schemeClr val="tx1"/>
          </a:solidFill>
          <a:latin typeface="Arial" panose="020B0604020202020204" pitchFamily="34" charset="0"/>
        </a:defRPr>
      </a:lvl5pPr>
      <a:lvl6pPr marL="609585" algn="l" defTabSz="914377" rtl="0" fontAlgn="base">
        <a:lnSpc>
          <a:spcPct val="90000"/>
        </a:lnSpc>
        <a:spcBef>
          <a:spcPct val="0"/>
        </a:spcBef>
        <a:spcAft>
          <a:spcPct val="0"/>
        </a:spcAft>
        <a:defRPr sz="4400" b="1">
          <a:solidFill>
            <a:schemeClr val="tx1"/>
          </a:solidFill>
          <a:latin typeface="Arial" panose="020B0604020202020204" pitchFamily="34" charset="0"/>
        </a:defRPr>
      </a:lvl6pPr>
      <a:lvl7pPr marL="1219170" algn="l" defTabSz="914377" rtl="0" fontAlgn="base">
        <a:lnSpc>
          <a:spcPct val="90000"/>
        </a:lnSpc>
        <a:spcBef>
          <a:spcPct val="0"/>
        </a:spcBef>
        <a:spcAft>
          <a:spcPct val="0"/>
        </a:spcAft>
        <a:defRPr sz="4400" b="1">
          <a:solidFill>
            <a:schemeClr val="tx1"/>
          </a:solidFill>
          <a:latin typeface="Arial" panose="020B0604020202020204" pitchFamily="34" charset="0"/>
        </a:defRPr>
      </a:lvl7pPr>
      <a:lvl8pPr marL="1828754" algn="l" defTabSz="914377" rtl="0" fontAlgn="base">
        <a:lnSpc>
          <a:spcPct val="90000"/>
        </a:lnSpc>
        <a:spcBef>
          <a:spcPct val="0"/>
        </a:spcBef>
        <a:spcAft>
          <a:spcPct val="0"/>
        </a:spcAft>
        <a:defRPr sz="4400" b="1">
          <a:solidFill>
            <a:schemeClr val="tx1"/>
          </a:solidFill>
          <a:latin typeface="Arial" panose="020B0604020202020204" pitchFamily="34" charset="0"/>
        </a:defRPr>
      </a:lvl8pPr>
      <a:lvl9pPr marL="2438339" algn="l" defTabSz="914377" rtl="0" fontAlgn="base">
        <a:lnSpc>
          <a:spcPct val="90000"/>
        </a:lnSpc>
        <a:spcBef>
          <a:spcPct val="0"/>
        </a:spcBef>
        <a:spcAft>
          <a:spcPct val="0"/>
        </a:spcAft>
        <a:defRPr sz="4400" b="1">
          <a:solidFill>
            <a:schemeClr val="tx1"/>
          </a:solidFill>
          <a:latin typeface="Arial" panose="020B0604020202020204" pitchFamily="34" charset="0"/>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92818-D49D-1D8C-5D02-EF9853A4E160}"/>
              </a:ext>
            </a:extLst>
          </p:cNvPr>
          <p:cNvSpPr txBox="1"/>
          <p:nvPr/>
        </p:nvSpPr>
        <p:spPr>
          <a:xfrm>
            <a:off x="9448800" y="6477000"/>
            <a:ext cx="2133600" cy="184666"/>
          </a:xfrm>
          <a:prstGeom prst="rect">
            <a:avLst/>
          </a:prstGeom>
          <a:noFill/>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68329D0C-863A-4CA2-88E9-2DF14C49E5C1}" type="slidenum">
              <a:rPr lang="en-US" altLang="en-US" sz="1200" smtClean="0">
                <a:solidFill>
                  <a:srgbClr val="58585A"/>
                </a:solidFill>
                <a:latin typeface="Arial Narrow" panose="020B0606020202030204" pitchFamily="34" charset="0"/>
              </a:rPr>
              <a:pPr algn="r">
                <a:defRPr/>
              </a:pPr>
              <a:t>‹#›</a:t>
            </a:fld>
            <a:r>
              <a:rPr lang="en-US" altLang="en-US" sz="1200">
                <a:solidFill>
                  <a:srgbClr val="58585A"/>
                </a:solidFill>
                <a:latin typeface="Arial Narrow" panose="020B0606020202030204" pitchFamily="34" charset="0"/>
              </a:rPr>
              <a:t>  </a:t>
            </a:r>
          </a:p>
        </p:txBody>
      </p:sp>
      <p:pic>
        <p:nvPicPr>
          <p:cNvPr id="2051" name="Picture 3">
            <a:extLst>
              <a:ext uri="{FF2B5EF4-FFF2-40B4-BE49-F238E27FC236}">
                <a16:creationId xmlns:a16="http://schemas.microsoft.com/office/drawing/2014/main" id="{7B0AB412-4670-6291-DAD8-95B8214D009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09601" y="5969000"/>
            <a:ext cx="16213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8011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2808-347B-4D89-9B2B-2C929928A689}"/>
              </a:ext>
            </a:extLst>
          </p:cNvPr>
          <p:cNvSpPr>
            <a:spLocks noGrp="1"/>
          </p:cNvSpPr>
          <p:nvPr>
            <p:ph type="title"/>
          </p:nvPr>
        </p:nvSpPr>
        <p:spPr/>
        <p:txBody>
          <a:bodyPr/>
          <a:lstStyle/>
          <a:p>
            <a:r>
              <a:rPr lang="en-US" dirty="0"/>
              <a:t>Rotary club boards</a:t>
            </a:r>
          </a:p>
        </p:txBody>
      </p:sp>
      <p:sp>
        <p:nvSpPr>
          <p:cNvPr id="3" name="Subtitle 2">
            <a:extLst>
              <a:ext uri="{FF2B5EF4-FFF2-40B4-BE49-F238E27FC236}">
                <a16:creationId xmlns:a16="http://schemas.microsoft.com/office/drawing/2014/main" id="{A61AB787-EA8B-4616-9C56-49CD5FA2A3E0}"/>
              </a:ext>
            </a:extLst>
          </p:cNvPr>
          <p:cNvSpPr>
            <a:spLocks noGrp="1"/>
          </p:cNvSpPr>
          <p:nvPr>
            <p:ph type="subTitle" idx="1"/>
          </p:nvPr>
        </p:nvSpPr>
        <p:spPr/>
        <p:txBody>
          <a:bodyPr/>
          <a:lstStyle/>
          <a:p>
            <a:r>
              <a:rPr lang="en-US" dirty="0"/>
              <a:t>May 2023</a:t>
            </a:r>
          </a:p>
        </p:txBody>
      </p:sp>
    </p:spTree>
    <p:extLst>
      <p:ext uri="{BB962C8B-B14F-4D97-AF65-F5344CB8AC3E}">
        <p14:creationId xmlns:p14="http://schemas.microsoft.com/office/powerpoint/2010/main" val="324875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9">
            <a:extLst>
              <a:ext uri="{FF2B5EF4-FFF2-40B4-BE49-F238E27FC236}">
                <a16:creationId xmlns:a16="http://schemas.microsoft.com/office/drawing/2014/main" id="{B4920BF4-4D65-4753-B291-15A3CAC4BBEC}"/>
              </a:ext>
            </a:extLst>
          </p:cNvPr>
          <p:cNvSpPr>
            <a:spLocks noChangeArrowheads="1"/>
          </p:cNvSpPr>
          <p:nvPr/>
        </p:nvSpPr>
        <p:spPr bwMode="auto">
          <a:xfrm rot="16200000">
            <a:off x="2248960" y="3148542"/>
            <a:ext cx="2554816" cy="901700"/>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04" name="Rectangle 21">
            <a:extLst>
              <a:ext uri="{FF2B5EF4-FFF2-40B4-BE49-F238E27FC236}">
                <a16:creationId xmlns:a16="http://schemas.microsoft.com/office/drawing/2014/main" id="{EB41A624-059F-4DD7-AAF7-4E509A4A4E8E}"/>
              </a:ext>
            </a:extLst>
          </p:cNvPr>
          <p:cNvSpPr>
            <a:spLocks noChangeArrowheads="1"/>
          </p:cNvSpPr>
          <p:nvPr/>
        </p:nvSpPr>
        <p:spPr bwMode="auto">
          <a:xfrm>
            <a:off x="2764367" y="2590801"/>
            <a:ext cx="1524000" cy="1612900"/>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18579B"/>
              </a:solidFill>
            </a:endParaRPr>
          </a:p>
        </p:txBody>
      </p:sp>
      <p:sp>
        <p:nvSpPr>
          <p:cNvPr id="63491" name="Rectangle 5">
            <a:extLst>
              <a:ext uri="{FF2B5EF4-FFF2-40B4-BE49-F238E27FC236}">
                <a16:creationId xmlns:a16="http://schemas.microsoft.com/office/drawing/2014/main" id="{D34E8861-F130-4786-B58D-4A99BE5B56FD}"/>
              </a:ext>
            </a:extLst>
          </p:cNvPr>
          <p:cNvSpPr>
            <a:spLocks noChangeArrowheads="1"/>
          </p:cNvSpPr>
          <p:nvPr/>
        </p:nvSpPr>
        <p:spPr bwMode="auto">
          <a:xfrm rot="16200000">
            <a:off x="7514168" y="3149601"/>
            <a:ext cx="2554816" cy="899583"/>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3" name="Rectangle 3">
            <a:extLst>
              <a:ext uri="{FF2B5EF4-FFF2-40B4-BE49-F238E27FC236}">
                <a16:creationId xmlns:a16="http://schemas.microsoft.com/office/drawing/2014/main" id="{DDB91766-A373-4D8C-959F-E64CADC4232F}"/>
              </a:ext>
            </a:extLst>
          </p:cNvPr>
          <p:cNvSpPr>
            <a:spLocks noChangeArrowheads="1"/>
          </p:cNvSpPr>
          <p:nvPr/>
        </p:nvSpPr>
        <p:spPr bwMode="auto">
          <a:xfrm rot="16200000">
            <a:off x="4002617" y="3149600"/>
            <a:ext cx="2554816" cy="899584"/>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4" name="Rectangle 4">
            <a:extLst>
              <a:ext uri="{FF2B5EF4-FFF2-40B4-BE49-F238E27FC236}">
                <a16:creationId xmlns:a16="http://schemas.microsoft.com/office/drawing/2014/main" id="{6B85EBA7-12BD-43AC-A03B-D460E03ADEC6}"/>
              </a:ext>
            </a:extLst>
          </p:cNvPr>
          <p:cNvSpPr>
            <a:spLocks noChangeArrowheads="1"/>
          </p:cNvSpPr>
          <p:nvPr/>
        </p:nvSpPr>
        <p:spPr bwMode="auto">
          <a:xfrm rot="16200000">
            <a:off x="5759451" y="3149600"/>
            <a:ext cx="2554816" cy="899584"/>
          </a:xfrm>
          <a:prstGeom prst="rect">
            <a:avLst/>
          </a:prstGeom>
          <a:gradFill rotWithShape="0">
            <a:gsLst>
              <a:gs pos="0">
                <a:srgbClr val="666666"/>
              </a:gs>
              <a:gs pos="50000">
                <a:srgbClr val="DDDDDD"/>
              </a:gs>
              <a:gs pos="100000">
                <a:srgbClr val="666666"/>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8" name="Freeform 10" descr="White marble">
            <a:extLst>
              <a:ext uri="{FF2B5EF4-FFF2-40B4-BE49-F238E27FC236}">
                <a16:creationId xmlns:a16="http://schemas.microsoft.com/office/drawing/2014/main" id="{2A7BD4E8-CE81-44DF-B598-02C6B44ABD5B}"/>
              </a:ext>
            </a:extLst>
          </p:cNvPr>
          <p:cNvSpPr>
            <a:spLocks/>
          </p:cNvSpPr>
          <p:nvPr/>
        </p:nvSpPr>
        <p:spPr bwMode="auto">
          <a:xfrm>
            <a:off x="2476615" y="1548861"/>
            <a:ext cx="7135284" cy="941917"/>
          </a:xfrm>
          <a:custGeom>
            <a:avLst/>
            <a:gdLst>
              <a:gd name="T0" fmla="*/ 2147483646 w 4944"/>
              <a:gd name="T1" fmla="*/ 0 h 480"/>
              <a:gd name="T2" fmla="*/ 0 w 4944"/>
              <a:gd name="T3" fmla="*/ 2147483646 h 480"/>
              <a:gd name="T4" fmla="*/ 2147483646 w 4944"/>
              <a:gd name="T5" fmla="*/ 2147483646 h 480"/>
              <a:gd name="T6" fmla="*/ 2147483646 w 4944"/>
              <a:gd name="T7" fmla="*/ 0 h 480"/>
              <a:gd name="T8" fmla="*/ 0 60000 65536"/>
              <a:gd name="T9" fmla="*/ 0 60000 65536"/>
              <a:gd name="T10" fmla="*/ 0 60000 65536"/>
              <a:gd name="T11" fmla="*/ 0 60000 65536"/>
              <a:gd name="T12" fmla="*/ 0 w 4944"/>
              <a:gd name="T13" fmla="*/ 0 h 480"/>
              <a:gd name="T14" fmla="*/ 4944 w 4944"/>
              <a:gd name="T15" fmla="*/ 480 h 480"/>
            </a:gdLst>
            <a:ahLst/>
            <a:cxnLst>
              <a:cxn ang="T8">
                <a:pos x="T0" y="T1"/>
              </a:cxn>
              <a:cxn ang="T9">
                <a:pos x="T2" y="T3"/>
              </a:cxn>
              <a:cxn ang="T10">
                <a:pos x="T4" y="T5"/>
              </a:cxn>
              <a:cxn ang="T11">
                <a:pos x="T6" y="T7"/>
              </a:cxn>
            </a:cxnLst>
            <a:rect l="T12" t="T13" r="T14" b="T15"/>
            <a:pathLst>
              <a:path w="4944" h="480">
                <a:moveTo>
                  <a:pt x="2304" y="0"/>
                </a:moveTo>
                <a:lnTo>
                  <a:pt x="0" y="480"/>
                </a:lnTo>
                <a:lnTo>
                  <a:pt x="4944" y="480"/>
                </a:lnTo>
                <a:lnTo>
                  <a:pt x="2304" y="0"/>
                </a:lnTo>
                <a:close/>
              </a:path>
            </a:pathLst>
          </a:custGeom>
          <a:blipFill dpi="0" rotWithShape="0">
            <a:blip r:embed="rId3"/>
            <a:srcRect/>
            <a:tile tx="0" ty="0" sx="100000" sy="100000" flip="none" algn="tl"/>
          </a:blipFill>
          <a:ln w="9525">
            <a:round/>
            <a:headEnd/>
            <a:tailEnd/>
          </a:ln>
          <a:scene3d>
            <a:camera prst="legacyObliqueTopRight"/>
            <a:lightRig rig="legacyFlat3" dir="b"/>
          </a:scene3d>
          <a:sp3d extrusionH="328600" prstMaterial="legacyMatte">
            <a:bevelT w="13500" h="13500" prst="angle"/>
            <a:bevelB w="13500" h="13500" prst="angle"/>
            <a:extrusionClr>
              <a:srgbClr val="FFFFFF"/>
            </a:extrusionClr>
            <a:contourClr>
              <a:srgbClr val="FFFFFF"/>
            </a:contourClr>
          </a:sp3d>
        </p:spPr>
        <p:txBody>
          <a:bodyPr wrap="none" anchor="ctr">
            <a:flatTx/>
          </a:bodyPr>
          <a:lstStyle/>
          <a:p>
            <a:pPr defTabSz="1219170" eaLnBrk="0" fontAlgn="base" hangingPunct="0">
              <a:spcBef>
                <a:spcPct val="0"/>
              </a:spcBef>
              <a:spcAft>
                <a:spcPct val="0"/>
              </a:spcAft>
            </a:pPr>
            <a:endParaRPr lang="en-US" sz="3200">
              <a:solidFill>
                <a:srgbClr val="958D85"/>
              </a:solidFill>
              <a:latin typeface="Arial" panose="020B0604020202020204" pitchFamily="34" charset="0"/>
              <a:ea typeface="MS PGothic" panose="020B0600070205080204" pitchFamily="34" charset="-128"/>
            </a:endParaRPr>
          </a:p>
        </p:txBody>
      </p:sp>
      <p:sp>
        <p:nvSpPr>
          <p:cNvPr id="44042" name="Rectangle 11">
            <a:extLst>
              <a:ext uri="{FF2B5EF4-FFF2-40B4-BE49-F238E27FC236}">
                <a16:creationId xmlns:a16="http://schemas.microsoft.com/office/drawing/2014/main" id="{850DCE98-2752-4F30-9810-E03064F391DD}"/>
              </a:ext>
            </a:extLst>
          </p:cNvPr>
          <p:cNvSpPr>
            <a:spLocks noGrp="1" noChangeArrowheads="1"/>
          </p:cNvSpPr>
          <p:nvPr>
            <p:ph type="ctrTitle"/>
          </p:nvPr>
        </p:nvSpPr>
        <p:spPr>
          <a:xfrm>
            <a:off x="1422400" y="457200"/>
            <a:ext cx="9042400" cy="855133"/>
          </a:xfrm>
        </p:spPr>
        <p:txBody>
          <a:bodyPr/>
          <a:lstStyle/>
          <a:p>
            <a:pPr fontAlgn="auto">
              <a:lnSpc>
                <a:spcPct val="80000"/>
              </a:lnSpc>
              <a:spcAft>
                <a:spcPts val="0"/>
              </a:spcAft>
              <a:defRPr/>
            </a:pPr>
            <a:r>
              <a:rPr lang="en-US" sz="4000" dirty="0">
                <a:latin typeface="Arial" charset="0"/>
                <a:ea typeface="ＭＳ Ｐゴシック" charset="0"/>
                <a:cs typeface="ＭＳ Ｐゴシック" charset="0"/>
              </a:rPr>
              <a:t>The Four Elements of Effective Clubs</a:t>
            </a:r>
          </a:p>
        </p:txBody>
      </p:sp>
      <p:sp>
        <p:nvSpPr>
          <p:cNvPr id="63501" name="Text Box 17">
            <a:extLst>
              <a:ext uri="{FF2B5EF4-FFF2-40B4-BE49-F238E27FC236}">
                <a16:creationId xmlns:a16="http://schemas.microsoft.com/office/drawing/2014/main" id="{D2AF8CB7-15B1-422C-A70F-39178AA9E063}"/>
              </a:ext>
            </a:extLst>
          </p:cNvPr>
          <p:cNvSpPr txBox="1">
            <a:spLocks noChangeArrowheads="1"/>
          </p:cNvSpPr>
          <p:nvPr/>
        </p:nvSpPr>
        <p:spPr bwMode="auto">
          <a:xfrm>
            <a:off x="3617384" y="1928285"/>
            <a:ext cx="5029200" cy="421414"/>
          </a:xfrm>
          <a:prstGeom prst="rect">
            <a:avLst/>
          </a:prstGeom>
          <a:noFill/>
          <a:ln>
            <a:noFill/>
          </a:ln>
        </p:spPr>
        <p:txBody>
          <a:bodyPr lIns="82059" tIns="41029" rIns="82059" bIns="41029">
            <a:spAutoFit/>
          </a:bodyPr>
          <a:lstStyle>
            <a:lvl1pPr defTabSz="820738">
              <a:defRPr sz="2400">
                <a:solidFill>
                  <a:schemeClr val="tx1"/>
                </a:solidFill>
                <a:latin typeface="Arial" panose="020B0604020202020204" pitchFamily="34" charset="0"/>
                <a:ea typeface="MS PGothic" panose="020B0600070205080204" pitchFamily="34" charset="-128"/>
              </a:defRPr>
            </a:lvl1pPr>
            <a:lvl2pPr marL="742950" indent="-285750" defTabSz="820738">
              <a:defRPr sz="2400">
                <a:solidFill>
                  <a:schemeClr val="tx1"/>
                </a:solidFill>
                <a:latin typeface="Arial" panose="020B0604020202020204" pitchFamily="34" charset="0"/>
                <a:ea typeface="MS PGothic" panose="020B0600070205080204" pitchFamily="34" charset="-128"/>
              </a:defRPr>
            </a:lvl2pPr>
            <a:lvl3pPr marL="1143000" indent="-228600" defTabSz="820738">
              <a:defRPr sz="2400">
                <a:solidFill>
                  <a:schemeClr val="tx1"/>
                </a:solidFill>
                <a:latin typeface="Arial" panose="020B0604020202020204" pitchFamily="34" charset="0"/>
                <a:ea typeface="MS PGothic" panose="020B0600070205080204" pitchFamily="34" charset="-128"/>
              </a:defRPr>
            </a:lvl3pPr>
            <a:lvl4pPr marL="1600200" indent="-228600" defTabSz="820738">
              <a:defRPr sz="2400">
                <a:solidFill>
                  <a:schemeClr val="tx1"/>
                </a:solidFill>
                <a:latin typeface="Arial" panose="020B0604020202020204" pitchFamily="34" charset="0"/>
                <a:ea typeface="MS PGothic" panose="020B0600070205080204" pitchFamily="34" charset="-128"/>
              </a:defRPr>
            </a:lvl4pPr>
            <a:lvl5pPr marL="2057400" indent="-228600" defTabSz="820738">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94290" eaLnBrk="0" fontAlgn="base" hangingPunct="0">
              <a:spcBef>
                <a:spcPct val="0"/>
              </a:spcBef>
              <a:spcAft>
                <a:spcPct val="0"/>
              </a:spcAft>
              <a:defRPr/>
            </a:pPr>
            <a:r>
              <a:rPr lang="en-US" altLang="en-US" sz="2200">
                <a:solidFill>
                  <a:srgbClr val="958D85"/>
                </a:solidFill>
                <a:latin typeface="Minion Bold" charset="0"/>
              </a:rPr>
              <a:t>Effective Clubs are able to</a:t>
            </a:r>
          </a:p>
        </p:txBody>
      </p:sp>
      <p:sp>
        <p:nvSpPr>
          <p:cNvPr id="63502" name="Line 19">
            <a:extLst>
              <a:ext uri="{FF2B5EF4-FFF2-40B4-BE49-F238E27FC236}">
                <a16:creationId xmlns:a16="http://schemas.microsoft.com/office/drawing/2014/main" id="{B97D4921-761A-481A-A4D9-193E4985E961}"/>
              </a:ext>
            </a:extLst>
          </p:cNvPr>
          <p:cNvSpPr>
            <a:spLocks noChangeShapeType="1"/>
          </p:cNvSpPr>
          <p:nvPr/>
        </p:nvSpPr>
        <p:spPr bwMode="auto">
          <a:xfrm flipH="1">
            <a:off x="2590801" y="1447800"/>
            <a:ext cx="3325284" cy="941917"/>
          </a:xfrm>
          <a:prstGeom prst="line">
            <a:avLst/>
          </a:prstGeom>
          <a:noFill/>
          <a:ln w="41275"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1219170" eaLnBrk="0" fontAlgn="base" hangingPunct="0">
              <a:spcBef>
                <a:spcPct val="0"/>
              </a:spcBef>
              <a:spcAft>
                <a:spcPct val="0"/>
              </a:spcAft>
            </a:pPr>
            <a:endParaRPr lang="en-US" sz="3200">
              <a:solidFill>
                <a:srgbClr val="958D85"/>
              </a:solidFill>
              <a:latin typeface="Arial" panose="020B0604020202020204" pitchFamily="34" charset="0"/>
              <a:ea typeface="MS PGothic" panose="020B0600070205080204" pitchFamily="34" charset="-128"/>
            </a:endParaRPr>
          </a:p>
        </p:txBody>
      </p:sp>
      <p:sp>
        <p:nvSpPr>
          <p:cNvPr id="63503" name="Line 20">
            <a:extLst>
              <a:ext uri="{FF2B5EF4-FFF2-40B4-BE49-F238E27FC236}">
                <a16:creationId xmlns:a16="http://schemas.microsoft.com/office/drawing/2014/main" id="{3BCCB2A7-1C25-4107-A125-556BFCC8794F}"/>
              </a:ext>
            </a:extLst>
          </p:cNvPr>
          <p:cNvSpPr>
            <a:spLocks noChangeShapeType="1"/>
          </p:cNvSpPr>
          <p:nvPr/>
        </p:nvSpPr>
        <p:spPr bwMode="auto">
          <a:xfrm>
            <a:off x="5916084" y="1447800"/>
            <a:ext cx="3810000" cy="941917"/>
          </a:xfrm>
          <a:prstGeom prst="line">
            <a:avLst/>
          </a:prstGeom>
          <a:noFill/>
          <a:ln w="41275"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1219170" eaLnBrk="0" fontAlgn="base" hangingPunct="0">
              <a:spcBef>
                <a:spcPct val="0"/>
              </a:spcBef>
              <a:spcAft>
                <a:spcPct val="0"/>
              </a:spcAft>
            </a:pPr>
            <a:endParaRPr lang="en-US" sz="3200">
              <a:solidFill>
                <a:srgbClr val="958D85"/>
              </a:solidFill>
              <a:latin typeface="Arial" panose="020B0604020202020204" pitchFamily="34" charset="0"/>
              <a:ea typeface="MS PGothic" panose="020B0600070205080204" pitchFamily="34" charset="-128"/>
            </a:endParaRPr>
          </a:p>
        </p:txBody>
      </p:sp>
      <p:sp>
        <p:nvSpPr>
          <p:cNvPr id="126999" name="Text Box 23">
            <a:extLst>
              <a:ext uri="{FF2B5EF4-FFF2-40B4-BE49-F238E27FC236}">
                <a16:creationId xmlns:a16="http://schemas.microsoft.com/office/drawing/2014/main" id="{9ADFCD6A-8A6B-404F-ACE4-35B214C09FDF}"/>
              </a:ext>
            </a:extLst>
          </p:cNvPr>
          <p:cNvSpPr txBox="1">
            <a:spLocks noChangeArrowheads="1"/>
          </p:cNvSpPr>
          <p:nvPr/>
        </p:nvSpPr>
        <p:spPr bwMode="auto">
          <a:xfrm>
            <a:off x="2971801" y="5039785"/>
            <a:ext cx="6498167" cy="523220"/>
          </a:xfrm>
          <a:prstGeom prst="rect">
            <a:avLst/>
          </a:prstGeom>
          <a:noFill/>
          <a:ln w="330200">
            <a:noFill/>
            <a:miter lim="800000"/>
            <a:headEnd/>
            <a:tailEnd/>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1219170" eaLnBrk="0" fontAlgn="base" hangingPunct="0">
              <a:spcBef>
                <a:spcPct val="0"/>
              </a:spcBef>
              <a:spcAft>
                <a:spcPct val="0"/>
              </a:spcAft>
              <a:defRPr/>
            </a:pPr>
            <a:r>
              <a:rPr lang="en-GB" altLang="en-US" sz="2800" b="1">
                <a:solidFill>
                  <a:srgbClr val="18579B"/>
                </a:solidFill>
                <a:effectLst>
                  <a:outerShdw blurRad="38100" dist="38100" dir="2700000" algn="tl">
                    <a:srgbClr val="C0C0C0"/>
                  </a:outerShdw>
                </a:effectLst>
                <a:latin typeface="Times New Roman" panose="02020603050405020304" pitchFamily="18" charset="0"/>
              </a:rPr>
              <a:t>Foundation of Fellowship and Service</a:t>
            </a:r>
          </a:p>
        </p:txBody>
      </p:sp>
      <p:sp>
        <p:nvSpPr>
          <p:cNvPr id="63509" name="Text Box 27">
            <a:extLst>
              <a:ext uri="{FF2B5EF4-FFF2-40B4-BE49-F238E27FC236}">
                <a16:creationId xmlns:a16="http://schemas.microsoft.com/office/drawing/2014/main" id="{D068C0AD-EE15-4825-8781-5B706E08574A}"/>
              </a:ext>
            </a:extLst>
          </p:cNvPr>
          <p:cNvSpPr txBox="1">
            <a:spLocks noChangeArrowheads="1"/>
          </p:cNvSpPr>
          <p:nvPr/>
        </p:nvSpPr>
        <p:spPr bwMode="auto">
          <a:xfrm>
            <a:off x="2609851" y="1547285"/>
            <a:ext cx="1540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10" name="Rectangle 2" descr="White marble">
            <a:extLst>
              <a:ext uri="{FF2B5EF4-FFF2-40B4-BE49-F238E27FC236}">
                <a16:creationId xmlns:a16="http://schemas.microsoft.com/office/drawing/2014/main" id="{3894606C-415A-4353-B80E-4BF3033AEDE2}"/>
              </a:ext>
            </a:extLst>
          </p:cNvPr>
          <p:cNvSpPr>
            <a:spLocks noChangeArrowheads="1"/>
          </p:cNvSpPr>
          <p:nvPr/>
        </p:nvSpPr>
        <p:spPr bwMode="auto">
          <a:xfrm>
            <a:off x="2779185" y="4572001"/>
            <a:ext cx="6794500" cy="537633"/>
          </a:xfrm>
          <a:prstGeom prst="rect">
            <a:avLst/>
          </a:prstGeom>
          <a:blipFill dpi="0" rotWithShape="0">
            <a:blip r:embed="rId3"/>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11" name="Text Box 18">
            <a:extLst>
              <a:ext uri="{FF2B5EF4-FFF2-40B4-BE49-F238E27FC236}">
                <a16:creationId xmlns:a16="http://schemas.microsoft.com/office/drawing/2014/main" id="{ABEEA23C-39B8-40C6-A0A1-230CEE97BA7E}"/>
              </a:ext>
            </a:extLst>
          </p:cNvPr>
          <p:cNvSpPr txBox="1">
            <a:spLocks noChangeArrowheads="1"/>
          </p:cNvSpPr>
          <p:nvPr/>
        </p:nvSpPr>
        <p:spPr bwMode="auto">
          <a:xfrm>
            <a:off x="3549536" y="4572001"/>
            <a:ext cx="5691832"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9" tIns="41029" rIns="82059" bIns="41029">
            <a:spAutoFit/>
          </a:bodyPr>
          <a:lstStyle>
            <a:lvl1pPr defTabSz="820738">
              <a:defRPr sz="2400">
                <a:solidFill>
                  <a:schemeClr val="tx1"/>
                </a:solidFill>
                <a:latin typeface="Arial" panose="020B0604020202020204" pitchFamily="34" charset="0"/>
                <a:ea typeface="MS PGothic" panose="020B0600070205080204" pitchFamily="34" charset="-128"/>
              </a:defRPr>
            </a:lvl1pPr>
            <a:lvl2pPr marL="742950" indent="-285750" defTabSz="820738">
              <a:defRPr sz="2400">
                <a:solidFill>
                  <a:schemeClr val="tx1"/>
                </a:solidFill>
                <a:latin typeface="Arial" panose="020B0604020202020204" pitchFamily="34" charset="0"/>
                <a:ea typeface="MS PGothic" panose="020B0600070205080204" pitchFamily="34" charset="-128"/>
              </a:defRPr>
            </a:lvl2pPr>
            <a:lvl3pPr marL="1143000" indent="-228600" defTabSz="820738">
              <a:defRPr sz="2400">
                <a:solidFill>
                  <a:schemeClr val="tx1"/>
                </a:solidFill>
                <a:latin typeface="Arial" panose="020B0604020202020204" pitchFamily="34" charset="0"/>
                <a:ea typeface="MS PGothic" panose="020B0600070205080204" pitchFamily="34" charset="-128"/>
              </a:defRPr>
            </a:lvl3pPr>
            <a:lvl4pPr marL="1600200" indent="-228600" defTabSz="820738">
              <a:defRPr sz="2400">
                <a:solidFill>
                  <a:schemeClr val="tx1"/>
                </a:solidFill>
                <a:latin typeface="Arial" panose="020B0604020202020204" pitchFamily="34" charset="0"/>
                <a:ea typeface="MS PGothic" panose="020B0600070205080204" pitchFamily="34" charset="-128"/>
              </a:defRPr>
            </a:lvl4pPr>
            <a:lvl5pPr marL="2057400" indent="-228600" defTabSz="820738">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094290" eaLnBrk="0" fontAlgn="base" hangingPunct="0">
              <a:spcBef>
                <a:spcPct val="0"/>
              </a:spcBef>
              <a:spcAft>
                <a:spcPct val="0"/>
              </a:spcAft>
            </a:pPr>
            <a:r>
              <a:rPr lang="en-US" altLang="en-US" dirty="0">
                <a:solidFill>
                  <a:srgbClr val="958D85"/>
                </a:solidFill>
                <a:latin typeface="Minion Bold"/>
              </a:rPr>
              <a:t>Efficient Board and Club Administration</a:t>
            </a:r>
          </a:p>
        </p:txBody>
      </p:sp>
      <p:sp>
        <p:nvSpPr>
          <p:cNvPr id="63492" name="Rectangle 26">
            <a:extLst>
              <a:ext uri="{FF2B5EF4-FFF2-40B4-BE49-F238E27FC236}">
                <a16:creationId xmlns:a16="http://schemas.microsoft.com/office/drawing/2014/main" id="{B85E5CCA-852C-41DD-97F5-26E1222F3970}"/>
              </a:ext>
            </a:extLst>
          </p:cNvPr>
          <p:cNvSpPr>
            <a:spLocks noChangeArrowheads="1"/>
          </p:cNvSpPr>
          <p:nvPr/>
        </p:nvSpPr>
        <p:spPr bwMode="auto">
          <a:xfrm>
            <a:off x="7973987" y="2622550"/>
            <a:ext cx="1495981" cy="1612900"/>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r>
              <a:rPr lang="en-US" altLang="en-US" dirty="0">
                <a:solidFill>
                  <a:srgbClr val="958D85"/>
                </a:solidFill>
              </a:rPr>
              <a:t>                                            </a:t>
            </a:r>
          </a:p>
        </p:txBody>
      </p:sp>
      <p:sp>
        <p:nvSpPr>
          <p:cNvPr id="63495" name="Rectangle 6">
            <a:extLst>
              <a:ext uri="{FF2B5EF4-FFF2-40B4-BE49-F238E27FC236}">
                <a16:creationId xmlns:a16="http://schemas.microsoft.com/office/drawing/2014/main" id="{07D75696-F6CB-4ADD-875B-ADA33E41CB38}"/>
              </a:ext>
            </a:extLst>
          </p:cNvPr>
          <p:cNvSpPr>
            <a:spLocks noChangeArrowheads="1"/>
          </p:cNvSpPr>
          <p:nvPr/>
        </p:nvSpPr>
        <p:spPr bwMode="auto">
          <a:xfrm>
            <a:off x="4519084" y="2590801"/>
            <a:ext cx="1479549" cy="1640417"/>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496" name="Rectangle 7">
            <a:extLst>
              <a:ext uri="{FF2B5EF4-FFF2-40B4-BE49-F238E27FC236}">
                <a16:creationId xmlns:a16="http://schemas.microsoft.com/office/drawing/2014/main" id="{5D43CAA0-0006-4799-821F-0C5E429A4D52}"/>
              </a:ext>
            </a:extLst>
          </p:cNvPr>
          <p:cNvSpPr>
            <a:spLocks noChangeArrowheads="1"/>
          </p:cNvSpPr>
          <p:nvPr/>
        </p:nvSpPr>
        <p:spPr bwMode="auto">
          <a:xfrm>
            <a:off x="6284384" y="2590801"/>
            <a:ext cx="1447800" cy="1640417"/>
          </a:xfrm>
          <a:prstGeom prst="rect">
            <a:avLst/>
          </a:prstGeom>
          <a:solidFill>
            <a:srgbClr val="FFDD99"/>
          </a:solidFill>
          <a:ln w="63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1219170" eaLnBrk="0" fontAlgn="base" hangingPunct="0">
              <a:spcBef>
                <a:spcPct val="0"/>
              </a:spcBef>
              <a:spcAft>
                <a:spcPct val="0"/>
              </a:spcAft>
            </a:pPr>
            <a:endParaRPr lang="en-US" altLang="en-US">
              <a:solidFill>
                <a:srgbClr val="958D85"/>
              </a:solidFill>
            </a:endParaRPr>
          </a:p>
        </p:txBody>
      </p:sp>
      <p:sp>
        <p:nvSpPr>
          <p:cNvPr id="63505" name="Rectangle 22">
            <a:extLst>
              <a:ext uri="{FF2B5EF4-FFF2-40B4-BE49-F238E27FC236}">
                <a16:creationId xmlns:a16="http://schemas.microsoft.com/office/drawing/2014/main" id="{2044E489-ED28-4791-BA82-C9C301A2B5C9}"/>
              </a:ext>
            </a:extLst>
          </p:cNvPr>
          <p:cNvSpPr>
            <a:spLocks noGrp="1" noChangeArrowheads="1"/>
          </p:cNvSpPr>
          <p:nvPr>
            <p:ph type="subTitle" idx="1"/>
          </p:nvPr>
        </p:nvSpPr>
        <p:spPr>
          <a:xfrm>
            <a:off x="2660652" y="2707217"/>
            <a:ext cx="1731433" cy="1227667"/>
          </a:xfrm>
        </p:spPr>
        <p:txBody>
          <a:bodyPr>
            <a:normAutofit lnSpcReduction="10000"/>
          </a:bodyPr>
          <a:lstStyle/>
          <a:p>
            <a:pPr defTabSz="1019149" fontAlgn="auto">
              <a:lnSpc>
                <a:spcPct val="110000"/>
              </a:lnSpc>
              <a:spcAft>
                <a:spcPts val="0"/>
              </a:spcAft>
              <a:defRPr/>
            </a:pPr>
            <a:r>
              <a:rPr lang="en-US" b="1" dirty="0">
                <a:solidFill>
                  <a:srgbClr val="18579B"/>
                </a:solidFill>
                <a:latin typeface="Minion Bold" charset="0"/>
                <a:ea typeface="ＭＳ Ｐゴシック" charset="0"/>
                <a:cs typeface="ＭＳ Ｐゴシック" charset="0"/>
              </a:rPr>
              <a:t>Sustain </a:t>
            </a:r>
            <a:br>
              <a:rPr lang="en-US" b="1" dirty="0">
                <a:solidFill>
                  <a:srgbClr val="18579B"/>
                </a:solidFill>
                <a:latin typeface="Minion Bold" charset="0"/>
                <a:ea typeface="ＭＳ Ｐゴシック" charset="0"/>
                <a:cs typeface="ＭＳ Ｐゴシック" charset="0"/>
              </a:rPr>
            </a:br>
            <a:r>
              <a:rPr lang="en-US" b="1" dirty="0">
                <a:solidFill>
                  <a:srgbClr val="18579B"/>
                </a:solidFill>
                <a:latin typeface="Minion Bold" charset="0"/>
                <a:ea typeface="ＭＳ Ｐゴシック" charset="0"/>
                <a:cs typeface="ＭＳ Ｐゴシック" charset="0"/>
              </a:rPr>
              <a:t>and </a:t>
            </a:r>
            <a:br>
              <a:rPr lang="en-US" b="1" dirty="0">
                <a:solidFill>
                  <a:srgbClr val="18579B"/>
                </a:solidFill>
                <a:latin typeface="Minion Bold" charset="0"/>
                <a:ea typeface="ＭＳ Ｐゴシック" charset="0"/>
                <a:cs typeface="ＭＳ Ｐゴシック" charset="0"/>
              </a:rPr>
            </a:br>
            <a:r>
              <a:rPr lang="en-US" b="1" dirty="0">
                <a:solidFill>
                  <a:srgbClr val="18579B"/>
                </a:solidFill>
                <a:latin typeface="Minion Bold" charset="0"/>
                <a:ea typeface="ＭＳ Ｐゴシック" charset="0"/>
                <a:cs typeface="ＭＳ Ｐゴシック" charset="0"/>
              </a:rPr>
              <a:t>Grow Membership</a:t>
            </a:r>
          </a:p>
        </p:txBody>
      </p:sp>
      <p:sp>
        <p:nvSpPr>
          <p:cNvPr id="63500" name="Rectangle 15">
            <a:extLst>
              <a:ext uri="{FF2B5EF4-FFF2-40B4-BE49-F238E27FC236}">
                <a16:creationId xmlns:a16="http://schemas.microsoft.com/office/drawing/2014/main" id="{B6B11CB5-1FEB-4ED2-A921-E2FF5CC5DC79}"/>
              </a:ext>
            </a:extLst>
          </p:cNvPr>
          <p:cNvSpPr>
            <a:spLocks noChangeArrowheads="1"/>
          </p:cNvSpPr>
          <p:nvPr/>
        </p:nvSpPr>
        <p:spPr bwMode="auto">
          <a:xfrm>
            <a:off x="6208184" y="2707218"/>
            <a:ext cx="1524000" cy="1018116"/>
          </a:xfrm>
          <a:prstGeom prst="rect">
            <a:avLst/>
          </a:prstGeom>
          <a:noFill/>
          <a:ln>
            <a:noFill/>
          </a:ln>
        </p:spPr>
        <p:txBody>
          <a:bodyPr lIns="91429" tIns="45715" rIns="91429" bIns="4571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Support </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the </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Rotary</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Foundation</a:t>
            </a:r>
            <a:endParaRPr lang="en-US" altLang="en-US" sz="1800" b="1">
              <a:solidFill>
                <a:srgbClr val="18579B"/>
              </a:solidFill>
              <a:latin typeface="Minion" charset="0"/>
            </a:endParaRPr>
          </a:p>
        </p:txBody>
      </p:sp>
      <p:sp>
        <p:nvSpPr>
          <p:cNvPr id="63507" name="Rectangle 24">
            <a:extLst>
              <a:ext uri="{FF2B5EF4-FFF2-40B4-BE49-F238E27FC236}">
                <a16:creationId xmlns:a16="http://schemas.microsoft.com/office/drawing/2014/main" id="{94878BEC-2280-401C-ACFF-422156D133C3}"/>
              </a:ext>
            </a:extLst>
          </p:cNvPr>
          <p:cNvSpPr>
            <a:spLocks noChangeArrowheads="1"/>
          </p:cNvSpPr>
          <p:nvPr/>
        </p:nvSpPr>
        <p:spPr bwMode="auto">
          <a:xfrm>
            <a:off x="4379385" y="2707218"/>
            <a:ext cx="1731433" cy="1018116"/>
          </a:xfrm>
          <a:prstGeom prst="rect">
            <a:avLst/>
          </a:prstGeom>
          <a:noFill/>
          <a:ln>
            <a:noFill/>
          </a:ln>
        </p:spPr>
        <p:txBody>
          <a:bodyPr lIns="91429" tIns="45715" rIns="91429" bIns="4571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Implement</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Successful</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Service</a:t>
            </a:r>
          </a:p>
          <a:p>
            <a:pPr algn="ctr" defTabSz="1219170" fontAlgn="base">
              <a:spcBef>
                <a:spcPct val="20000"/>
              </a:spcBef>
              <a:spcAft>
                <a:spcPct val="0"/>
              </a:spcAft>
              <a:buClr>
                <a:srgbClr val="800080"/>
              </a:buClr>
              <a:buSzPct val="90000"/>
              <a:defRPr/>
            </a:pPr>
            <a:r>
              <a:rPr lang="en-US" altLang="en-US" sz="1800" b="1">
                <a:solidFill>
                  <a:srgbClr val="18579B"/>
                </a:solidFill>
                <a:latin typeface="Minion Bold" charset="0"/>
              </a:rPr>
              <a:t>Projects</a:t>
            </a:r>
            <a:endParaRPr lang="en-US" altLang="en-US" sz="1800" b="1">
              <a:solidFill>
                <a:srgbClr val="18579B"/>
              </a:solidFill>
              <a:latin typeface="Minion" charset="0"/>
            </a:endParaRPr>
          </a:p>
        </p:txBody>
      </p:sp>
      <p:sp>
        <p:nvSpPr>
          <p:cNvPr id="63508" name="Rectangle 25">
            <a:extLst>
              <a:ext uri="{FF2B5EF4-FFF2-40B4-BE49-F238E27FC236}">
                <a16:creationId xmlns:a16="http://schemas.microsoft.com/office/drawing/2014/main" id="{562AA92B-9EB7-4B72-A878-36F6F563EC9E}"/>
              </a:ext>
            </a:extLst>
          </p:cNvPr>
          <p:cNvSpPr>
            <a:spLocks noChangeArrowheads="1"/>
          </p:cNvSpPr>
          <p:nvPr/>
        </p:nvSpPr>
        <p:spPr bwMode="auto">
          <a:xfrm>
            <a:off x="8066350" y="2792942"/>
            <a:ext cx="1327151" cy="1524000"/>
          </a:xfrm>
          <a:prstGeom prst="rect">
            <a:avLst/>
          </a:prstGeom>
          <a:noFill/>
          <a:ln>
            <a:noFill/>
          </a:ln>
        </p:spPr>
        <p:txBody>
          <a:bodyPr lIns="91429" tIns="45715" rIns="91429" bIns="4571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1219170" fontAlgn="base">
              <a:spcBef>
                <a:spcPct val="20000"/>
              </a:spcBef>
              <a:spcAft>
                <a:spcPct val="0"/>
              </a:spcAft>
              <a:buClr>
                <a:srgbClr val="800080"/>
              </a:buClr>
              <a:buSzPct val="90000"/>
              <a:defRPr/>
            </a:pPr>
            <a:r>
              <a:rPr lang="en-US" altLang="en-US" sz="1800" b="1" dirty="0">
                <a:solidFill>
                  <a:srgbClr val="18579B"/>
                </a:solidFill>
                <a:latin typeface="Minion Bold" charset="0"/>
              </a:rPr>
              <a:t>Develop Club Leaders</a:t>
            </a:r>
          </a:p>
          <a:p>
            <a:pPr algn="ctr" defTabSz="1219170" fontAlgn="base">
              <a:spcBef>
                <a:spcPct val="20000"/>
              </a:spcBef>
              <a:spcAft>
                <a:spcPct val="0"/>
              </a:spcAft>
              <a:buClr>
                <a:srgbClr val="800080"/>
              </a:buClr>
              <a:buSzPct val="90000"/>
              <a:defRPr/>
            </a:pPr>
            <a:r>
              <a:rPr lang="en-US" altLang="en-US" sz="1800" b="1" dirty="0">
                <a:solidFill>
                  <a:srgbClr val="18579B"/>
                </a:solidFill>
                <a:latin typeface="Minion Bold" charset="0"/>
              </a:rPr>
              <a:t>to Serve</a:t>
            </a:r>
            <a:endParaRPr lang="en-US" altLang="en-US" sz="1800" b="1" dirty="0">
              <a:solidFill>
                <a:srgbClr val="18579B"/>
              </a:solidFill>
              <a:latin typeface="Minion"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50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492"/>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349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3495"/>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3496"/>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3497"/>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63498"/>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3500"/>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63502"/>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63503"/>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63504"/>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63505">
                                            <p:txEl>
                                              <p:pRg st="0" end="0"/>
                                            </p:txEl>
                                          </p:spTgt>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63508"/>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26999"/>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63511"/>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63510"/>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nodePh="1">
                                  <p:stCondLst>
                                    <p:cond delay="0"/>
                                  </p:stCondLst>
                                  <p:endCondLst>
                                    <p:cond evt="begin" delay="0">
                                      <p:tn val="59"/>
                                    </p:cond>
                                  </p:endCondLst>
                                  <p:childTnLst>
                                    <p:set>
                                      <p:cBhvr>
                                        <p:cTn id="60" dur="1" fill="hold">
                                          <p:stCondLst>
                                            <p:cond delay="0"/>
                                          </p:stCondLst>
                                        </p:cTn>
                                        <p:tgtEl>
                                          <p:spTgt spid="63509"/>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63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504" grpId="0" animBg="1"/>
      <p:bldP spid="63491" grpId="0" animBg="1"/>
      <p:bldP spid="63493" grpId="0" animBg="1"/>
      <p:bldP spid="63494" grpId="0" animBg="1"/>
      <p:bldP spid="63501" grpId="0"/>
      <p:bldP spid="126999" grpId="0"/>
      <p:bldP spid="63509" grpId="0"/>
      <p:bldP spid="63510" grpId="0" animBg="1"/>
      <p:bldP spid="63511" grpId="0"/>
      <p:bldP spid="63492" grpId="0" animBg="1"/>
      <p:bldP spid="63495" grpId="0" animBg="1"/>
      <p:bldP spid="63496" grpId="0" animBg="1"/>
      <p:bldP spid="63505" grpId="0" build="p"/>
      <p:bldP spid="63500" grpId="0"/>
      <p:bldP spid="63507" grpId="0"/>
      <p:bldP spid="635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9CAE5-096C-4303-18DD-F521852D44B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solidFill>
                  <a:schemeClr val="tx1"/>
                </a:solidFill>
              </a:rPr>
              <a:t>Improve board performance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25D765-9187-C15B-F95B-8F3B2A98D8F2}"/>
              </a:ext>
            </a:extLst>
          </p:cNvPr>
          <p:cNvSpPr>
            <a:spLocks noGrp="1"/>
          </p:cNvSpPr>
          <p:nvPr>
            <p:ph idx="1"/>
          </p:nvPr>
        </p:nvSpPr>
        <p:spPr>
          <a:xfrm>
            <a:off x="286327" y="2872899"/>
            <a:ext cx="5023849" cy="3320668"/>
          </a:xfrm>
        </p:spPr>
        <p:txBody>
          <a:bodyPr vert="horz" lIns="91440" tIns="45720" rIns="91440" bIns="45720" rtlCol="0">
            <a:normAutofit/>
          </a:bodyPr>
          <a:lstStyle/>
          <a:p>
            <a:r>
              <a:rPr lang="en-US" sz="2200" dirty="0">
                <a:solidFill>
                  <a:schemeClr val="tx1"/>
                </a:solidFill>
              </a:rPr>
              <a:t>Composition – got the right people</a:t>
            </a:r>
          </a:p>
          <a:p>
            <a:r>
              <a:rPr lang="en-US" sz="2200" dirty="0">
                <a:solidFill>
                  <a:schemeClr val="tx1"/>
                </a:solidFill>
              </a:rPr>
              <a:t>Strategic plan – where are you going</a:t>
            </a:r>
          </a:p>
          <a:p>
            <a:r>
              <a:rPr lang="en-US" sz="2200" dirty="0">
                <a:solidFill>
                  <a:schemeClr val="tx1"/>
                </a:solidFill>
              </a:rPr>
              <a:t>The road map – does everyone know where you’re going</a:t>
            </a:r>
          </a:p>
          <a:p>
            <a:r>
              <a:rPr lang="en-US" sz="2200" dirty="0">
                <a:solidFill>
                  <a:schemeClr val="tx1"/>
                </a:solidFill>
              </a:rPr>
              <a:t>Effectiveness – everyone doing their job</a:t>
            </a:r>
          </a:p>
          <a:p>
            <a:r>
              <a:rPr lang="en-US" sz="2200" dirty="0">
                <a:solidFill>
                  <a:schemeClr val="tx1"/>
                </a:solidFill>
              </a:rPr>
              <a:t>Shared vision – work together</a:t>
            </a: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pic>
        <p:nvPicPr>
          <p:cNvPr id="6" name="Picture 5">
            <a:extLst>
              <a:ext uri="{FF2B5EF4-FFF2-40B4-BE49-F238E27FC236}">
                <a16:creationId xmlns:a16="http://schemas.microsoft.com/office/drawing/2014/main" id="{CD9F78D1-CA7B-751C-E1F9-C8137FE717AF}"/>
              </a:ext>
            </a:extLst>
          </p:cNvPr>
          <p:cNvPicPr>
            <a:picLocks noChangeAspect="1"/>
          </p:cNvPicPr>
          <p:nvPr/>
        </p:nvPicPr>
        <p:blipFill rotWithShape="1">
          <a:blip r:embed="rId3"/>
          <a:srcRect r="-1" b="257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55CB908-829C-1203-8EA0-874F1C90D5D0}"/>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97A94E25-127B-4C48-AF96-44BA7B823777}"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spTree>
    <p:extLst>
      <p:ext uri="{BB962C8B-B14F-4D97-AF65-F5344CB8AC3E}">
        <p14:creationId xmlns:p14="http://schemas.microsoft.com/office/powerpoint/2010/main" val="72490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BC3A247-7DFF-7EB4-9443-46877E18819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a:latin typeface="Arial" panose="020B0604020202020204" pitchFamily="34" charset="0"/>
              </a:rPr>
              <a:t>Club Structure</a:t>
            </a:r>
          </a:p>
        </p:txBody>
      </p:sp>
      <p:sp>
        <p:nvSpPr>
          <p:cNvPr id="61443" name="Rectangle 3">
            <a:extLst>
              <a:ext uri="{FF2B5EF4-FFF2-40B4-BE49-F238E27FC236}">
                <a16:creationId xmlns:a16="http://schemas.microsoft.com/office/drawing/2014/main" id="{52473DDD-504D-946F-1A5C-FB0C85CB2E07}"/>
              </a:ext>
            </a:extLst>
          </p:cNvPr>
          <p:cNvSpPr>
            <a:spLocks noGrp="1" noChangeArrowheads="1"/>
          </p:cNvSpPr>
          <p:nvPr>
            <p:ph idx="1"/>
          </p:nvPr>
        </p:nvSpPr>
        <p:spPr bwMode="auto">
          <a:xfrm>
            <a:off x="609600" y="1219201"/>
            <a:ext cx="109728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indent="0" eaLnBrk="1" hangingPunct="1">
              <a:buNone/>
            </a:pPr>
            <a:r>
              <a:rPr lang="en-US" altLang="en-US" dirty="0">
                <a:latin typeface="Arial" panose="020B0604020202020204" pitchFamily="34" charset="0"/>
              </a:rPr>
              <a:t>Organized in the </a:t>
            </a:r>
            <a:r>
              <a:rPr lang="en-US" altLang="en-US" dirty="0">
                <a:solidFill>
                  <a:srgbClr val="18579B"/>
                </a:solidFill>
                <a:latin typeface="Arial" panose="020B0604020202020204" pitchFamily="34" charset="0"/>
              </a:rPr>
              <a:t>Club Leadership Plan</a:t>
            </a:r>
          </a:p>
          <a:p>
            <a:pPr lvl="1" eaLnBrk="1" hangingPunct="1"/>
            <a:r>
              <a:rPr lang="en-US" altLang="en-US" dirty="0">
                <a:latin typeface="Arial" panose="020B0604020202020204" pitchFamily="34" charset="0"/>
              </a:rPr>
              <a:t>President</a:t>
            </a:r>
          </a:p>
          <a:p>
            <a:pPr lvl="1" eaLnBrk="1" hangingPunct="1"/>
            <a:r>
              <a:rPr lang="en-US" altLang="en-US" dirty="0">
                <a:latin typeface="Arial" panose="020B0604020202020204" pitchFamily="34" charset="0"/>
              </a:rPr>
              <a:t>President-Elect</a:t>
            </a:r>
          </a:p>
          <a:p>
            <a:pPr lvl="1" eaLnBrk="1" hangingPunct="1"/>
            <a:r>
              <a:rPr lang="en-US" altLang="en-US" dirty="0">
                <a:latin typeface="Arial" panose="020B0604020202020204" pitchFamily="34" charset="0"/>
              </a:rPr>
              <a:t>Secretary</a:t>
            </a:r>
          </a:p>
          <a:p>
            <a:pPr lvl="1" eaLnBrk="1" hangingPunct="1"/>
            <a:r>
              <a:rPr lang="en-US" altLang="en-US" dirty="0">
                <a:latin typeface="Arial" panose="020B0604020202020204" pitchFamily="34" charset="0"/>
              </a:rPr>
              <a:t>Treasurer</a:t>
            </a:r>
          </a:p>
          <a:p>
            <a:pPr lvl="1" eaLnBrk="1" hangingPunct="1"/>
            <a:r>
              <a:rPr lang="en-US" altLang="en-US" dirty="0">
                <a:latin typeface="Arial" panose="020B0604020202020204" pitchFamily="34" charset="0"/>
              </a:rPr>
              <a:t>Directors/Committees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tgtEl>
                                          <p:spTgt spid="61443">
                                            <p:txEl>
                                              <p:pRg st="0" end="0"/>
                                            </p:txEl>
                                          </p:spTgt>
                                        </p:tgtEl>
                                      </p:cBhvr>
                                    </p:animEffect>
                                    <p:anim calcmode="lin" valueType="num">
                                      <p:cBhvr>
                                        <p:cTn id="8"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14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4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1000"/>
                                        <p:tgtEl>
                                          <p:spTgt spid="61443">
                                            <p:txEl>
                                              <p:pRg st="1" end="1"/>
                                            </p:txEl>
                                          </p:spTgt>
                                        </p:tgtEl>
                                      </p:cBhvr>
                                    </p:animEffect>
                                    <p:anim calcmode="lin" valueType="num">
                                      <p:cBhvr>
                                        <p:cTn id="14"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144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144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Effect transition="in" filter="fade">
                                      <p:cBhvr>
                                        <p:cTn id="19" dur="1000"/>
                                        <p:tgtEl>
                                          <p:spTgt spid="61443">
                                            <p:txEl>
                                              <p:pRg st="2" end="2"/>
                                            </p:txEl>
                                          </p:spTgt>
                                        </p:tgtEl>
                                      </p:cBhvr>
                                    </p:animEffect>
                                    <p:anim calcmode="lin" valueType="num">
                                      <p:cBhvr>
                                        <p:cTn id="20"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144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44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Effect transition="in" filter="fade">
                                      <p:cBhvr>
                                        <p:cTn id="25" dur="1000"/>
                                        <p:tgtEl>
                                          <p:spTgt spid="61443">
                                            <p:txEl>
                                              <p:pRg st="3" end="3"/>
                                            </p:txEl>
                                          </p:spTgt>
                                        </p:tgtEl>
                                      </p:cBhvr>
                                    </p:animEffect>
                                    <p:anim calcmode="lin" valueType="num">
                                      <p:cBhvr>
                                        <p:cTn id="26"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144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144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Effect transition="in" filter="fade">
                                      <p:cBhvr>
                                        <p:cTn id="31" dur="1000"/>
                                        <p:tgtEl>
                                          <p:spTgt spid="61443">
                                            <p:txEl>
                                              <p:pRg st="4" end="4"/>
                                            </p:txEl>
                                          </p:spTgt>
                                        </p:tgtEl>
                                      </p:cBhvr>
                                    </p:animEffect>
                                    <p:anim calcmode="lin" valueType="num">
                                      <p:cBhvr>
                                        <p:cTn id="32"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144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1443">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Effect transition="in" filter="fade">
                                      <p:cBhvr>
                                        <p:cTn id="37" dur="1000"/>
                                        <p:tgtEl>
                                          <p:spTgt spid="61443">
                                            <p:txEl>
                                              <p:pRg st="5" end="5"/>
                                            </p:txEl>
                                          </p:spTgt>
                                        </p:tgtEl>
                                      </p:cBhvr>
                                    </p:animEffect>
                                    <p:anim calcmode="lin" valueType="num">
                                      <p:cBhvr>
                                        <p:cTn id="38"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1443">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4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471637D1-2E96-469E-9FE2-57F2E04520F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6020202030204" pitchFamily="34" charset="0"/>
              </a:rPr>
              <a:t>Club Committee Structure</a:t>
            </a:r>
          </a:p>
        </p:txBody>
      </p:sp>
      <p:pic>
        <p:nvPicPr>
          <p:cNvPr id="118787" name="Content Placeholder 3">
            <a:extLst>
              <a:ext uri="{FF2B5EF4-FFF2-40B4-BE49-F238E27FC236}">
                <a16:creationId xmlns:a16="http://schemas.microsoft.com/office/drawing/2014/main" id="{E88D2F34-F494-FF23-DEB8-D901C9FCA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5851" y="1219201"/>
            <a:ext cx="74803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5">
            <a:extLst>
              <a:ext uri="{FF2B5EF4-FFF2-40B4-BE49-F238E27FC236}">
                <a16:creationId xmlns:a16="http://schemas.microsoft.com/office/drawing/2014/main" id="{6F562BAF-18DF-C6BA-B3F0-641E9F638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4038601"/>
            <a:ext cx="2368551"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0F26-34D1-2329-B17C-605384CB4A2D}"/>
              </a:ext>
            </a:extLst>
          </p:cNvPr>
          <p:cNvSpPr>
            <a:spLocks noGrp="1"/>
          </p:cNvSpPr>
          <p:nvPr>
            <p:ph type="title"/>
          </p:nvPr>
        </p:nvSpPr>
        <p:spPr/>
        <p:txBody>
          <a:bodyPr/>
          <a:lstStyle/>
          <a:p>
            <a:r>
              <a:rPr lang="en-US" dirty="0"/>
              <a:t>Tips for Good Board Meetings</a:t>
            </a:r>
          </a:p>
        </p:txBody>
      </p:sp>
      <p:sp>
        <p:nvSpPr>
          <p:cNvPr id="3" name="Content Placeholder 2">
            <a:extLst>
              <a:ext uri="{FF2B5EF4-FFF2-40B4-BE49-F238E27FC236}">
                <a16:creationId xmlns:a16="http://schemas.microsoft.com/office/drawing/2014/main" id="{FDA20AFE-C673-6504-5D61-77CC517432A9}"/>
              </a:ext>
            </a:extLst>
          </p:cNvPr>
          <p:cNvSpPr>
            <a:spLocks noGrp="1"/>
          </p:cNvSpPr>
          <p:nvPr>
            <p:ph idx="1"/>
          </p:nvPr>
        </p:nvSpPr>
        <p:spPr/>
        <p:txBody>
          <a:bodyPr/>
          <a:lstStyle/>
          <a:p>
            <a:r>
              <a:rPr lang="en-US" dirty="0"/>
              <a:t>Have an agenda</a:t>
            </a:r>
          </a:p>
          <a:p>
            <a:r>
              <a:rPr lang="en-US" dirty="0"/>
              <a:t>Start and end the meeting on time</a:t>
            </a:r>
          </a:p>
          <a:p>
            <a:r>
              <a:rPr lang="en-US" dirty="0"/>
              <a:t>Keep the discussion on track</a:t>
            </a:r>
          </a:p>
          <a:p>
            <a:r>
              <a:rPr lang="en-US" dirty="0"/>
              <a:t>Encourage everyone to participate</a:t>
            </a:r>
          </a:p>
          <a:p>
            <a:r>
              <a:rPr lang="en-US" dirty="0"/>
              <a:t>Accomplish the meeting’s purpose</a:t>
            </a:r>
          </a:p>
        </p:txBody>
      </p:sp>
    </p:spTree>
    <p:extLst>
      <p:ext uri="{BB962C8B-B14F-4D97-AF65-F5344CB8AC3E}">
        <p14:creationId xmlns:p14="http://schemas.microsoft.com/office/powerpoint/2010/main" val="247615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EBB8-EF04-B451-FF07-E43D97D75A97}"/>
              </a:ext>
            </a:extLst>
          </p:cNvPr>
          <p:cNvSpPr>
            <a:spLocks noGrp="1"/>
          </p:cNvSpPr>
          <p:nvPr>
            <p:ph type="title"/>
          </p:nvPr>
        </p:nvSpPr>
        <p:spPr/>
        <p:txBody>
          <a:bodyPr/>
          <a:lstStyle/>
          <a:p>
            <a:r>
              <a:rPr lang="en-US" dirty="0"/>
              <a:t>Rules of Procedure</a:t>
            </a:r>
          </a:p>
        </p:txBody>
      </p:sp>
      <p:sp>
        <p:nvSpPr>
          <p:cNvPr id="3" name="Content Placeholder 2">
            <a:extLst>
              <a:ext uri="{FF2B5EF4-FFF2-40B4-BE49-F238E27FC236}">
                <a16:creationId xmlns:a16="http://schemas.microsoft.com/office/drawing/2014/main" id="{FC5FFE04-DD1E-9711-70D5-5109BFDD0BF4}"/>
              </a:ext>
            </a:extLst>
          </p:cNvPr>
          <p:cNvSpPr>
            <a:spLocks noGrp="1"/>
          </p:cNvSpPr>
          <p:nvPr>
            <p:ph idx="1"/>
          </p:nvPr>
        </p:nvSpPr>
        <p:spPr/>
        <p:txBody>
          <a:bodyPr/>
          <a:lstStyle/>
          <a:p>
            <a:r>
              <a:rPr lang="en-US" dirty="0"/>
              <a:t>Majority rules</a:t>
            </a:r>
          </a:p>
          <a:p>
            <a:r>
              <a:rPr lang="en-US" dirty="0"/>
              <a:t>Minority has the right to be heard</a:t>
            </a:r>
          </a:p>
        </p:txBody>
      </p:sp>
    </p:spTree>
    <p:extLst>
      <p:ext uri="{BB962C8B-B14F-4D97-AF65-F5344CB8AC3E}">
        <p14:creationId xmlns:p14="http://schemas.microsoft.com/office/powerpoint/2010/main" val="193375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F710-7684-72DF-9789-B96A32AB8BB6}"/>
              </a:ext>
            </a:extLst>
          </p:cNvPr>
          <p:cNvSpPr>
            <a:spLocks noGrp="1"/>
          </p:cNvSpPr>
          <p:nvPr>
            <p:ph type="title"/>
          </p:nvPr>
        </p:nvSpPr>
        <p:spPr/>
        <p:txBody>
          <a:bodyPr/>
          <a:lstStyle/>
          <a:p>
            <a:r>
              <a:rPr lang="en-US" dirty="0"/>
              <a:t>Prepare for the upcoming year</a:t>
            </a:r>
          </a:p>
        </p:txBody>
      </p:sp>
      <p:sp>
        <p:nvSpPr>
          <p:cNvPr id="3" name="Content Placeholder 2">
            <a:extLst>
              <a:ext uri="{FF2B5EF4-FFF2-40B4-BE49-F238E27FC236}">
                <a16:creationId xmlns:a16="http://schemas.microsoft.com/office/drawing/2014/main" id="{7BEF7602-D001-4BE7-6249-820809CBCFAD}"/>
              </a:ext>
            </a:extLst>
          </p:cNvPr>
          <p:cNvSpPr>
            <a:spLocks noGrp="1"/>
          </p:cNvSpPr>
          <p:nvPr>
            <p:ph idx="1"/>
          </p:nvPr>
        </p:nvSpPr>
        <p:spPr/>
        <p:txBody>
          <a:bodyPr/>
          <a:lstStyle/>
          <a:p>
            <a:r>
              <a:rPr lang="en-US" sz="3200" dirty="0"/>
              <a:t>Budget</a:t>
            </a:r>
          </a:p>
          <a:p>
            <a:r>
              <a:rPr lang="en-US" sz="3200" dirty="0"/>
              <a:t>Calendar</a:t>
            </a:r>
          </a:p>
          <a:p>
            <a:pPr lvl="1"/>
            <a:r>
              <a:rPr lang="en-US" sz="3200" dirty="0"/>
              <a:t>Board Meetings</a:t>
            </a:r>
          </a:p>
          <a:p>
            <a:pPr lvl="1"/>
            <a:r>
              <a:rPr lang="en-US" sz="3200" dirty="0"/>
              <a:t>Projects</a:t>
            </a:r>
          </a:p>
          <a:p>
            <a:pPr lvl="1"/>
            <a:r>
              <a:rPr lang="en-US" sz="3200" dirty="0"/>
              <a:t>Events</a:t>
            </a:r>
          </a:p>
          <a:p>
            <a:r>
              <a:rPr lang="en-US" sz="3200" dirty="0"/>
              <a:t>Transition</a:t>
            </a:r>
          </a:p>
          <a:p>
            <a:pPr lvl="1"/>
            <a:r>
              <a:rPr lang="en-US" sz="3200" dirty="0"/>
              <a:t>Bank accounts</a:t>
            </a:r>
          </a:p>
          <a:p>
            <a:pPr lvl="1"/>
            <a:r>
              <a:rPr lang="en-US" sz="3200" dirty="0"/>
              <a:t>Access to accounts, websites, </a:t>
            </a:r>
            <a:r>
              <a:rPr lang="en-US" sz="3200" dirty="0" err="1"/>
              <a:t>etc</a:t>
            </a:r>
            <a:endParaRPr lang="en-US" sz="3200" dirty="0"/>
          </a:p>
          <a:p>
            <a:pPr lvl="1"/>
            <a:endParaRPr lang="en-US" dirty="0"/>
          </a:p>
          <a:p>
            <a:pPr marL="609585" lvl="1" indent="0">
              <a:buNone/>
            </a:pPr>
            <a:endParaRPr lang="en-US" dirty="0"/>
          </a:p>
        </p:txBody>
      </p:sp>
    </p:spTree>
    <p:extLst>
      <p:ext uri="{BB962C8B-B14F-4D97-AF65-F5344CB8AC3E}">
        <p14:creationId xmlns:p14="http://schemas.microsoft.com/office/powerpoint/2010/main" val="79663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90AC-1B85-EDD5-2B33-B8888C104695}"/>
              </a:ext>
            </a:extLst>
          </p:cNvPr>
          <p:cNvSpPr>
            <a:spLocks noGrp="1"/>
          </p:cNvSpPr>
          <p:nvPr>
            <p:ph type="title"/>
          </p:nvPr>
        </p:nvSpPr>
        <p:spPr/>
        <p:txBody>
          <a:bodyPr/>
          <a:lstStyle/>
          <a:p>
            <a:r>
              <a:rPr lang="en-US" dirty="0"/>
              <a:t>Club Assemblies</a:t>
            </a:r>
          </a:p>
        </p:txBody>
      </p:sp>
      <p:sp>
        <p:nvSpPr>
          <p:cNvPr id="3" name="Content Placeholder 2">
            <a:extLst>
              <a:ext uri="{FF2B5EF4-FFF2-40B4-BE49-F238E27FC236}">
                <a16:creationId xmlns:a16="http://schemas.microsoft.com/office/drawing/2014/main" id="{0F0BFE17-F16C-B373-6C2C-31455D88A7CD}"/>
              </a:ext>
            </a:extLst>
          </p:cNvPr>
          <p:cNvSpPr>
            <a:spLocks noGrp="1"/>
          </p:cNvSpPr>
          <p:nvPr>
            <p:ph idx="1"/>
          </p:nvPr>
        </p:nvSpPr>
        <p:spPr/>
        <p:txBody>
          <a:bodyPr/>
          <a:lstStyle/>
          <a:p>
            <a:pPr marL="0" indent="0">
              <a:buNone/>
            </a:pPr>
            <a:r>
              <a:rPr lang="en-US" sz="3600" dirty="0"/>
              <a:t>3 times a year to:</a:t>
            </a:r>
          </a:p>
          <a:p>
            <a:pPr lvl="1"/>
            <a:r>
              <a:rPr lang="en-US" sz="3600" dirty="0"/>
              <a:t>have open discussion about concerns</a:t>
            </a:r>
          </a:p>
          <a:p>
            <a:pPr lvl="1"/>
            <a:r>
              <a:rPr lang="en-US" sz="3600" dirty="0"/>
              <a:t>Plan/update club activities</a:t>
            </a:r>
          </a:p>
          <a:p>
            <a:pPr lvl="1"/>
            <a:r>
              <a:rPr lang="en-US" sz="3600" dirty="0"/>
              <a:t>open forum for members to bring up issues</a:t>
            </a:r>
          </a:p>
          <a:p>
            <a:pPr marL="0" indent="0">
              <a:buNone/>
            </a:pPr>
            <a:r>
              <a:rPr lang="en-US" sz="3600" dirty="0"/>
              <a:t>Last one of the year is for the incoming board:</a:t>
            </a:r>
          </a:p>
          <a:p>
            <a:pPr lvl="1"/>
            <a:r>
              <a:rPr lang="en-US" sz="3600" dirty="0"/>
              <a:t>to plan events, projects, activities</a:t>
            </a:r>
          </a:p>
          <a:p>
            <a:pPr lvl="1"/>
            <a:r>
              <a:rPr lang="en-US" sz="3600" dirty="0"/>
              <a:t>develop of update the strategic plan</a:t>
            </a:r>
          </a:p>
          <a:p>
            <a:pPr lvl="1"/>
            <a:endParaRPr lang="en-US" sz="3600" dirty="0"/>
          </a:p>
          <a:p>
            <a:pPr lvl="1"/>
            <a:endParaRPr lang="en-US" dirty="0"/>
          </a:p>
        </p:txBody>
      </p:sp>
      <p:sp>
        <p:nvSpPr>
          <p:cNvPr id="4" name="Slide Number Placeholder 3">
            <a:extLst>
              <a:ext uri="{FF2B5EF4-FFF2-40B4-BE49-F238E27FC236}">
                <a16:creationId xmlns:a16="http://schemas.microsoft.com/office/drawing/2014/main" id="{5DF3A59C-FBF4-3971-B232-A6DA361074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664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012013F7-15CE-84BB-590C-67439DB97197}"/>
              </a:ext>
            </a:extLst>
          </p:cNvPr>
          <p:cNvSpPr>
            <a:spLocks noGrp="1"/>
          </p:cNvSpPr>
          <p:nvPr>
            <p:ph type="body" sz="quarter" idx="16"/>
          </p:nvPr>
        </p:nvSpPr>
        <p:spPr/>
        <p:txBody>
          <a:bodyPr rtlCol="0">
            <a:normAutofit/>
          </a:bodyPr>
          <a:lstStyle/>
          <a:p>
            <a:pPr eaLnBrk="1" fontAlgn="auto" hangingPunct="1">
              <a:spcAft>
                <a:spcPts val="0"/>
              </a:spcAft>
              <a:defRPr/>
            </a:pPr>
            <a:r>
              <a:rPr lang="en-US" dirty="0"/>
              <a:t>subhead</a:t>
            </a:r>
          </a:p>
        </p:txBody>
      </p:sp>
      <p:sp>
        <p:nvSpPr>
          <p:cNvPr id="27" name="Text Placeholder 26">
            <a:extLst>
              <a:ext uri="{FF2B5EF4-FFF2-40B4-BE49-F238E27FC236}">
                <a16:creationId xmlns:a16="http://schemas.microsoft.com/office/drawing/2014/main" id="{76A53AA2-6588-545A-1D08-2FEA92B1D838}"/>
              </a:ext>
            </a:extLst>
          </p:cNvPr>
          <p:cNvSpPr>
            <a:spLocks noGrp="1"/>
          </p:cNvSpPr>
          <p:nvPr>
            <p:ph type="body" sz="quarter" idx="14"/>
          </p:nvPr>
        </p:nvSpPr>
        <p:spPr>
          <a:noFill/>
        </p:spPr>
        <p:txBody>
          <a:bodyPr rtlCol="0"/>
          <a:lstStyle/>
          <a:p>
            <a:pPr eaLnBrk="1" fontAlgn="auto" hangingPunct="1">
              <a:spcAft>
                <a:spcPts val="0"/>
              </a:spcAft>
              <a:defRPr/>
            </a:pPr>
            <a:r>
              <a:rPr lang="en-US" dirty="0"/>
              <a:t>Learning Center</a:t>
            </a:r>
          </a:p>
        </p:txBody>
      </p:sp>
      <p:sp>
        <p:nvSpPr>
          <p:cNvPr id="53" name="Subtitle 52">
            <a:extLst>
              <a:ext uri="{FF2B5EF4-FFF2-40B4-BE49-F238E27FC236}">
                <a16:creationId xmlns:a16="http://schemas.microsoft.com/office/drawing/2014/main" id="{145C8119-040D-5597-B411-2231F484CD72}"/>
              </a:ext>
            </a:extLst>
          </p:cNvPr>
          <p:cNvSpPr>
            <a:spLocks noGrp="1"/>
          </p:cNvSpPr>
          <p:nvPr>
            <p:ph type="subTitle" idx="1"/>
          </p:nvPr>
        </p:nvSpPr>
        <p:spPr>
          <a:xfrm>
            <a:off x="6870700" y="3384552"/>
            <a:ext cx="4986867" cy="1974849"/>
          </a:xfrm>
        </p:spPr>
        <p:txBody>
          <a:bodyPr rtlCol="0">
            <a:normAutofit/>
          </a:bodyPr>
          <a:lstStyle/>
          <a:p>
            <a:pPr eaLnBrk="1" fontAlgn="auto" hangingPunct="1">
              <a:spcAft>
                <a:spcPts val="0"/>
              </a:spcAft>
              <a:defRPr/>
            </a:pPr>
            <a:r>
              <a:rPr lang="en-US" dirty="0"/>
              <a:t>Take advantage of a wealth of training materials designed to help you learn new skills and become more successful in what you do.</a:t>
            </a:r>
            <a:endParaRPr lang="en" dirty="0"/>
          </a:p>
        </p:txBody>
      </p:sp>
      <p:sp>
        <p:nvSpPr>
          <p:cNvPr id="6" name="Slide Number Placeholder 5">
            <a:extLst>
              <a:ext uri="{FF2B5EF4-FFF2-40B4-BE49-F238E27FC236}">
                <a16:creationId xmlns:a16="http://schemas.microsoft.com/office/drawing/2014/main" id="{5F3AB395-DFDA-A85B-4059-2411B41030C9}"/>
              </a:ext>
            </a:extLst>
          </p:cNvPr>
          <p:cNvSpPr>
            <a:spLocks noGrp="1"/>
          </p:cNvSpPr>
          <p:nvPr>
            <p:ph type="sldNum" sz="quarter" idx="17"/>
          </p:nvPr>
        </p:nvSpPr>
        <p:spPr/>
        <p:txBody>
          <a:bodyPr/>
          <a:lstStyle/>
          <a:p>
            <a:pPr>
              <a:defRPr/>
            </a:pPr>
            <a:fld id="{EB00D8DA-135E-4B1B-88D5-9C5032F47F58}" type="slidenum">
              <a:rPr lang="en-US"/>
              <a:pPr>
                <a:defRPr/>
              </a:pPr>
              <a:t>18</a:t>
            </a:fld>
            <a:endParaRPr lang="en-US" dirty="0"/>
          </a:p>
        </p:txBody>
      </p:sp>
      <p:pic>
        <p:nvPicPr>
          <p:cNvPr id="8" name="Picture Placeholder 7">
            <a:extLst>
              <a:ext uri="{FF2B5EF4-FFF2-40B4-BE49-F238E27FC236}">
                <a16:creationId xmlns:a16="http://schemas.microsoft.com/office/drawing/2014/main" id="{E35E8DE1-4DE0-6ECC-8C95-0D02567D59FF}"/>
              </a:ext>
            </a:extLst>
          </p:cNvPr>
          <p:cNvPicPr>
            <a:picLocks noGrp="1" noChangeAspect="1"/>
          </p:cNvPicPr>
          <p:nvPr>
            <p:ph type="pic" sz="quarter" idx="13"/>
          </p:nvPr>
        </p:nvPicPr>
        <p:blipFill rotWithShape="1">
          <a:blip r:embed="rId3"/>
          <a:srcRect l="5567" r="43893"/>
          <a:stretch/>
        </p:blipFill>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971A-C5B3-8DD7-9D78-D7A00DB493F6}"/>
              </a:ext>
            </a:extLst>
          </p:cNvPr>
          <p:cNvSpPr>
            <a:spLocks noGrp="1"/>
          </p:cNvSpPr>
          <p:nvPr>
            <p:ph type="title"/>
          </p:nvPr>
        </p:nvSpPr>
        <p:spPr/>
        <p:txBody>
          <a:bodyPr/>
          <a:lstStyle/>
          <a:p>
            <a:r>
              <a:rPr lang="en-US" dirty="0"/>
              <a:t>Rotary Learning Center </a:t>
            </a:r>
          </a:p>
        </p:txBody>
      </p:sp>
      <p:pic>
        <p:nvPicPr>
          <p:cNvPr id="5" name="Content Placeholder 4">
            <a:extLst>
              <a:ext uri="{FF2B5EF4-FFF2-40B4-BE49-F238E27FC236}">
                <a16:creationId xmlns:a16="http://schemas.microsoft.com/office/drawing/2014/main" id="{C74EED4E-8A08-3696-FC84-955690F8C3FC}"/>
              </a:ext>
            </a:extLst>
          </p:cNvPr>
          <p:cNvPicPr>
            <a:picLocks noGrp="1" noChangeAspect="1"/>
          </p:cNvPicPr>
          <p:nvPr>
            <p:ph idx="1"/>
          </p:nvPr>
        </p:nvPicPr>
        <p:blipFill>
          <a:blip r:embed="rId2"/>
          <a:stretch>
            <a:fillRect/>
          </a:stretch>
        </p:blipFill>
        <p:spPr>
          <a:xfrm>
            <a:off x="316524" y="990600"/>
            <a:ext cx="9589476" cy="2646964"/>
          </a:xfrm>
        </p:spPr>
      </p:pic>
      <p:pic>
        <p:nvPicPr>
          <p:cNvPr id="7" name="Picture 6">
            <a:extLst>
              <a:ext uri="{FF2B5EF4-FFF2-40B4-BE49-F238E27FC236}">
                <a16:creationId xmlns:a16="http://schemas.microsoft.com/office/drawing/2014/main" id="{54DFE41B-94E1-D4A6-FDFE-BB85E6822068}"/>
              </a:ext>
            </a:extLst>
          </p:cNvPr>
          <p:cNvPicPr>
            <a:picLocks noChangeAspect="1"/>
          </p:cNvPicPr>
          <p:nvPr/>
        </p:nvPicPr>
        <p:blipFill>
          <a:blip r:embed="rId3"/>
          <a:stretch>
            <a:fillRect/>
          </a:stretch>
        </p:blipFill>
        <p:spPr>
          <a:xfrm>
            <a:off x="3702807" y="3429000"/>
            <a:ext cx="6836239" cy="3391666"/>
          </a:xfrm>
          <a:prstGeom prst="rect">
            <a:avLst/>
          </a:prstGeom>
        </p:spPr>
      </p:pic>
    </p:spTree>
    <p:extLst>
      <p:ext uri="{BB962C8B-B14F-4D97-AF65-F5344CB8AC3E}">
        <p14:creationId xmlns:p14="http://schemas.microsoft.com/office/powerpoint/2010/main" val="337460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91330922-5A1B-AEAE-D1AA-2BA8F65C015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6020202030204" pitchFamily="34" charset="0"/>
              </a:rPr>
              <a:t>Rotary International Vision Statement</a:t>
            </a:r>
          </a:p>
        </p:txBody>
      </p:sp>
      <p:pic>
        <p:nvPicPr>
          <p:cNvPr id="103427" name="Picture 2">
            <a:extLst>
              <a:ext uri="{FF2B5EF4-FFF2-40B4-BE49-F238E27FC236}">
                <a16:creationId xmlns:a16="http://schemas.microsoft.com/office/drawing/2014/main" id="{EF47EA00-578F-2AE3-B76A-F8C148EEAF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000" y="1064685"/>
            <a:ext cx="10998200" cy="579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7B82-2936-DA68-5F52-278629253D03}"/>
              </a:ext>
            </a:extLst>
          </p:cNvPr>
          <p:cNvSpPr>
            <a:spLocks noGrp="1"/>
          </p:cNvSpPr>
          <p:nvPr>
            <p:ph type="title"/>
          </p:nvPr>
        </p:nvSpPr>
        <p:spPr/>
        <p:txBody>
          <a:bodyPr/>
          <a:lstStyle/>
          <a:p>
            <a:r>
              <a:rPr lang="en-US" dirty="0"/>
              <a:t>What is the vision for your club?</a:t>
            </a:r>
          </a:p>
        </p:txBody>
      </p:sp>
      <p:sp>
        <p:nvSpPr>
          <p:cNvPr id="3" name="Content Placeholder 2">
            <a:extLst>
              <a:ext uri="{FF2B5EF4-FFF2-40B4-BE49-F238E27FC236}">
                <a16:creationId xmlns:a16="http://schemas.microsoft.com/office/drawing/2014/main" id="{0092D519-F2BC-8172-3148-7B3FEF51D246}"/>
              </a:ext>
            </a:extLst>
          </p:cNvPr>
          <p:cNvSpPr>
            <a:spLocks noGrp="1"/>
          </p:cNvSpPr>
          <p:nvPr>
            <p:ph idx="1"/>
          </p:nvPr>
        </p:nvSpPr>
        <p:spPr/>
        <p:txBody>
          <a:bodyPr/>
          <a:lstStyle/>
          <a:p>
            <a:r>
              <a:rPr lang="en-US" dirty="0"/>
              <a:t>Vibrant?</a:t>
            </a:r>
          </a:p>
          <a:p>
            <a:r>
              <a:rPr lang="en-US" dirty="0"/>
              <a:t>Growing?</a:t>
            </a:r>
          </a:p>
          <a:p>
            <a:r>
              <a:rPr lang="en-US" dirty="0"/>
              <a:t>Fellowship?</a:t>
            </a:r>
          </a:p>
          <a:p>
            <a:r>
              <a:rPr lang="en-US" dirty="0"/>
              <a:t>Good projects?</a:t>
            </a:r>
          </a:p>
          <a:p>
            <a:r>
              <a:rPr lang="en-US" dirty="0"/>
              <a:t>People of Action?</a:t>
            </a:r>
          </a:p>
        </p:txBody>
      </p:sp>
    </p:spTree>
    <p:extLst>
      <p:ext uri="{BB962C8B-B14F-4D97-AF65-F5344CB8AC3E}">
        <p14:creationId xmlns:p14="http://schemas.microsoft.com/office/powerpoint/2010/main" val="55474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BB29-AAD9-4C43-98D4-8075CEE57E29}"/>
              </a:ext>
            </a:extLst>
          </p:cNvPr>
          <p:cNvSpPr>
            <a:spLocks noGrp="1"/>
          </p:cNvSpPr>
          <p:nvPr>
            <p:ph type="title"/>
          </p:nvPr>
        </p:nvSpPr>
        <p:spPr/>
        <p:txBody>
          <a:bodyPr/>
          <a:lstStyle/>
          <a:p>
            <a:r>
              <a:rPr lang="en-US" dirty="0"/>
              <a:t>Purpose of the board</a:t>
            </a:r>
          </a:p>
        </p:txBody>
      </p:sp>
      <p:graphicFrame>
        <p:nvGraphicFramePr>
          <p:cNvPr id="6" name="Content Placeholder 2">
            <a:extLst>
              <a:ext uri="{FF2B5EF4-FFF2-40B4-BE49-F238E27FC236}">
                <a16:creationId xmlns:a16="http://schemas.microsoft.com/office/drawing/2014/main" id="{69F874EA-D43A-4709-B0E9-EC5172B940C7}"/>
              </a:ext>
            </a:extLst>
          </p:cNvPr>
          <p:cNvGraphicFramePr>
            <a:graphicFrameLocks noGrp="1"/>
          </p:cNvGraphicFramePr>
          <p:nvPr>
            <p:ph idx="1"/>
          </p:nvPr>
        </p:nvGraphicFramePr>
        <p:xfrm>
          <a:off x="380999" y="2142067"/>
          <a:ext cx="11506199" cy="403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71DA724-2FB6-4F60-B271-49342B28225A}"/>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33123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B004-822A-051A-26E8-9F561D5822D5}"/>
              </a:ext>
            </a:extLst>
          </p:cNvPr>
          <p:cNvSpPr>
            <a:spLocks noGrp="1"/>
          </p:cNvSpPr>
          <p:nvPr>
            <p:ph type="title"/>
          </p:nvPr>
        </p:nvSpPr>
        <p:spPr/>
        <p:txBody>
          <a:bodyPr/>
          <a:lstStyle/>
          <a:p>
            <a:r>
              <a:rPr lang="en-US" dirty="0"/>
              <a:t>Fiduciary Responsibility</a:t>
            </a:r>
          </a:p>
        </p:txBody>
      </p:sp>
      <p:sp>
        <p:nvSpPr>
          <p:cNvPr id="3" name="Content Placeholder 2">
            <a:extLst>
              <a:ext uri="{FF2B5EF4-FFF2-40B4-BE49-F238E27FC236}">
                <a16:creationId xmlns:a16="http://schemas.microsoft.com/office/drawing/2014/main" id="{D3903184-7113-7B7E-7C04-E65D3B401165}"/>
              </a:ext>
            </a:extLst>
          </p:cNvPr>
          <p:cNvSpPr>
            <a:spLocks noGrp="1"/>
          </p:cNvSpPr>
          <p:nvPr>
            <p:ph idx="1"/>
          </p:nvPr>
        </p:nvSpPr>
        <p:spPr/>
        <p:txBody>
          <a:bodyPr/>
          <a:lstStyle/>
          <a:p>
            <a:r>
              <a:rPr lang="en-US" dirty="0"/>
              <a:t>Financial Controls</a:t>
            </a:r>
          </a:p>
          <a:p>
            <a:pPr lvl="1"/>
            <a:r>
              <a:rPr lang="en-US" dirty="0"/>
              <a:t>Separation of duties</a:t>
            </a:r>
          </a:p>
          <a:p>
            <a:pPr lvl="1"/>
            <a:r>
              <a:rPr lang="en-US" dirty="0"/>
              <a:t>Filing tax reports on time (IRS and State General Excise Tax)</a:t>
            </a:r>
          </a:p>
          <a:p>
            <a:pPr lvl="1"/>
            <a:r>
              <a:rPr lang="en-US" dirty="0"/>
              <a:t>Pay bills on time</a:t>
            </a:r>
          </a:p>
          <a:p>
            <a:r>
              <a:rPr lang="en-US" dirty="0"/>
              <a:t>Youth Protection</a:t>
            </a:r>
          </a:p>
          <a:p>
            <a:r>
              <a:rPr lang="en-US" dirty="0"/>
              <a:t>Diversity, Equity and Inclusion</a:t>
            </a:r>
          </a:p>
          <a:p>
            <a:r>
              <a:rPr lang="en-US" dirty="0"/>
              <a:t>Harassment Policy</a:t>
            </a:r>
          </a:p>
          <a:p>
            <a:r>
              <a:rPr lang="en-US" dirty="0"/>
              <a:t>Stewardship of Grant Funds</a:t>
            </a:r>
          </a:p>
          <a:p>
            <a:r>
              <a:rPr lang="en-US" dirty="0"/>
              <a:t>Governing documents are your guides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6C4647A-754A-42FE-5D77-3C8FCC739C3D}"/>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140920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37B8-C60B-A1AF-9556-095CCCE2DC35}"/>
              </a:ext>
            </a:extLst>
          </p:cNvPr>
          <p:cNvSpPr>
            <a:spLocks noGrp="1"/>
          </p:cNvSpPr>
          <p:nvPr>
            <p:ph type="title"/>
          </p:nvPr>
        </p:nvSpPr>
        <p:spPr/>
        <p:txBody>
          <a:bodyPr/>
          <a:lstStyle/>
          <a:p>
            <a:r>
              <a:rPr lang="en-US" dirty="0"/>
              <a:t>Purpose of governing documents</a:t>
            </a:r>
          </a:p>
        </p:txBody>
      </p:sp>
      <p:sp>
        <p:nvSpPr>
          <p:cNvPr id="3" name="Content Placeholder 2">
            <a:extLst>
              <a:ext uri="{FF2B5EF4-FFF2-40B4-BE49-F238E27FC236}">
                <a16:creationId xmlns:a16="http://schemas.microsoft.com/office/drawing/2014/main" id="{4F2C1FB7-88AF-2293-F698-55BFBE3806D2}"/>
              </a:ext>
            </a:extLst>
          </p:cNvPr>
          <p:cNvSpPr>
            <a:spLocks noGrp="1"/>
          </p:cNvSpPr>
          <p:nvPr>
            <p:ph idx="1"/>
          </p:nvPr>
        </p:nvSpPr>
        <p:spPr/>
        <p:txBody>
          <a:bodyPr/>
          <a:lstStyle/>
          <a:p>
            <a:r>
              <a:rPr lang="en-US" dirty="0"/>
              <a:t>It is the “law” of the club</a:t>
            </a:r>
          </a:p>
          <a:p>
            <a:r>
              <a:rPr lang="en-US" dirty="0"/>
              <a:t>Explains the purpose and structure of the club</a:t>
            </a:r>
          </a:p>
          <a:p>
            <a:r>
              <a:rPr lang="en-US" dirty="0"/>
              <a:t>Contains fundamental principals </a:t>
            </a:r>
          </a:p>
          <a:p>
            <a:r>
              <a:rPr lang="en-US" dirty="0"/>
              <a:t>Provides consistency</a:t>
            </a:r>
          </a:p>
          <a:p>
            <a:endParaRPr lang="en-US" dirty="0"/>
          </a:p>
          <a:p>
            <a:r>
              <a:rPr lang="en-US" dirty="0"/>
              <a:t>Recommended Constitution and By-Laws can be found at: https://my.rotary.org/en/learning-reference/about-rotary/governance-documents</a:t>
            </a:r>
          </a:p>
          <a:p>
            <a:pPr lvl="1"/>
            <a:endParaRPr lang="en-US" dirty="0"/>
          </a:p>
          <a:p>
            <a:endParaRPr lang="en-US" dirty="0"/>
          </a:p>
        </p:txBody>
      </p:sp>
      <p:sp>
        <p:nvSpPr>
          <p:cNvPr id="4" name="Slide Number Placeholder 3">
            <a:extLst>
              <a:ext uri="{FF2B5EF4-FFF2-40B4-BE49-F238E27FC236}">
                <a16:creationId xmlns:a16="http://schemas.microsoft.com/office/drawing/2014/main" id="{34772AAF-6BE9-1455-369A-D3508420E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811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FF32-9487-45E2-B341-F7E211AC7BC5}"/>
              </a:ext>
            </a:extLst>
          </p:cNvPr>
          <p:cNvSpPr>
            <a:spLocks noGrp="1"/>
          </p:cNvSpPr>
          <p:nvPr>
            <p:ph type="title"/>
          </p:nvPr>
        </p:nvSpPr>
        <p:spPr/>
        <p:txBody>
          <a:bodyPr/>
          <a:lstStyle/>
          <a:p>
            <a:r>
              <a:rPr lang="en-US" dirty="0"/>
              <a:t>Club Constitution</a:t>
            </a:r>
          </a:p>
        </p:txBody>
      </p:sp>
      <p:sp>
        <p:nvSpPr>
          <p:cNvPr id="3" name="Content Placeholder 2">
            <a:extLst>
              <a:ext uri="{FF2B5EF4-FFF2-40B4-BE49-F238E27FC236}">
                <a16:creationId xmlns:a16="http://schemas.microsoft.com/office/drawing/2014/main" id="{AFF59ADA-9CA8-4E6C-B447-FEA350E8204A}"/>
              </a:ext>
            </a:extLst>
          </p:cNvPr>
          <p:cNvSpPr>
            <a:spLocks noGrp="1"/>
          </p:cNvSpPr>
          <p:nvPr>
            <p:ph idx="1"/>
          </p:nvPr>
        </p:nvSpPr>
        <p:spPr>
          <a:xfrm>
            <a:off x="522316" y="1938245"/>
            <a:ext cx="10982499" cy="4521351"/>
          </a:xfrm>
        </p:spPr>
        <p:txBody>
          <a:bodyPr>
            <a:normAutofit/>
          </a:bodyPr>
          <a:lstStyle/>
          <a:p>
            <a:pPr marL="0" indent="0">
              <a:buNone/>
            </a:pPr>
            <a:r>
              <a:rPr lang="en-US" dirty="0"/>
              <a:t>Article 11 Directors and Officers and Committees </a:t>
            </a:r>
          </a:p>
          <a:p>
            <a:r>
              <a:rPr lang="en-US" dirty="0"/>
              <a:t>Section 1 — Governing Body. The governing body of this club is the board, as provided in the bylaws. </a:t>
            </a:r>
          </a:p>
          <a:p>
            <a:endParaRPr lang="en-US" dirty="0"/>
          </a:p>
          <a:p>
            <a:r>
              <a:rPr lang="en-US" dirty="0"/>
              <a:t>Section 2 — Authority. The board has general control over all officers and committees and, for good cause, may declare any office vacant</a:t>
            </a:r>
          </a:p>
          <a:p>
            <a:endParaRPr lang="en-US" dirty="0"/>
          </a:p>
          <a:p>
            <a:r>
              <a:rPr lang="en-US" dirty="0"/>
              <a:t>Section 3 — Board Action Final. In all club matters, the decision of the board is final, subject only to an appeal to the club</a:t>
            </a:r>
          </a:p>
        </p:txBody>
      </p:sp>
      <p:sp>
        <p:nvSpPr>
          <p:cNvPr id="4" name="Slide Number Placeholder 3">
            <a:extLst>
              <a:ext uri="{FF2B5EF4-FFF2-40B4-BE49-F238E27FC236}">
                <a16:creationId xmlns:a16="http://schemas.microsoft.com/office/drawing/2014/main" id="{EED4FB1D-B8E1-484A-9A05-04B8EEFF4859}"/>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Tree>
    <p:extLst>
      <p:ext uri="{BB962C8B-B14F-4D97-AF65-F5344CB8AC3E}">
        <p14:creationId xmlns:p14="http://schemas.microsoft.com/office/powerpoint/2010/main" val="130759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3F3F-EEA7-7958-2AD6-E9FB03F0E6D9}"/>
              </a:ext>
            </a:extLst>
          </p:cNvPr>
          <p:cNvSpPr>
            <a:spLocks noGrp="1"/>
          </p:cNvSpPr>
          <p:nvPr>
            <p:ph type="title"/>
          </p:nvPr>
        </p:nvSpPr>
        <p:spPr/>
        <p:txBody>
          <a:bodyPr/>
          <a:lstStyle/>
          <a:p>
            <a:r>
              <a:rPr lang="en-US" dirty="0"/>
              <a:t>Constitution highlights</a:t>
            </a:r>
          </a:p>
        </p:txBody>
      </p:sp>
      <p:sp>
        <p:nvSpPr>
          <p:cNvPr id="3" name="Content Placeholder 2">
            <a:extLst>
              <a:ext uri="{FF2B5EF4-FFF2-40B4-BE49-F238E27FC236}">
                <a16:creationId xmlns:a16="http://schemas.microsoft.com/office/drawing/2014/main" id="{87571A47-DC23-0A85-CB20-30E0A91389BA}"/>
              </a:ext>
            </a:extLst>
          </p:cNvPr>
          <p:cNvSpPr>
            <a:spLocks noGrp="1"/>
          </p:cNvSpPr>
          <p:nvPr>
            <p:ph idx="1"/>
          </p:nvPr>
        </p:nvSpPr>
        <p:spPr/>
        <p:txBody>
          <a:bodyPr/>
          <a:lstStyle/>
          <a:p>
            <a:r>
              <a:rPr lang="en-US" dirty="0"/>
              <a:t>Meetings- hold regular meetings, at least twice monthly</a:t>
            </a:r>
          </a:p>
          <a:p>
            <a:r>
              <a:rPr lang="en-US" dirty="0"/>
              <a:t>The board may cancel up to four regular meetings a year for causes not listed (holiday, member death, epidemic, disaster, armed conflict) but may not cancel more than three consecutive meetings.</a:t>
            </a:r>
          </a:p>
          <a:p>
            <a:r>
              <a:rPr lang="en-US" dirty="0"/>
              <a:t>Annual meeting to elect officer before December 31</a:t>
            </a:r>
          </a:p>
          <a:p>
            <a:r>
              <a:rPr lang="en-US" dirty="0"/>
              <a:t>Board written minutes available within 60 days</a:t>
            </a:r>
          </a:p>
          <a:p>
            <a:r>
              <a:rPr lang="en-US" dirty="0"/>
              <a:t>Section 2 —Diverse Club Membership. This club’s membership should represent a cross section of the businesses, professions, occupations, and civic organizations in its community, including age, gender, and ethnic diversity.</a:t>
            </a:r>
          </a:p>
        </p:txBody>
      </p:sp>
      <p:sp>
        <p:nvSpPr>
          <p:cNvPr id="4" name="Slide Number Placeholder 3">
            <a:extLst>
              <a:ext uri="{FF2B5EF4-FFF2-40B4-BE49-F238E27FC236}">
                <a16:creationId xmlns:a16="http://schemas.microsoft.com/office/drawing/2014/main" id="{4CA5BD04-03E9-6206-EE70-A6883FC6D5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8512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C1E0-6BAD-BAB8-68AA-0FE64F7418A7}"/>
              </a:ext>
            </a:extLst>
          </p:cNvPr>
          <p:cNvSpPr>
            <a:spLocks noGrp="1"/>
          </p:cNvSpPr>
          <p:nvPr>
            <p:ph type="title"/>
          </p:nvPr>
        </p:nvSpPr>
        <p:spPr/>
        <p:txBody>
          <a:bodyPr/>
          <a:lstStyle/>
          <a:p>
            <a:r>
              <a:rPr lang="en-US" dirty="0"/>
              <a:t>By-Laws Highlights</a:t>
            </a:r>
          </a:p>
        </p:txBody>
      </p:sp>
      <p:sp>
        <p:nvSpPr>
          <p:cNvPr id="3" name="Content Placeholder 2">
            <a:extLst>
              <a:ext uri="{FF2B5EF4-FFF2-40B4-BE49-F238E27FC236}">
                <a16:creationId xmlns:a16="http://schemas.microsoft.com/office/drawing/2014/main" id="{995847BB-6839-3DCD-66DE-36A5BB08DC9B}"/>
              </a:ext>
            </a:extLst>
          </p:cNvPr>
          <p:cNvSpPr>
            <a:spLocks noGrp="1"/>
          </p:cNvSpPr>
          <p:nvPr>
            <p:ph idx="1"/>
          </p:nvPr>
        </p:nvSpPr>
        <p:spPr/>
        <p:txBody>
          <a:bodyPr/>
          <a:lstStyle/>
          <a:p>
            <a:pPr marL="0" marR="0" indent="0" fontAlgn="base">
              <a:spcBef>
                <a:spcPts val="0"/>
              </a:spcBef>
              <a:spcAft>
                <a:spcPts val="600"/>
              </a:spcAft>
              <a:buNone/>
            </a:pPr>
            <a:r>
              <a:rPr lang="en-US" sz="2800" b="1"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Article 10 Method of Electing Members</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1 — </a:t>
            </a:r>
            <a:r>
              <a:rPr lang="en-US" sz="2800" dirty="0">
                <a:effectLst/>
                <a:latin typeface="Georgia" panose="02040502050405020303" pitchFamily="18" charset="0"/>
                <a:ea typeface="Cambria" panose="02040503050406030204" pitchFamily="18" charset="0"/>
                <a:cs typeface="Calibri" panose="020F0502020204030204" pitchFamily="34" charset="0"/>
              </a:rPr>
              <a:t>A member proposes a candidate for membership to the board and/or the membership committee, or another club proposes one of its transferring or former members.</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2 </a:t>
            </a:r>
            <a:r>
              <a:rPr lang="en-US" sz="2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The board approves or rejects the candidate’s membership within 30 days and notifies the proposing member of its decision.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114300" marR="0" indent="-114300" fontAlgn="base">
              <a:spcBef>
                <a:spcPts val="0"/>
              </a:spcBef>
              <a:spcAft>
                <a:spcPts val="600"/>
              </a:spcAft>
            </a:pP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Section 3 </a:t>
            </a:r>
            <a:r>
              <a:rPr lang="en-US" sz="2800" dirty="0">
                <a:solidFill>
                  <a:srgbClr val="000000"/>
                </a:solidFill>
                <a:effectLst/>
                <a:latin typeface="Georgia" panose="02040502050405020303" pitchFamily="18" charset="0"/>
                <a:ea typeface="Cambria" panose="02040503050406030204" pitchFamily="18" charset="0"/>
                <a:cs typeface="Times New Roman" panose="02020603050405020304" pitchFamily="18" charset="0"/>
              </a:rPr>
              <a:t>—</a:t>
            </a:r>
            <a:r>
              <a:rPr lang="en-US" sz="2800" dirty="0">
                <a:solidFill>
                  <a:srgbClr val="000000"/>
                </a:solidFill>
                <a:effectLst/>
                <a:latin typeface="Georgia" panose="02040502050405020303" pitchFamily="18" charset="0"/>
                <a:ea typeface="Cambria" panose="02040503050406030204" pitchFamily="18" charset="0"/>
                <a:cs typeface="Calibri" panose="020F0502020204030204" pitchFamily="34" charset="0"/>
              </a:rPr>
              <a:t> If the board approves the candidate’s membership, the prospective member is invited to join the club.</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5052E16-B9B7-D620-344D-4D2B24393D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2983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5716</TotalTime>
  <Words>1304</Words>
  <Application>Microsoft Office PowerPoint</Application>
  <PresentationFormat>Widescreen</PresentationFormat>
  <Paragraphs>160</Paragraphs>
  <Slides>20</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Arial</vt:lpstr>
      <vt:lpstr>Arial Narrow</vt:lpstr>
      <vt:lpstr>Calibri</vt:lpstr>
      <vt:lpstr>Cambria</vt:lpstr>
      <vt:lpstr>Georgia</vt:lpstr>
      <vt:lpstr>Minion</vt:lpstr>
      <vt:lpstr>Minion Bold</vt:lpstr>
      <vt:lpstr>Times New Roman</vt:lpstr>
      <vt:lpstr>Wingdings 2</vt:lpstr>
      <vt:lpstr>Office Theme</vt:lpstr>
      <vt:lpstr>2_Custom Design</vt:lpstr>
      <vt:lpstr>3_Office Theme</vt:lpstr>
      <vt:lpstr>Custom Design</vt:lpstr>
      <vt:lpstr>Rotary club boards</vt:lpstr>
      <vt:lpstr>Rotary International Vision Statement</vt:lpstr>
      <vt:lpstr>What is the vision for your club?</vt:lpstr>
      <vt:lpstr>Purpose of the board</vt:lpstr>
      <vt:lpstr>Fiduciary Responsibility</vt:lpstr>
      <vt:lpstr>Purpose of governing documents</vt:lpstr>
      <vt:lpstr>Club Constitution</vt:lpstr>
      <vt:lpstr>Constitution highlights</vt:lpstr>
      <vt:lpstr>By-Laws Highlights</vt:lpstr>
      <vt:lpstr>The Four Elements of Effective Clubs</vt:lpstr>
      <vt:lpstr>Improve board performance</vt:lpstr>
      <vt:lpstr>Club Structure</vt:lpstr>
      <vt:lpstr>Club Committee Structure</vt:lpstr>
      <vt:lpstr>Tips for Good Board Meetings</vt:lpstr>
      <vt:lpstr>Rules of Procedure</vt:lpstr>
      <vt:lpstr>Prepare for the upcoming year</vt:lpstr>
      <vt:lpstr>Club Assemblies</vt:lpstr>
      <vt:lpstr>PowerPoint Presentation</vt:lpstr>
      <vt:lpstr>Rotary Learning Center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170</cp:revision>
  <cp:lastPrinted>2019-12-04T20:41:25Z</cp:lastPrinted>
  <dcterms:created xsi:type="dcterms:W3CDTF">2019-11-18T03:22:22Z</dcterms:created>
  <dcterms:modified xsi:type="dcterms:W3CDTF">2023-05-06T21:08:49Z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