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ags/tag2.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theme/theme5.xml" ContentType="application/vnd.openxmlformats-officedocument.theme+xml"/>
  <Override PartName="/ppt/tags/tag3.xml" ContentType="application/vnd.openxmlformats-officedocument.presentationml.tags+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 id="2147483714" r:id="rId3"/>
    <p:sldMasterId id="2147483723" r:id="rId4"/>
    <p:sldMasterId id="2147483741" r:id="rId5"/>
    <p:sldMasterId id="2147483743" r:id="rId6"/>
  </p:sldMasterIdLst>
  <p:notesMasterIdLst>
    <p:notesMasterId r:id="rId24"/>
  </p:notesMasterIdLst>
  <p:sldIdLst>
    <p:sldId id="330" r:id="rId7"/>
    <p:sldId id="258" r:id="rId8"/>
    <p:sldId id="516" r:id="rId9"/>
    <p:sldId id="372" r:id="rId10"/>
    <p:sldId id="513" r:id="rId11"/>
    <p:sldId id="509" r:id="rId12"/>
    <p:sldId id="346" r:id="rId13"/>
    <p:sldId id="452" r:id="rId14"/>
    <p:sldId id="507" r:id="rId15"/>
    <p:sldId id="506" r:id="rId16"/>
    <p:sldId id="505" r:id="rId17"/>
    <p:sldId id="344" r:id="rId18"/>
    <p:sldId id="514" r:id="rId19"/>
    <p:sldId id="512" r:id="rId20"/>
    <p:sldId id="515" r:id="rId21"/>
    <p:sldId id="275" r:id="rId22"/>
    <p:sldId id="310" r:id="rId23"/>
  </p:sldIdLst>
  <p:sldSz cx="12192000" cy="6858000"/>
  <p:notesSz cx="6858000" cy="9144000"/>
  <p:custDataLst>
    <p:tags r:id="rId2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32"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595D"/>
    <a:srgbClr val="FFFFFF"/>
    <a:srgbClr val="D9185C"/>
    <a:srgbClr val="06B4E6"/>
    <a:srgbClr val="15458F"/>
    <a:srgbClr val="DA1A5A"/>
    <a:srgbClr val="00B4E6"/>
    <a:srgbClr val="00B4E7"/>
    <a:srgbClr val="16468F"/>
    <a:srgbClr val="1744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31" autoAdjust="0"/>
    <p:restoredTop sz="97866" autoAdjust="0"/>
  </p:normalViewPr>
  <p:slideViewPr>
    <p:cSldViewPr snapToGrid="0" showGuides="1">
      <p:cViewPr varScale="1">
        <p:scale>
          <a:sx n="106" d="100"/>
          <a:sy n="106" d="100"/>
        </p:scale>
        <p:origin x="624" y="78"/>
      </p:cViewPr>
      <p:guideLst>
        <p:guide orient="horz" pos="2632"/>
        <p:guide pos="3840"/>
      </p:guideLst>
    </p:cSldViewPr>
  </p:slideViewPr>
  <p:outlineViewPr>
    <p:cViewPr>
      <p:scale>
        <a:sx n="33" d="100"/>
        <a:sy n="33" d="100"/>
      </p:scale>
      <p:origin x="0" y="-2064"/>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50" d="100"/>
          <a:sy n="50" d="100"/>
        </p:scale>
        <p:origin x="2640" y="2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69E1D0-3ED6-43BF-A1EB-47C832A5F8D9}"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6EB83CC9-0B59-4CA1-BB74-D47BDEB59833}">
      <dgm:prSet/>
      <dgm:spPr/>
      <dgm:t>
        <a:bodyPr/>
        <a:lstStyle/>
        <a:p>
          <a:pPr>
            <a:lnSpc>
              <a:spcPct val="100000"/>
            </a:lnSpc>
          </a:pPr>
          <a:r>
            <a:rPr lang="en-US"/>
            <a:t>Provide guidance for the club to thrive</a:t>
          </a:r>
        </a:p>
      </dgm:t>
    </dgm:pt>
    <dgm:pt modelId="{F0B497A6-5E43-4016-B90F-6B323EE29E02}" type="parTrans" cxnId="{14B7F375-DAE2-4088-B179-72D217F0B0F9}">
      <dgm:prSet/>
      <dgm:spPr/>
      <dgm:t>
        <a:bodyPr/>
        <a:lstStyle/>
        <a:p>
          <a:endParaRPr lang="en-US"/>
        </a:p>
      </dgm:t>
    </dgm:pt>
    <dgm:pt modelId="{E0319FFE-2EE5-41AE-9E36-EC245E1A6D6D}" type="sibTrans" cxnId="{14B7F375-DAE2-4088-B179-72D217F0B0F9}">
      <dgm:prSet/>
      <dgm:spPr/>
      <dgm:t>
        <a:bodyPr/>
        <a:lstStyle/>
        <a:p>
          <a:pPr>
            <a:lnSpc>
              <a:spcPct val="100000"/>
            </a:lnSpc>
          </a:pPr>
          <a:endParaRPr lang="en-US"/>
        </a:p>
      </dgm:t>
    </dgm:pt>
    <dgm:pt modelId="{FC69775B-638F-4FAF-95B2-566A2CF3F21D}">
      <dgm:prSet/>
      <dgm:spPr/>
      <dgm:t>
        <a:bodyPr/>
        <a:lstStyle/>
        <a:p>
          <a:pPr>
            <a:lnSpc>
              <a:spcPct val="100000"/>
            </a:lnSpc>
          </a:pPr>
          <a:r>
            <a:rPr lang="en-US"/>
            <a:t>Connect people to each other, to the community and to Rotary International</a:t>
          </a:r>
        </a:p>
      </dgm:t>
    </dgm:pt>
    <dgm:pt modelId="{81EDBF99-58B1-4370-8B6D-61C2A36022C6}" type="parTrans" cxnId="{74A02BEB-78EA-4CE7-ACED-B740932DED4B}">
      <dgm:prSet/>
      <dgm:spPr/>
      <dgm:t>
        <a:bodyPr/>
        <a:lstStyle/>
        <a:p>
          <a:endParaRPr lang="en-US"/>
        </a:p>
      </dgm:t>
    </dgm:pt>
    <dgm:pt modelId="{568849ED-DC61-4880-85A3-375BDF5FE1E2}" type="sibTrans" cxnId="{74A02BEB-78EA-4CE7-ACED-B740932DED4B}">
      <dgm:prSet/>
      <dgm:spPr/>
      <dgm:t>
        <a:bodyPr/>
        <a:lstStyle/>
        <a:p>
          <a:pPr>
            <a:lnSpc>
              <a:spcPct val="100000"/>
            </a:lnSpc>
          </a:pPr>
          <a:endParaRPr lang="en-US"/>
        </a:p>
      </dgm:t>
    </dgm:pt>
    <dgm:pt modelId="{9E1D4175-E160-479B-8F96-CDEFF3D031AB}">
      <dgm:prSet/>
      <dgm:spPr/>
      <dgm:t>
        <a:bodyPr/>
        <a:lstStyle/>
        <a:p>
          <a:pPr>
            <a:lnSpc>
              <a:spcPct val="100000"/>
            </a:lnSpc>
          </a:pPr>
          <a:r>
            <a:rPr lang="en-US"/>
            <a:t>Is responsible for overseeing the general direction of the club</a:t>
          </a:r>
        </a:p>
      </dgm:t>
    </dgm:pt>
    <dgm:pt modelId="{E43EEE6A-8393-4B3F-B72A-D13F941E17AB}" type="parTrans" cxnId="{8F223A59-9045-48EB-986B-4E0AB1ECC4DE}">
      <dgm:prSet/>
      <dgm:spPr/>
      <dgm:t>
        <a:bodyPr/>
        <a:lstStyle/>
        <a:p>
          <a:endParaRPr lang="en-US"/>
        </a:p>
      </dgm:t>
    </dgm:pt>
    <dgm:pt modelId="{6195921F-A2C4-4344-972D-D142B790E4F1}" type="sibTrans" cxnId="{8F223A59-9045-48EB-986B-4E0AB1ECC4DE}">
      <dgm:prSet/>
      <dgm:spPr/>
      <dgm:t>
        <a:bodyPr/>
        <a:lstStyle/>
        <a:p>
          <a:pPr>
            <a:lnSpc>
              <a:spcPct val="100000"/>
            </a:lnSpc>
          </a:pPr>
          <a:endParaRPr lang="en-US"/>
        </a:p>
      </dgm:t>
    </dgm:pt>
    <dgm:pt modelId="{C579AAA8-E30C-4743-8DAE-8C5D911CD23A}">
      <dgm:prSet/>
      <dgm:spPr/>
      <dgm:t>
        <a:bodyPr/>
        <a:lstStyle/>
        <a:p>
          <a:pPr>
            <a:lnSpc>
              <a:spcPct val="100000"/>
            </a:lnSpc>
          </a:pPr>
          <a:r>
            <a:rPr lang="en-US"/>
            <a:t>Represents the interests of the members</a:t>
          </a:r>
        </a:p>
      </dgm:t>
    </dgm:pt>
    <dgm:pt modelId="{C0EA71D9-A361-40E1-B50D-055C537B3241}" type="parTrans" cxnId="{6DABCFC6-F9E1-468B-82BF-68478B580F1F}">
      <dgm:prSet/>
      <dgm:spPr/>
      <dgm:t>
        <a:bodyPr/>
        <a:lstStyle/>
        <a:p>
          <a:endParaRPr lang="en-US"/>
        </a:p>
      </dgm:t>
    </dgm:pt>
    <dgm:pt modelId="{92C3DB1B-DF18-4C6E-85E8-CA08239E68AF}" type="sibTrans" cxnId="{6DABCFC6-F9E1-468B-82BF-68478B580F1F}">
      <dgm:prSet/>
      <dgm:spPr/>
      <dgm:t>
        <a:bodyPr/>
        <a:lstStyle/>
        <a:p>
          <a:endParaRPr lang="en-US"/>
        </a:p>
      </dgm:t>
    </dgm:pt>
    <dgm:pt modelId="{A6D7F00D-513D-48A5-BFD2-5FB46C0EDEF9}" type="pres">
      <dgm:prSet presAssocID="{DE69E1D0-3ED6-43BF-A1EB-47C832A5F8D9}" presName="root" presStyleCnt="0">
        <dgm:presLayoutVars>
          <dgm:dir/>
          <dgm:resizeHandles val="exact"/>
        </dgm:presLayoutVars>
      </dgm:prSet>
      <dgm:spPr/>
    </dgm:pt>
    <dgm:pt modelId="{88722BCF-A108-458B-857C-6E15328E695E}" type="pres">
      <dgm:prSet presAssocID="{DE69E1D0-3ED6-43BF-A1EB-47C832A5F8D9}" presName="container" presStyleCnt="0">
        <dgm:presLayoutVars>
          <dgm:dir/>
          <dgm:resizeHandles val="exact"/>
        </dgm:presLayoutVars>
      </dgm:prSet>
      <dgm:spPr/>
    </dgm:pt>
    <dgm:pt modelId="{16EE4F99-02FC-4F0F-89CA-E45020B08BAB}" type="pres">
      <dgm:prSet presAssocID="{6EB83CC9-0B59-4CA1-BB74-D47BDEB59833}" presName="compNode" presStyleCnt="0"/>
      <dgm:spPr/>
    </dgm:pt>
    <dgm:pt modelId="{4A24ECF1-368A-442F-B20F-037B39DD78EF}" type="pres">
      <dgm:prSet presAssocID="{6EB83CC9-0B59-4CA1-BB74-D47BDEB59833}" presName="iconBgRect" presStyleLbl="bgShp" presStyleIdx="0" presStyleCnt="4"/>
      <dgm:spPr/>
    </dgm:pt>
    <dgm:pt modelId="{92A4DB99-B5DB-4471-9563-84F3EFCCC9B4}" type="pres">
      <dgm:prSet presAssocID="{6EB83CC9-0B59-4CA1-BB74-D47BDEB59833}"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andshake"/>
        </a:ext>
      </dgm:extLst>
    </dgm:pt>
    <dgm:pt modelId="{5E339933-2A08-44B0-B398-7EBCDA74D57D}" type="pres">
      <dgm:prSet presAssocID="{6EB83CC9-0B59-4CA1-BB74-D47BDEB59833}" presName="spaceRect" presStyleCnt="0"/>
      <dgm:spPr/>
    </dgm:pt>
    <dgm:pt modelId="{9DFAECBA-8189-4EFC-A038-A771B8784880}" type="pres">
      <dgm:prSet presAssocID="{6EB83CC9-0B59-4CA1-BB74-D47BDEB59833}" presName="textRect" presStyleLbl="revTx" presStyleIdx="0" presStyleCnt="4">
        <dgm:presLayoutVars>
          <dgm:chMax val="1"/>
          <dgm:chPref val="1"/>
        </dgm:presLayoutVars>
      </dgm:prSet>
      <dgm:spPr/>
    </dgm:pt>
    <dgm:pt modelId="{32A2EDC6-7C1F-434B-A8CC-F037F24F630B}" type="pres">
      <dgm:prSet presAssocID="{E0319FFE-2EE5-41AE-9E36-EC245E1A6D6D}" presName="sibTrans" presStyleLbl="sibTrans2D1" presStyleIdx="0" presStyleCnt="0"/>
      <dgm:spPr/>
    </dgm:pt>
    <dgm:pt modelId="{5D34620A-6096-487C-889E-25635A4E443E}" type="pres">
      <dgm:prSet presAssocID="{FC69775B-638F-4FAF-95B2-566A2CF3F21D}" presName="compNode" presStyleCnt="0"/>
      <dgm:spPr/>
    </dgm:pt>
    <dgm:pt modelId="{3AD413FE-1836-4479-AE6F-A6C3D9FF1C06}" type="pres">
      <dgm:prSet presAssocID="{FC69775B-638F-4FAF-95B2-566A2CF3F21D}" presName="iconBgRect" presStyleLbl="bgShp" presStyleIdx="1" presStyleCnt="4"/>
      <dgm:spPr/>
    </dgm:pt>
    <dgm:pt modelId="{22F1192E-F0F6-4407-B060-883DBC1365E4}" type="pres">
      <dgm:prSet presAssocID="{FC69775B-638F-4FAF-95B2-566A2CF3F21D}"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onnections"/>
        </a:ext>
      </dgm:extLst>
    </dgm:pt>
    <dgm:pt modelId="{35EA8479-EB04-4517-AF9F-A81108FDF635}" type="pres">
      <dgm:prSet presAssocID="{FC69775B-638F-4FAF-95B2-566A2CF3F21D}" presName="spaceRect" presStyleCnt="0"/>
      <dgm:spPr/>
    </dgm:pt>
    <dgm:pt modelId="{B97C3A60-E2BF-4FFD-A57E-1D1261C81927}" type="pres">
      <dgm:prSet presAssocID="{FC69775B-638F-4FAF-95B2-566A2CF3F21D}" presName="textRect" presStyleLbl="revTx" presStyleIdx="1" presStyleCnt="4">
        <dgm:presLayoutVars>
          <dgm:chMax val="1"/>
          <dgm:chPref val="1"/>
        </dgm:presLayoutVars>
      </dgm:prSet>
      <dgm:spPr/>
    </dgm:pt>
    <dgm:pt modelId="{4E635973-B5C8-4BDC-A96A-CD63AAC9926C}" type="pres">
      <dgm:prSet presAssocID="{568849ED-DC61-4880-85A3-375BDF5FE1E2}" presName="sibTrans" presStyleLbl="sibTrans2D1" presStyleIdx="0" presStyleCnt="0"/>
      <dgm:spPr/>
    </dgm:pt>
    <dgm:pt modelId="{A1940403-7CCE-42FC-8D44-2C503C612F14}" type="pres">
      <dgm:prSet presAssocID="{9E1D4175-E160-479B-8F96-CDEFF3D031AB}" presName="compNode" presStyleCnt="0"/>
      <dgm:spPr/>
    </dgm:pt>
    <dgm:pt modelId="{ECE24771-66E6-4276-9C44-D6C31A123CE3}" type="pres">
      <dgm:prSet presAssocID="{9E1D4175-E160-479B-8F96-CDEFF3D031AB}" presName="iconBgRect" presStyleLbl="bgShp" presStyleIdx="2" presStyleCnt="4"/>
      <dgm:spPr/>
    </dgm:pt>
    <dgm:pt modelId="{925D9254-EEE4-4F8C-B4D3-9F23C7666072}" type="pres">
      <dgm:prSet presAssocID="{9E1D4175-E160-479B-8F96-CDEFF3D031AB}"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User"/>
        </a:ext>
      </dgm:extLst>
    </dgm:pt>
    <dgm:pt modelId="{C313B4AE-11E7-4FC8-B1F5-D54D8B3EA60D}" type="pres">
      <dgm:prSet presAssocID="{9E1D4175-E160-479B-8F96-CDEFF3D031AB}" presName="spaceRect" presStyleCnt="0"/>
      <dgm:spPr/>
    </dgm:pt>
    <dgm:pt modelId="{AEB43CE1-1BB4-4C5F-BFD5-891061F4B8DA}" type="pres">
      <dgm:prSet presAssocID="{9E1D4175-E160-479B-8F96-CDEFF3D031AB}" presName="textRect" presStyleLbl="revTx" presStyleIdx="2" presStyleCnt="4">
        <dgm:presLayoutVars>
          <dgm:chMax val="1"/>
          <dgm:chPref val="1"/>
        </dgm:presLayoutVars>
      </dgm:prSet>
      <dgm:spPr/>
    </dgm:pt>
    <dgm:pt modelId="{AB051F3D-C244-4AC8-8E6E-1E142E43BCE0}" type="pres">
      <dgm:prSet presAssocID="{6195921F-A2C4-4344-972D-D142B790E4F1}" presName="sibTrans" presStyleLbl="sibTrans2D1" presStyleIdx="0" presStyleCnt="0"/>
      <dgm:spPr/>
    </dgm:pt>
    <dgm:pt modelId="{2402D377-06DC-4B95-9ABE-5DFD6CCD2ECE}" type="pres">
      <dgm:prSet presAssocID="{C579AAA8-E30C-4743-8DAE-8C5D911CD23A}" presName="compNode" presStyleCnt="0"/>
      <dgm:spPr/>
    </dgm:pt>
    <dgm:pt modelId="{E7745D62-191A-4EF3-9C9C-2DF658A8F0DA}" type="pres">
      <dgm:prSet presAssocID="{C579AAA8-E30C-4743-8DAE-8C5D911CD23A}" presName="iconBgRect" presStyleLbl="bgShp" presStyleIdx="3" presStyleCnt="4"/>
      <dgm:spPr/>
    </dgm:pt>
    <dgm:pt modelId="{4EAE8514-A72B-47EC-8826-0DE9DFFE4B7F}" type="pres">
      <dgm:prSet presAssocID="{C579AAA8-E30C-4743-8DAE-8C5D911CD23A}"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Users"/>
        </a:ext>
      </dgm:extLst>
    </dgm:pt>
    <dgm:pt modelId="{20738155-BBB1-441A-A8B2-AB6F73FA6D78}" type="pres">
      <dgm:prSet presAssocID="{C579AAA8-E30C-4743-8DAE-8C5D911CD23A}" presName="spaceRect" presStyleCnt="0"/>
      <dgm:spPr/>
    </dgm:pt>
    <dgm:pt modelId="{523DB4A2-82BB-4CCB-BDCD-37019FC2B19F}" type="pres">
      <dgm:prSet presAssocID="{C579AAA8-E30C-4743-8DAE-8C5D911CD23A}" presName="textRect" presStyleLbl="revTx" presStyleIdx="3" presStyleCnt="4">
        <dgm:presLayoutVars>
          <dgm:chMax val="1"/>
          <dgm:chPref val="1"/>
        </dgm:presLayoutVars>
      </dgm:prSet>
      <dgm:spPr/>
    </dgm:pt>
  </dgm:ptLst>
  <dgm:cxnLst>
    <dgm:cxn modelId="{4DF5A271-936D-4F97-AAD3-D6CBAE5E481E}" type="presOf" srcId="{E0319FFE-2EE5-41AE-9E36-EC245E1A6D6D}" destId="{32A2EDC6-7C1F-434B-A8CC-F037F24F630B}" srcOrd="0" destOrd="0" presId="urn:microsoft.com/office/officeart/2018/2/layout/IconCircleList"/>
    <dgm:cxn modelId="{2E1AD451-B553-4217-9B69-10B86522AE62}" type="presOf" srcId="{9E1D4175-E160-479B-8F96-CDEFF3D031AB}" destId="{AEB43CE1-1BB4-4C5F-BFD5-891061F4B8DA}" srcOrd="0" destOrd="0" presId="urn:microsoft.com/office/officeart/2018/2/layout/IconCircleList"/>
    <dgm:cxn modelId="{14B7F375-DAE2-4088-B179-72D217F0B0F9}" srcId="{DE69E1D0-3ED6-43BF-A1EB-47C832A5F8D9}" destId="{6EB83CC9-0B59-4CA1-BB74-D47BDEB59833}" srcOrd="0" destOrd="0" parTransId="{F0B497A6-5E43-4016-B90F-6B323EE29E02}" sibTransId="{E0319FFE-2EE5-41AE-9E36-EC245E1A6D6D}"/>
    <dgm:cxn modelId="{8F223A59-9045-48EB-986B-4E0AB1ECC4DE}" srcId="{DE69E1D0-3ED6-43BF-A1EB-47C832A5F8D9}" destId="{9E1D4175-E160-479B-8F96-CDEFF3D031AB}" srcOrd="2" destOrd="0" parTransId="{E43EEE6A-8393-4B3F-B72A-D13F941E17AB}" sibTransId="{6195921F-A2C4-4344-972D-D142B790E4F1}"/>
    <dgm:cxn modelId="{B22B02B5-766C-4555-8987-DE9122501BCC}" type="presOf" srcId="{6195921F-A2C4-4344-972D-D142B790E4F1}" destId="{AB051F3D-C244-4AC8-8E6E-1E142E43BCE0}" srcOrd="0" destOrd="0" presId="urn:microsoft.com/office/officeart/2018/2/layout/IconCircleList"/>
    <dgm:cxn modelId="{811E26BD-9046-40D1-94BF-59AA166FE5F5}" type="presOf" srcId="{FC69775B-638F-4FAF-95B2-566A2CF3F21D}" destId="{B97C3A60-E2BF-4FFD-A57E-1D1261C81927}" srcOrd="0" destOrd="0" presId="urn:microsoft.com/office/officeart/2018/2/layout/IconCircleList"/>
    <dgm:cxn modelId="{6DABCFC6-F9E1-468B-82BF-68478B580F1F}" srcId="{DE69E1D0-3ED6-43BF-A1EB-47C832A5F8D9}" destId="{C579AAA8-E30C-4743-8DAE-8C5D911CD23A}" srcOrd="3" destOrd="0" parTransId="{C0EA71D9-A361-40E1-B50D-055C537B3241}" sibTransId="{92C3DB1B-DF18-4C6E-85E8-CA08239E68AF}"/>
    <dgm:cxn modelId="{A6E7E6D6-F77D-41ED-BA5B-24B750C22978}" type="presOf" srcId="{C579AAA8-E30C-4743-8DAE-8C5D911CD23A}" destId="{523DB4A2-82BB-4CCB-BDCD-37019FC2B19F}" srcOrd="0" destOrd="0" presId="urn:microsoft.com/office/officeart/2018/2/layout/IconCircleList"/>
    <dgm:cxn modelId="{562A9FEA-AE6D-404F-8E9D-6ADEE80FF1BA}" type="presOf" srcId="{568849ED-DC61-4880-85A3-375BDF5FE1E2}" destId="{4E635973-B5C8-4BDC-A96A-CD63AAC9926C}" srcOrd="0" destOrd="0" presId="urn:microsoft.com/office/officeart/2018/2/layout/IconCircleList"/>
    <dgm:cxn modelId="{74A02BEB-78EA-4CE7-ACED-B740932DED4B}" srcId="{DE69E1D0-3ED6-43BF-A1EB-47C832A5F8D9}" destId="{FC69775B-638F-4FAF-95B2-566A2CF3F21D}" srcOrd="1" destOrd="0" parTransId="{81EDBF99-58B1-4370-8B6D-61C2A36022C6}" sibTransId="{568849ED-DC61-4880-85A3-375BDF5FE1E2}"/>
    <dgm:cxn modelId="{CAFC19F2-1CD5-4B32-9D66-E9A9CAA4FFAC}" type="presOf" srcId="{DE69E1D0-3ED6-43BF-A1EB-47C832A5F8D9}" destId="{A6D7F00D-513D-48A5-BFD2-5FB46C0EDEF9}" srcOrd="0" destOrd="0" presId="urn:microsoft.com/office/officeart/2018/2/layout/IconCircleList"/>
    <dgm:cxn modelId="{DEBBFFF3-59CB-4C2E-A7A7-6B240C3AE85E}" type="presOf" srcId="{6EB83CC9-0B59-4CA1-BB74-D47BDEB59833}" destId="{9DFAECBA-8189-4EFC-A038-A771B8784880}" srcOrd="0" destOrd="0" presId="urn:microsoft.com/office/officeart/2018/2/layout/IconCircleList"/>
    <dgm:cxn modelId="{70C66E47-55B5-43AC-9F11-40EF36014A1A}" type="presParOf" srcId="{A6D7F00D-513D-48A5-BFD2-5FB46C0EDEF9}" destId="{88722BCF-A108-458B-857C-6E15328E695E}" srcOrd="0" destOrd="0" presId="urn:microsoft.com/office/officeart/2018/2/layout/IconCircleList"/>
    <dgm:cxn modelId="{5CD4AC27-126F-4F42-BA15-F2676B28FAE1}" type="presParOf" srcId="{88722BCF-A108-458B-857C-6E15328E695E}" destId="{16EE4F99-02FC-4F0F-89CA-E45020B08BAB}" srcOrd="0" destOrd="0" presId="urn:microsoft.com/office/officeart/2018/2/layout/IconCircleList"/>
    <dgm:cxn modelId="{DDA4D2F1-5913-4E36-93D3-1DECF28815F1}" type="presParOf" srcId="{16EE4F99-02FC-4F0F-89CA-E45020B08BAB}" destId="{4A24ECF1-368A-442F-B20F-037B39DD78EF}" srcOrd="0" destOrd="0" presId="urn:microsoft.com/office/officeart/2018/2/layout/IconCircleList"/>
    <dgm:cxn modelId="{839C0B97-7FA8-491E-BA9A-96DD8FED933B}" type="presParOf" srcId="{16EE4F99-02FC-4F0F-89CA-E45020B08BAB}" destId="{92A4DB99-B5DB-4471-9563-84F3EFCCC9B4}" srcOrd="1" destOrd="0" presId="urn:microsoft.com/office/officeart/2018/2/layout/IconCircleList"/>
    <dgm:cxn modelId="{59EDAE02-D319-4F1F-809D-F49FAF89C0AE}" type="presParOf" srcId="{16EE4F99-02FC-4F0F-89CA-E45020B08BAB}" destId="{5E339933-2A08-44B0-B398-7EBCDA74D57D}" srcOrd="2" destOrd="0" presId="urn:microsoft.com/office/officeart/2018/2/layout/IconCircleList"/>
    <dgm:cxn modelId="{880249D5-6D36-46D9-9251-51488AEFBD0B}" type="presParOf" srcId="{16EE4F99-02FC-4F0F-89CA-E45020B08BAB}" destId="{9DFAECBA-8189-4EFC-A038-A771B8784880}" srcOrd="3" destOrd="0" presId="urn:microsoft.com/office/officeart/2018/2/layout/IconCircleList"/>
    <dgm:cxn modelId="{073C6BBD-65ED-4CD8-8CBC-AB7373FC5513}" type="presParOf" srcId="{88722BCF-A108-458B-857C-6E15328E695E}" destId="{32A2EDC6-7C1F-434B-A8CC-F037F24F630B}" srcOrd="1" destOrd="0" presId="urn:microsoft.com/office/officeart/2018/2/layout/IconCircleList"/>
    <dgm:cxn modelId="{3997B873-D959-47A2-AAA9-83005AFE8F40}" type="presParOf" srcId="{88722BCF-A108-458B-857C-6E15328E695E}" destId="{5D34620A-6096-487C-889E-25635A4E443E}" srcOrd="2" destOrd="0" presId="urn:microsoft.com/office/officeart/2018/2/layout/IconCircleList"/>
    <dgm:cxn modelId="{0F04849B-9748-4792-A001-A0A4E124C1AE}" type="presParOf" srcId="{5D34620A-6096-487C-889E-25635A4E443E}" destId="{3AD413FE-1836-4479-AE6F-A6C3D9FF1C06}" srcOrd="0" destOrd="0" presId="urn:microsoft.com/office/officeart/2018/2/layout/IconCircleList"/>
    <dgm:cxn modelId="{78C55741-9559-4B2A-A055-EEC391E53062}" type="presParOf" srcId="{5D34620A-6096-487C-889E-25635A4E443E}" destId="{22F1192E-F0F6-4407-B060-883DBC1365E4}" srcOrd="1" destOrd="0" presId="urn:microsoft.com/office/officeart/2018/2/layout/IconCircleList"/>
    <dgm:cxn modelId="{5A8DDC90-469E-494C-9770-1A8F9CAEFDBE}" type="presParOf" srcId="{5D34620A-6096-487C-889E-25635A4E443E}" destId="{35EA8479-EB04-4517-AF9F-A81108FDF635}" srcOrd="2" destOrd="0" presId="urn:microsoft.com/office/officeart/2018/2/layout/IconCircleList"/>
    <dgm:cxn modelId="{6235A4EB-778B-46E9-9806-6EB982836722}" type="presParOf" srcId="{5D34620A-6096-487C-889E-25635A4E443E}" destId="{B97C3A60-E2BF-4FFD-A57E-1D1261C81927}" srcOrd="3" destOrd="0" presId="urn:microsoft.com/office/officeart/2018/2/layout/IconCircleList"/>
    <dgm:cxn modelId="{A73E9545-2DD9-443B-B01D-792C74F1F6CD}" type="presParOf" srcId="{88722BCF-A108-458B-857C-6E15328E695E}" destId="{4E635973-B5C8-4BDC-A96A-CD63AAC9926C}" srcOrd="3" destOrd="0" presId="urn:microsoft.com/office/officeart/2018/2/layout/IconCircleList"/>
    <dgm:cxn modelId="{0A403DF5-1911-40DD-AF73-5591994E02DA}" type="presParOf" srcId="{88722BCF-A108-458B-857C-6E15328E695E}" destId="{A1940403-7CCE-42FC-8D44-2C503C612F14}" srcOrd="4" destOrd="0" presId="urn:microsoft.com/office/officeart/2018/2/layout/IconCircleList"/>
    <dgm:cxn modelId="{43B45433-AA06-4195-A03A-25AA8DABCD86}" type="presParOf" srcId="{A1940403-7CCE-42FC-8D44-2C503C612F14}" destId="{ECE24771-66E6-4276-9C44-D6C31A123CE3}" srcOrd="0" destOrd="0" presId="urn:microsoft.com/office/officeart/2018/2/layout/IconCircleList"/>
    <dgm:cxn modelId="{11A8A1F0-DE9E-4502-BAE9-4881A1519D3A}" type="presParOf" srcId="{A1940403-7CCE-42FC-8D44-2C503C612F14}" destId="{925D9254-EEE4-4F8C-B4D3-9F23C7666072}" srcOrd="1" destOrd="0" presId="urn:microsoft.com/office/officeart/2018/2/layout/IconCircleList"/>
    <dgm:cxn modelId="{E2D0A59E-EA7C-4B01-B1EF-70C07AF18A8A}" type="presParOf" srcId="{A1940403-7CCE-42FC-8D44-2C503C612F14}" destId="{C313B4AE-11E7-4FC8-B1F5-D54D8B3EA60D}" srcOrd="2" destOrd="0" presId="urn:microsoft.com/office/officeart/2018/2/layout/IconCircleList"/>
    <dgm:cxn modelId="{6B692F9B-F0FF-430F-8CE9-46E627CF0875}" type="presParOf" srcId="{A1940403-7CCE-42FC-8D44-2C503C612F14}" destId="{AEB43CE1-1BB4-4C5F-BFD5-891061F4B8DA}" srcOrd="3" destOrd="0" presId="urn:microsoft.com/office/officeart/2018/2/layout/IconCircleList"/>
    <dgm:cxn modelId="{CDB88020-6258-4DFE-85D0-0E0476D810C8}" type="presParOf" srcId="{88722BCF-A108-458B-857C-6E15328E695E}" destId="{AB051F3D-C244-4AC8-8E6E-1E142E43BCE0}" srcOrd="5" destOrd="0" presId="urn:microsoft.com/office/officeart/2018/2/layout/IconCircleList"/>
    <dgm:cxn modelId="{55157CFC-497B-464B-BB6F-F96C51D20E71}" type="presParOf" srcId="{88722BCF-A108-458B-857C-6E15328E695E}" destId="{2402D377-06DC-4B95-9ABE-5DFD6CCD2ECE}" srcOrd="6" destOrd="0" presId="urn:microsoft.com/office/officeart/2018/2/layout/IconCircleList"/>
    <dgm:cxn modelId="{8840C2B2-A100-44F8-BC01-AD456BB8922D}" type="presParOf" srcId="{2402D377-06DC-4B95-9ABE-5DFD6CCD2ECE}" destId="{E7745D62-191A-4EF3-9C9C-2DF658A8F0DA}" srcOrd="0" destOrd="0" presId="urn:microsoft.com/office/officeart/2018/2/layout/IconCircleList"/>
    <dgm:cxn modelId="{3C4FE34C-68F0-447C-9142-C52B876C7629}" type="presParOf" srcId="{2402D377-06DC-4B95-9ABE-5DFD6CCD2ECE}" destId="{4EAE8514-A72B-47EC-8826-0DE9DFFE4B7F}" srcOrd="1" destOrd="0" presId="urn:microsoft.com/office/officeart/2018/2/layout/IconCircleList"/>
    <dgm:cxn modelId="{1302DB31-99B6-4A08-8271-92A966253264}" type="presParOf" srcId="{2402D377-06DC-4B95-9ABE-5DFD6CCD2ECE}" destId="{20738155-BBB1-441A-A8B2-AB6F73FA6D78}" srcOrd="2" destOrd="0" presId="urn:microsoft.com/office/officeart/2018/2/layout/IconCircleList"/>
    <dgm:cxn modelId="{20235836-D9A5-44DA-AC95-0E1A374AF058}" type="presParOf" srcId="{2402D377-06DC-4B95-9ABE-5DFD6CCD2ECE}" destId="{523DB4A2-82BB-4CCB-BDCD-37019FC2B19F}"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24ECF1-368A-442F-B20F-037B39DD78EF}">
      <dsp:nvSpPr>
        <dsp:cNvPr id="0" name=""/>
        <dsp:cNvSpPr/>
      </dsp:nvSpPr>
      <dsp:spPr>
        <a:xfrm>
          <a:off x="71410" y="170110"/>
          <a:ext cx="1504371" cy="150437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A4DB99-B5DB-4471-9563-84F3EFCCC9B4}">
      <dsp:nvSpPr>
        <dsp:cNvPr id="0" name=""/>
        <dsp:cNvSpPr/>
      </dsp:nvSpPr>
      <dsp:spPr>
        <a:xfrm>
          <a:off x="387328" y="486028"/>
          <a:ext cx="872535" cy="87253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FAECBA-8189-4EFC-A038-A771B8784880}">
      <dsp:nvSpPr>
        <dsp:cNvPr id="0" name=""/>
        <dsp:cNvSpPr/>
      </dsp:nvSpPr>
      <dsp:spPr>
        <a:xfrm>
          <a:off x="1898147" y="170110"/>
          <a:ext cx="3546018" cy="1504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Provide guidance for the club to thrive</a:t>
          </a:r>
        </a:p>
      </dsp:txBody>
      <dsp:txXfrm>
        <a:off x="1898147" y="170110"/>
        <a:ext cx="3546018" cy="1504371"/>
      </dsp:txXfrm>
    </dsp:sp>
    <dsp:sp modelId="{3AD413FE-1836-4479-AE6F-A6C3D9FF1C06}">
      <dsp:nvSpPr>
        <dsp:cNvPr id="0" name=""/>
        <dsp:cNvSpPr/>
      </dsp:nvSpPr>
      <dsp:spPr>
        <a:xfrm>
          <a:off x="6062032" y="170110"/>
          <a:ext cx="1504371" cy="150437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F1192E-F0F6-4407-B060-883DBC1365E4}">
      <dsp:nvSpPr>
        <dsp:cNvPr id="0" name=""/>
        <dsp:cNvSpPr/>
      </dsp:nvSpPr>
      <dsp:spPr>
        <a:xfrm>
          <a:off x="6377951" y="486028"/>
          <a:ext cx="872535" cy="87253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7C3A60-E2BF-4FFD-A57E-1D1261C81927}">
      <dsp:nvSpPr>
        <dsp:cNvPr id="0" name=""/>
        <dsp:cNvSpPr/>
      </dsp:nvSpPr>
      <dsp:spPr>
        <a:xfrm>
          <a:off x="7888769" y="170110"/>
          <a:ext cx="3546018" cy="1504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Connect people to each other, to the community and to Rotary International</a:t>
          </a:r>
        </a:p>
      </dsp:txBody>
      <dsp:txXfrm>
        <a:off x="7888769" y="170110"/>
        <a:ext cx="3546018" cy="1504371"/>
      </dsp:txXfrm>
    </dsp:sp>
    <dsp:sp modelId="{ECE24771-66E6-4276-9C44-D6C31A123CE3}">
      <dsp:nvSpPr>
        <dsp:cNvPr id="0" name=""/>
        <dsp:cNvSpPr/>
      </dsp:nvSpPr>
      <dsp:spPr>
        <a:xfrm>
          <a:off x="71410" y="2360414"/>
          <a:ext cx="1504371" cy="150437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5D9254-EEE4-4F8C-B4D3-9F23C7666072}">
      <dsp:nvSpPr>
        <dsp:cNvPr id="0" name=""/>
        <dsp:cNvSpPr/>
      </dsp:nvSpPr>
      <dsp:spPr>
        <a:xfrm>
          <a:off x="387328" y="2676332"/>
          <a:ext cx="872535" cy="87253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B43CE1-1BB4-4C5F-BFD5-891061F4B8DA}">
      <dsp:nvSpPr>
        <dsp:cNvPr id="0" name=""/>
        <dsp:cNvSpPr/>
      </dsp:nvSpPr>
      <dsp:spPr>
        <a:xfrm>
          <a:off x="1898147" y="2360414"/>
          <a:ext cx="3546018" cy="1504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Is responsible for overseeing the general direction of the club</a:t>
          </a:r>
        </a:p>
      </dsp:txBody>
      <dsp:txXfrm>
        <a:off x="1898147" y="2360414"/>
        <a:ext cx="3546018" cy="1504371"/>
      </dsp:txXfrm>
    </dsp:sp>
    <dsp:sp modelId="{E7745D62-191A-4EF3-9C9C-2DF658A8F0DA}">
      <dsp:nvSpPr>
        <dsp:cNvPr id="0" name=""/>
        <dsp:cNvSpPr/>
      </dsp:nvSpPr>
      <dsp:spPr>
        <a:xfrm>
          <a:off x="6062032" y="2360414"/>
          <a:ext cx="1504371" cy="150437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AE8514-A72B-47EC-8826-0DE9DFFE4B7F}">
      <dsp:nvSpPr>
        <dsp:cNvPr id="0" name=""/>
        <dsp:cNvSpPr/>
      </dsp:nvSpPr>
      <dsp:spPr>
        <a:xfrm>
          <a:off x="6377951" y="2676332"/>
          <a:ext cx="872535" cy="87253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3DB4A2-82BB-4CCB-BDCD-37019FC2B19F}">
      <dsp:nvSpPr>
        <dsp:cNvPr id="0" name=""/>
        <dsp:cNvSpPr/>
      </dsp:nvSpPr>
      <dsp:spPr>
        <a:xfrm>
          <a:off x="7888769" y="2360414"/>
          <a:ext cx="3546018" cy="1504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Represents the interests of the members</a:t>
          </a:r>
        </a:p>
      </dsp:txBody>
      <dsp:txXfrm>
        <a:off x="7888769" y="2360414"/>
        <a:ext cx="3546018" cy="1504371"/>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03E561-A38A-4A22-8215-F855A52BC5B1}" type="datetimeFigureOut">
              <a:rPr lang="en-US" smtClean="0"/>
              <a:t>7/29/2023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827055-821E-4F6B-AAA9-2685E1493D9C}" type="slidenum">
              <a:rPr lang="en-US" smtClean="0"/>
              <a:t>‹#›</a:t>
            </a:fld>
            <a:endParaRPr lang="en-US" dirty="0"/>
          </a:p>
        </p:txBody>
      </p:sp>
    </p:spTree>
    <p:extLst>
      <p:ext uri="{BB962C8B-B14F-4D97-AF65-F5344CB8AC3E}">
        <p14:creationId xmlns:p14="http://schemas.microsoft.com/office/powerpoint/2010/main" val="2726859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a:extLst>
              <a:ext uri="{FF2B5EF4-FFF2-40B4-BE49-F238E27FC236}">
                <a16:creationId xmlns:a16="http://schemas.microsoft.com/office/drawing/2014/main" id="{5E57D50E-56E8-C255-B0EB-1C9EDC7FD5C6}"/>
              </a:ext>
            </a:extLst>
          </p:cNvPr>
          <p:cNvSpPr>
            <a:spLocks noGrp="1" noRot="1" noChangeAspect="1" noChangeArrowheads="1" noTextEdit="1"/>
          </p:cNvSpPr>
          <p:nvPr>
            <p:ph type="sldImg"/>
          </p:nvPr>
        </p:nvSpPr>
        <p:spPr>
          <a:ln/>
        </p:spPr>
      </p:sp>
      <p:sp>
        <p:nvSpPr>
          <p:cNvPr id="104451" name="Notes Placeholder 2">
            <a:extLst>
              <a:ext uri="{FF2B5EF4-FFF2-40B4-BE49-F238E27FC236}">
                <a16:creationId xmlns:a16="http://schemas.microsoft.com/office/drawing/2014/main" id="{E72BFD3D-D62E-DAF0-3252-5EB7A093977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cs typeface="ヒラギノ角ゴ Pro W3"/>
              </a:rPr>
              <a:t>Rotary adopted this vision statement in June of 2017 as a first step in our 2019-2022 strategic plan.   What is the vision for your club? What do you want the club to be like in 3-5 years? More diverse membership, more meaningful projects? What do you want to accomplish?</a:t>
            </a:r>
          </a:p>
        </p:txBody>
      </p:sp>
      <p:sp>
        <p:nvSpPr>
          <p:cNvPr id="104452" name="Slide Number Placeholder 3">
            <a:extLst>
              <a:ext uri="{FF2B5EF4-FFF2-40B4-BE49-F238E27FC236}">
                <a16:creationId xmlns:a16="http://schemas.microsoft.com/office/drawing/2014/main" id="{E58F5478-0D10-58AE-0355-9948D053F98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388">
              <a:defRPr sz="2400">
                <a:solidFill>
                  <a:schemeClr val="tx1"/>
                </a:solidFill>
                <a:latin typeface="Arial" panose="020B0604020202020204" pitchFamily="34" charset="0"/>
                <a:ea typeface="MS PGothic" panose="020B0600070205080204" pitchFamily="34" charset="-128"/>
              </a:defRPr>
            </a:lvl1pPr>
            <a:lvl2pPr marL="742950" indent="-285750" defTabSz="941388">
              <a:defRPr sz="2400">
                <a:solidFill>
                  <a:schemeClr val="tx1"/>
                </a:solidFill>
                <a:latin typeface="Arial" panose="020B0604020202020204" pitchFamily="34" charset="0"/>
                <a:ea typeface="MS PGothic" panose="020B0600070205080204" pitchFamily="34" charset="-128"/>
              </a:defRPr>
            </a:lvl2pPr>
            <a:lvl3pPr marL="1143000" indent="-228600" defTabSz="941388">
              <a:defRPr sz="2400">
                <a:solidFill>
                  <a:schemeClr val="tx1"/>
                </a:solidFill>
                <a:latin typeface="Arial" panose="020B0604020202020204" pitchFamily="34" charset="0"/>
                <a:ea typeface="MS PGothic" panose="020B0600070205080204" pitchFamily="34" charset="-128"/>
              </a:defRPr>
            </a:lvl3pPr>
            <a:lvl4pPr marL="1600200" indent="-228600" defTabSz="941388">
              <a:defRPr sz="2400">
                <a:solidFill>
                  <a:schemeClr val="tx1"/>
                </a:solidFill>
                <a:latin typeface="Arial" panose="020B0604020202020204" pitchFamily="34" charset="0"/>
                <a:ea typeface="MS PGothic" panose="020B0600070205080204" pitchFamily="34" charset="-128"/>
              </a:defRPr>
            </a:lvl4pPr>
            <a:lvl5pPr marL="2057400" indent="-228600" defTabSz="941388">
              <a:defRPr sz="2400">
                <a:solidFill>
                  <a:schemeClr val="tx1"/>
                </a:solidFill>
                <a:latin typeface="Arial" panose="020B0604020202020204" pitchFamily="34" charset="0"/>
                <a:ea typeface="MS PGothic" panose="020B0600070205080204" pitchFamily="34" charset="-128"/>
              </a:defRPr>
            </a:lvl5pPr>
            <a:lvl6pPr marL="2514600" indent="-228600" defTabSz="9413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413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413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413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41388" rtl="0" eaLnBrk="0" fontAlgn="base" latinLnBrk="0" hangingPunct="0">
              <a:lnSpc>
                <a:spcPct val="100000"/>
              </a:lnSpc>
              <a:spcBef>
                <a:spcPct val="0"/>
              </a:spcBef>
              <a:spcAft>
                <a:spcPct val="0"/>
              </a:spcAft>
              <a:buClrTx/>
              <a:buSzTx/>
              <a:buFontTx/>
              <a:buNone/>
              <a:tabLst/>
              <a:defRPr/>
            </a:pPr>
            <a:fld id="{7F0FBDB1-E0FF-4D22-B84A-ED14A71BCF8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a:cs typeface="ヒラギノ角ゴ Pro W3"/>
              </a:rPr>
              <a:pPr marL="0" marR="0" lvl="0" indent="0" algn="r" defTabSz="941388" rtl="0" eaLnBrk="0" fontAlgn="base" latinLnBrk="0" hangingPunct="0">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a:cs typeface="ヒラギノ角ゴ Pro W3"/>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 the club have a strategic plan, with strengths and weaknesses identified and you have shared goals?  As a board, you are the keeper of the strategic plan</a:t>
            </a:r>
          </a:p>
        </p:txBody>
      </p:sp>
      <p:sp>
        <p:nvSpPr>
          <p:cNvPr id="4" name="Slide Number Placeholder 3"/>
          <p:cNvSpPr>
            <a:spLocks noGrp="1"/>
          </p:cNvSpPr>
          <p:nvPr>
            <p:ph type="sldNum" sz="quarter" idx="5"/>
          </p:nvPr>
        </p:nvSpPr>
        <p:spPr/>
        <p:txBody>
          <a:bodyPr/>
          <a:lstStyle/>
          <a:p>
            <a:fld id="{DB827055-821E-4F6B-AAA9-2685E1493D9C}" type="slidenum">
              <a:rPr lang="en-US" smtClean="0"/>
              <a:t>5</a:t>
            </a:fld>
            <a:endParaRPr lang="en-US" dirty="0"/>
          </a:p>
        </p:txBody>
      </p:sp>
    </p:spTree>
    <p:extLst>
      <p:ext uri="{BB962C8B-B14F-4D97-AF65-F5344CB8AC3E}">
        <p14:creationId xmlns:p14="http://schemas.microsoft.com/office/powerpoint/2010/main" val="2969326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goal of the board is to have a vibrant club and how do you do that?</a:t>
            </a:r>
          </a:p>
        </p:txBody>
      </p:sp>
      <p:sp>
        <p:nvSpPr>
          <p:cNvPr id="4" name="Slide Number Placeholder 3"/>
          <p:cNvSpPr>
            <a:spLocks noGrp="1"/>
          </p:cNvSpPr>
          <p:nvPr>
            <p:ph type="sldNum" sz="quarter" idx="5"/>
          </p:nvPr>
        </p:nvSpPr>
        <p:spPr/>
        <p:txBody>
          <a:bodyPr/>
          <a:lstStyle/>
          <a:p>
            <a:fld id="{DB827055-821E-4F6B-AAA9-2685E1493D9C}" type="slidenum">
              <a:rPr lang="en-US" smtClean="0"/>
              <a:t>8</a:t>
            </a:fld>
            <a:endParaRPr lang="en-US" dirty="0"/>
          </a:p>
        </p:txBody>
      </p:sp>
    </p:spTree>
    <p:extLst>
      <p:ext uri="{BB962C8B-B14F-4D97-AF65-F5344CB8AC3E}">
        <p14:creationId xmlns:p14="http://schemas.microsoft.com/office/powerpoint/2010/main" val="1500604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with a football team, there is loyalty through good times and bad, but they stick together for the common goal.  The team works together, each player has a specific role, they all protect the quarterback who makes the touchdown for the team.  As with a team, there are scouts that look out for potential talent and that’s where developing future leaders come into play.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70113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Working together, you celebrate the successes as a team.  So how do you develop future team players?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73840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i="1"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DF5E24-4F2E-44C2-811C-1D95A883A1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48208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ADB7AFEE-FCFA-EE44-A6ED-641CA589F619}"/>
              </a:ext>
            </a:extLst>
          </p:cNvPr>
          <p:cNvSpPr>
            <a:spLocks noGrp="1"/>
          </p:cNvSpPr>
          <p:nvPr>
            <p:ph type="subTitle" idx="1" hasCustomPrompt="1"/>
          </p:nvPr>
        </p:nvSpPr>
        <p:spPr>
          <a:xfrm>
            <a:off x="342900" y="4120063"/>
            <a:ext cx="11506200" cy="465667"/>
          </a:xfrm>
        </p:spPr>
        <p:txBody>
          <a:bodyPr>
            <a:noAutofit/>
          </a:bodyPr>
          <a:lstStyle>
            <a:lvl1pPr marL="0" indent="0" algn="ctr">
              <a:buNone/>
              <a:defRPr lang="en-US" sz="3200" b="1" kern="1200" dirty="0">
                <a:solidFill>
                  <a:srgbClr val="005DAA"/>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your Rotary club name here</a:t>
            </a:r>
          </a:p>
        </p:txBody>
      </p:sp>
      <p:sp>
        <p:nvSpPr>
          <p:cNvPr id="6" name="Title 1">
            <a:extLst>
              <a:ext uri="{FF2B5EF4-FFF2-40B4-BE49-F238E27FC236}">
                <a16:creationId xmlns:a16="http://schemas.microsoft.com/office/drawing/2014/main" id="{BED87DAF-6E20-BA44-8FD5-867BBA6281A9}"/>
              </a:ext>
            </a:extLst>
          </p:cNvPr>
          <p:cNvSpPr>
            <a:spLocks noGrp="1"/>
          </p:cNvSpPr>
          <p:nvPr>
            <p:ph type="title"/>
          </p:nvPr>
        </p:nvSpPr>
        <p:spPr>
          <a:xfrm>
            <a:off x="342900" y="3298132"/>
            <a:ext cx="11506200" cy="821931"/>
          </a:xfrm>
        </p:spPr>
        <p:txBody>
          <a:bodyPr tIns="0" bIns="91440" anchor="b">
            <a:normAutofit/>
          </a:bodyPr>
          <a:lstStyle>
            <a:lvl1pPr marL="0" indent="0" algn="ctr" defTabSz="914400" rtl="0" eaLnBrk="1" latinLnBrk="0" hangingPunct="1">
              <a:buNone/>
              <a:defRPr lang="en-US" sz="4800" b="1" kern="1200" cap="all" baseline="0" dirty="0">
                <a:solidFill>
                  <a:srgbClr val="005DAA"/>
                </a:solidFill>
                <a:latin typeface="Arial" panose="020B0604020202020204" pitchFamily="34" charset="0"/>
                <a:ea typeface="+mn-ea"/>
                <a:cs typeface="Arial" panose="020B0604020202020204" pitchFamily="34" charset="0"/>
              </a:defRPr>
            </a:lvl1pPr>
          </a:lstStyle>
          <a:p>
            <a:r>
              <a:rPr lang="en-US"/>
              <a:t>Click to edit Master title style</a:t>
            </a:r>
            <a:endParaRPr lang="en-US" dirty="0"/>
          </a:p>
        </p:txBody>
      </p:sp>
      <p:pic>
        <p:nvPicPr>
          <p:cNvPr id="2" name="Picture 1">
            <a:extLst>
              <a:ext uri="{FF2B5EF4-FFF2-40B4-BE49-F238E27FC236}">
                <a16:creationId xmlns:a16="http://schemas.microsoft.com/office/drawing/2014/main" id="{E5365F1A-2611-CD4E-A266-B14CF06F4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19503" y="5818393"/>
            <a:ext cx="1883773" cy="716364"/>
          </a:xfrm>
          <a:prstGeom prst="rect">
            <a:avLst/>
          </a:prstGeom>
        </p:spPr>
      </p:pic>
      <p:pic>
        <p:nvPicPr>
          <p:cNvPr id="5" name="Picture 4">
            <a:extLst>
              <a:ext uri="{FF2B5EF4-FFF2-40B4-BE49-F238E27FC236}">
                <a16:creationId xmlns:a16="http://schemas.microsoft.com/office/drawing/2014/main" id="{92F61008-5AFF-634D-9011-6DE20E46D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503" y="323243"/>
            <a:ext cx="2609627" cy="2619982"/>
          </a:xfrm>
          <a:prstGeom prst="rect">
            <a:avLst/>
          </a:prstGeom>
        </p:spPr>
      </p:pic>
    </p:spTree>
    <p:extLst>
      <p:ext uri="{BB962C8B-B14F-4D97-AF65-F5344CB8AC3E}">
        <p14:creationId xmlns:p14="http://schemas.microsoft.com/office/powerpoint/2010/main" val="3483955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436811"/>
            <a:ext cx="11506199" cy="3836989"/>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0999" y="1796132"/>
            <a:ext cx="11506199" cy="615279"/>
          </a:xfrm>
        </p:spPr>
        <p:txBody>
          <a:bodyPr>
            <a:normAutofit/>
          </a:bodyPr>
          <a:lstStyle>
            <a:lvl1pPr marL="0" indent="0" algn="l">
              <a:buNone/>
              <a:defRPr sz="2400" b="1" cap="all" baseline="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874722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540042"/>
            <a:ext cx="12192000" cy="531795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6356350"/>
            <a:ext cx="423334" cy="365125"/>
          </a:xfrm>
        </p:spPr>
        <p:txBody>
          <a:bodyPr/>
          <a:lstStyle/>
          <a:p>
            <a:fld id="{97A94E25-127B-4C48-AF96-44BA7B823777}" type="slidenum">
              <a:rPr lang="en-US" smtClean="0"/>
              <a:t>‹#›</a:t>
            </a:fld>
            <a:endParaRPr lang="en-US" dirty="0"/>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5" name="TextBox 4" hidden="1">
            <a:extLst>
              <a:ext uri="{FF2B5EF4-FFF2-40B4-BE49-F238E27FC236}">
                <a16:creationId xmlns:a16="http://schemas.microsoft.com/office/drawing/2014/main" id="{31265F87-D1A9-4FC6-9F13-66361C11DF35}"/>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10" name="Slide Number Placeholder 5">
            <a:extLst>
              <a:ext uri="{FF2B5EF4-FFF2-40B4-BE49-F238E27FC236}">
                <a16:creationId xmlns:a16="http://schemas.microsoft.com/office/drawing/2014/main" id="{28D424E8-3A20-4BF1-B53F-7A284F46F6A4}"/>
              </a:ext>
            </a:extLst>
          </p:cNvPr>
          <p:cNvSpPr txBox="1">
            <a:spLocks/>
          </p:cNvSpPr>
          <p:nvPr userDrawn="1"/>
        </p:nvSpPr>
        <p:spPr>
          <a:xfrm>
            <a:off x="11650133" y="115570"/>
            <a:ext cx="423334" cy="365125"/>
          </a:xfrm>
          <a:prstGeom prst="rect">
            <a:avLst/>
          </a:prstGeom>
        </p:spPr>
        <p:txBody>
          <a:bodyPr vert="horz" lIns="91440" tIns="45720" rIns="91440" bIns="45720" rtlCol="0" anchor="ctr"/>
          <a:lstStyle>
            <a:defPPr>
              <a:defRPr lang="en-US"/>
            </a:defPPr>
            <a:lvl1pPr marL="0" algn="r" defTabSz="914400" rtl="0" eaLnBrk="1" latinLnBrk="0" hangingPunct="1">
              <a:defRPr lang="en-US"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A94E25-127B-4C48-AF96-44BA7B823777}"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40268157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7365050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2200"/>
            </a:lvl1pPr>
            <a:lvl2pPr marL="228600" indent="-169863">
              <a:lnSpc>
                <a:spcPct val="100000"/>
              </a:lnSpc>
              <a:spcBef>
                <a:spcPts val="1200"/>
              </a:spcBef>
              <a:spcAft>
                <a:spcPts val="1200"/>
              </a:spcAft>
              <a:defRPr sz="1800"/>
            </a:lvl2pPr>
            <a:lvl3pPr>
              <a:defRPr sz="1800"/>
            </a:lvl3pPr>
            <a:lvl4pPr>
              <a:defRPr sz="1600"/>
            </a:lvl4pPr>
            <a:lvl5pPr>
              <a:defRPr sz="16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698122187"/>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9863" y="398463"/>
            <a:ext cx="5265737" cy="6019800"/>
          </a:xfrm>
        </p:spPr>
        <p:txBody>
          <a:bodyPr/>
          <a:lstStyle/>
          <a:p>
            <a:endParaRPr lang="en-US" dirty="0"/>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800" y="2141538"/>
            <a:ext cx="49784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4400" b="1" cap="all" baseline="0">
                <a:solidFill>
                  <a:srgbClr val="333333"/>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991654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48595D"/>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hasCustomPrompt="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 few lines can go here. If you put a picture on the left, the caption can go here.</a:t>
            </a:r>
          </a:p>
          <a:p>
            <a:endParaRPr lang="en-US" dirty="0"/>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3164242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00B4E6"/>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hasCustomPrompt="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 few lines can go here. If you put a picture on the left, the caption can go here.</a:t>
            </a:r>
          </a:p>
          <a:p>
            <a:endParaRPr lang="en-US" dirty="0"/>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6841644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userDrawn="1"/>
        </p:nvSpPr>
        <p:spPr>
          <a:xfrm>
            <a:off x="0" y="1540042"/>
            <a:ext cx="12192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AA8D5CE7-BEF2-4FE4-B11E-5B9925320D00}"/>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F881E11F-8C40-406B-8C33-2D779A9666EE}"/>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11" name="Rectangle 10" hidden="1">
            <a:extLst>
              <a:ext uri="{FF2B5EF4-FFF2-40B4-BE49-F238E27FC236}">
                <a16:creationId xmlns:a16="http://schemas.microsoft.com/office/drawing/2014/main" id="{E89C1C0D-FEFF-4DBE-B7EB-C7C2E923BA77}"/>
              </a:ext>
            </a:extLst>
          </p:cNvPr>
          <p:cNvSpPr/>
          <p:nvPr userDrawn="1"/>
        </p:nvSpPr>
        <p:spPr>
          <a:xfrm>
            <a:off x="0" y="6273113"/>
            <a:ext cx="4539049"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496747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AEE19C2C-CAF3-4741-8F52-00E4422A13F8}"/>
              </a:ext>
            </a:extLst>
          </p:cNvPr>
          <p:cNvSpPr>
            <a:spLocks noGrp="1"/>
          </p:cNvSpPr>
          <p:nvPr>
            <p:ph type="title" hasCustomPrompt="1"/>
          </p:nvPr>
        </p:nvSpPr>
        <p:spPr>
          <a:xfrm>
            <a:off x="0" y="1"/>
            <a:ext cx="12192000" cy="939799"/>
          </a:xfrm>
          <a:noFill/>
        </p:spPr>
        <p:txBody>
          <a:bodyPr tIns="274320" bIns="91440" anchor="t">
            <a:normAutofit/>
          </a:bodyPr>
          <a:lstStyle>
            <a:lvl1pPr marL="398463" indent="0">
              <a:defRPr sz="4400" cap="all" baseline="0">
                <a:solidFill>
                  <a:srgbClr val="01B4E7"/>
                </a:solidFill>
              </a:defRPr>
            </a:lvl1pPr>
          </a:lstStyle>
          <a:p>
            <a:r>
              <a:rPr lang="en-US" dirty="0"/>
              <a:t>PHOTO HEADER WITH TEXT Subhead</a:t>
            </a:r>
          </a:p>
        </p:txBody>
      </p:sp>
      <p:sp>
        <p:nvSpPr>
          <p:cNvPr id="10" name="Subtitle 2">
            <a:extLst>
              <a:ext uri="{FF2B5EF4-FFF2-40B4-BE49-F238E27FC236}">
                <a16:creationId xmlns:a16="http://schemas.microsoft.com/office/drawing/2014/main" id="{3B73BEBA-ADDE-40D0-AC62-4FF8FDDBEAA5}"/>
              </a:ext>
            </a:extLst>
          </p:cNvPr>
          <p:cNvSpPr>
            <a:spLocks noGrp="1"/>
          </p:cNvSpPr>
          <p:nvPr>
            <p:ph type="subTitle" idx="13"/>
          </p:nvPr>
        </p:nvSpPr>
        <p:spPr>
          <a:xfrm>
            <a:off x="380999" y="1012898"/>
            <a:ext cx="11365894" cy="600002"/>
          </a:xfrm>
        </p:spPr>
        <p:txBody>
          <a:bodyPr>
            <a:normAutofit/>
          </a:bodyPr>
          <a:lstStyle>
            <a:lvl1pPr marL="0" indent="0" algn="l">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C74794E8-6A05-4ADA-8C35-21FE1E2A9FC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2" name="Slide Number Placeholder 5">
            <a:extLst>
              <a:ext uri="{FF2B5EF4-FFF2-40B4-BE49-F238E27FC236}">
                <a16:creationId xmlns:a16="http://schemas.microsoft.com/office/drawing/2014/main" id="{E616CDF5-DE71-477B-89CA-ABAF0CD39BE6}"/>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9363660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D84134-AF73-4C60-A1A9-43F1411D04B1}"/>
              </a:ext>
            </a:extLst>
          </p:cNvPr>
          <p:cNvSpPr>
            <a:spLocks noGrp="1"/>
          </p:cNvSpPr>
          <p:nvPr>
            <p:ph type="pic" sz="quarter" idx="13"/>
          </p:nvPr>
        </p:nvSpPr>
        <p:spPr>
          <a:xfrm>
            <a:off x="1" y="1"/>
            <a:ext cx="12192000" cy="2403334"/>
          </a:xfrm>
        </p:spPr>
        <p:txBody>
          <a:bodyPr/>
          <a:lstStyle/>
          <a:p>
            <a:endParaRPr lang="en-US" dirty="0"/>
          </a:p>
        </p:txBody>
      </p:sp>
      <p:sp>
        <p:nvSpPr>
          <p:cNvPr id="7" name="Rectangle 6">
            <a:extLst>
              <a:ext uri="{FF2B5EF4-FFF2-40B4-BE49-F238E27FC236}">
                <a16:creationId xmlns:a16="http://schemas.microsoft.com/office/drawing/2014/main" id="{88A776E0-39A8-48D5-80F8-035E16384242}"/>
              </a:ext>
            </a:extLst>
          </p:cNvPr>
          <p:cNvSpPr/>
          <p:nvPr userDrawn="1"/>
        </p:nvSpPr>
        <p:spPr>
          <a:xfrm>
            <a:off x="0" y="2403335"/>
            <a:ext cx="12192000" cy="4454664"/>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667653"/>
            <a:ext cx="11506199" cy="3773628"/>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7A3F1B4D-9E1F-465D-AFF7-028507FC44F4}"/>
              </a:ext>
            </a:extLst>
          </p:cNvPr>
          <p:cNvSpPr>
            <a:spLocks noGrp="1"/>
          </p:cNvSpPr>
          <p:nvPr>
            <p:ph type="body" sz="quarter" idx="14"/>
          </p:nvPr>
        </p:nvSpPr>
        <p:spPr>
          <a:xfrm>
            <a:off x="0" y="0"/>
            <a:ext cx="12192000" cy="2419070"/>
          </a:xfrm>
          <a:solidFill>
            <a:srgbClr val="48595D">
              <a:alpha val="70000"/>
            </a:srgbClr>
          </a:solidFill>
        </p:spPr>
        <p:txBody>
          <a:bodyPr lIns="822960" tIns="457200">
            <a:normAutofit/>
          </a:bodyPr>
          <a:lstStyle>
            <a:lvl1pPr marL="0" indent="0">
              <a:buNone/>
              <a:defRPr sz="4400" b="1">
                <a:solidFill>
                  <a:schemeClr val="bg1"/>
                </a:solidFill>
                <a:latin typeface="+mj-lt"/>
              </a:defRPr>
            </a:lvl1pPr>
          </a:lstStyle>
          <a:p>
            <a:pPr lvl="0"/>
            <a:r>
              <a:rPr lang="en-US" dirty="0"/>
              <a:t>Click to edit Master text styles</a:t>
            </a:r>
          </a:p>
        </p:txBody>
      </p:sp>
      <p:sp>
        <p:nvSpPr>
          <p:cNvPr id="8" name="TextBox 7" hidden="1">
            <a:extLst>
              <a:ext uri="{FF2B5EF4-FFF2-40B4-BE49-F238E27FC236}">
                <a16:creationId xmlns:a16="http://schemas.microsoft.com/office/drawing/2014/main" id="{E86D5449-CD56-4478-BDD4-BC492E69988A}"/>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180491935"/>
      </p:ext>
    </p:extLst>
  </p:cSld>
  <p:clrMapOvr>
    <a:masterClrMapping/>
  </p:clrMapOvr>
  <p:extLst>
    <p:ext uri="{DCECCB84-F9BA-43D5-87BE-67443E8EF086}">
      <p15:sldGuideLst xmlns:p15="http://schemas.microsoft.com/office/powerpoint/2012/main">
        <p15:guide id="1" pos="552">
          <p15:clr>
            <a:srgbClr val="FBAE40"/>
          </p15:clr>
        </p15:guide>
        <p15:guide id="2" orient="horz" pos="57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5_Title and Conten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E6E1362-B85A-824A-BDD8-19EE6704A070}"/>
              </a:ext>
            </a:extLst>
          </p:cNvPr>
          <p:cNvSpPr>
            <a:spLocks noGrp="1"/>
          </p:cNvSpPr>
          <p:nvPr>
            <p:ph idx="1"/>
          </p:nvPr>
        </p:nvSpPr>
        <p:spPr>
          <a:xfrm>
            <a:off x="4485503" y="0"/>
            <a:ext cx="6957559" cy="6857999"/>
          </a:xfrm>
        </p:spPr>
        <p:txBody>
          <a:bodyPr anchor="ctr" anchorCtr="0">
            <a:normAutofit/>
          </a:bodyPr>
          <a:lstStyle>
            <a:lvl1pPr marL="0" indent="0">
              <a:buNone/>
              <a:defRPr sz="2000">
                <a:solidFill>
                  <a:srgbClr val="48595D"/>
                </a:solidFill>
              </a:defRPr>
            </a:lvl1pPr>
            <a:lvl2pPr marL="457200" indent="-228600">
              <a:defRPr sz="2000">
                <a:solidFill>
                  <a:srgbClr val="48595D"/>
                </a:solidFill>
              </a:defRPr>
            </a:lvl2pPr>
            <a:lvl3pPr marL="685800" indent="-228600">
              <a:defRPr sz="1800">
                <a:solidFill>
                  <a:srgbClr val="48595D"/>
                </a:solidFill>
              </a:defRPr>
            </a:lvl3pPr>
            <a:lvl4pPr marL="914400" indent="-228600">
              <a:defRPr sz="1600">
                <a:solidFill>
                  <a:srgbClr val="48595D"/>
                </a:solidFill>
              </a:defRPr>
            </a:lvl4pPr>
            <a:lvl5pPr marL="1143000" indent="-228600">
              <a:defRPr sz="1600">
                <a:solidFill>
                  <a:srgbClr val="48595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a:extLst>
              <a:ext uri="{FF2B5EF4-FFF2-40B4-BE49-F238E27FC236}">
                <a16:creationId xmlns:a16="http://schemas.microsoft.com/office/drawing/2014/main" id="{611DC394-F361-5F4B-A3CB-FDFAF0991C07}"/>
              </a:ext>
            </a:extLst>
          </p:cNvPr>
          <p:cNvSpPr>
            <a:spLocks noGrp="1"/>
          </p:cNvSpPr>
          <p:nvPr>
            <p:ph type="title"/>
          </p:nvPr>
        </p:nvSpPr>
        <p:spPr>
          <a:xfrm>
            <a:off x="411455" y="0"/>
            <a:ext cx="3903562" cy="6858000"/>
          </a:xfrm>
        </p:spPr>
        <p:txBody>
          <a:bodyPr tIns="0" bIns="91440" anchor="ctr" anchorCtr="0"/>
          <a:lstStyle>
            <a:lvl1pPr>
              <a:defRPr lang="en-US" sz="3600" b="1" kern="1200" dirty="0">
                <a:solidFill>
                  <a:srgbClr val="D91B5C"/>
                </a:solidFill>
                <a:latin typeface="+mj-lt"/>
                <a:ea typeface="+mj-ea"/>
                <a:cs typeface="+mj-cs"/>
              </a:defRPr>
            </a:lvl1pPr>
          </a:lstStyle>
          <a:p>
            <a:r>
              <a:rPr lang="en-US"/>
              <a:t>Click to edit Master title style</a:t>
            </a:r>
            <a:endParaRPr lang="en-US" dirty="0"/>
          </a:p>
        </p:txBody>
      </p:sp>
    </p:spTree>
    <p:extLst>
      <p:ext uri="{BB962C8B-B14F-4D97-AF65-F5344CB8AC3E}">
        <p14:creationId xmlns:p14="http://schemas.microsoft.com/office/powerpoint/2010/main" val="29575881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354C825D-5F5D-434C-A6D6-C1178618AE59}"/>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11" name="Text Placeholder 10">
            <a:extLst>
              <a:ext uri="{FF2B5EF4-FFF2-40B4-BE49-F238E27FC236}">
                <a16:creationId xmlns:a16="http://schemas.microsoft.com/office/drawing/2014/main" id="{410FD076-A070-4324-8DB4-2E57334110C7}"/>
              </a:ext>
            </a:extLst>
          </p:cNvPr>
          <p:cNvSpPr>
            <a:spLocks noGrp="1"/>
          </p:cNvSpPr>
          <p:nvPr>
            <p:ph type="body" sz="quarter" idx="16"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8" name="Text Placeholder 7">
            <a:extLst>
              <a:ext uri="{FF2B5EF4-FFF2-40B4-BE49-F238E27FC236}">
                <a16:creationId xmlns:a16="http://schemas.microsoft.com/office/drawing/2014/main" id="{E5AC0397-2DA6-4540-8C1F-56B2F3337EE9}"/>
              </a:ext>
            </a:extLst>
          </p:cNvPr>
          <p:cNvSpPr>
            <a:spLocks noGrp="1"/>
          </p:cNvSpPr>
          <p:nvPr>
            <p:ph type="body" sz="quarter" idx="14"/>
          </p:nvPr>
        </p:nvSpPr>
        <p:spPr>
          <a:xfrm>
            <a:off x="719138" y="1358900"/>
            <a:ext cx="3860800" cy="2434167"/>
          </a:xfrm>
          <a:noFill/>
          <a:ln w="50800">
            <a:solidFill>
              <a:schemeClr val="bg1"/>
            </a:solidFill>
          </a:ln>
        </p:spPr>
        <p:txBody>
          <a:bodyPr anchor="ctr">
            <a:norm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 text styles</a:t>
            </a:r>
          </a:p>
          <a:p>
            <a:pPr lvl="1"/>
            <a:endParaRPr lang="en-US" dirty="0"/>
          </a:p>
        </p:txBody>
      </p:sp>
      <p:sp>
        <p:nvSpPr>
          <p:cNvPr id="10" name="Text Placeholder 7">
            <a:extLst>
              <a:ext uri="{FF2B5EF4-FFF2-40B4-BE49-F238E27FC236}">
                <a16:creationId xmlns:a16="http://schemas.microsoft.com/office/drawing/2014/main" id="{CB44E7F6-F31E-4A39-A72C-52DF93197E75}"/>
              </a:ext>
            </a:extLst>
          </p:cNvPr>
          <p:cNvSpPr>
            <a:spLocks noGrp="1"/>
          </p:cNvSpPr>
          <p:nvPr>
            <p:ph type="body" sz="quarter" idx="15"/>
          </p:nvPr>
        </p:nvSpPr>
        <p:spPr>
          <a:xfrm>
            <a:off x="719138" y="3793068"/>
            <a:ext cx="3860800" cy="651932"/>
          </a:xfrm>
          <a:noFill/>
          <a:ln w="50800">
            <a:solidFill>
              <a:schemeClr val="bg1"/>
            </a:solidFill>
          </a:ln>
        </p:spPr>
        <p:txBody>
          <a:bodyPr tIns="0" bIns="0" anchor="ctr">
            <a:no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a:t>
            </a:r>
          </a:p>
        </p:txBody>
      </p:sp>
      <p:sp>
        <p:nvSpPr>
          <p:cNvPr id="14" name="Slide Number Placeholder 5">
            <a:extLst>
              <a:ext uri="{FF2B5EF4-FFF2-40B4-BE49-F238E27FC236}">
                <a16:creationId xmlns:a16="http://schemas.microsoft.com/office/drawing/2014/main" id="{2A7DCC2E-35BA-4F5F-A36B-1B0E622326EF}"/>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9884401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342A258-AFA5-4BA1-AA41-952099F1FF0B}"/>
              </a:ext>
            </a:extLst>
          </p:cNvPr>
          <p:cNvSpPr>
            <a:spLocks noGrp="1"/>
          </p:cNvSpPr>
          <p:nvPr>
            <p:ph type="pic" sz="quarter" idx="16"/>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8" name="Text Placeholder 7">
            <a:extLst>
              <a:ext uri="{FF2B5EF4-FFF2-40B4-BE49-F238E27FC236}">
                <a16:creationId xmlns:a16="http://schemas.microsoft.com/office/drawing/2014/main" id="{B5A16267-4880-4253-B86A-25B0E5E87384}"/>
              </a:ext>
            </a:extLst>
          </p:cNvPr>
          <p:cNvSpPr>
            <a:spLocks noGrp="1"/>
          </p:cNvSpPr>
          <p:nvPr>
            <p:ph type="body" sz="quarter" idx="17"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296333" y="3345532"/>
            <a:ext cx="4986867" cy="1975764"/>
          </a:xfrm>
        </p:spPr>
        <p:txBody>
          <a:bodyPr>
            <a:normAutofit/>
          </a:bodyPr>
          <a:lstStyle>
            <a:lvl1pPr marL="0" indent="0" algn="l">
              <a:buNone/>
              <a:defRPr sz="33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Text Placeholder 11">
            <a:extLst>
              <a:ext uri="{FF2B5EF4-FFF2-40B4-BE49-F238E27FC236}">
                <a16:creationId xmlns:a16="http://schemas.microsoft.com/office/drawing/2014/main" id="{920966B7-D1BD-4B62-9DEB-FE17AF3EED72}"/>
              </a:ext>
            </a:extLst>
          </p:cNvPr>
          <p:cNvSpPr>
            <a:spLocks noGrp="1"/>
          </p:cNvSpPr>
          <p:nvPr>
            <p:ph type="body" sz="quarter" idx="14" hasCustomPrompt="1"/>
          </p:nvPr>
        </p:nvSpPr>
        <p:spPr>
          <a:xfrm>
            <a:off x="296332" y="2141538"/>
            <a:ext cx="5906347"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4" name="Slide Number Placeholder 5">
            <a:extLst>
              <a:ext uri="{FF2B5EF4-FFF2-40B4-BE49-F238E27FC236}">
                <a16:creationId xmlns:a16="http://schemas.microsoft.com/office/drawing/2014/main" id="{63EA0955-37FE-447B-A91D-F8B3D553497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7739209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28676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5256" y="1447802"/>
            <a:ext cx="8827957"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5256" y="4777380"/>
            <a:ext cx="8827957"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EE73311-93A6-45C9-A19C-E928EEB16D19}" type="datetimeFigureOut">
              <a:rPr lang="en-US" smtClean="0"/>
              <a:t>7/29/2023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39A424-420D-4D14-8F6B-65A3B4EF76F0}" type="slidenum">
              <a:rPr lang="en-US" smtClean="0"/>
              <a:t>‹#›</a:t>
            </a:fld>
            <a:endParaRPr lang="en-US"/>
          </a:p>
        </p:txBody>
      </p:sp>
    </p:spTree>
    <p:extLst>
      <p:ext uri="{BB962C8B-B14F-4D97-AF65-F5344CB8AC3E}">
        <p14:creationId xmlns:p14="http://schemas.microsoft.com/office/powerpoint/2010/main" val="13186036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E73311-93A6-45C9-A19C-E928EEB16D19}" type="datetimeFigureOut">
              <a:rPr lang="en-US" smtClean="0"/>
              <a:t>7/29/2023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39A424-420D-4D14-8F6B-65A3B4EF76F0}" type="slidenum">
              <a:rPr lang="en-US" smtClean="0"/>
              <a:t>‹#›</a:t>
            </a:fld>
            <a:endParaRPr lang="en-US"/>
          </a:p>
        </p:txBody>
      </p:sp>
    </p:spTree>
    <p:extLst>
      <p:ext uri="{BB962C8B-B14F-4D97-AF65-F5344CB8AC3E}">
        <p14:creationId xmlns:p14="http://schemas.microsoft.com/office/powerpoint/2010/main" val="5640764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258" y="2861735"/>
            <a:ext cx="8827956"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5256" y="4777381"/>
            <a:ext cx="8827957"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E73311-93A6-45C9-A19C-E928EEB16D19}" type="datetimeFigureOut">
              <a:rPr lang="en-US" smtClean="0"/>
              <a:t>7/29/2023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39A424-420D-4D14-8F6B-65A3B4EF76F0}" type="slidenum">
              <a:rPr lang="en-US" smtClean="0"/>
              <a:t>‹#›</a:t>
            </a:fld>
            <a:endParaRPr lang="en-US"/>
          </a:p>
        </p:txBody>
      </p:sp>
    </p:spTree>
    <p:extLst>
      <p:ext uri="{BB962C8B-B14F-4D97-AF65-F5344CB8AC3E}">
        <p14:creationId xmlns:p14="http://schemas.microsoft.com/office/powerpoint/2010/main" val="24801671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601" y="2060577"/>
            <a:ext cx="4397484"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5967" y="2056093"/>
            <a:ext cx="4397487"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EE73311-93A6-45C9-A19C-E928EEB16D19}" type="datetimeFigureOut">
              <a:rPr lang="en-US" smtClean="0"/>
              <a:t>7/29/2023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39A424-420D-4D14-8F6B-65A3B4EF76F0}" type="slidenum">
              <a:rPr lang="en-US" smtClean="0"/>
              <a:t>‹#›</a:t>
            </a:fld>
            <a:endParaRPr lang="en-US"/>
          </a:p>
        </p:txBody>
      </p:sp>
    </p:spTree>
    <p:extLst>
      <p:ext uri="{BB962C8B-B14F-4D97-AF65-F5344CB8AC3E}">
        <p14:creationId xmlns:p14="http://schemas.microsoft.com/office/powerpoint/2010/main" val="30281279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600" y="1905000"/>
            <a:ext cx="439748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601" y="2514600"/>
            <a:ext cx="4397484"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5969" y="1905000"/>
            <a:ext cx="4397484"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5969" y="2514600"/>
            <a:ext cx="4397484"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EE73311-93A6-45C9-A19C-E928EEB16D19}" type="datetimeFigureOut">
              <a:rPr lang="en-US" smtClean="0"/>
              <a:t>7/29/2023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639A424-420D-4D14-8F6B-65A3B4EF76F0}" type="slidenum">
              <a:rPr lang="en-US" smtClean="0"/>
              <a:t>‹#›</a:t>
            </a:fld>
            <a:endParaRPr lang="en-US"/>
          </a:p>
        </p:txBody>
      </p:sp>
    </p:spTree>
    <p:extLst>
      <p:ext uri="{BB962C8B-B14F-4D97-AF65-F5344CB8AC3E}">
        <p14:creationId xmlns:p14="http://schemas.microsoft.com/office/powerpoint/2010/main" val="32746339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1EE73311-93A6-45C9-A19C-E928EEB16D19}" type="datetimeFigureOut">
              <a:rPr lang="en-US" smtClean="0"/>
              <a:t>7/29/2023</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7639A424-420D-4D14-8F6B-65A3B4EF76F0}" type="slidenum">
              <a:rPr lang="en-US" smtClean="0"/>
              <a:t>‹#›</a:t>
            </a:fld>
            <a:endParaRPr lang="en-US"/>
          </a:p>
        </p:txBody>
      </p:sp>
    </p:spTree>
    <p:extLst>
      <p:ext uri="{BB962C8B-B14F-4D97-AF65-F5344CB8AC3E}">
        <p14:creationId xmlns:p14="http://schemas.microsoft.com/office/powerpoint/2010/main" val="35332575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1EE73311-93A6-45C9-A19C-E928EEB16D19}" type="datetimeFigureOut">
              <a:rPr lang="en-US" smtClean="0"/>
              <a:t>7/29/2023</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7639A424-420D-4D14-8F6B-65A3B4EF76F0}" type="slidenum">
              <a:rPr lang="en-US" smtClean="0"/>
              <a:t>‹#›</a:t>
            </a:fld>
            <a:endParaRPr lang="en-US"/>
          </a:p>
        </p:txBody>
      </p:sp>
    </p:spTree>
    <p:extLst>
      <p:ext uri="{BB962C8B-B14F-4D97-AF65-F5344CB8AC3E}">
        <p14:creationId xmlns:p14="http://schemas.microsoft.com/office/powerpoint/2010/main" val="117857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E6E1362-B85A-824A-BDD8-19EE6704A070}"/>
              </a:ext>
            </a:extLst>
          </p:cNvPr>
          <p:cNvSpPr>
            <a:spLocks noGrp="1"/>
          </p:cNvSpPr>
          <p:nvPr>
            <p:ph idx="1"/>
          </p:nvPr>
        </p:nvSpPr>
        <p:spPr>
          <a:xfrm>
            <a:off x="3136392" y="679622"/>
            <a:ext cx="4517136" cy="4955059"/>
          </a:xfrm>
        </p:spPr>
        <p:txBody>
          <a:bodyPr numCol="2" anchor="t" anchorCtr="0">
            <a:noAutofit/>
          </a:bodyPr>
          <a:lstStyle>
            <a:lvl1pPr marL="0" indent="0">
              <a:lnSpc>
                <a:spcPct val="100000"/>
              </a:lnSpc>
              <a:spcBef>
                <a:spcPts val="0"/>
              </a:spcBef>
              <a:buNone/>
              <a:defRPr sz="1200" baseline="0">
                <a:solidFill>
                  <a:srgbClr val="48595D"/>
                </a:solidFill>
              </a:defRPr>
            </a:lvl1pPr>
            <a:lvl2pPr marL="457200" indent="-228600">
              <a:defRPr sz="1200">
                <a:solidFill>
                  <a:srgbClr val="48595D"/>
                </a:solidFill>
              </a:defRPr>
            </a:lvl2pPr>
            <a:lvl3pPr marL="685800" indent="-228600">
              <a:defRPr sz="1200">
                <a:solidFill>
                  <a:srgbClr val="48595D"/>
                </a:solidFill>
              </a:defRPr>
            </a:lvl3pPr>
            <a:lvl4pPr marL="914400" indent="-228600">
              <a:defRPr sz="1200">
                <a:solidFill>
                  <a:srgbClr val="48595D"/>
                </a:solidFill>
              </a:defRPr>
            </a:lvl4pPr>
            <a:lvl5pPr marL="1143000" indent="-228600">
              <a:defRPr sz="1200">
                <a:solidFill>
                  <a:srgbClr val="48595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a:extLst>
              <a:ext uri="{FF2B5EF4-FFF2-40B4-BE49-F238E27FC236}">
                <a16:creationId xmlns:a16="http://schemas.microsoft.com/office/drawing/2014/main" id="{611DC394-F361-5F4B-A3CB-FDFAF0991C07}"/>
              </a:ext>
            </a:extLst>
          </p:cNvPr>
          <p:cNvSpPr>
            <a:spLocks noGrp="1"/>
          </p:cNvSpPr>
          <p:nvPr>
            <p:ph type="title"/>
          </p:nvPr>
        </p:nvSpPr>
        <p:spPr>
          <a:xfrm>
            <a:off x="466344" y="0"/>
            <a:ext cx="2377440" cy="6858000"/>
          </a:xfrm>
        </p:spPr>
        <p:txBody>
          <a:bodyPr tIns="0" bIns="91440" anchor="ctr" anchorCtr="0"/>
          <a:lstStyle>
            <a:lvl1pPr>
              <a:defRPr lang="en-US" sz="3600" b="1" kern="1200" dirty="0">
                <a:solidFill>
                  <a:srgbClr val="D91B5C"/>
                </a:solidFill>
                <a:latin typeface="+mj-lt"/>
                <a:ea typeface="+mj-ea"/>
                <a:cs typeface="+mj-cs"/>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F749F37E-F65E-B64B-94D4-A1779A6FED89}"/>
              </a:ext>
            </a:extLst>
          </p:cNvPr>
          <p:cNvSpPr>
            <a:spLocks noGrp="1"/>
          </p:cNvSpPr>
          <p:nvPr>
            <p:ph type="pic" sz="quarter" idx="11"/>
          </p:nvPr>
        </p:nvSpPr>
        <p:spPr>
          <a:xfrm>
            <a:off x="7794889" y="1"/>
            <a:ext cx="4141737" cy="6857999"/>
          </a:xfrm>
        </p:spPr>
        <p:txBody>
          <a:bodyPr anchor="ctr" anchorCtr="0"/>
          <a:lstStyle/>
          <a:p>
            <a:r>
              <a:rPr lang="en-US" dirty="0"/>
              <a:t>Click icon to add picture</a:t>
            </a:r>
          </a:p>
        </p:txBody>
      </p:sp>
    </p:spTree>
    <p:extLst>
      <p:ext uri="{BB962C8B-B14F-4D97-AF65-F5344CB8AC3E}">
        <p14:creationId xmlns:p14="http://schemas.microsoft.com/office/powerpoint/2010/main" val="4396926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5255" y="1447800"/>
            <a:ext cx="3401949"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5863" y="1447800"/>
            <a:ext cx="5197351"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5255" y="3129282"/>
            <a:ext cx="3401949"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1EE73311-93A6-45C9-A19C-E928EEB16D19}" type="datetimeFigureOut">
              <a:rPr lang="en-US" smtClean="0"/>
              <a:t>7/29/2023</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7639A424-420D-4D14-8F6B-65A3B4EF76F0}" type="slidenum">
              <a:rPr lang="en-US" smtClean="0"/>
              <a:t>‹#›</a:t>
            </a:fld>
            <a:endParaRPr lang="en-US"/>
          </a:p>
        </p:txBody>
      </p:sp>
    </p:spTree>
    <p:extLst>
      <p:ext uri="{BB962C8B-B14F-4D97-AF65-F5344CB8AC3E}">
        <p14:creationId xmlns:p14="http://schemas.microsoft.com/office/powerpoint/2010/main" val="31247374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208" y="1854192"/>
            <a:ext cx="5094232"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51357" y="1143000"/>
            <a:ext cx="320123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5255" y="3657600"/>
            <a:ext cx="5086304"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EE73311-93A6-45C9-A19C-E928EEB16D19}" type="datetimeFigureOut">
              <a:rPr lang="en-US" smtClean="0"/>
              <a:t>7/29/2023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39A424-420D-4D14-8F6B-65A3B4EF76F0}" type="slidenum">
              <a:rPr lang="en-US" smtClean="0"/>
              <a:t>‹#›</a:t>
            </a:fld>
            <a:endParaRPr lang="en-US"/>
          </a:p>
        </p:txBody>
      </p:sp>
    </p:spTree>
    <p:extLst>
      <p:ext uri="{BB962C8B-B14F-4D97-AF65-F5344CB8AC3E}">
        <p14:creationId xmlns:p14="http://schemas.microsoft.com/office/powerpoint/2010/main" val="26448468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5258" y="4800587"/>
            <a:ext cx="8827956"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5256" y="685800"/>
            <a:ext cx="8827957"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5257" y="5367325"/>
            <a:ext cx="882795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EE73311-93A6-45C9-A19C-E928EEB16D19}" type="datetimeFigureOut">
              <a:rPr lang="en-US" smtClean="0"/>
              <a:t>7/29/2023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39A424-420D-4D14-8F6B-65A3B4EF76F0}" type="slidenum">
              <a:rPr lang="en-US" smtClean="0"/>
              <a:t>‹#›</a:t>
            </a:fld>
            <a:endParaRPr lang="en-US"/>
          </a:p>
        </p:txBody>
      </p:sp>
    </p:spTree>
    <p:extLst>
      <p:ext uri="{BB962C8B-B14F-4D97-AF65-F5344CB8AC3E}">
        <p14:creationId xmlns:p14="http://schemas.microsoft.com/office/powerpoint/2010/main" val="12155551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5256" y="1447800"/>
            <a:ext cx="8827957"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5256" y="3657600"/>
            <a:ext cx="8827957"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1EE73311-93A6-45C9-A19C-E928EEB16D19}" type="datetimeFigureOut">
              <a:rPr lang="en-US" smtClean="0"/>
              <a:t>7/29/2023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39A424-420D-4D14-8F6B-65A3B4EF76F0}" type="slidenum">
              <a:rPr lang="en-US" smtClean="0"/>
              <a:t>‹#›</a:t>
            </a:fld>
            <a:endParaRPr lang="en-US"/>
          </a:p>
        </p:txBody>
      </p:sp>
    </p:spTree>
    <p:extLst>
      <p:ext uri="{BB962C8B-B14F-4D97-AF65-F5344CB8AC3E}">
        <p14:creationId xmlns:p14="http://schemas.microsoft.com/office/powerpoint/2010/main" val="13260938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5213" y="1447801"/>
            <a:ext cx="8001399" cy="2317649"/>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9374" y="3765449"/>
            <a:ext cx="7266495"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5256" y="4350657"/>
            <a:ext cx="8827957"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1EE73311-93A6-45C9-A19C-E928EEB16D19}" type="datetimeFigureOut">
              <a:rPr lang="en-US" smtClean="0"/>
              <a:t>7/29/2023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39A424-420D-4D14-8F6B-65A3B4EF76F0}" type="slidenum">
              <a:rPr lang="en-US" smtClean="0"/>
              <a:t>‹#›</a:t>
            </a:fld>
            <a:endParaRPr lang="en-US"/>
          </a:p>
        </p:txBody>
      </p:sp>
      <p:sp>
        <p:nvSpPr>
          <p:cNvPr id="9" name="TextBox 8"/>
          <p:cNvSpPr txBox="1"/>
          <p:nvPr/>
        </p:nvSpPr>
        <p:spPr>
          <a:xfrm>
            <a:off x="898530" y="971253"/>
            <a:ext cx="802121"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sz="12200" dirty="0"/>
              <a:t>“</a:t>
            </a:r>
          </a:p>
        </p:txBody>
      </p:sp>
      <p:sp>
        <p:nvSpPr>
          <p:cNvPr id="13" name="TextBox 12"/>
          <p:cNvSpPr txBox="1"/>
          <p:nvPr/>
        </p:nvSpPr>
        <p:spPr>
          <a:xfrm>
            <a:off x="9332921" y="2613787"/>
            <a:ext cx="802121"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39881528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5255" y="3124201"/>
            <a:ext cx="8827959"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5256" y="4777381"/>
            <a:ext cx="8827957"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E73311-93A6-45C9-A19C-E928EEB16D19}" type="datetimeFigureOut">
              <a:rPr lang="en-US" smtClean="0"/>
              <a:t>7/29/2023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39A424-420D-4D14-8F6B-65A3B4EF76F0}" type="slidenum">
              <a:rPr lang="en-US" smtClean="0"/>
              <a:t>‹#›</a:t>
            </a:fld>
            <a:endParaRPr lang="en-US"/>
          </a:p>
        </p:txBody>
      </p:sp>
    </p:spTree>
    <p:extLst>
      <p:ext uri="{BB962C8B-B14F-4D97-AF65-F5344CB8AC3E}">
        <p14:creationId xmlns:p14="http://schemas.microsoft.com/office/powerpoint/2010/main" val="12534334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3113" y="1981200"/>
            <a:ext cx="294763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633" y="2667000"/>
            <a:ext cx="2928112"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4672" y="1981200"/>
            <a:ext cx="293700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4116" y="2667000"/>
            <a:ext cx="294756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6556" y="1981200"/>
            <a:ext cx="293287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6556" y="2667000"/>
            <a:ext cx="2932877"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711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404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1EE73311-93A6-45C9-A19C-E928EEB16D19}" type="datetimeFigureOut">
              <a:rPr lang="en-US" smtClean="0"/>
              <a:t>7/29/2023</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39A424-420D-4D14-8F6B-65A3B4EF76F0}" type="slidenum">
              <a:rPr lang="en-US" smtClean="0"/>
              <a:t>‹#›</a:t>
            </a:fld>
            <a:endParaRPr lang="en-US"/>
          </a:p>
        </p:txBody>
      </p:sp>
    </p:spTree>
    <p:extLst>
      <p:ext uri="{BB962C8B-B14F-4D97-AF65-F5344CB8AC3E}">
        <p14:creationId xmlns:p14="http://schemas.microsoft.com/office/powerpoint/2010/main" val="28661895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633" y="4250949"/>
            <a:ext cx="294081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633" y="2209800"/>
            <a:ext cx="294081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633" y="4827213"/>
            <a:ext cx="294081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90389" y="4250949"/>
            <a:ext cx="293128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90388" y="2209800"/>
            <a:ext cx="293128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9035" y="4827212"/>
            <a:ext cx="29351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6556" y="4250949"/>
            <a:ext cx="293287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6555" y="2209800"/>
            <a:ext cx="2932877"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6433" y="4827210"/>
            <a:ext cx="293676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711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404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1EE73311-93A6-45C9-A19C-E928EEB16D19}" type="datetimeFigureOut">
              <a:rPr lang="en-US" smtClean="0"/>
              <a:t>7/29/2023</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39A424-420D-4D14-8F6B-65A3B4EF76F0}" type="slidenum">
              <a:rPr lang="en-US" smtClean="0"/>
              <a:t>‹#›</a:t>
            </a:fld>
            <a:endParaRPr lang="en-US"/>
          </a:p>
        </p:txBody>
      </p:sp>
    </p:spTree>
    <p:extLst>
      <p:ext uri="{BB962C8B-B14F-4D97-AF65-F5344CB8AC3E}">
        <p14:creationId xmlns:p14="http://schemas.microsoft.com/office/powerpoint/2010/main" val="28376365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E73311-93A6-45C9-A19C-E928EEB16D19}" type="datetimeFigureOut">
              <a:rPr lang="en-US" smtClean="0"/>
              <a:t>7/29/2023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39A424-420D-4D14-8F6B-65A3B4EF76F0}" type="slidenum">
              <a:rPr lang="en-US" smtClean="0"/>
              <a:t>‹#›</a:t>
            </a:fld>
            <a:endParaRPr lang="en-US"/>
          </a:p>
        </p:txBody>
      </p:sp>
    </p:spTree>
    <p:extLst>
      <p:ext uri="{BB962C8B-B14F-4D97-AF65-F5344CB8AC3E}">
        <p14:creationId xmlns:p14="http://schemas.microsoft.com/office/powerpoint/2010/main" val="11611914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6377" y="430215"/>
            <a:ext cx="1753057"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633" y="773205"/>
            <a:ext cx="7425083" cy="54831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E73311-93A6-45C9-A19C-E928EEB16D19}" type="datetimeFigureOut">
              <a:rPr lang="en-US" smtClean="0"/>
              <a:t>7/29/2023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39A424-420D-4D14-8F6B-65A3B4EF76F0}" type="slidenum">
              <a:rPr lang="en-US" smtClean="0"/>
              <a:t>‹#›</a:t>
            </a:fld>
            <a:endParaRPr lang="en-US"/>
          </a:p>
        </p:txBody>
      </p:sp>
    </p:spTree>
    <p:extLst>
      <p:ext uri="{BB962C8B-B14F-4D97-AF65-F5344CB8AC3E}">
        <p14:creationId xmlns:p14="http://schemas.microsoft.com/office/powerpoint/2010/main" val="20270750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ABC2B8F-6799-45DF-9C13-117142807742}"/>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Text Placeholder 5">
            <a:extLst>
              <a:ext uri="{FF2B5EF4-FFF2-40B4-BE49-F238E27FC236}">
                <a16:creationId xmlns:a16="http://schemas.microsoft.com/office/drawing/2014/main" id="{3FE705B7-F9CA-40F7-B96C-C2B7E5291A96}"/>
              </a:ext>
            </a:extLst>
          </p:cNvPr>
          <p:cNvSpPr>
            <a:spLocks noGrp="1"/>
          </p:cNvSpPr>
          <p:nvPr>
            <p:ph type="body" sz="quarter" idx="15" hasCustomPrompt="1"/>
          </p:nvPr>
        </p:nvSpPr>
        <p:spPr>
          <a:xfrm>
            <a:off x="0" y="0"/>
            <a:ext cx="12192000" cy="6858000"/>
          </a:xfrm>
          <a:custGeom>
            <a:avLst/>
            <a:gdLst>
              <a:gd name="connsiteX0" fmla="*/ 11608106 w 12192000"/>
              <a:gd name="connsiteY0" fmla="*/ 6443815 h 6858000"/>
              <a:gd name="connsiteX1" fmla="*/ 11618309 w 12192000"/>
              <a:gd name="connsiteY1" fmla="*/ 6443815 h 6858000"/>
              <a:gd name="connsiteX2" fmla="*/ 11622390 w 12192000"/>
              <a:gd name="connsiteY2" fmla="*/ 6452153 h 6858000"/>
              <a:gd name="connsiteX3" fmla="*/ 11628512 w 12192000"/>
              <a:gd name="connsiteY3" fmla="*/ 6554297 h 6858000"/>
              <a:gd name="connsiteX4" fmla="*/ 11626471 w 12192000"/>
              <a:gd name="connsiteY4" fmla="*/ 6564719 h 6858000"/>
              <a:gd name="connsiteX5" fmla="*/ 11620349 w 12192000"/>
              <a:gd name="connsiteY5" fmla="*/ 6564719 h 6858000"/>
              <a:gd name="connsiteX6" fmla="*/ 11514237 w 12192000"/>
              <a:gd name="connsiteY6" fmla="*/ 6502183 h 6858000"/>
              <a:gd name="connsiteX7" fmla="*/ 11510155 w 12192000"/>
              <a:gd name="connsiteY7" fmla="*/ 6495930 h 6858000"/>
              <a:gd name="connsiteX8" fmla="*/ 11510155 w 12192000"/>
              <a:gd name="connsiteY8" fmla="*/ 6493844 h 6858000"/>
              <a:gd name="connsiteX9" fmla="*/ 11516277 w 12192000"/>
              <a:gd name="connsiteY9" fmla="*/ 6489675 h 6858000"/>
              <a:gd name="connsiteX10" fmla="*/ 11608106 w 12192000"/>
              <a:gd name="connsiteY10" fmla="*/ 6443815 h 6858000"/>
              <a:gd name="connsiteX11" fmla="*/ 11690840 w 12192000"/>
              <a:gd name="connsiteY11" fmla="*/ 6441731 h 6858000"/>
              <a:gd name="connsiteX12" fmla="*/ 11701142 w 12192000"/>
              <a:gd name="connsiteY12" fmla="*/ 6441731 h 6858000"/>
              <a:gd name="connsiteX13" fmla="*/ 11791801 w 12192000"/>
              <a:gd name="connsiteY13" fmla="*/ 6487497 h 6858000"/>
              <a:gd name="connsiteX14" fmla="*/ 11800043 w 12192000"/>
              <a:gd name="connsiteY14" fmla="*/ 6493738 h 6858000"/>
              <a:gd name="connsiteX15" fmla="*/ 11795922 w 12192000"/>
              <a:gd name="connsiteY15" fmla="*/ 6499978 h 6858000"/>
              <a:gd name="connsiteX16" fmla="*/ 11688780 w 12192000"/>
              <a:gd name="connsiteY16" fmla="*/ 6562386 h 6858000"/>
              <a:gd name="connsiteX17" fmla="*/ 11680537 w 12192000"/>
              <a:gd name="connsiteY17" fmla="*/ 6562386 h 6858000"/>
              <a:gd name="connsiteX18" fmla="*/ 11678477 w 12192000"/>
              <a:gd name="connsiteY18" fmla="*/ 6554065 h 6858000"/>
              <a:gd name="connsiteX19" fmla="*/ 11686719 w 12192000"/>
              <a:gd name="connsiteY19" fmla="*/ 6450052 h 6858000"/>
              <a:gd name="connsiteX20" fmla="*/ 11690840 w 12192000"/>
              <a:gd name="connsiteY20" fmla="*/ 6441731 h 6858000"/>
              <a:gd name="connsiteX21" fmla="*/ 10873105 w 12192000"/>
              <a:gd name="connsiteY21" fmla="*/ 6401988 h 6858000"/>
              <a:gd name="connsiteX22" fmla="*/ 10873105 w 12192000"/>
              <a:gd name="connsiteY22" fmla="*/ 6445191 h 6858000"/>
              <a:gd name="connsiteX23" fmla="*/ 10825216 w 12192000"/>
              <a:gd name="connsiteY23" fmla="*/ 6453420 h 6858000"/>
              <a:gd name="connsiteX24" fmla="*/ 10806477 w 12192000"/>
              <a:gd name="connsiteY24" fmla="*/ 6428733 h 6858000"/>
              <a:gd name="connsiteX25" fmla="*/ 10831463 w 12192000"/>
              <a:gd name="connsiteY25" fmla="*/ 6404046 h 6858000"/>
              <a:gd name="connsiteX26" fmla="*/ 10523604 w 12192000"/>
              <a:gd name="connsiteY26" fmla="*/ 6331854 h 6858000"/>
              <a:gd name="connsiteX27" fmla="*/ 10564515 w 12192000"/>
              <a:gd name="connsiteY27" fmla="*/ 6392053 h 6858000"/>
              <a:gd name="connsiteX28" fmla="*/ 10523604 w 12192000"/>
              <a:gd name="connsiteY28" fmla="*/ 6452251 h 6858000"/>
              <a:gd name="connsiteX29" fmla="*/ 10482692 w 12192000"/>
              <a:gd name="connsiteY29" fmla="*/ 6392053 h 6858000"/>
              <a:gd name="connsiteX30" fmla="*/ 10523604 w 12192000"/>
              <a:gd name="connsiteY30" fmla="*/ 6331854 h 6858000"/>
              <a:gd name="connsiteX31" fmla="*/ 11677827 w 12192000"/>
              <a:gd name="connsiteY31" fmla="*/ 6323542 h 6858000"/>
              <a:gd name="connsiteX32" fmla="*/ 11686820 w 12192000"/>
              <a:gd name="connsiteY32" fmla="*/ 6324581 h 6858000"/>
              <a:gd name="connsiteX33" fmla="*/ 11713544 w 12192000"/>
              <a:gd name="connsiteY33" fmla="*/ 6376532 h 6858000"/>
              <a:gd name="connsiteX34" fmla="*/ 11653930 w 12192000"/>
              <a:gd name="connsiteY34" fmla="*/ 6434717 h 6858000"/>
              <a:gd name="connsiteX35" fmla="*/ 11594316 w 12192000"/>
              <a:gd name="connsiteY35" fmla="*/ 6376532 h 6858000"/>
              <a:gd name="connsiteX36" fmla="*/ 11621040 w 12192000"/>
              <a:gd name="connsiteY36" fmla="*/ 6326660 h 6858000"/>
              <a:gd name="connsiteX37" fmla="*/ 11637485 w 12192000"/>
              <a:gd name="connsiteY37" fmla="*/ 6328737 h 6858000"/>
              <a:gd name="connsiteX38" fmla="*/ 11635429 w 12192000"/>
              <a:gd name="connsiteY38" fmla="*/ 6345362 h 6858000"/>
              <a:gd name="connsiteX39" fmla="*/ 11618984 w 12192000"/>
              <a:gd name="connsiteY39" fmla="*/ 6376532 h 6858000"/>
              <a:gd name="connsiteX40" fmla="*/ 11653930 w 12192000"/>
              <a:gd name="connsiteY40" fmla="*/ 6411859 h 6858000"/>
              <a:gd name="connsiteX41" fmla="*/ 11688876 w 12192000"/>
              <a:gd name="connsiteY41" fmla="*/ 6376532 h 6858000"/>
              <a:gd name="connsiteX42" fmla="*/ 11672431 w 12192000"/>
              <a:gd name="connsiteY42" fmla="*/ 6345362 h 6858000"/>
              <a:gd name="connsiteX43" fmla="*/ 11670375 w 12192000"/>
              <a:gd name="connsiteY43" fmla="*/ 6328737 h 6858000"/>
              <a:gd name="connsiteX44" fmla="*/ 11677827 w 12192000"/>
              <a:gd name="connsiteY44" fmla="*/ 6323542 h 6858000"/>
              <a:gd name="connsiteX45" fmla="*/ 11826761 w 12192000"/>
              <a:gd name="connsiteY45" fmla="*/ 6308476 h 6858000"/>
              <a:gd name="connsiteX46" fmla="*/ 11830894 w 12192000"/>
              <a:gd name="connsiteY46" fmla="*/ 6314705 h 6858000"/>
              <a:gd name="connsiteX47" fmla="*/ 11830894 w 12192000"/>
              <a:gd name="connsiteY47" fmla="*/ 6439272 h 6858000"/>
              <a:gd name="connsiteX48" fmla="*/ 11826761 w 12192000"/>
              <a:gd name="connsiteY48" fmla="*/ 6445500 h 6858000"/>
              <a:gd name="connsiteX49" fmla="*/ 11818495 w 12192000"/>
              <a:gd name="connsiteY49" fmla="*/ 6443424 h 6858000"/>
              <a:gd name="connsiteX50" fmla="*/ 11733770 w 12192000"/>
              <a:gd name="connsiteY50" fmla="*/ 6385292 h 6858000"/>
              <a:gd name="connsiteX51" fmla="*/ 11727571 w 12192000"/>
              <a:gd name="connsiteY51" fmla="*/ 6376988 h 6858000"/>
              <a:gd name="connsiteX52" fmla="*/ 11733770 w 12192000"/>
              <a:gd name="connsiteY52" fmla="*/ 6368684 h 6858000"/>
              <a:gd name="connsiteX53" fmla="*/ 11818495 w 12192000"/>
              <a:gd name="connsiteY53" fmla="*/ 6310553 h 6858000"/>
              <a:gd name="connsiteX54" fmla="*/ 11826761 w 12192000"/>
              <a:gd name="connsiteY54" fmla="*/ 6308476 h 6858000"/>
              <a:gd name="connsiteX55" fmla="*/ 11480933 w 12192000"/>
              <a:gd name="connsiteY55" fmla="*/ 6308476 h 6858000"/>
              <a:gd name="connsiteX56" fmla="*/ 11489116 w 12192000"/>
              <a:gd name="connsiteY56" fmla="*/ 6312628 h 6858000"/>
              <a:gd name="connsiteX57" fmla="*/ 11572984 w 12192000"/>
              <a:gd name="connsiteY57" fmla="*/ 6368684 h 6858000"/>
              <a:gd name="connsiteX58" fmla="*/ 11579121 w 12192000"/>
              <a:gd name="connsiteY58" fmla="*/ 6376988 h 6858000"/>
              <a:gd name="connsiteX59" fmla="*/ 11572984 w 12192000"/>
              <a:gd name="connsiteY59" fmla="*/ 6385292 h 6858000"/>
              <a:gd name="connsiteX60" fmla="*/ 11489116 w 12192000"/>
              <a:gd name="connsiteY60" fmla="*/ 6443424 h 6858000"/>
              <a:gd name="connsiteX61" fmla="*/ 11480933 w 12192000"/>
              <a:gd name="connsiteY61" fmla="*/ 6445500 h 6858000"/>
              <a:gd name="connsiteX62" fmla="*/ 11476842 w 12192000"/>
              <a:gd name="connsiteY62" fmla="*/ 6439272 h 6858000"/>
              <a:gd name="connsiteX63" fmla="*/ 11476842 w 12192000"/>
              <a:gd name="connsiteY63" fmla="*/ 6314705 h 6858000"/>
              <a:gd name="connsiteX64" fmla="*/ 11480933 w 12192000"/>
              <a:gd name="connsiteY64" fmla="*/ 6308476 h 6858000"/>
              <a:gd name="connsiteX65" fmla="*/ 11092888 w 12192000"/>
              <a:gd name="connsiteY65" fmla="*/ 6297956 h 6858000"/>
              <a:gd name="connsiteX66" fmla="*/ 11086728 w 12192000"/>
              <a:gd name="connsiteY66" fmla="*/ 6300034 h 6858000"/>
              <a:gd name="connsiteX67" fmla="*/ 11084676 w 12192000"/>
              <a:gd name="connsiteY67" fmla="*/ 6306264 h 6858000"/>
              <a:gd name="connsiteX68" fmla="*/ 11125737 w 12192000"/>
              <a:gd name="connsiteY68" fmla="*/ 6464115 h 6858000"/>
              <a:gd name="connsiteX69" fmla="*/ 11150374 w 12192000"/>
              <a:gd name="connsiteY69" fmla="*/ 6484884 h 6858000"/>
              <a:gd name="connsiteX70" fmla="*/ 11158586 w 12192000"/>
              <a:gd name="connsiteY70" fmla="*/ 6484884 h 6858000"/>
              <a:gd name="connsiteX71" fmla="*/ 11154480 w 12192000"/>
              <a:gd name="connsiteY71" fmla="*/ 6493192 h 6858000"/>
              <a:gd name="connsiteX72" fmla="*/ 11154480 w 12192000"/>
              <a:gd name="connsiteY72" fmla="*/ 6495269 h 6858000"/>
              <a:gd name="connsiteX73" fmla="*/ 11129843 w 12192000"/>
              <a:gd name="connsiteY73" fmla="*/ 6513962 h 6858000"/>
              <a:gd name="connsiteX74" fmla="*/ 11094941 w 12192000"/>
              <a:gd name="connsiteY74" fmla="*/ 6511885 h 6858000"/>
              <a:gd name="connsiteX75" fmla="*/ 11088782 w 12192000"/>
              <a:gd name="connsiteY75" fmla="*/ 6513962 h 6858000"/>
              <a:gd name="connsiteX76" fmla="*/ 11086728 w 12192000"/>
              <a:gd name="connsiteY76" fmla="*/ 6518116 h 6858000"/>
              <a:gd name="connsiteX77" fmla="*/ 11086728 w 12192000"/>
              <a:gd name="connsiteY77" fmla="*/ 6536809 h 6858000"/>
              <a:gd name="connsiteX78" fmla="*/ 11092888 w 12192000"/>
              <a:gd name="connsiteY78" fmla="*/ 6543040 h 6858000"/>
              <a:gd name="connsiteX79" fmla="*/ 11140108 w 12192000"/>
              <a:gd name="connsiteY79" fmla="*/ 6549270 h 6858000"/>
              <a:gd name="connsiteX80" fmla="*/ 11142162 w 12192000"/>
              <a:gd name="connsiteY80" fmla="*/ 6549270 h 6858000"/>
              <a:gd name="connsiteX81" fmla="*/ 11195542 w 12192000"/>
              <a:gd name="connsiteY81" fmla="*/ 6497346 h 6858000"/>
              <a:gd name="connsiteX82" fmla="*/ 11228391 w 12192000"/>
              <a:gd name="connsiteY82" fmla="*/ 6368574 h 6858000"/>
              <a:gd name="connsiteX83" fmla="*/ 11240709 w 12192000"/>
              <a:gd name="connsiteY83" fmla="*/ 6327034 h 6858000"/>
              <a:gd name="connsiteX84" fmla="*/ 11244815 w 12192000"/>
              <a:gd name="connsiteY84" fmla="*/ 6306264 h 6858000"/>
              <a:gd name="connsiteX85" fmla="*/ 11242762 w 12192000"/>
              <a:gd name="connsiteY85" fmla="*/ 6300034 h 6858000"/>
              <a:gd name="connsiteX86" fmla="*/ 11238656 w 12192000"/>
              <a:gd name="connsiteY86" fmla="*/ 6297956 h 6858000"/>
              <a:gd name="connsiteX87" fmla="*/ 11209913 w 12192000"/>
              <a:gd name="connsiteY87" fmla="*/ 6297956 h 6858000"/>
              <a:gd name="connsiteX88" fmla="*/ 11203754 w 12192000"/>
              <a:gd name="connsiteY88" fmla="*/ 6302111 h 6858000"/>
              <a:gd name="connsiteX89" fmla="*/ 11166798 w 12192000"/>
              <a:gd name="connsiteY89" fmla="*/ 6443345 h 6858000"/>
              <a:gd name="connsiteX90" fmla="*/ 11164745 w 12192000"/>
              <a:gd name="connsiteY90" fmla="*/ 6443345 h 6858000"/>
              <a:gd name="connsiteX91" fmla="*/ 11125737 w 12192000"/>
              <a:gd name="connsiteY91" fmla="*/ 6302111 h 6858000"/>
              <a:gd name="connsiteX92" fmla="*/ 11119578 w 12192000"/>
              <a:gd name="connsiteY92" fmla="*/ 6297956 h 6858000"/>
              <a:gd name="connsiteX93" fmla="*/ 11092888 w 12192000"/>
              <a:gd name="connsiteY93" fmla="*/ 6297956 h 6858000"/>
              <a:gd name="connsiteX94" fmla="*/ 11053116 w 12192000"/>
              <a:gd name="connsiteY94" fmla="*/ 6295619 h 6858000"/>
              <a:gd name="connsiteX95" fmla="*/ 11004021 w 12192000"/>
              <a:gd name="connsiteY95" fmla="*/ 6316428 h 6858000"/>
              <a:gd name="connsiteX96" fmla="*/ 11004021 w 12192000"/>
              <a:gd name="connsiteY96" fmla="*/ 6303943 h 6858000"/>
              <a:gd name="connsiteX97" fmla="*/ 10997885 w 12192000"/>
              <a:gd name="connsiteY97" fmla="*/ 6297700 h 6858000"/>
              <a:gd name="connsiteX98" fmla="*/ 10969246 w 12192000"/>
              <a:gd name="connsiteY98" fmla="*/ 6297700 h 6858000"/>
              <a:gd name="connsiteX99" fmla="*/ 10963110 w 12192000"/>
              <a:gd name="connsiteY99" fmla="*/ 6303943 h 6858000"/>
              <a:gd name="connsiteX100" fmla="*/ 10963110 w 12192000"/>
              <a:gd name="connsiteY100" fmla="*/ 6478738 h 6858000"/>
              <a:gd name="connsiteX101" fmla="*/ 10969246 w 12192000"/>
              <a:gd name="connsiteY101" fmla="*/ 6484981 h 6858000"/>
              <a:gd name="connsiteX102" fmla="*/ 10997885 w 12192000"/>
              <a:gd name="connsiteY102" fmla="*/ 6484981 h 6858000"/>
              <a:gd name="connsiteX103" fmla="*/ 11004021 w 12192000"/>
              <a:gd name="connsiteY103" fmla="*/ 6478738 h 6858000"/>
              <a:gd name="connsiteX104" fmla="*/ 11004021 w 12192000"/>
              <a:gd name="connsiteY104" fmla="*/ 6358046 h 6858000"/>
              <a:gd name="connsiteX105" fmla="*/ 11055161 w 12192000"/>
              <a:gd name="connsiteY105" fmla="*/ 6335156 h 6858000"/>
              <a:gd name="connsiteX106" fmla="*/ 11061298 w 12192000"/>
              <a:gd name="connsiteY106" fmla="*/ 6328913 h 6858000"/>
              <a:gd name="connsiteX107" fmla="*/ 11061298 w 12192000"/>
              <a:gd name="connsiteY107" fmla="*/ 6301862 h 6858000"/>
              <a:gd name="connsiteX108" fmla="*/ 11059252 w 12192000"/>
              <a:gd name="connsiteY108" fmla="*/ 6297700 h 6858000"/>
              <a:gd name="connsiteX109" fmla="*/ 11053116 w 12192000"/>
              <a:gd name="connsiteY109" fmla="*/ 6295619 h 6858000"/>
              <a:gd name="connsiteX110" fmla="*/ 10852208 w 12192000"/>
              <a:gd name="connsiteY110" fmla="*/ 6292112 h 6858000"/>
              <a:gd name="connsiteX111" fmla="*/ 10781852 w 12192000"/>
              <a:gd name="connsiteY111" fmla="*/ 6300430 h 6858000"/>
              <a:gd name="connsiteX112" fmla="*/ 10775644 w 12192000"/>
              <a:gd name="connsiteY112" fmla="*/ 6306668 h 6858000"/>
              <a:gd name="connsiteX113" fmla="*/ 10777713 w 12192000"/>
              <a:gd name="connsiteY113" fmla="*/ 6331621 h 6858000"/>
              <a:gd name="connsiteX114" fmla="*/ 10779783 w 12192000"/>
              <a:gd name="connsiteY114" fmla="*/ 6335780 h 6858000"/>
              <a:gd name="connsiteX115" fmla="*/ 10783921 w 12192000"/>
              <a:gd name="connsiteY115" fmla="*/ 6337859 h 6858000"/>
              <a:gd name="connsiteX116" fmla="*/ 10850138 w 12192000"/>
              <a:gd name="connsiteY116" fmla="*/ 6333700 h 6858000"/>
              <a:gd name="connsiteX117" fmla="*/ 10872900 w 12192000"/>
              <a:gd name="connsiteY117" fmla="*/ 6356574 h 6858000"/>
              <a:gd name="connsiteX118" fmla="*/ 10872900 w 12192000"/>
              <a:gd name="connsiteY118" fmla="*/ 6369050 h 6858000"/>
              <a:gd name="connsiteX119" fmla="*/ 10827376 w 12192000"/>
              <a:gd name="connsiteY119" fmla="*/ 6373209 h 6858000"/>
              <a:gd name="connsiteX120" fmla="*/ 10763228 w 12192000"/>
              <a:gd name="connsiteY120" fmla="*/ 6429353 h 6858000"/>
              <a:gd name="connsiteX121" fmla="*/ 10819099 w 12192000"/>
              <a:gd name="connsiteY121" fmla="*/ 6489656 h 6858000"/>
              <a:gd name="connsiteX122" fmla="*/ 10879108 w 12192000"/>
              <a:gd name="connsiteY122" fmla="*/ 6477180 h 6858000"/>
              <a:gd name="connsiteX123" fmla="*/ 10908078 w 12192000"/>
              <a:gd name="connsiteY123" fmla="*/ 6489656 h 6858000"/>
              <a:gd name="connsiteX124" fmla="*/ 10914286 w 12192000"/>
              <a:gd name="connsiteY124" fmla="*/ 6487577 h 6858000"/>
              <a:gd name="connsiteX125" fmla="*/ 10916355 w 12192000"/>
              <a:gd name="connsiteY125" fmla="*/ 6481339 h 6858000"/>
              <a:gd name="connsiteX126" fmla="*/ 10916355 w 12192000"/>
              <a:gd name="connsiteY126" fmla="*/ 6356574 h 6858000"/>
              <a:gd name="connsiteX127" fmla="*/ 10852208 w 12192000"/>
              <a:gd name="connsiteY127" fmla="*/ 6292112 h 6858000"/>
              <a:gd name="connsiteX128" fmla="*/ 10523603 w 12192000"/>
              <a:gd name="connsiteY128" fmla="*/ 6292112 h 6858000"/>
              <a:gd name="connsiteX129" fmla="*/ 10439442 w 12192000"/>
              <a:gd name="connsiteY129" fmla="*/ 6390884 h 6858000"/>
              <a:gd name="connsiteX130" fmla="*/ 10523603 w 12192000"/>
              <a:gd name="connsiteY130" fmla="*/ 6489656 h 6858000"/>
              <a:gd name="connsiteX131" fmla="*/ 10607764 w 12192000"/>
              <a:gd name="connsiteY131" fmla="*/ 6390884 h 6858000"/>
              <a:gd name="connsiteX132" fmla="*/ 10523603 w 12192000"/>
              <a:gd name="connsiteY132" fmla="*/ 6292112 h 6858000"/>
              <a:gd name="connsiteX133" fmla="*/ 10307649 w 12192000"/>
              <a:gd name="connsiteY133" fmla="*/ 6266396 h 6858000"/>
              <a:gd name="connsiteX134" fmla="*/ 10324014 w 12192000"/>
              <a:gd name="connsiteY134" fmla="*/ 6266396 h 6858000"/>
              <a:gd name="connsiteX135" fmla="*/ 10366971 w 12192000"/>
              <a:gd name="connsiteY135" fmla="*/ 6306138 h 6858000"/>
              <a:gd name="connsiteX136" fmla="*/ 10321968 w 12192000"/>
              <a:gd name="connsiteY136" fmla="*/ 6343789 h 6858000"/>
              <a:gd name="connsiteX137" fmla="*/ 10276965 w 12192000"/>
              <a:gd name="connsiteY137" fmla="*/ 6343789 h 6858000"/>
              <a:gd name="connsiteX138" fmla="*/ 10276965 w 12192000"/>
              <a:gd name="connsiteY138" fmla="*/ 6268488 h 6858000"/>
              <a:gd name="connsiteX139" fmla="*/ 10307649 w 12192000"/>
              <a:gd name="connsiteY139" fmla="*/ 6266396 h 6858000"/>
              <a:gd name="connsiteX140" fmla="*/ 10683886 w 12192000"/>
              <a:gd name="connsiteY140" fmla="*/ 6254707 h 6858000"/>
              <a:gd name="connsiteX141" fmla="*/ 10655176 w 12192000"/>
              <a:gd name="connsiteY141" fmla="*/ 6260951 h 6858000"/>
              <a:gd name="connsiteX142" fmla="*/ 10649024 w 12192000"/>
              <a:gd name="connsiteY142" fmla="*/ 6267195 h 6858000"/>
              <a:gd name="connsiteX143" fmla="*/ 10649024 w 12192000"/>
              <a:gd name="connsiteY143" fmla="*/ 6298417 h 6858000"/>
              <a:gd name="connsiteX144" fmla="*/ 10632618 w 12192000"/>
              <a:gd name="connsiteY144" fmla="*/ 6298417 h 6858000"/>
              <a:gd name="connsiteX145" fmla="*/ 10626466 w 12192000"/>
              <a:gd name="connsiteY145" fmla="*/ 6304662 h 6858000"/>
              <a:gd name="connsiteX146" fmla="*/ 10626466 w 12192000"/>
              <a:gd name="connsiteY146" fmla="*/ 6329640 h 6858000"/>
              <a:gd name="connsiteX147" fmla="*/ 10632618 w 12192000"/>
              <a:gd name="connsiteY147" fmla="*/ 6335884 h 6858000"/>
              <a:gd name="connsiteX148" fmla="*/ 10649024 w 12192000"/>
              <a:gd name="connsiteY148" fmla="*/ 6335884 h 6858000"/>
              <a:gd name="connsiteX149" fmla="*/ 10649024 w 12192000"/>
              <a:gd name="connsiteY149" fmla="*/ 6419143 h 6858000"/>
              <a:gd name="connsiteX150" fmla="*/ 10704393 w 12192000"/>
              <a:gd name="connsiteY150" fmla="*/ 6491994 h 6858000"/>
              <a:gd name="connsiteX151" fmla="*/ 10737204 w 12192000"/>
              <a:gd name="connsiteY151" fmla="*/ 6487831 h 6858000"/>
              <a:gd name="connsiteX152" fmla="*/ 10743356 w 12192000"/>
              <a:gd name="connsiteY152" fmla="*/ 6479505 h 6858000"/>
              <a:gd name="connsiteX153" fmla="*/ 10741306 w 12192000"/>
              <a:gd name="connsiteY153" fmla="*/ 6456609 h 6858000"/>
              <a:gd name="connsiteX154" fmla="*/ 10735153 w 12192000"/>
              <a:gd name="connsiteY154" fmla="*/ 6448283 h 6858000"/>
              <a:gd name="connsiteX155" fmla="*/ 10710545 w 12192000"/>
              <a:gd name="connsiteY155" fmla="*/ 6450365 h 6858000"/>
              <a:gd name="connsiteX156" fmla="*/ 10692089 w 12192000"/>
              <a:gd name="connsiteY156" fmla="*/ 6412898 h 6858000"/>
              <a:gd name="connsiteX157" fmla="*/ 10692089 w 12192000"/>
              <a:gd name="connsiteY157" fmla="*/ 6335884 h 6858000"/>
              <a:gd name="connsiteX158" fmla="*/ 10735153 w 12192000"/>
              <a:gd name="connsiteY158" fmla="*/ 6335884 h 6858000"/>
              <a:gd name="connsiteX159" fmla="*/ 10741306 w 12192000"/>
              <a:gd name="connsiteY159" fmla="*/ 6329640 h 6858000"/>
              <a:gd name="connsiteX160" fmla="*/ 10741306 w 12192000"/>
              <a:gd name="connsiteY160" fmla="*/ 6304662 h 6858000"/>
              <a:gd name="connsiteX161" fmla="*/ 10735153 w 12192000"/>
              <a:gd name="connsiteY161" fmla="*/ 6298417 h 6858000"/>
              <a:gd name="connsiteX162" fmla="*/ 10692089 w 12192000"/>
              <a:gd name="connsiteY162" fmla="*/ 6298417 h 6858000"/>
              <a:gd name="connsiteX163" fmla="*/ 10692089 w 12192000"/>
              <a:gd name="connsiteY163" fmla="*/ 6260951 h 6858000"/>
              <a:gd name="connsiteX164" fmla="*/ 10690038 w 12192000"/>
              <a:gd name="connsiteY164" fmla="*/ 6254707 h 6858000"/>
              <a:gd name="connsiteX165" fmla="*/ 10683886 w 12192000"/>
              <a:gd name="connsiteY165" fmla="*/ 6254707 h 6858000"/>
              <a:gd name="connsiteX166" fmla="*/ 10317982 w 12192000"/>
              <a:gd name="connsiteY166" fmla="*/ 6225485 h 6858000"/>
              <a:gd name="connsiteX167" fmla="*/ 10237565 w 12192000"/>
              <a:gd name="connsiteY167" fmla="*/ 6229637 h 6858000"/>
              <a:gd name="connsiteX168" fmla="*/ 10231378 w 12192000"/>
              <a:gd name="connsiteY168" fmla="*/ 6237941 h 6858000"/>
              <a:gd name="connsiteX169" fmla="*/ 10231378 w 12192000"/>
              <a:gd name="connsiteY169" fmla="*/ 6478753 h 6858000"/>
              <a:gd name="connsiteX170" fmla="*/ 10239626 w 12192000"/>
              <a:gd name="connsiteY170" fmla="*/ 6484981 h 6858000"/>
              <a:gd name="connsiteX171" fmla="*/ 10268494 w 12192000"/>
              <a:gd name="connsiteY171" fmla="*/ 6484981 h 6858000"/>
              <a:gd name="connsiteX172" fmla="*/ 10276742 w 12192000"/>
              <a:gd name="connsiteY172" fmla="*/ 6478753 h 6858000"/>
              <a:gd name="connsiteX173" fmla="*/ 10276742 w 12192000"/>
              <a:gd name="connsiteY173" fmla="*/ 6383259 h 6858000"/>
              <a:gd name="connsiteX174" fmla="*/ 10326230 w 12192000"/>
              <a:gd name="connsiteY174" fmla="*/ 6385334 h 6858000"/>
              <a:gd name="connsiteX175" fmla="*/ 10367470 w 12192000"/>
              <a:gd name="connsiteY175" fmla="*/ 6480828 h 6858000"/>
              <a:gd name="connsiteX176" fmla="*/ 10373656 w 12192000"/>
              <a:gd name="connsiteY176" fmla="*/ 6484981 h 6858000"/>
              <a:gd name="connsiteX177" fmla="*/ 10406648 w 12192000"/>
              <a:gd name="connsiteY177" fmla="*/ 6484981 h 6858000"/>
              <a:gd name="connsiteX178" fmla="*/ 10412834 w 12192000"/>
              <a:gd name="connsiteY178" fmla="*/ 6482905 h 6858000"/>
              <a:gd name="connsiteX179" fmla="*/ 10414896 w 12192000"/>
              <a:gd name="connsiteY179" fmla="*/ 6476677 h 6858000"/>
              <a:gd name="connsiteX180" fmla="*/ 10367470 w 12192000"/>
              <a:gd name="connsiteY180" fmla="*/ 6372879 h 6858000"/>
              <a:gd name="connsiteX181" fmla="*/ 10412834 w 12192000"/>
              <a:gd name="connsiteY181" fmla="*/ 6304371 h 6858000"/>
              <a:gd name="connsiteX182" fmla="*/ 10324168 w 12192000"/>
              <a:gd name="connsiteY182" fmla="*/ 6225485 h 6858000"/>
              <a:gd name="connsiteX183" fmla="*/ 10317982 w 12192000"/>
              <a:gd name="connsiteY183" fmla="*/ 6225485 h 6858000"/>
              <a:gd name="connsiteX184" fmla="*/ 11680537 w 12192000"/>
              <a:gd name="connsiteY184" fmla="*/ 6192479 h 6858000"/>
              <a:gd name="connsiteX185" fmla="*/ 11688780 w 12192000"/>
              <a:gd name="connsiteY185" fmla="*/ 6192479 h 6858000"/>
              <a:gd name="connsiteX186" fmla="*/ 11795922 w 12192000"/>
              <a:gd name="connsiteY186" fmla="*/ 6254292 h 6858000"/>
              <a:gd name="connsiteX187" fmla="*/ 11800043 w 12192000"/>
              <a:gd name="connsiteY187" fmla="*/ 6260473 h 6858000"/>
              <a:gd name="connsiteX188" fmla="*/ 11791801 w 12192000"/>
              <a:gd name="connsiteY188" fmla="*/ 6266654 h 6858000"/>
              <a:gd name="connsiteX189" fmla="*/ 11701142 w 12192000"/>
              <a:gd name="connsiteY189" fmla="*/ 6309923 h 6858000"/>
              <a:gd name="connsiteX190" fmla="*/ 11690840 w 12192000"/>
              <a:gd name="connsiteY190" fmla="*/ 6311983 h 6858000"/>
              <a:gd name="connsiteX191" fmla="*/ 11686719 w 12192000"/>
              <a:gd name="connsiteY191" fmla="*/ 6301681 h 6858000"/>
              <a:gd name="connsiteX192" fmla="*/ 11678477 w 12192000"/>
              <a:gd name="connsiteY192" fmla="*/ 6200720 h 6858000"/>
              <a:gd name="connsiteX193" fmla="*/ 11680537 w 12192000"/>
              <a:gd name="connsiteY193" fmla="*/ 6192479 h 6858000"/>
              <a:gd name="connsiteX194" fmla="*/ 11623202 w 12192000"/>
              <a:gd name="connsiteY194" fmla="*/ 6191708 h 6858000"/>
              <a:gd name="connsiteX195" fmla="*/ 11627323 w 12192000"/>
              <a:gd name="connsiteY195" fmla="*/ 6192483 h 6858000"/>
              <a:gd name="connsiteX196" fmla="*/ 11629383 w 12192000"/>
              <a:gd name="connsiteY196" fmla="*/ 6202808 h 6858000"/>
              <a:gd name="connsiteX197" fmla="*/ 11621142 w 12192000"/>
              <a:gd name="connsiteY197" fmla="*/ 6303996 h 6858000"/>
              <a:gd name="connsiteX198" fmla="*/ 11617020 w 12192000"/>
              <a:gd name="connsiteY198" fmla="*/ 6312256 h 6858000"/>
              <a:gd name="connsiteX199" fmla="*/ 11606719 w 12192000"/>
              <a:gd name="connsiteY199" fmla="*/ 6312256 h 6858000"/>
              <a:gd name="connsiteX200" fmla="*/ 11516059 w 12192000"/>
              <a:gd name="connsiteY200" fmla="*/ 6266825 h 6858000"/>
              <a:gd name="connsiteX201" fmla="*/ 11507818 w 12192000"/>
              <a:gd name="connsiteY201" fmla="*/ 6260630 h 6858000"/>
              <a:gd name="connsiteX202" fmla="*/ 11511939 w 12192000"/>
              <a:gd name="connsiteY202" fmla="*/ 6254434 h 6858000"/>
              <a:gd name="connsiteX203" fmla="*/ 11619081 w 12192000"/>
              <a:gd name="connsiteY203" fmla="*/ 6192483 h 6858000"/>
              <a:gd name="connsiteX204" fmla="*/ 11623202 w 12192000"/>
              <a:gd name="connsiteY204" fmla="*/ 6191708 h 6858000"/>
              <a:gd name="connsiteX205" fmla="*/ 11654515 w 12192000"/>
              <a:gd name="connsiteY205" fmla="*/ 6156519 h 6858000"/>
              <a:gd name="connsiteX206" fmla="*/ 11437684 w 12192000"/>
              <a:gd name="connsiteY206" fmla="*/ 6375689 h 6858000"/>
              <a:gd name="connsiteX207" fmla="*/ 11654515 w 12192000"/>
              <a:gd name="connsiteY207" fmla="*/ 6594858 h 6858000"/>
              <a:gd name="connsiteX208" fmla="*/ 11871347 w 12192000"/>
              <a:gd name="connsiteY208" fmla="*/ 6375689 h 6858000"/>
              <a:gd name="connsiteX209" fmla="*/ 11654515 w 12192000"/>
              <a:gd name="connsiteY209" fmla="*/ 6156519 h 6858000"/>
              <a:gd name="connsiteX210" fmla="*/ 11653930 w 12192000"/>
              <a:gd name="connsiteY210" fmla="*/ 6124960 h 6858000"/>
              <a:gd name="connsiteX211" fmla="*/ 11900569 w 12192000"/>
              <a:gd name="connsiteY211" fmla="*/ 6374521 h 6858000"/>
              <a:gd name="connsiteX212" fmla="*/ 11653930 w 12192000"/>
              <a:gd name="connsiteY212" fmla="*/ 6624082 h 6858000"/>
              <a:gd name="connsiteX213" fmla="*/ 11407292 w 12192000"/>
              <a:gd name="connsiteY213" fmla="*/ 6374521 h 6858000"/>
              <a:gd name="connsiteX214" fmla="*/ 11653930 w 12192000"/>
              <a:gd name="connsiteY214" fmla="*/ 6124960 h 6858000"/>
              <a:gd name="connsiteX215" fmla="*/ 11641007 w 12192000"/>
              <a:gd name="connsiteY215" fmla="*/ 6046384 h 6858000"/>
              <a:gd name="connsiteX216" fmla="*/ 11628668 w 12192000"/>
              <a:gd name="connsiteY216" fmla="*/ 6096267 h 6858000"/>
              <a:gd name="connsiteX217" fmla="*/ 11606046 w 12192000"/>
              <a:gd name="connsiteY217" fmla="*/ 6100424 h 6858000"/>
              <a:gd name="connsiteX218" fmla="*/ 11579311 w 12192000"/>
              <a:gd name="connsiteY218" fmla="*/ 6054698 h 6858000"/>
              <a:gd name="connsiteX219" fmla="*/ 11579311 w 12192000"/>
              <a:gd name="connsiteY219" fmla="*/ 6052619 h 6858000"/>
              <a:gd name="connsiteX220" fmla="*/ 11577254 w 12192000"/>
              <a:gd name="connsiteY220" fmla="*/ 6054698 h 6858000"/>
              <a:gd name="connsiteX221" fmla="*/ 11556689 w 12192000"/>
              <a:gd name="connsiteY221" fmla="*/ 6058855 h 6858000"/>
              <a:gd name="connsiteX222" fmla="*/ 11556689 w 12192000"/>
              <a:gd name="connsiteY222" fmla="*/ 6060933 h 6858000"/>
              <a:gd name="connsiteX223" fmla="*/ 11552576 w 12192000"/>
              <a:gd name="connsiteY223" fmla="*/ 6085875 h 6858000"/>
              <a:gd name="connsiteX224" fmla="*/ 11556689 w 12192000"/>
              <a:gd name="connsiteY224" fmla="*/ 6112895 h 6858000"/>
              <a:gd name="connsiteX225" fmla="*/ 11536124 w 12192000"/>
              <a:gd name="connsiteY225" fmla="*/ 6121208 h 6858000"/>
              <a:gd name="connsiteX226" fmla="*/ 11499106 w 12192000"/>
              <a:gd name="connsiteY226" fmla="*/ 6085875 h 6858000"/>
              <a:gd name="connsiteX227" fmla="*/ 11499106 w 12192000"/>
              <a:gd name="connsiteY227" fmla="*/ 6083796 h 6858000"/>
              <a:gd name="connsiteX228" fmla="*/ 11497050 w 12192000"/>
              <a:gd name="connsiteY228" fmla="*/ 6083796 h 6858000"/>
              <a:gd name="connsiteX229" fmla="*/ 11478541 w 12192000"/>
              <a:gd name="connsiteY229" fmla="*/ 6096267 h 6858000"/>
              <a:gd name="connsiteX230" fmla="*/ 11478541 w 12192000"/>
              <a:gd name="connsiteY230" fmla="*/ 6098345 h 6858000"/>
              <a:gd name="connsiteX231" fmla="*/ 11490880 w 12192000"/>
              <a:gd name="connsiteY231" fmla="*/ 6148228 h 6858000"/>
              <a:gd name="connsiteX232" fmla="*/ 11474428 w 12192000"/>
              <a:gd name="connsiteY232" fmla="*/ 6160699 h 6858000"/>
              <a:gd name="connsiteX233" fmla="*/ 11431240 w 12192000"/>
              <a:gd name="connsiteY233" fmla="*/ 6133679 h 6858000"/>
              <a:gd name="connsiteX234" fmla="*/ 11429184 w 12192000"/>
              <a:gd name="connsiteY234" fmla="*/ 6133679 h 6858000"/>
              <a:gd name="connsiteX235" fmla="*/ 11429184 w 12192000"/>
              <a:gd name="connsiteY235" fmla="*/ 6135757 h 6858000"/>
              <a:gd name="connsiteX236" fmla="*/ 11412731 w 12192000"/>
              <a:gd name="connsiteY236" fmla="*/ 6150307 h 6858000"/>
              <a:gd name="connsiteX237" fmla="*/ 11412731 w 12192000"/>
              <a:gd name="connsiteY237" fmla="*/ 6152385 h 6858000"/>
              <a:gd name="connsiteX238" fmla="*/ 11439467 w 12192000"/>
              <a:gd name="connsiteY238" fmla="*/ 6198111 h 6858000"/>
              <a:gd name="connsiteX239" fmla="*/ 11425070 w 12192000"/>
              <a:gd name="connsiteY239" fmla="*/ 6214739 h 6858000"/>
              <a:gd name="connsiteX240" fmla="*/ 11375714 w 12192000"/>
              <a:gd name="connsiteY240" fmla="*/ 6202268 h 6858000"/>
              <a:gd name="connsiteX241" fmla="*/ 11373657 w 12192000"/>
              <a:gd name="connsiteY241" fmla="*/ 6202268 h 6858000"/>
              <a:gd name="connsiteX242" fmla="*/ 11363375 w 12192000"/>
              <a:gd name="connsiteY242" fmla="*/ 6220974 h 6858000"/>
              <a:gd name="connsiteX243" fmla="*/ 11363375 w 12192000"/>
              <a:gd name="connsiteY243" fmla="*/ 6223053 h 6858000"/>
              <a:gd name="connsiteX244" fmla="*/ 11400392 w 12192000"/>
              <a:gd name="connsiteY244" fmla="*/ 6260465 h 6858000"/>
              <a:gd name="connsiteX245" fmla="*/ 11392166 w 12192000"/>
              <a:gd name="connsiteY245" fmla="*/ 6279171 h 6858000"/>
              <a:gd name="connsiteX246" fmla="*/ 11340753 w 12192000"/>
              <a:gd name="connsiteY246" fmla="*/ 6279171 h 6858000"/>
              <a:gd name="connsiteX247" fmla="*/ 11338696 w 12192000"/>
              <a:gd name="connsiteY247" fmla="*/ 6279171 h 6858000"/>
              <a:gd name="connsiteX248" fmla="*/ 11338696 w 12192000"/>
              <a:gd name="connsiteY248" fmla="*/ 6281249 h 6858000"/>
              <a:gd name="connsiteX249" fmla="*/ 11332527 w 12192000"/>
              <a:gd name="connsiteY249" fmla="*/ 6302033 h 6858000"/>
              <a:gd name="connsiteX250" fmla="*/ 11334583 w 12192000"/>
              <a:gd name="connsiteY250" fmla="*/ 6304112 h 6858000"/>
              <a:gd name="connsiteX251" fmla="*/ 11377770 w 12192000"/>
              <a:gd name="connsiteY251" fmla="*/ 6329053 h 6858000"/>
              <a:gd name="connsiteX252" fmla="*/ 11375714 w 12192000"/>
              <a:gd name="connsiteY252" fmla="*/ 6351917 h 6858000"/>
              <a:gd name="connsiteX253" fmla="*/ 11326357 w 12192000"/>
              <a:gd name="connsiteY253" fmla="*/ 6364388 h 6858000"/>
              <a:gd name="connsiteX254" fmla="*/ 11324300 w 12192000"/>
              <a:gd name="connsiteY254" fmla="*/ 6364388 h 6858000"/>
              <a:gd name="connsiteX255" fmla="*/ 11324300 w 12192000"/>
              <a:gd name="connsiteY255" fmla="*/ 6366465 h 6858000"/>
              <a:gd name="connsiteX256" fmla="*/ 11324300 w 12192000"/>
              <a:gd name="connsiteY256" fmla="*/ 6376858 h 6858000"/>
              <a:gd name="connsiteX257" fmla="*/ 11324300 w 12192000"/>
              <a:gd name="connsiteY257" fmla="*/ 6387250 h 6858000"/>
              <a:gd name="connsiteX258" fmla="*/ 11324300 w 12192000"/>
              <a:gd name="connsiteY258" fmla="*/ 6389329 h 6858000"/>
              <a:gd name="connsiteX259" fmla="*/ 11326357 w 12192000"/>
              <a:gd name="connsiteY259" fmla="*/ 6389329 h 6858000"/>
              <a:gd name="connsiteX260" fmla="*/ 11375714 w 12192000"/>
              <a:gd name="connsiteY260" fmla="*/ 6401800 h 6858000"/>
              <a:gd name="connsiteX261" fmla="*/ 11379827 w 12192000"/>
              <a:gd name="connsiteY261" fmla="*/ 6424662 h 6858000"/>
              <a:gd name="connsiteX262" fmla="*/ 11334583 w 12192000"/>
              <a:gd name="connsiteY262" fmla="*/ 6451682 h 6858000"/>
              <a:gd name="connsiteX263" fmla="*/ 11332527 w 12192000"/>
              <a:gd name="connsiteY263" fmla="*/ 6451682 h 6858000"/>
              <a:gd name="connsiteX264" fmla="*/ 11332527 w 12192000"/>
              <a:gd name="connsiteY264" fmla="*/ 6453761 h 6858000"/>
              <a:gd name="connsiteX265" fmla="*/ 11338696 w 12192000"/>
              <a:gd name="connsiteY265" fmla="*/ 6474546 h 6858000"/>
              <a:gd name="connsiteX266" fmla="*/ 11340753 w 12192000"/>
              <a:gd name="connsiteY266" fmla="*/ 6474546 h 6858000"/>
              <a:gd name="connsiteX267" fmla="*/ 11392166 w 12192000"/>
              <a:gd name="connsiteY267" fmla="*/ 6474546 h 6858000"/>
              <a:gd name="connsiteX268" fmla="*/ 11400392 w 12192000"/>
              <a:gd name="connsiteY268" fmla="*/ 6495329 h 6858000"/>
              <a:gd name="connsiteX269" fmla="*/ 11363375 w 12192000"/>
              <a:gd name="connsiteY269" fmla="*/ 6532742 h 6858000"/>
              <a:gd name="connsiteX270" fmla="*/ 11363375 w 12192000"/>
              <a:gd name="connsiteY270" fmla="*/ 6534820 h 6858000"/>
              <a:gd name="connsiteX271" fmla="*/ 11375714 w 12192000"/>
              <a:gd name="connsiteY271" fmla="*/ 6553526 h 6858000"/>
              <a:gd name="connsiteX272" fmla="*/ 11427127 w 12192000"/>
              <a:gd name="connsiteY272" fmla="*/ 6538978 h 6858000"/>
              <a:gd name="connsiteX273" fmla="*/ 11439467 w 12192000"/>
              <a:gd name="connsiteY273" fmla="*/ 6557684 h 6858000"/>
              <a:gd name="connsiteX274" fmla="*/ 11412731 w 12192000"/>
              <a:gd name="connsiteY274" fmla="*/ 6603410 h 6858000"/>
              <a:gd name="connsiteX275" fmla="*/ 11414788 w 12192000"/>
              <a:gd name="connsiteY275" fmla="*/ 6605487 h 6858000"/>
              <a:gd name="connsiteX276" fmla="*/ 11429184 w 12192000"/>
              <a:gd name="connsiteY276" fmla="*/ 6620037 h 6858000"/>
              <a:gd name="connsiteX277" fmla="*/ 11431240 w 12192000"/>
              <a:gd name="connsiteY277" fmla="*/ 6620037 h 6858000"/>
              <a:gd name="connsiteX278" fmla="*/ 11476484 w 12192000"/>
              <a:gd name="connsiteY278" fmla="*/ 6593017 h 6858000"/>
              <a:gd name="connsiteX279" fmla="*/ 11492937 w 12192000"/>
              <a:gd name="connsiteY279" fmla="*/ 6607566 h 6858000"/>
              <a:gd name="connsiteX280" fmla="*/ 11480598 w 12192000"/>
              <a:gd name="connsiteY280" fmla="*/ 6657449 h 6858000"/>
              <a:gd name="connsiteX281" fmla="*/ 11480598 w 12192000"/>
              <a:gd name="connsiteY281" fmla="*/ 6659528 h 6858000"/>
              <a:gd name="connsiteX282" fmla="*/ 11499106 w 12192000"/>
              <a:gd name="connsiteY282" fmla="*/ 6669919 h 6858000"/>
              <a:gd name="connsiteX283" fmla="*/ 11499106 w 12192000"/>
              <a:gd name="connsiteY283" fmla="*/ 6671998 h 6858000"/>
              <a:gd name="connsiteX284" fmla="*/ 11501163 w 12192000"/>
              <a:gd name="connsiteY284" fmla="*/ 6669919 h 6858000"/>
              <a:gd name="connsiteX285" fmla="*/ 11538180 w 12192000"/>
              <a:gd name="connsiteY285" fmla="*/ 6632508 h 6858000"/>
              <a:gd name="connsiteX286" fmla="*/ 11556689 w 12192000"/>
              <a:gd name="connsiteY286" fmla="*/ 6640822 h 6858000"/>
              <a:gd name="connsiteX287" fmla="*/ 11554632 w 12192000"/>
              <a:gd name="connsiteY287" fmla="*/ 6667842 h 6858000"/>
              <a:gd name="connsiteX288" fmla="*/ 11556689 w 12192000"/>
              <a:gd name="connsiteY288" fmla="*/ 6692783 h 6858000"/>
              <a:gd name="connsiteX289" fmla="*/ 11556689 w 12192000"/>
              <a:gd name="connsiteY289" fmla="*/ 6694861 h 6858000"/>
              <a:gd name="connsiteX290" fmla="*/ 11558746 w 12192000"/>
              <a:gd name="connsiteY290" fmla="*/ 6694861 h 6858000"/>
              <a:gd name="connsiteX291" fmla="*/ 11579311 w 12192000"/>
              <a:gd name="connsiteY291" fmla="*/ 6701096 h 6858000"/>
              <a:gd name="connsiteX292" fmla="*/ 11581367 w 12192000"/>
              <a:gd name="connsiteY292" fmla="*/ 6701096 h 6858000"/>
              <a:gd name="connsiteX293" fmla="*/ 11606046 w 12192000"/>
              <a:gd name="connsiteY293" fmla="*/ 6655371 h 6858000"/>
              <a:gd name="connsiteX294" fmla="*/ 11628668 w 12192000"/>
              <a:gd name="connsiteY294" fmla="*/ 6657449 h 6858000"/>
              <a:gd name="connsiteX295" fmla="*/ 11641007 w 12192000"/>
              <a:gd name="connsiteY295" fmla="*/ 6709410 h 6858000"/>
              <a:gd name="connsiteX296" fmla="*/ 11643063 w 12192000"/>
              <a:gd name="connsiteY296" fmla="*/ 6709410 h 6858000"/>
              <a:gd name="connsiteX297" fmla="*/ 11663629 w 12192000"/>
              <a:gd name="connsiteY297" fmla="*/ 6709410 h 6858000"/>
              <a:gd name="connsiteX298" fmla="*/ 11665686 w 12192000"/>
              <a:gd name="connsiteY298" fmla="*/ 6709410 h 6858000"/>
              <a:gd name="connsiteX299" fmla="*/ 11680082 w 12192000"/>
              <a:gd name="connsiteY299" fmla="*/ 6657449 h 6858000"/>
              <a:gd name="connsiteX300" fmla="*/ 11700647 w 12192000"/>
              <a:gd name="connsiteY300" fmla="*/ 6655371 h 6858000"/>
              <a:gd name="connsiteX301" fmla="*/ 11727382 w 12192000"/>
              <a:gd name="connsiteY301" fmla="*/ 6701096 h 6858000"/>
              <a:gd name="connsiteX302" fmla="*/ 11747947 w 12192000"/>
              <a:gd name="connsiteY302" fmla="*/ 6694861 h 6858000"/>
              <a:gd name="connsiteX303" fmla="*/ 11750004 w 12192000"/>
              <a:gd name="connsiteY303" fmla="*/ 6694861 h 6858000"/>
              <a:gd name="connsiteX304" fmla="*/ 11752060 w 12192000"/>
              <a:gd name="connsiteY304" fmla="*/ 6667842 h 6858000"/>
              <a:gd name="connsiteX305" fmla="*/ 11750004 w 12192000"/>
              <a:gd name="connsiteY305" fmla="*/ 6640822 h 6858000"/>
              <a:gd name="connsiteX306" fmla="*/ 11770569 w 12192000"/>
              <a:gd name="connsiteY306" fmla="*/ 6632508 h 6858000"/>
              <a:gd name="connsiteX307" fmla="*/ 11807586 w 12192000"/>
              <a:gd name="connsiteY307" fmla="*/ 6669919 h 6858000"/>
              <a:gd name="connsiteX308" fmla="*/ 11826095 w 12192000"/>
              <a:gd name="connsiteY308" fmla="*/ 6659528 h 6858000"/>
              <a:gd name="connsiteX309" fmla="*/ 11828152 w 12192000"/>
              <a:gd name="connsiteY309" fmla="*/ 6657449 h 6858000"/>
              <a:gd name="connsiteX310" fmla="*/ 11828152 w 12192000"/>
              <a:gd name="connsiteY310" fmla="*/ 6655371 h 6858000"/>
              <a:gd name="connsiteX311" fmla="*/ 11813756 w 12192000"/>
              <a:gd name="connsiteY311" fmla="*/ 6607566 h 6858000"/>
              <a:gd name="connsiteX312" fmla="*/ 11830208 w 12192000"/>
              <a:gd name="connsiteY312" fmla="*/ 6593017 h 6858000"/>
              <a:gd name="connsiteX313" fmla="*/ 11875452 w 12192000"/>
              <a:gd name="connsiteY313" fmla="*/ 6620037 h 6858000"/>
              <a:gd name="connsiteX314" fmla="*/ 11877509 w 12192000"/>
              <a:gd name="connsiteY314" fmla="*/ 6620037 h 6858000"/>
              <a:gd name="connsiteX315" fmla="*/ 11891905 w 12192000"/>
              <a:gd name="connsiteY315" fmla="*/ 6603410 h 6858000"/>
              <a:gd name="connsiteX316" fmla="*/ 11893961 w 12192000"/>
              <a:gd name="connsiteY316" fmla="*/ 6603410 h 6858000"/>
              <a:gd name="connsiteX317" fmla="*/ 11867226 w 12192000"/>
              <a:gd name="connsiteY317" fmla="*/ 6557684 h 6858000"/>
              <a:gd name="connsiteX318" fmla="*/ 11879565 w 12192000"/>
              <a:gd name="connsiteY318" fmla="*/ 6538978 h 6858000"/>
              <a:gd name="connsiteX319" fmla="*/ 11930979 w 12192000"/>
              <a:gd name="connsiteY319" fmla="*/ 6553526 h 6858000"/>
              <a:gd name="connsiteX320" fmla="*/ 11933035 w 12192000"/>
              <a:gd name="connsiteY320" fmla="*/ 6551448 h 6858000"/>
              <a:gd name="connsiteX321" fmla="*/ 11943318 w 12192000"/>
              <a:gd name="connsiteY321" fmla="*/ 6532742 h 6858000"/>
              <a:gd name="connsiteX322" fmla="*/ 11943318 w 12192000"/>
              <a:gd name="connsiteY322" fmla="*/ 6530664 h 6858000"/>
              <a:gd name="connsiteX323" fmla="*/ 11906300 w 12192000"/>
              <a:gd name="connsiteY323" fmla="*/ 6495329 h 6858000"/>
              <a:gd name="connsiteX324" fmla="*/ 11914526 w 12192000"/>
              <a:gd name="connsiteY324" fmla="*/ 6474546 h 6858000"/>
              <a:gd name="connsiteX325" fmla="*/ 11965940 w 12192000"/>
              <a:gd name="connsiteY325" fmla="*/ 6474546 h 6858000"/>
              <a:gd name="connsiteX326" fmla="*/ 11967996 w 12192000"/>
              <a:gd name="connsiteY326" fmla="*/ 6474546 h 6858000"/>
              <a:gd name="connsiteX327" fmla="*/ 11972109 w 12192000"/>
              <a:gd name="connsiteY327" fmla="*/ 6453761 h 6858000"/>
              <a:gd name="connsiteX328" fmla="*/ 11972109 w 12192000"/>
              <a:gd name="connsiteY328" fmla="*/ 6451682 h 6858000"/>
              <a:gd name="connsiteX329" fmla="*/ 11926866 w 12192000"/>
              <a:gd name="connsiteY329" fmla="*/ 6424662 h 6858000"/>
              <a:gd name="connsiteX330" fmla="*/ 11930979 w 12192000"/>
              <a:gd name="connsiteY330" fmla="*/ 6403878 h 6858000"/>
              <a:gd name="connsiteX331" fmla="*/ 11980336 w 12192000"/>
              <a:gd name="connsiteY331" fmla="*/ 6389329 h 6858000"/>
              <a:gd name="connsiteX332" fmla="*/ 11982392 w 12192000"/>
              <a:gd name="connsiteY332" fmla="*/ 6389329 h 6858000"/>
              <a:gd name="connsiteX333" fmla="*/ 11982392 w 12192000"/>
              <a:gd name="connsiteY333" fmla="*/ 6376858 h 6858000"/>
              <a:gd name="connsiteX334" fmla="*/ 11982392 w 12192000"/>
              <a:gd name="connsiteY334" fmla="*/ 6366465 h 6858000"/>
              <a:gd name="connsiteX335" fmla="*/ 11980336 w 12192000"/>
              <a:gd name="connsiteY335" fmla="*/ 6366465 h 6858000"/>
              <a:gd name="connsiteX336" fmla="*/ 11930979 w 12192000"/>
              <a:gd name="connsiteY336" fmla="*/ 6351917 h 6858000"/>
              <a:gd name="connsiteX337" fmla="*/ 11928922 w 12192000"/>
              <a:gd name="connsiteY337" fmla="*/ 6331132 h 6858000"/>
              <a:gd name="connsiteX338" fmla="*/ 11972109 w 12192000"/>
              <a:gd name="connsiteY338" fmla="*/ 6304112 h 6858000"/>
              <a:gd name="connsiteX339" fmla="*/ 11974166 w 12192000"/>
              <a:gd name="connsiteY339" fmla="*/ 6304112 h 6858000"/>
              <a:gd name="connsiteX340" fmla="*/ 11974166 w 12192000"/>
              <a:gd name="connsiteY340" fmla="*/ 6302033 h 6858000"/>
              <a:gd name="connsiteX341" fmla="*/ 11967996 w 12192000"/>
              <a:gd name="connsiteY341" fmla="*/ 6281249 h 6858000"/>
              <a:gd name="connsiteX342" fmla="*/ 11965940 w 12192000"/>
              <a:gd name="connsiteY342" fmla="*/ 6281249 h 6858000"/>
              <a:gd name="connsiteX343" fmla="*/ 11914526 w 12192000"/>
              <a:gd name="connsiteY343" fmla="*/ 6281249 h 6858000"/>
              <a:gd name="connsiteX344" fmla="*/ 11906300 w 12192000"/>
              <a:gd name="connsiteY344" fmla="*/ 6260465 h 6858000"/>
              <a:gd name="connsiteX345" fmla="*/ 11943318 w 12192000"/>
              <a:gd name="connsiteY345" fmla="*/ 6223053 h 6858000"/>
              <a:gd name="connsiteX346" fmla="*/ 11943318 w 12192000"/>
              <a:gd name="connsiteY346" fmla="*/ 6220974 h 6858000"/>
              <a:gd name="connsiteX347" fmla="*/ 11933035 w 12192000"/>
              <a:gd name="connsiteY347" fmla="*/ 6202268 h 6858000"/>
              <a:gd name="connsiteX348" fmla="*/ 11930979 w 12192000"/>
              <a:gd name="connsiteY348" fmla="*/ 6202268 h 6858000"/>
              <a:gd name="connsiteX349" fmla="*/ 11881622 w 12192000"/>
              <a:gd name="connsiteY349" fmla="*/ 6214739 h 6858000"/>
              <a:gd name="connsiteX350" fmla="*/ 11867226 w 12192000"/>
              <a:gd name="connsiteY350" fmla="*/ 6198111 h 6858000"/>
              <a:gd name="connsiteX351" fmla="*/ 11893961 w 12192000"/>
              <a:gd name="connsiteY351" fmla="*/ 6152385 h 6858000"/>
              <a:gd name="connsiteX352" fmla="*/ 11893961 w 12192000"/>
              <a:gd name="connsiteY352" fmla="*/ 6150307 h 6858000"/>
              <a:gd name="connsiteX353" fmla="*/ 11877509 w 12192000"/>
              <a:gd name="connsiteY353" fmla="*/ 6135757 h 6858000"/>
              <a:gd name="connsiteX354" fmla="*/ 11832265 w 12192000"/>
              <a:gd name="connsiteY354" fmla="*/ 6160699 h 6858000"/>
              <a:gd name="connsiteX355" fmla="*/ 11813756 w 12192000"/>
              <a:gd name="connsiteY355" fmla="*/ 6148228 h 6858000"/>
              <a:gd name="connsiteX356" fmla="*/ 11828152 w 12192000"/>
              <a:gd name="connsiteY356" fmla="*/ 6098345 h 6858000"/>
              <a:gd name="connsiteX357" fmla="*/ 11828152 w 12192000"/>
              <a:gd name="connsiteY357" fmla="*/ 6096267 h 6858000"/>
              <a:gd name="connsiteX358" fmla="*/ 11809643 w 12192000"/>
              <a:gd name="connsiteY358" fmla="*/ 6085875 h 6858000"/>
              <a:gd name="connsiteX359" fmla="*/ 11807586 w 12192000"/>
              <a:gd name="connsiteY359" fmla="*/ 6083796 h 6858000"/>
              <a:gd name="connsiteX360" fmla="*/ 11807586 w 12192000"/>
              <a:gd name="connsiteY360" fmla="*/ 6085875 h 6858000"/>
              <a:gd name="connsiteX361" fmla="*/ 11770569 w 12192000"/>
              <a:gd name="connsiteY361" fmla="*/ 6121208 h 6858000"/>
              <a:gd name="connsiteX362" fmla="*/ 11750004 w 12192000"/>
              <a:gd name="connsiteY362" fmla="*/ 6112895 h 6858000"/>
              <a:gd name="connsiteX363" fmla="*/ 11754116 w 12192000"/>
              <a:gd name="connsiteY363" fmla="*/ 6085875 h 6858000"/>
              <a:gd name="connsiteX364" fmla="*/ 11750004 w 12192000"/>
              <a:gd name="connsiteY364" fmla="*/ 6060933 h 6858000"/>
              <a:gd name="connsiteX365" fmla="*/ 11750004 w 12192000"/>
              <a:gd name="connsiteY365" fmla="*/ 6058855 h 6858000"/>
              <a:gd name="connsiteX366" fmla="*/ 11747947 w 12192000"/>
              <a:gd name="connsiteY366" fmla="*/ 6058855 h 6858000"/>
              <a:gd name="connsiteX367" fmla="*/ 11727382 w 12192000"/>
              <a:gd name="connsiteY367" fmla="*/ 6054698 h 6858000"/>
              <a:gd name="connsiteX368" fmla="*/ 11700647 w 12192000"/>
              <a:gd name="connsiteY368" fmla="*/ 6100424 h 6858000"/>
              <a:gd name="connsiteX369" fmla="*/ 11678025 w 12192000"/>
              <a:gd name="connsiteY369" fmla="*/ 6096267 h 6858000"/>
              <a:gd name="connsiteX370" fmla="*/ 11665686 w 12192000"/>
              <a:gd name="connsiteY370" fmla="*/ 6046384 h 6858000"/>
              <a:gd name="connsiteX371" fmla="*/ 11663629 w 12192000"/>
              <a:gd name="connsiteY371" fmla="*/ 6046384 h 6858000"/>
              <a:gd name="connsiteX372" fmla="*/ 11643063 w 12192000"/>
              <a:gd name="connsiteY372" fmla="*/ 6046384 h 6858000"/>
              <a:gd name="connsiteX373" fmla="*/ 11641007 w 12192000"/>
              <a:gd name="connsiteY373" fmla="*/ 604638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8106" y="6443815"/>
                </a:moveTo>
                <a:cubicBezTo>
                  <a:pt x="11612187" y="6441731"/>
                  <a:pt x="11614228" y="6441731"/>
                  <a:pt x="11618309" y="6443815"/>
                </a:cubicBezTo>
                <a:cubicBezTo>
                  <a:pt x="11620349" y="6445900"/>
                  <a:pt x="11622390" y="6447984"/>
                  <a:pt x="11622390" y="6452153"/>
                </a:cubicBezTo>
                <a:cubicBezTo>
                  <a:pt x="11628512" y="6554297"/>
                  <a:pt x="11628512" y="6554297"/>
                  <a:pt x="11628512" y="6554297"/>
                </a:cubicBezTo>
                <a:cubicBezTo>
                  <a:pt x="11630552" y="6560550"/>
                  <a:pt x="11628512" y="6562635"/>
                  <a:pt x="11626471" y="6564719"/>
                </a:cubicBezTo>
                <a:cubicBezTo>
                  <a:pt x="11624431" y="6566804"/>
                  <a:pt x="11622390" y="6564719"/>
                  <a:pt x="11620349" y="6564719"/>
                </a:cubicBezTo>
                <a:cubicBezTo>
                  <a:pt x="11575456" y="6554297"/>
                  <a:pt x="11544846" y="6535535"/>
                  <a:pt x="11514237" y="6502183"/>
                </a:cubicBezTo>
                <a:cubicBezTo>
                  <a:pt x="11512196" y="6500099"/>
                  <a:pt x="11510155" y="6498014"/>
                  <a:pt x="11510155" y="6495930"/>
                </a:cubicBezTo>
                <a:cubicBezTo>
                  <a:pt x="11510155" y="6495930"/>
                  <a:pt x="11510155" y="6495930"/>
                  <a:pt x="11510155" y="6493844"/>
                </a:cubicBezTo>
                <a:cubicBezTo>
                  <a:pt x="11510155" y="6491760"/>
                  <a:pt x="11514237" y="6489675"/>
                  <a:pt x="11516277" y="6489675"/>
                </a:cubicBezTo>
                <a:cubicBezTo>
                  <a:pt x="11608106" y="6443815"/>
                  <a:pt x="11608106" y="6443815"/>
                  <a:pt x="11608106" y="6443815"/>
                </a:cubicBezTo>
                <a:close/>
                <a:moveTo>
                  <a:pt x="11690840" y="6441731"/>
                </a:moveTo>
                <a:cubicBezTo>
                  <a:pt x="11694960" y="6441731"/>
                  <a:pt x="11697021" y="6441731"/>
                  <a:pt x="11701142" y="6441731"/>
                </a:cubicBezTo>
                <a:cubicBezTo>
                  <a:pt x="11791801" y="6487497"/>
                  <a:pt x="11791801" y="6487497"/>
                  <a:pt x="11791801" y="6487497"/>
                </a:cubicBezTo>
                <a:cubicBezTo>
                  <a:pt x="11795922" y="6489577"/>
                  <a:pt x="11797982" y="6491657"/>
                  <a:pt x="11800043" y="6493738"/>
                </a:cubicBezTo>
                <a:cubicBezTo>
                  <a:pt x="11800043" y="6495818"/>
                  <a:pt x="11797982" y="6497898"/>
                  <a:pt x="11795922" y="6499978"/>
                </a:cubicBezTo>
                <a:cubicBezTo>
                  <a:pt x="11765016" y="6533262"/>
                  <a:pt x="11732048" y="6551985"/>
                  <a:pt x="11688780" y="6562386"/>
                </a:cubicBezTo>
                <a:cubicBezTo>
                  <a:pt x="11684658" y="6564466"/>
                  <a:pt x="11682598" y="6564466"/>
                  <a:pt x="11680537" y="6562386"/>
                </a:cubicBezTo>
                <a:cubicBezTo>
                  <a:pt x="11678477" y="6560306"/>
                  <a:pt x="11678477" y="6556145"/>
                  <a:pt x="11678477" y="6554065"/>
                </a:cubicBezTo>
                <a:cubicBezTo>
                  <a:pt x="11686719" y="6450052"/>
                  <a:pt x="11686719" y="6450052"/>
                  <a:pt x="11686719" y="6450052"/>
                </a:cubicBezTo>
                <a:cubicBezTo>
                  <a:pt x="11686719" y="6447972"/>
                  <a:pt x="11688780" y="6443811"/>
                  <a:pt x="11690840" y="6441731"/>
                </a:cubicBezTo>
                <a:close/>
                <a:moveTo>
                  <a:pt x="10873105" y="6401988"/>
                </a:moveTo>
                <a:cubicBezTo>
                  <a:pt x="10873105" y="6401988"/>
                  <a:pt x="10873105" y="6401988"/>
                  <a:pt x="10873105" y="6445191"/>
                </a:cubicBezTo>
                <a:cubicBezTo>
                  <a:pt x="10873105" y="6445191"/>
                  <a:pt x="10846037" y="6453420"/>
                  <a:pt x="10825216" y="6453420"/>
                </a:cubicBezTo>
                <a:cubicBezTo>
                  <a:pt x="10808559" y="6453420"/>
                  <a:pt x="10806477" y="6436962"/>
                  <a:pt x="10806477" y="6428733"/>
                </a:cubicBezTo>
                <a:cubicBezTo>
                  <a:pt x="10806477" y="6414332"/>
                  <a:pt x="10814806" y="6406103"/>
                  <a:pt x="10831463" y="6404046"/>
                </a:cubicBezTo>
                <a:close/>
                <a:moveTo>
                  <a:pt x="10523604" y="6331854"/>
                </a:moveTo>
                <a:cubicBezTo>
                  <a:pt x="10552241" y="6331854"/>
                  <a:pt x="10564515" y="6348461"/>
                  <a:pt x="10564515" y="6392053"/>
                </a:cubicBezTo>
                <a:cubicBezTo>
                  <a:pt x="10564515" y="6429417"/>
                  <a:pt x="10558379" y="6452251"/>
                  <a:pt x="10523604" y="6452251"/>
                </a:cubicBezTo>
                <a:cubicBezTo>
                  <a:pt x="10488829" y="6452251"/>
                  <a:pt x="10482692" y="6429417"/>
                  <a:pt x="10482692" y="6392053"/>
                </a:cubicBezTo>
                <a:cubicBezTo>
                  <a:pt x="10482692" y="6348461"/>
                  <a:pt x="10492920" y="6331854"/>
                  <a:pt x="10523604" y="6331854"/>
                </a:cubicBezTo>
                <a:close/>
                <a:moveTo>
                  <a:pt x="11677827" y="6323542"/>
                </a:moveTo>
                <a:cubicBezTo>
                  <a:pt x="11680654" y="6323023"/>
                  <a:pt x="11683737" y="6323542"/>
                  <a:pt x="11686820" y="6324581"/>
                </a:cubicBezTo>
                <a:cubicBezTo>
                  <a:pt x="11703266" y="6337050"/>
                  <a:pt x="11713544" y="6355752"/>
                  <a:pt x="11713544" y="6376532"/>
                </a:cubicBezTo>
                <a:cubicBezTo>
                  <a:pt x="11713544" y="6407703"/>
                  <a:pt x="11686820" y="6434717"/>
                  <a:pt x="11653930" y="6434717"/>
                </a:cubicBezTo>
                <a:cubicBezTo>
                  <a:pt x="11621040" y="6434717"/>
                  <a:pt x="11594316" y="6407703"/>
                  <a:pt x="11594316" y="6376532"/>
                </a:cubicBezTo>
                <a:cubicBezTo>
                  <a:pt x="11594316" y="6355752"/>
                  <a:pt x="11604594" y="6337050"/>
                  <a:pt x="11621040" y="6326660"/>
                </a:cubicBezTo>
                <a:cubicBezTo>
                  <a:pt x="11627207" y="6322503"/>
                  <a:pt x="11633373" y="6322503"/>
                  <a:pt x="11637485" y="6328737"/>
                </a:cubicBezTo>
                <a:cubicBezTo>
                  <a:pt x="11641596" y="6334972"/>
                  <a:pt x="11639541" y="6341205"/>
                  <a:pt x="11635429" y="6345362"/>
                </a:cubicBezTo>
                <a:cubicBezTo>
                  <a:pt x="11625151" y="6351596"/>
                  <a:pt x="11618984" y="6364064"/>
                  <a:pt x="11618984" y="6376532"/>
                </a:cubicBezTo>
                <a:cubicBezTo>
                  <a:pt x="11618984" y="6395235"/>
                  <a:pt x="11635429" y="6411859"/>
                  <a:pt x="11653930" y="6411859"/>
                </a:cubicBezTo>
                <a:cubicBezTo>
                  <a:pt x="11672431" y="6411859"/>
                  <a:pt x="11688876" y="6395235"/>
                  <a:pt x="11688876" y="6376532"/>
                </a:cubicBezTo>
                <a:cubicBezTo>
                  <a:pt x="11688876" y="6364064"/>
                  <a:pt x="11682709" y="6351596"/>
                  <a:pt x="11672431" y="6345362"/>
                </a:cubicBezTo>
                <a:cubicBezTo>
                  <a:pt x="11668320" y="6341205"/>
                  <a:pt x="11666264" y="6334972"/>
                  <a:pt x="11670375" y="6328737"/>
                </a:cubicBezTo>
                <a:cubicBezTo>
                  <a:pt x="11672431" y="6325621"/>
                  <a:pt x="11675001" y="6324062"/>
                  <a:pt x="11677827" y="6323542"/>
                </a:cubicBezTo>
                <a:close/>
                <a:moveTo>
                  <a:pt x="11826761" y="6308476"/>
                </a:moveTo>
                <a:cubicBezTo>
                  <a:pt x="11828828" y="6308476"/>
                  <a:pt x="11830894" y="6312628"/>
                  <a:pt x="11830894" y="6314705"/>
                </a:cubicBezTo>
                <a:cubicBezTo>
                  <a:pt x="11843292" y="6358303"/>
                  <a:pt x="11843292" y="6395673"/>
                  <a:pt x="11830894" y="6439272"/>
                </a:cubicBezTo>
                <a:cubicBezTo>
                  <a:pt x="11828828" y="6443424"/>
                  <a:pt x="11828828" y="6445500"/>
                  <a:pt x="11826761" y="6445500"/>
                </a:cubicBezTo>
                <a:cubicBezTo>
                  <a:pt x="11822628" y="6447576"/>
                  <a:pt x="11820562" y="6445500"/>
                  <a:pt x="11818495" y="6443424"/>
                </a:cubicBezTo>
                <a:cubicBezTo>
                  <a:pt x="11733770" y="6385292"/>
                  <a:pt x="11733770" y="6385292"/>
                  <a:pt x="11733770" y="6385292"/>
                </a:cubicBezTo>
                <a:cubicBezTo>
                  <a:pt x="11729637" y="6383217"/>
                  <a:pt x="11727571" y="6381140"/>
                  <a:pt x="11727571" y="6376988"/>
                </a:cubicBezTo>
                <a:cubicBezTo>
                  <a:pt x="11727571" y="6374912"/>
                  <a:pt x="11729637" y="6370760"/>
                  <a:pt x="11733770" y="6368684"/>
                </a:cubicBezTo>
                <a:cubicBezTo>
                  <a:pt x="11818495" y="6310553"/>
                  <a:pt x="11818495" y="6310553"/>
                  <a:pt x="11818495" y="6310553"/>
                </a:cubicBezTo>
                <a:cubicBezTo>
                  <a:pt x="11820562" y="6308476"/>
                  <a:pt x="11824695" y="6308476"/>
                  <a:pt x="11826761" y="6308476"/>
                </a:cubicBezTo>
                <a:close/>
                <a:moveTo>
                  <a:pt x="11480933" y="6308476"/>
                </a:moveTo>
                <a:cubicBezTo>
                  <a:pt x="11485024" y="6308476"/>
                  <a:pt x="11487070" y="6310553"/>
                  <a:pt x="11489116" y="6312628"/>
                </a:cubicBezTo>
                <a:cubicBezTo>
                  <a:pt x="11572984" y="6368684"/>
                  <a:pt x="11572984" y="6368684"/>
                  <a:pt x="11572984" y="6368684"/>
                </a:cubicBezTo>
                <a:cubicBezTo>
                  <a:pt x="11577075" y="6370760"/>
                  <a:pt x="11579121" y="6374912"/>
                  <a:pt x="11579121" y="6376988"/>
                </a:cubicBezTo>
                <a:cubicBezTo>
                  <a:pt x="11579121" y="6381140"/>
                  <a:pt x="11577075" y="6383217"/>
                  <a:pt x="11572984" y="6385292"/>
                </a:cubicBezTo>
                <a:lnTo>
                  <a:pt x="11489116" y="6443424"/>
                </a:lnTo>
                <a:cubicBezTo>
                  <a:pt x="11485024" y="6445500"/>
                  <a:pt x="11482979" y="6447576"/>
                  <a:pt x="11480933" y="6445500"/>
                </a:cubicBezTo>
                <a:cubicBezTo>
                  <a:pt x="11478888" y="6445500"/>
                  <a:pt x="11476842" y="6443424"/>
                  <a:pt x="11476842" y="6439272"/>
                </a:cubicBezTo>
                <a:cubicBezTo>
                  <a:pt x="11464569" y="6395673"/>
                  <a:pt x="11464569" y="6360379"/>
                  <a:pt x="11476842" y="6314705"/>
                </a:cubicBezTo>
                <a:cubicBezTo>
                  <a:pt x="11476842" y="6312628"/>
                  <a:pt x="11478888" y="6310553"/>
                  <a:pt x="11480933" y="6308476"/>
                </a:cubicBezTo>
                <a:close/>
                <a:moveTo>
                  <a:pt x="11092888" y="6297956"/>
                </a:moveTo>
                <a:cubicBezTo>
                  <a:pt x="11090835" y="6297956"/>
                  <a:pt x="11088782" y="6297956"/>
                  <a:pt x="11086728" y="6300034"/>
                </a:cubicBezTo>
                <a:cubicBezTo>
                  <a:pt x="11084676" y="6302111"/>
                  <a:pt x="11084676" y="6304188"/>
                  <a:pt x="11084676" y="6306264"/>
                </a:cubicBezTo>
                <a:cubicBezTo>
                  <a:pt x="11125737" y="6464115"/>
                  <a:pt x="11125737" y="6464115"/>
                  <a:pt x="11125737" y="6464115"/>
                </a:cubicBezTo>
                <a:cubicBezTo>
                  <a:pt x="11127790" y="6472423"/>
                  <a:pt x="11136003" y="6484884"/>
                  <a:pt x="11150374" y="6484884"/>
                </a:cubicBezTo>
                <a:cubicBezTo>
                  <a:pt x="11158586" y="6484884"/>
                  <a:pt x="11158586" y="6484884"/>
                  <a:pt x="11158586" y="6484884"/>
                </a:cubicBezTo>
                <a:cubicBezTo>
                  <a:pt x="11156533" y="6489038"/>
                  <a:pt x="11156533" y="6491116"/>
                  <a:pt x="11154480" y="6493192"/>
                </a:cubicBezTo>
                <a:cubicBezTo>
                  <a:pt x="11154480" y="6495269"/>
                  <a:pt x="11154480" y="6495269"/>
                  <a:pt x="11154480" y="6495269"/>
                </a:cubicBezTo>
                <a:cubicBezTo>
                  <a:pt x="11152427" y="6501501"/>
                  <a:pt x="11150374" y="6513962"/>
                  <a:pt x="11129843" y="6513962"/>
                </a:cubicBezTo>
                <a:cubicBezTo>
                  <a:pt x="11094941" y="6511885"/>
                  <a:pt x="11094941" y="6511885"/>
                  <a:pt x="11094941" y="6511885"/>
                </a:cubicBezTo>
                <a:cubicBezTo>
                  <a:pt x="11092888" y="6509808"/>
                  <a:pt x="11090835" y="6511885"/>
                  <a:pt x="11088782" y="6513962"/>
                </a:cubicBezTo>
                <a:cubicBezTo>
                  <a:pt x="11086728" y="6513962"/>
                  <a:pt x="11086728" y="6516039"/>
                  <a:pt x="11086728" y="6518116"/>
                </a:cubicBezTo>
                <a:cubicBezTo>
                  <a:pt x="11086728" y="6536809"/>
                  <a:pt x="11086728" y="6536809"/>
                  <a:pt x="11086728" y="6536809"/>
                </a:cubicBezTo>
                <a:cubicBezTo>
                  <a:pt x="11086728" y="6540963"/>
                  <a:pt x="11088782" y="6543040"/>
                  <a:pt x="11092888" y="6543040"/>
                </a:cubicBezTo>
                <a:cubicBezTo>
                  <a:pt x="11103153" y="6547193"/>
                  <a:pt x="11123684" y="6549270"/>
                  <a:pt x="11140108" y="6549270"/>
                </a:cubicBezTo>
                <a:cubicBezTo>
                  <a:pt x="11140108" y="6549270"/>
                  <a:pt x="11140108" y="6549270"/>
                  <a:pt x="11142162" y="6549270"/>
                </a:cubicBezTo>
                <a:cubicBezTo>
                  <a:pt x="11168852" y="6549270"/>
                  <a:pt x="11187329" y="6532655"/>
                  <a:pt x="11195542" y="6497346"/>
                </a:cubicBezTo>
                <a:cubicBezTo>
                  <a:pt x="11205807" y="6457883"/>
                  <a:pt x="11220178" y="6405959"/>
                  <a:pt x="11228391" y="6368574"/>
                </a:cubicBezTo>
                <a:cubicBezTo>
                  <a:pt x="11232497" y="6351958"/>
                  <a:pt x="11236603" y="6337419"/>
                  <a:pt x="11240709" y="6327034"/>
                </a:cubicBezTo>
                <a:cubicBezTo>
                  <a:pt x="11244815" y="6306264"/>
                  <a:pt x="11244815" y="6306264"/>
                  <a:pt x="11244815" y="6306264"/>
                </a:cubicBezTo>
                <a:cubicBezTo>
                  <a:pt x="11244815" y="6304188"/>
                  <a:pt x="11244815" y="6302111"/>
                  <a:pt x="11242762" y="6300034"/>
                </a:cubicBezTo>
                <a:cubicBezTo>
                  <a:pt x="11242762" y="6297956"/>
                  <a:pt x="11240709" y="6297956"/>
                  <a:pt x="11238656" y="6297956"/>
                </a:cubicBezTo>
                <a:cubicBezTo>
                  <a:pt x="11209913" y="6297956"/>
                  <a:pt x="11209913" y="6297956"/>
                  <a:pt x="11209913" y="6297956"/>
                </a:cubicBezTo>
                <a:cubicBezTo>
                  <a:pt x="11207860" y="6297956"/>
                  <a:pt x="11203754" y="6300034"/>
                  <a:pt x="11203754" y="6302111"/>
                </a:cubicBezTo>
                <a:cubicBezTo>
                  <a:pt x="11166798" y="6443345"/>
                  <a:pt x="11166798" y="6443345"/>
                  <a:pt x="11166798" y="6443345"/>
                </a:cubicBezTo>
                <a:cubicBezTo>
                  <a:pt x="11164745" y="6443345"/>
                  <a:pt x="11164745" y="6443345"/>
                  <a:pt x="11164745" y="6443345"/>
                </a:cubicBezTo>
                <a:cubicBezTo>
                  <a:pt x="11125737" y="6302111"/>
                  <a:pt x="11125737" y="6302111"/>
                  <a:pt x="11125737" y="6302111"/>
                </a:cubicBezTo>
                <a:cubicBezTo>
                  <a:pt x="11125737" y="6300034"/>
                  <a:pt x="11123684" y="6297956"/>
                  <a:pt x="11119578" y="6297956"/>
                </a:cubicBezTo>
                <a:cubicBezTo>
                  <a:pt x="11092888" y="6297956"/>
                  <a:pt x="11092888" y="6297956"/>
                  <a:pt x="11092888" y="6297956"/>
                </a:cubicBezTo>
                <a:close/>
                <a:moveTo>
                  <a:pt x="11053116" y="6295619"/>
                </a:moveTo>
                <a:cubicBezTo>
                  <a:pt x="11034705" y="6295619"/>
                  <a:pt x="11016295" y="6308104"/>
                  <a:pt x="11004021" y="6316428"/>
                </a:cubicBezTo>
                <a:cubicBezTo>
                  <a:pt x="11004021" y="6303943"/>
                  <a:pt x="11004021" y="6303943"/>
                  <a:pt x="11004021" y="6303943"/>
                </a:cubicBezTo>
                <a:cubicBezTo>
                  <a:pt x="11004021" y="6299780"/>
                  <a:pt x="11001976" y="6297700"/>
                  <a:pt x="10997885" y="6297700"/>
                </a:cubicBezTo>
                <a:cubicBezTo>
                  <a:pt x="10969246" y="6297700"/>
                  <a:pt x="10969246" y="6297700"/>
                  <a:pt x="10969246" y="6297700"/>
                </a:cubicBezTo>
                <a:cubicBezTo>
                  <a:pt x="10965155" y="6297700"/>
                  <a:pt x="10963110" y="6299780"/>
                  <a:pt x="10963110" y="6303943"/>
                </a:cubicBezTo>
                <a:cubicBezTo>
                  <a:pt x="10963110" y="6478738"/>
                  <a:pt x="10963110" y="6478738"/>
                  <a:pt x="10963110" y="6478738"/>
                </a:cubicBezTo>
                <a:cubicBezTo>
                  <a:pt x="10963110" y="6482900"/>
                  <a:pt x="10965155" y="6484981"/>
                  <a:pt x="10969246" y="6484981"/>
                </a:cubicBezTo>
                <a:cubicBezTo>
                  <a:pt x="10997885" y="6484981"/>
                  <a:pt x="10997885" y="6484981"/>
                  <a:pt x="10997885" y="6484981"/>
                </a:cubicBezTo>
                <a:cubicBezTo>
                  <a:pt x="11001976" y="6484981"/>
                  <a:pt x="11004021" y="6482900"/>
                  <a:pt x="11004021" y="6478738"/>
                </a:cubicBezTo>
                <a:cubicBezTo>
                  <a:pt x="11004021" y="6358046"/>
                  <a:pt x="11004021" y="6358046"/>
                  <a:pt x="11004021" y="6358046"/>
                </a:cubicBezTo>
                <a:cubicBezTo>
                  <a:pt x="11012204" y="6351803"/>
                  <a:pt x="11030614" y="6337237"/>
                  <a:pt x="11055161" y="6335156"/>
                </a:cubicBezTo>
                <a:cubicBezTo>
                  <a:pt x="11059252" y="6335156"/>
                  <a:pt x="11061298" y="6330994"/>
                  <a:pt x="11061298" y="6328913"/>
                </a:cubicBezTo>
                <a:cubicBezTo>
                  <a:pt x="11061298" y="6301862"/>
                  <a:pt x="11061298" y="6301862"/>
                  <a:pt x="11061298" y="6301862"/>
                </a:cubicBezTo>
                <a:cubicBezTo>
                  <a:pt x="11061298" y="6299780"/>
                  <a:pt x="11061298" y="6297700"/>
                  <a:pt x="11059252" y="6297700"/>
                </a:cubicBezTo>
                <a:cubicBezTo>
                  <a:pt x="11057207" y="6295619"/>
                  <a:pt x="11055161" y="6295619"/>
                  <a:pt x="11053116" y="6295619"/>
                </a:cubicBezTo>
                <a:close/>
                <a:moveTo>
                  <a:pt x="10852208" y="6292112"/>
                </a:moveTo>
                <a:cubicBezTo>
                  <a:pt x="10831515" y="6292112"/>
                  <a:pt x="10796337" y="6298350"/>
                  <a:pt x="10781852" y="6300430"/>
                </a:cubicBezTo>
                <a:cubicBezTo>
                  <a:pt x="10777713" y="6300430"/>
                  <a:pt x="10775644" y="6304588"/>
                  <a:pt x="10775644" y="6306668"/>
                </a:cubicBezTo>
                <a:cubicBezTo>
                  <a:pt x="10775644" y="6306668"/>
                  <a:pt x="10775644" y="6306668"/>
                  <a:pt x="10777713" y="6331621"/>
                </a:cubicBezTo>
                <a:cubicBezTo>
                  <a:pt x="10777713" y="6333700"/>
                  <a:pt x="10777713" y="6335780"/>
                  <a:pt x="10779783" y="6335780"/>
                </a:cubicBezTo>
                <a:cubicBezTo>
                  <a:pt x="10781852" y="6337859"/>
                  <a:pt x="10781852" y="6337859"/>
                  <a:pt x="10783921" y="6337859"/>
                </a:cubicBezTo>
                <a:cubicBezTo>
                  <a:pt x="10800475" y="6337859"/>
                  <a:pt x="10829445" y="6333700"/>
                  <a:pt x="10850138" y="6333700"/>
                </a:cubicBezTo>
                <a:cubicBezTo>
                  <a:pt x="10864622" y="6333700"/>
                  <a:pt x="10872900" y="6342018"/>
                  <a:pt x="10872900" y="6356574"/>
                </a:cubicBezTo>
                <a:cubicBezTo>
                  <a:pt x="10872900" y="6356574"/>
                  <a:pt x="10872900" y="6356574"/>
                  <a:pt x="10872900" y="6369050"/>
                </a:cubicBezTo>
                <a:cubicBezTo>
                  <a:pt x="10872900" y="6369050"/>
                  <a:pt x="10872900" y="6369050"/>
                  <a:pt x="10827376" y="6373209"/>
                </a:cubicBezTo>
                <a:cubicBezTo>
                  <a:pt x="10781852" y="6375289"/>
                  <a:pt x="10763228" y="6391924"/>
                  <a:pt x="10763228" y="6429353"/>
                </a:cubicBezTo>
                <a:cubicBezTo>
                  <a:pt x="10763228" y="6468862"/>
                  <a:pt x="10783921" y="6489656"/>
                  <a:pt x="10819099" y="6489656"/>
                </a:cubicBezTo>
                <a:cubicBezTo>
                  <a:pt x="10848069" y="6489656"/>
                  <a:pt x="10879108" y="6477180"/>
                  <a:pt x="10879108" y="6477180"/>
                </a:cubicBezTo>
                <a:cubicBezTo>
                  <a:pt x="10887385" y="6483418"/>
                  <a:pt x="10893593" y="6487577"/>
                  <a:pt x="10908078" y="6489656"/>
                </a:cubicBezTo>
                <a:cubicBezTo>
                  <a:pt x="10910147" y="6489656"/>
                  <a:pt x="10912216" y="6489656"/>
                  <a:pt x="10914286" y="6487577"/>
                </a:cubicBezTo>
                <a:cubicBezTo>
                  <a:pt x="10914286" y="6485497"/>
                  <a:pt x="10916355" y="6483418"/>
                  <a:pt x="10916355" y="6481339"/>
                </a:cubicBezTo>
                <a:cubicBezTo>
                  <a:pt x="10916355" y="6481339"/>
                  <a:pt x="10916355" y="6481339"/>
                  <a:pt x="10916355" y="6356574"/>
                </a:cubicBezTo>
                <a:cubicBezTo>
                  <a:pt x="10916355" y="6312906"/>
                  <a:pt x="10895662" y="6292112"/>
                  <a:pt x="10852208" y="6292112"/>
                </a:cubicBezTo>
                <a:close/>
                <a:moveTo>
                  <a:pt x="10523603" y="6292112"/>
                </a:moveTo>
                <a:cubicBezTo>
                  <a:pt x="10477123" y="6292112"/>
                  <a:pt x="10439442" y="6336333"/>
                  <a:pt x="10439442" y="6390884"/>
                </a:cubicBezTo>
                <a:cubicBezTo>
                  <a:pt x="10439442" y="6445435"/>
                  <a:pt x="10477123" y="6489656"/>
                  <a:pt x="10523603" y="6489656"/>
                </a:cubicBezTo>
                <a:cubicBezTo>
                  <a:pt x="10570084" y="6489656"/>
                  <a:pt x="10607764" y="6445435"/>
                  <a:pt x="10607764" y="6390884"/>
                </a:cubicBezTo>
                <a:cubicBezTo>
                  <a:pt x="10607764" y="6336333"/>
                  <a:pt x="10570084" y="6292112"/>
                  <a:pt x="10523603" y="6292112"/>
                </a:cubicBezTo>
                <a:close/>
                <a:moveTo>
                  <a:pt x="10307649" y="6266396"/>
                </a:moveTo>
                <a:cubicBezTo>
                  <a:pt x="10307649" y="6266396"/>
                  <a:pt x="10307649" y="6266396"/>
                  <a:pt x="10324014" y="6266396"/>
                </a:cubicBezTo>
                <a:cubicBezTo>
                  <a:pt x="10354698" y="6266396"/>
                  <a:pt x="10366971" y="6287313"/>
                  <a:pt x="10366971" y="6306138"/>
                </a:cubicBezTo>
                <a:cubicBezTo>
                  <a:pt x="10366971" y="6329148"/>
                  <a:pt x="10348561" y="6343789"/>
                  <a:pt x="10321968" y="6343789"/>
                </a:cubicBezTo>
                <a:cubicBezTo>
                  <a:pt x="10299467" y="6345881"/>
                  <a:pt x="10285148" y="6343789"/>
                  <a:pt x="10276965" y="6343789"/>
                </a:cubicBezTo>
                <a:cubicBezTo>
                  <a:pt x="10276965" y="6343789"/>
                  <a:pt x="10276965" y="6343789"/>
                  <a:pt x="10276965" y="6268488"/>
                </a:cubicBezTo>
                <a:cubicBezTo>
                  <a:pt x="10281057" y="6266396"/>
                  <a:pt x="10291285" y="6266396"/>
                  <a:pt x="10307649" y="6266396"/>
                </a:cubicBezTo>
                <a:close/>
                <a:moveTo>
                  <a:pt x="10683886" y="6254707"/>
                </a:moveTo>
                <a:cubicBezTo>
                  <a:pt x="10683886" y="6254707"/>
                  <a:pt x="10683886" y="6254707"/>
                  <a:pt x="10655176" y="6260951"/>
                </a:cubicBezTo>
                <a:cubicBezTo>
                  <a:pt x="10651075" y="6263033"/>
                  <a:pt x="10649024" y="6265115"/>
                  <a:pt x="10649024" y="6267195"/>
                </a:cubicBezTo>
                <a:cubicBezTo>
                  <a:pt x="10649024" y="6267195"/>
                  <a:pt x="10649024" y="6267195"/>
                  <a:pt x="10649024" y="6298417"/>
                </a:cubicBezTo>
                <a:cubicBezTo>
                  <a:pt x="10649024" y="6298417"/>
                  <a:pt x="10649024" y="6298417"/>
                  <a:pt x="10632618" y="6298417"/>
                </a:cubicBezTo>
                <a:cubicBezTo>
                  <a:pt x="10628517" y="6298417"/>
                  <a:pt x="10626466" y="6300499"/>
                  <a:pt x="10626466" y="6304662"/>
                </a:cubicBezTo>
                <a:cubicBezTo>
                  <a:pt x="10626466" y="6304662"/>
                  <a:pt x="10626466" y="6304662"/>
                  <a:pt x="10626466" y="6329640"/>
                </a:cubicBezTo>
                <a:cubicBezTo>
                  <a:pt x="10626466" y="6333803"/>
                  <a:pt x="10628517" y="6335884"/>
                  <a:pt x="10632618" y="6335884"/>
                </a:cubicBezTo>
                <a:cubicBezTo>
                  <a:pt x="10632618" y="6335884"/>
                  <a:pt x="10632618" y="6335884"/>
                  <a:pt x="10649024" y="6335884"/>
                </a:cubicBezTo>
                <a:cubicBezTo>
                  <a:pt x="10649024" y="6335884"/>
                  <a:pt x="10649024" y="6335884"/>
                  <a:pt x="10649024" y="6419143"/>
                </a:cubicBezTo>
                <a:cubicBezTo>
                  <a:pt x="10649024" y="6475342"/>
                  <a:pt x="10663379" y="6491994"/>
                  <a:pt x="10704393" y="6491994"/>
                </a:cubicBezTo>
                <a:cubicBezTo>
                  <a:pt x="10714647" y="6491994"/>
                  <a:pt x="10726951" y="6487831"/>
                  <a:pt x="10737204" y="6487831"/>
                </a:cubicBezTo>
                <a:cubicBezTo>
                  <a:pt x="10741306" y="6485750"/>
                  <a:pt x="10743356" y="6483668"/>
                  <a:pt x="10743356" y="6479505"/>
                </a:cubicBezTo>
                <a:cubicBezTo>
                  <a:pt x="10743356" y="6479505"/>
                  <a:pt x="10743356" y="6479505"/>
                  <a:pt x="10741306" y="6456609"/>
                </a:cubicBezTo>
                <a:cubicBezTo>
                  <a:pt x="10741306" y="6452446"/>
                  <a:pt x="10739255" y="6448283"/>
                  <a:pt x="10735153" y="6448283"/>
                </a:cubicBezTo>
                <a:cubicBezTo>
                  <a:pt x="10729001" y="6448283"/>
                  <a:pt x="10718748" y="6450365"/>
                  <a:pt x="10710545" y="6450365"/>
                </a:cubicBezTo>
                <a:cubicBezTo>
                  <a:pt x="10692089" y="6450365"/>
                  <a:pt x="10692089" y="6439958"/>
                  <a:pt x="10692089" y="6412898"/>
                </a:cubicBezTo>
                <a:cubicBezTo>
                  <a:pt x="10692089" y="6412898"/>
                  <a:pt x="10692089" y="6412898"/>
                  <a:pt x="10692089" y="6335884"/>
                </a:cubicBezTo>
                <a:cubicBezTo>
                  <a:pt x="10692089" y="6335884"/>
                  <a:pt x="10692089" y="6335884"/>
                  <a:pt x="10735153" y="6335884"/>
                </a:cubicBezTo>
                <a:cubicBezTo>
                  <a:pt x="10739255" y="6335884"/>
                  <a:pt x="10741306" y="6333803"/>
                  <a:pt x="10741306" y="6329640"/>
                </a:cubicBezTo>
                <a:cubicBezTo>
                  <a:pt x="10741306" y="6329640"/>
                  <a:pt x="10741306" y="6329640"/>
                  <a:pt x="10741306" y="6304662"/>
                </a:cubicBezTo>
                <a:cubicBezTo>
                  <a:pt x="10741306" y="6300499"/>
                  <a:pt x="10739255" y="6298417"/>
                  <a:pt x="10735153" y="6298417"/>
                </a:cubicBezTo>
                <a:cubicBezTo>
                  <a:pt x="10735153" y="6298417"/>
                  <a:pt x="10735153" y="6298417"/>
                  <a:pt x="10692089" y="6298417"/>
                </a:cubicBezTo>
                <a:cubicBezTo>
                  <a:pt x="10692089" y="6298417"/>
                  <a:pt x="10692089" y="6298417"/>
                  <a:pt x="10692089" y="6260951"/>
                </a:cubicBezTo>
                <a:cubicBezTo>
                  <a:pt x="10692089" y="6258870"/>
                  <a:pt x="10690038" y="6256788"/>
                  <a:pt x="10690038" y="6254707"/>
                </a:cubicBezTo>
                <a:cubicBezTo>
                  <a:pt x="10687987" y="6254707"/>
                  <a:pt x="10685936" y="6254707"/>
                  <a:pt x="10683886" y="6254707"/>
                </a:cubicBezTo>
                <a:close/>
                <a:moveTo>
                  <a:pt x="10317982" y="6225485"/>
                </a:moveTo>
                <a:cubicBezTo>
                  <a:pt x="10307672" y="6225485"/>
                  <a:pt x="10276742" y="6225485"/>
                  <a:pt x="10237565" y="6229637"/>
                </a:cubicBezTo>
                <a:cubicBezTo>
                  <a:pt x="10235502" y="6229637"/>
                  <a:pt x="10231378" y="6233789"/>
                  <a:pt x="10231378" y="6237941"/>
                </a:cubicBezTo>
                <a:cubicBezTo>
                  <a:pt x="10231378" y="6237941"/>
                  <a:pt x="10231378" y="6237941"/>
                  <a:pt x="10231378" y="6478753"/>
                </a:cubicBezTo>
                <a:cubicBezTo>
                  <a:pt x="10231378" y="6482905"/>
                  <a:pt x="10235502" y="6484981"/>
                  <a:pt x="10239626" y="6484981"/>
                </a:cubicBezTo>
                <a:cubicBezTo>
                  <a:pt x="10239626" y="6484981"/>
                  <a:pt x="10239626" y="6484981"/>
                  <a:pt x="10268494" y="6484981"/>
                </a:cubicBezTo>
                <a:cubicBezTo>
                  <a:pt x="10272618" y="6484981"/>
                  <a:pt x="10276742" y="6482905"/>
                  <a:pt x="10276742" y="6478753"/>
                </a:cubicBezTo>
                <a:cubicBezTo>
                  <a:pt x="10276742" y="6478753"/>
                  <a:pt x="10276742" y="6478753"/>
                  <a:pt x="10276742" y="6383259"/>
                </a:cubicBezTo>
                <a:cubicBezTo>
                  <a:pt x="10284990" y="6383259"/>
                  <a:pt x="10303548" y="6385334"/>
                  <a:pt x="10326230" y="6385334"/>
                </a:cubicBezTo>
                <a:cubicBezTo>
                  <a:pt x="10326230" y="6385334"/>
                  <a:pt x="10326230" y="6385334"/>
                  <a:pt x="10367470" y="6480828"/>
                </a:cubicBezTo>
                <a:cubicBezTo>
                  <a:pt x="10369532" y="6484981"/>
                  <a:pt x="10371594" y="6484981"/>
                  <a:pt x="10373656" y="6484981"/>
                </a:cubicBezTo>
                <a:cubicBezTo>
                  <a:pt x="10373656" y="6484981"/>
                  <a:pt x="10373656" y="6484981"/>
                  <a:pt x="10406648" y="6484981"/>
                </a:cubicBezTo>
                <a:cubicBezTo>
                  <a:pt x="10410772" y="6484981"/>
                  <a:pt x="10412834" y="6484981"/>
                  <a:pt x="10412834" y="6482905"/>
                </a:cubicBezTo>
                <a:cubicBezTo>
                  <a:pt x="10414896" y="6480828"/>
                  <a:pt x="10414896" y="6478753"/>
                  <a:pt x="10414896" y="6476677"/>
                </a:cubicBezTo>
                <a:lnTo>
                  <a:pt x="10367470" y="6372879"/>
                </a:lnTo>
                <a:cubicBezTo>
                  <a:pt x="10398400" y="6358347"/>
                  <a:pt x="10412834" y="6335511"/>
                  <a:pt x="10412834" y="6304371"/>
                </a:cubicBezTo>
                <a:cubicBezTo>
                  <a:pt x="10412834" y="6269080"/>
                  <a:pt x="10396338" y="6225485"/>
                  <a:pt x="10324168" y="6225485"/>
                </a:cubicBezTo>
                <a:cubicBezTo>
                  <a:pt x="10324168" y="6225485"/>
                  <a:pt x="10322106" y="6225485"/>
                  <a:pt x="10317982" y="6225485"/>
                </a:cubicBezTo>
                <a:close/>
                <a:moveTo>
                  <a:pt x="11680537" y="6192479"/>
                </a:moveTo>
                <a:cubicBezTo>
                  <a:pt x="11682598" y="6190418"/>
                  <a:pt x="11686719" y="6190418"/>
                  <a:pt x="11688780" y="6192479"/>
                </a:cubicBezTo>
                <a:cubicBezTo>
                  <a:pt x="11732048" y="6202780"/>
                  <a:pt x="11765016" y="6221324"/>
                  <a:pt x="11795922" y="6254292"/>
                </a:cubicBezTo>
                <a:cubicBezTo>
                  <a:pt x="11797982" y="6256352"/>
                  <a:pt x="11800043" y="6258412"/>
                  <a:pt x="11800043" y="6260473"/>
                </a:cubicBezTo>
                <a:cubicBezTo>
                  <a:pt x="11797982" y="6264593"/>
                  <a:pt x="11795922" y="6264593"/>
                  <a:pt x="11791801" y="6266654"/>
                </a:cubicBezTo>
                <a:cubicBezTo>
                  <a:pt x="11701142" y="6309923"/>
                  <a:pt x="11701142" y="6309923"/>
                  <a:pt x="11701142" y="6309923"/>
                </a:cubicBezTo>
                <a:cubicBezTo>
                  <a:pt x="11697021" y="6311983"/>
                  <a:pt x="11692900" y="6311983"/>
                  <a:pt x="11690840" y="6311983"/>
                </a:cubicBezTo>
                <a:cubicBezTo>
                  <a:pt x="11688780" y="6309923"/>
                  <a:pt x="11686719" y="6305802"/>
                  <a:pt x="11686719" y="6301681"/>
                </a:cubicBezTo>
                <a:cubicBezTo>
                  <a:pt x="11678477" y="6200720"/>
                  <a:pt x="11678477" y="6200720"/>
                  <a:pt x="11678477" y="6200720"/>
                </a:cubicBezTo>
                <a:cubicBezTo>
                  <a:pt x="11678477" y="6196599"/>
                  <a:pt x="11678477" y="6194539"/>
                  <a:pt x="11680537" y="6192479"/>
                </a:cubicBezTo>
                <a:close/>
                <a:moveTo>
                  <a:pt x="11623202" y="6191708"/>
                </a:moveTo>
                <a:cubicBezTo>
                  <a:pt x="11624747" y="6191451"/>
                  <a:pt x="11626293" y="6191451"/>
                  <a:pt x="11627323" y="6192483"/>
                </a:cubicBezTo>
                <a:cubicBezTo>
                  <a:pt x="11627323" y="6194548"/>
                  <a:pt x="11629383" y="6196613"/>
                  <a:pt x="11629383" y="6202808"/>
                </a:cubicBezTo>
                <a:cubicBezTo>
                  <a:pt x="11621142" y="6303996"/>
                  <a:pt x="11621142" y="6303996"/>
                  <a:pt x="11621142" y="6303996"/>
                </a:cubicBezTo>
                <a:cubicBezTo>
                  <a:pt x="11621142" y="6308126"/>
                  <a:pt x="11619081" y="6310191"/>
                  <a:pt x="11617020" y="6312256"/>
                </a:cubicBezTo>
                <a:cubicBezTo>
                  <a:pt x="11612900" y="6314321"/>
                  <a:pt x="11610839" y="6314321"/>
                  <a:pt x="11606719" y="6312256"/>
                </a:cubicBezTo>
                <a:cubicBezTo>
                  <a:pt x="11516059" y="6266825"/>
                  <a:pt x="11516059" y="6266825"/>
                  <a:pt x="11516059" y="6266825"/>
                </a:cubicBezTo>
                <a:cubicBezTo>
                  <a:pt x="11511939" y="6266825"/>
                  <a:pt x="11509878" y="6264760"/>
                  <a:pt x="11507818" y="6260630"/>
                </a:cubicBezTo>
                <a:cubicBezTo>
                  <a:pt x="11507818" y="6258564"/>
                  <a:pt x="11509878" y="6256500"/>
                  <a:pt x="11511939" y="6254434"/>
                </a:cubicBezTo>
                <a:cubicBezTo>
                  <a:pt x="11542845" y="6221394"/>
                  <a:pt x="11575812" y="6202808"/>
                  <a:pt x="11619081" y="6192483"/>
                </a:cubicBezTo>
                <a:cubicBezTo>
                  <a:pt x="11620111" y="6192483"/>
                  <a:pt x="11621656" y="6191967"/>
                  <a:pt x="11623202" y="6191708"/>
                </a:cubicBezTo>
                <a:close/>
                <a:moveTo>
                  <a:pt x="11654515" y="6156519"/>
                </a:moveTo>
                <a:cubicBezTo>
                  <a:pt x="11534762" y="6156519"/>
                  <a:pt x="11437684" y="6254645"/>
                  <a:pt x="11437684" y="6375689"/>
                </a:cubicBezTo>
                <a:cubicBezTo>
                  <a:pt x="11437684" y="6496732"/>
                  <a:pt x="11534762" y="6594858"/>
                  <a:pt x="11654515" y="6594858"/>
                </a:cubicBezTo>
                <a:cubicBezTo>
                  <a:pt x="11774268" y="6594858"/>
                  <a:pt x="11871347" y="6496732"/>
                  <a:pt x="11871347" y="6375689"/>
                </a:cubicBezTo>
                <a:cubicBezTo>
                  <a:pt x="11871347" y="6254645"/>
                  <a:pt x="11774268" y="6156519"/>
                  <a:pt x="11654515" y="6156519"/>
                </a:cubicBezTo>
                <a:close/>
                <a:moveTo>
                  <a:pt x="11653930" y="6124960"/>
                </a:moveTo>
                <a:cubicBezTo>
                  <a:pt x="11790145" y="6124960"/>
                  <a:pt x="11900569" y="6236692"/>
                  <a:pt x="11900569" y="6374521"/>
                </a:cubicBezTo>
                <a:cubicBezTo>
                  <a:pt x="11900569" y="6512349"/>
                  <a:pt x="11790145" y="6624082"/>
                  <a:pt x="11653930" y="6624082"/>
                </a:cubicBezTo>
                <a:cubicBezTo>
                  <a:pt x="11517716" y="6624082"/>
                  <a:pt x="11407292" y="6512349"/>
                  <a:pt x="11407292" y="6374521"/>
                </a:cubicBezTo>
                <a:cubicBezTo>
                  <a:pt x="11407292" y="6236692"/>
                  <a:pt x="11517716" y="6124960"/>
                  <a:pt x="11653930" y="6124960"/>
                </a:cubicBezTo>
                <a:close/>
                <a:moveTo>
                  <a:pt x="11641007" y="6046384"/>
                </a:moveTo>
                <a:cubicBezTo>
                  <a:pt x="11632781" y="6060933"/>
                  <a:pt x="11628668" y="6079639"/>
                  <a:pt x="11628668" y="6096267"/>
                </a:cubicBezTo>
                <a:cubicBezTo>
                  <a:pt x="11624554" y="6096267"/>
                  <a:pt x="11608102" y="6098345"/>
                  <a:pt x="11606046" y="6100424"/>
                </a:cubicBezTo>
                <a:cubicBezTo>
                  <a:pt x="11599876" y="6081718"/>
                  <a:pt x="11591650" y="6065090"/>
                  <a:pt x="11579311" y="6054698"/>
                </a:cubicBezTo>
                <a:cubicBezTo>
                  <a:pt x="11579311" y="6052619"/>
                  <a:pt x="11579311" y="6052619"/>
                  <a:pt x="11579311" y="6052619"/>
                </a:cubicBezTo>
                <a:cubicBezTo>
                  <a:pt x="11577254" y="6054698"/>
                  <a:pt x="11577254" y="6054698"/>
                  <a:pt x="11577254" y="6054698"/>
                </a:cubicBezTo>
                <a:cubicBezTo>
                  <a:pt x="11571085" y="6054698"/>
                  <a:pt x="11562859" y="6056776"/>
                  <a:pt x="11556689" y="6058855"/>
                </a:cubicBezTo>
                <a:cubicBezTo>
                  <a:pt x="11556689" y="6060933"/>
                  <a:pt x="11556689" y="6060933"/>
                  <a:pt x="11556689" y="6060933"/>
                </a:cubicBezTo>
                <a:cubicBezTo>
                  <a:pt x="11554632" y="6069247"/>
                  <a:pt x="11552576" y="6077561"/>
                  <a:pt x="11552576" y="6085875"/>
                </a:cubicBezTo>
                <a:cubicBezTo>
                  <a:pt x="11552576" y="6096267"/>
                  <a:pt x="11554632" y="6104581"/>
                  <a:pt x="11556689" y="6112895"/>
                </a:cubicBezTo>
                <a:cubicBezTo>
                  <a:pt x="11554632" y="6112895"/>
                  <a:pt x="11538180" y="6121208"/>
                  <a:pt x="11536124" y="6121208"/>
                </a:cubicBezTo>
                <a:cubicBezTo>
                  <a:pt x="11525841" y="6106659"/>
                  <a:pt x="11513502" y="6092110"/>
                  <a:pt x="11499106" y="6085875"/>
                </a:cubicBezTo>
                <a:cubicBezTo>
                  <a:pt x="11499106" y="6083796"/>
                  <a:pt x="11499106" y="6083796"/>
                  <a:pt x="11499106" y="6083796"/>
                </a:cubicBezTo>
                <a:cubicBezTo>
                  <a:pt x="11497050" y="6083796"/>
                  <a:pt x="11497050" y="6083796"/>
                  <a:pt x="11497050" y="6083796"/>
                </a:cubicBezTo>
                <a:cubicBezTo>
                  <a:pt x="11490880" y="6087953"/>
                  <a:pt x="11484710" y="6092110"/>
                  <a:pt x="11478541" y="6096267"/>
                </a:cubicBezTo>
                <a:cubicBezTo>
                  <a:pt x="11478541" y="6096267"/>
                  <a:pt x="11478541" y="6098345"/>
                  <a:pt x="11478541" y="6098345"/>
                </a:cubicBezTo>
                <a:cubicBezTo>
                  <a:pt x="11478541" y="6114973"/>
                  <a:pt x="11482654" y="6131601"/>
                  <a:pt x="11490880" y="6148228"/>
                </a:cubicBezTo>
                <a:cubicBezTo>
                  <a:pt x="11488824" y="6150307"/>
                  <a:pt x="11476484" y="6158621"/>
                  <a:pt x="11474428" y="6160699"/>
                </a:cubicBezTo>
                <a:cubicBezTo>
                  <a:pt x="11462089" y="6148228"/>
                  <a:pt x="11445636" y="6137836"/>
                  <a:pt x="11431240" y="6133679"/>
                </a:cubicBezTo>
                <a:cubicBezTo>
                  <a:pt x="11429184" y="6133679"/>
                  <a:pt x="11429184" y="6133679"/>
                  <a:pt x="11429184" y="6133679"/>
                </a:cubicBezTo>
                <a:cubicBezTo>
                  <a:pt x="11429184" y="6135757"/>
                  <a:pt x="11429184" y="6135757"/>
                  <a:pt x="11429184" y="6135757"/>
                </a:cubicBezTo>
                <a:cubicBezTo>
                  <a:pt x="11423014" y="6137836"/>
                  <a:pt x="11416844" y="6144071"/>
                  <a:pt x="11412731" y="6150307"/>
                </a:cubicBezTo>
                <a:cubicBezTo>
                  <a:pt x="11412731" y="6152385"/>
                  <a:pt x="11412731" y="6152385"/>
                  <a:pt x="11412731" y="6152385"/>
                </a:cubicBezTo>
                <a:cubicBezTo>
                  <a:pt x="11416844" y="6166934"/>
                  <a:pt x="11427127" y="6183562"/>
                  <a:pt x="11439467" y="6198111"/>
                </a:cubicBezTo>
                <a:cubicBezTo>
                  <a:pt x="11437410" y="6198111"/>
                  <a:pt x="11427127" y="6212660"/>
                  <a:pt x="11425070" y="6214739"/>
                </a:cubicBezTo>
                <a:cubicBezTo>
                  <a:pt x="11410675" y="6206425"/>
                  <a:pt x="11392166" y="6202268"/>
                  <a:pt x="11375714" y="6202268"/>
                </a:cubicBezTo>
                <a:cubicBezTo>
                  <a:pt x="11373657" y="6202268"/>
                  <a:pt x="11373657" y="6202268"/>
                  <a:pt x="11373657" y="6202268"/>
                </a:cubicBezTo>
                <a:cubicBezTo>
                  <a:pt x="11369544" y="6206425"/>
                  <a:pt x="11365431" y="6214739"/>
                  <a:pt x="11363375" y="6220974"/>
                </a:cubicBezTo>
                <a:cubicBezTo>
                  <a:pt x="11363375" y="6223053"/>
                  <a:pt x="11363375" y="6223053"/>
                  <a:pt x="11363375" y="6223053"/>
                </a:cubicBezTo>
                <a:cubicBezTo>
                  <a:pt x="11371601" y="6237601"/>
                  <a:pt x="11383940" y="6250072"/>
                  <a:pt x="11400392" y="6260465"/>
                </a:cubicBezTo>
                <a:cubicBezTo>
                  <a:pt x="11398336" y="6262543"/>
                  <a:pt x="11392166" y="6277092"/>
                  <a:pt x="11392166" y="6279171"/>
                </a:cubicBezTo>
                <a:cubicBezTo>
                  <a:pt x="11373657" y="6275014"/>
                  <a:pt x="11355148" y="6275014"/>
                  <a:pt x="11340753" y="6279171"/>
                </a:cubicBezTo>
                <a:cubicBezTo>
                  <a:pt x="11338696" y="6279171"/>
                  <a:pt x="11338696" y="6279171"/>
                  <a:pt x="11338696" y="6279171"/>
                </a:cubicBezTo>
                <a:cubicBezTo>
                  <a:pt x="11338696" y="6281249"/>
                  <a:pt x="11338696" y="6281249"/>
                  <a:pt x="11338696" y="6281249"/>
                </a:cubicBezTo>
                <a:cubicBezTo>
                  <a:pt x="11336640" y="6287485"/>
                  <a:pt x="11334583" y="6295798"/>
                  <a:pt x="11332527" y="6302033"/>
                </a:cubicBezTo>
                <a:cubicBezTo>
                  <a:pt x="11334583" y="6304112"/>
                  <a:pt x="11334583" y="6304112"/>
                  <a:pt x="11334583" y="6304112"/>
                </a:cubicBezTo>
                <a:cubicBezTo>
                  <a:pt x="11344866" y="6314504"/>
                  <a:pt x="11361318" y="6324897"/>
                  <a:pt x="11377770" y="6329053"/>
                </a:cubicBezTo>
                <a:cubicBezTo>
                  <a:pt x="11377770" y="6331132"/>
                  <a:pt x="11375714" y="6349838"/>
                  <a:pt x="11375714" y="6351917"/>
                </a:cubicBezTo>
                <a:cubicBezTo>
                  <a:pt x="11357205" y="6351917"/>
                  <a:pt x="11338696" y="6356073"/>
                  <a:pt x="11326357" y="6364388"/>
                </a:cubicBezTo>
                <a:cubicBezTo>
                  <a:pt x="11324300" y="6364388"/>
                  <a:pt x="11324300" y="6364388"/>
                  <a:pt x="11324300" y="6364388"/>
                </a:cubicBezTo>
                <a:cubicBezTo>
                  <a:pt x="11324300" y="6366465"/>
                  <a:pt x="11324300" y="6366465"/>
                  <a:pt x="11324300" y="6366465"/>
                </a:cubicBezTo>
                <a:cubicBezTo>
                  <a:pt x="11324300" y="6368544"/>
                  <a:pt x="11324300" y="6372701"/>
                  <a:pt x="11324300" y="6376858"/>
                </a:cubicBezTo>
                <a:cubicBezTo>
                  <a:pt x="11324300" y="6381015"/>
                  <a:pt x="11324300" y="6385172"/>
                  <a:pt x="11324300" y="6387250"/>
                </a:cubicBezTo>
                <a:cubicBezTo>
                  <a:pt x="11324300" y="6389329"/>
                  <a:pt x="11324300" y="6389329"/>
                  <a:pt x="11324300" y="6389329"/>
                </a:cubicBezTo>
                <a:cubicBezTo>
                  <a:pt x="11326357" y="6389329"/>
                  <a:pt x="11326357" y="6389329"/>
                  <a:pt x="11326357" y="6389329"/>
                </a:cubicBezTo>
                <a:cubicBezTo>
                  <a:pt x="11338696" y="6397643"/>
                  <a:pt x="11357205" y="6401800"/>
                  <a:pt x="11375714" y="6401800"/>
                </a:cubicBezTo>
                <a:cubicBezTo>
                  <a:pt x="11375714" y="6405956"/>
                  <a:pt x="11377770" y="6422584"/>
                  <a:pt x="11379827" y="6424662"/>
                </a:cubicBezTo>
                <a:cubicBezTo>
                  <a:pt x="11361318" y="6430897"/>
                  <a:pt x="11344866" y="6439211"/>
                  <a:pt x="11334583" y="6451682"/>
                </a:cubicBezTo>
                <a:cubicBezTo>
                  <a:pt x="11332527" y="6451682"/>
                  <a:pt x="11332527" y="6451682"/>
                  <a:pt x="11332527" y="6451682"/>
                </a:cubicBezTo>
                <a:cubicBezTo>
                  <a:pt x="11332527" y="6453761"/>
                  <a:pt x="11332527" y="6453761"/>
                  <a:pt x="11332527" y="6453761"/>
                </a:cubicBezTo>
                <a:cubicBezTo>
                  <a:pt x="11334583" y="6459996"/>
                  <a:pt x="11336640" y="6468310"/>
                  <a:pt x="11338696" y="6474546"/>
                </a:cubicBezTo>
                <a:cubicBezTo>
                  <a:pt x="11340753" y="6474546"/>
                  <a:pt x="11340753" y="6474546"/>
                  <a:pt x="11340753" y="6474546"/>
                </a:cubicBezTo>
                <a:cubicBezTo>
                  <a:pt x="11355148" y="6480781"/>
                  <a:pt x="11375714" y="6478702"/>
                  <a:pt x="11392166" y="6474546"/>
                </a:cubicBezTo>
                <a:cubicBezTo>
                  <a:pt x="11392166" y="6476623"/>
                  <a:pt x="11400392" y="6493252"/>
                  <a:pt x="11400392" y="6495329"/>
                </a:cubicBezTo>
                <a:cubicBezTo>
                  <a:pt x="11385996" y="6503643"/>
                  <a:pt x="11371601" y="6518193"/>
                  <a:pt x="11363375" y="6532742"/>
                </a:cubicBezTo>
                <a:cubicBezTo>
                  <a:pt x="11363375" y="6534820"/>
                  <a:pt x="11363375" y="6534820"/>
                  <a:pt x="11363375" y="6534820"/>
                </a:cubicBezTo>
                <a:cubicBezTo>
                  <a:pt x="11365431" y="6538978"/>
                  <a:pt x="11371601" y="6547291"/>
                  <a:pt x="11375714" y="6553526"/>
                </a:cubicBezTo>
                <a:cubicBezTo>
                  <a:pt x="11392166" y="6553526"/>
                  <a:pt x="11410675" y="6549370"/>
                  <a:pt x="11427127" y="6538978"/>
                </a:cubicBezTo>
                <a:cubicBezTo>
                  <a:pt x="11427127" y="6541055"/>
                  <a:pt x="11437410" y="6555605"/>
                  <a:pt x="11439467" y="6557684"/>
                </a:cubicBezTo>
                <a:cubicBezTo>
                  <a:pt x="11427127" y="6570154"/>
                  <a:pt x="11416844" y="6586781"/>
                  <a:pt x="11412731" y="6603410"/>
                </a:cubicBezTo>
                <a:cubicBezTo>
                  <a:pt x="11414788" y="6605487"/>
                  <a:pt x="11414788" y="6605487"/>
                  <a:pt x="11414788" y="6605487"/>
                </a:cubicBezTo>
                <a:cubicBezTo>
                  <a:pt x="11416844" y="6609645"/>
                  <a:pt x="11425070" y="6615880"/>
                  <a:pt x="11429184" y="6620037"/>
                </a:cubicBezTo>
                <a:cubicBezTo>
                  <a:pt x="11431240" y="6620037"/>
                  <a:pt x="11431240" y="6620037"/>
                  <a:pt x="11431240" y="6620037"/>
                </a:cubicBezTo>
                <a:cubicBezTo>
                  <a:pt x="11445636" y="6615880"/>
                  <a:pt x="11462089" y="6607566"/>
                  <a:pt x="11476484" y="6593017"/>
                </a:cubicBezTo>
                <a:cubicBezTo>
                  <a:pt x="11478541" y="6595096"/>
                  <a:pt x="11490880" y="6605487"/>
                  <a:pt x="11492937" y="6607566"/>
                </a:cubicBezTo>
                <a:cubicBezTo>
                  <a:pt x="11484710" y="6624193"/>
                  <a:pt x="11480598" y="6640822"/>
                  <a:pt x="11480598" y="6657449"/>
                </a:cubicBezTo>
                <a:cubicBezTo>
                  <a:pt x="11480598" y="6657449"/>
                  <a:pt x="11480598" y="6659528"/>
                  <a:pt x="11480598" y="6659528"/>
                </a:cubicBezTo>
                <a:cubicBezTo>
                  <a:pt x="11484710" y="6663684"/>
                  <a:pt x="11492937" y="6667842"/>
                  <a:pt x="11499106" y="6669919"/>
                </a:cubicBezTo>
                <a:cubicBezTo>
                  <a:pt x="11499106" y="6671998"/>
                  <a:pt x="11499106" y="6671998"/>
                  <a:pt x="11499106" y="6671998"/>
                </a:cubicBezTo>
                <a:cubicBezTo>
                  <a:pt x="11501163" y="6669919"/>
                  <a:pt x="11501163" y="6669919"/>
                  <a:pt x="11501163" y="6669919"/>
                </a:cubicBezTo>
                <a:cubicBezTo>
                  <a:pt x="11515558" y="6661606"/>
                  <a:pt x="11527898" y="6649135"/>
                  <a:pt x="11538180" y="6632508"/>
                </a:cubicBezTo>
                <a:cubicBezTo>
                  <a:pt x="11540237" y="6634586"/>
                  <a:pt x="11554632" y="6640822"/>
                  <a:pt x="11556689" y="6640822"/>
                </a:cubicBezTo>
                <a:cubicBezTo>
                  <a:pt x="11554632" y="6649135"/>
                  <a:pt x="11554632" y="6659528"/>
                  <a:pt x="11554632" y="6667842"/>
                </a:cubicBezTo>
                <a:cubicBezTo>
                  <a:pt x="11554632" y="6676155"/>
                  <a:pt x="11554632" y="6686548"/>
                  <a:pt x="11556689" y="6692783"/>
                </a:cubicBezTo>
                <a:cubicBezTo>
                  <a:pt x="11556689" y="6694861"/>
                  <a:pt x="11556689" y="6694861"/>
                  <a:pt x="11556689" y="6694861"/>
                </a:cubicBezTo>
                <a:cubicBezTo>
                  <a:pt x="11558746" y="6694861"/>
                  <a:pt x="11558746" y="6694861"/>
                  <a:pt x="11558746" y="6694861"/>
                </a:cubicBezTo>
                <a:cubicBezTo>
                  <a:pt x="11562859" y="6696940"/>
                  <a:pt x="11573141" y="6699018"/>
                  <a:pt x="11579311" y="6701096"/>
                </a:cubicBezTo>
                <a:cubicBezTo>
                  <a:pt x="11581367" y="6701096"/>
                  <a:pt x="11581367" y="6701096"/>
                  <a:pt x="11581367" y="6701096"/>
                </a:cubicBezTo>
                <a:cubicBezTo>
                  <a:pt x="11591650" y="6688626"/>
                  <a:pt x="11601933" y="6671998"/>
                  <a:pt x="11606046" y="6655371"/>
                </a:cubicBezTo>
                <a:cubicBezTo>
                  <a:pt x="11608102" y="6655371"/>
                  <a:pt x="11626611" y="6657449"/>
                  <a:pt x="11628668" y="6657449"/>
                </a:cubicBezTo>
                <a:cubicBezTo>
                  <a:pt x="11628668" y="6676155"/>
                  <a:pt x="11632781" y="6694861"/>
                  <a:pt x="11641007" y="6709410"/>
                </a:cubicBezTo>
                <a:cubicBezTo>
                  <a:pt x="11643063" y="6709410"/>
                  <a:pt x="11643063" y="6709410"/>
                  <a:pt x="11643063" y="6709410"/>
                </a:cubicBezTo>
                <a:cubicBezTo>
                  <a:pt x="11649233" y="6709410"/>
                  <a:pt x="11659516" y="6709410"/>
                  <a:pt x="11663629" y="6709410"/>
                </a:cubicBezTo>
                <a:cubicBezTo>
                  <a:pt x="11665686" y="6709410"/>
                  <a:pt x="11665686" y="6709410"/>
                  <a:pt x="11665686" y="6709410"/>
                </a:cubicBezTo>
                <a:cubicBezTo>
                  <a:pt x="11673912" y="6694861"/>
                  <a:pt x="11678025" y="6676155"/>
                  <a:pt x="11680082" y="6657449"/>
                </a:cubicBezTo>
                <a:cubicBezTo>
                  <a:pt x="11682138" y="6657449"/>
                  <a:pt x="11698590" y="6655371"/>
                  <a:pt x="11700647" y="6655371"/>
                </a:cubicBezTo>
                <a:cubicBezTo>
                  <a:pt x="11704760" y="6671998"/>
                  <a:pt x="11715042" y="6688626"/>
                  <a:pt x="11727382" y="6701096"/>
                </a:cubicBezTo>
                <a:cubicBezTo>
                  <a:pt x="11733551" y="6699018"/>
                  <a:pt x="11743834" y="6696940"/>
                  <a:pt x="11747947" y="6694861"/>
                </a:cubicBezTo>
                <a:cubicBezTo>
                  <a:pt x="11750004" y="6694861"/>
                  <a:pt x="11750004" y="6694861"/>
                  <a:pt x="11750004" y="6694861"/>
                </a:cubicBezTo>
                <a:cubicBezTo>
                  <a:pt x="11752060" y="6686548"/>
                  <a:pt x="11752060" y="6676155"/>
                  <a:pt x="11752060" y="6667842"/>
                </a:cubicBezTo>
                <a:cubicBezTo>
                  <a:pt x="11752060" y="6659528"/>
                  <a:pt x="11752060" y="6649135"/>
                  <a:pt x="11750004" y="6640822"/>
                </a:cubicBezTo>
                <a:cubicBezTo>
                  <a:pt x="11752060" y="6640822"/>
                  <a:pt x="11768512" y="6634586"/>
                  <a:pt x="11770569" y="6632508"/>
                </a:cubicBezTo>
                <a:cubicBezTo>
                  <a:pt x="11778795" y="6649135"/>
                  <a:pt x="11793191" y="6661606"/>
                  <a:pt x="11807586" y="6669919"/>
                </a:cubicBezTo>
                <a:cubicBezTo>
                  <a:pt x="11813756" y="6667842"/>
                  <a:pt x="11821982" y="6663684"/>
                  <a:pt x="11826095" y="6659528"/>
                </a:cubicBezTo>
                <a:cubicBezTo>
                  <a:pt x="11828152" y="6657449"/>
                  <a:pt x="11828152" y="6657449"/>
                  <a:pt x="11828152" y="6657449"/>
                </a:cubicBezTo>
                <a:cubicBezTo>
                  <a:pt x="11828152" y="6657449"/>
                  <a:pt x="11828152" y="6657449"/>
                  <a:pt x="11828152" y="6655371"/>
                </a:cubicBezTo>
                <a:cubicBezTo>
                  <a:pt x="11828152" y="6640822"/>
                  <a:pt x="11821982" y="6622116"/>
                  <a:pt x="11813756" y="6607566"/>
                </a:cubicBezTo>
                <a:cubicBezTo>
                  <a:pt x="11815812" y="6605487"/>
                  <a:pt x="11828152" y="6595096"/>
                  <a:pt x="11830208" y="6593017"/>
                </a:cubicBezTo>
                <a:cubicBezTo>
                  <a:pt x="11844604" y="6605487"/>
                  <a:pt x="11861056" y="6615880"/>
                  <a:pt x="11875452" y="6620037"/>
                </a:cubicBezTo>
                <a:cubicBezTo>
                  <a:pt x="11877509" y="6620037"/>
                  <a:pt x="11877509" y="6620037"/>
                  <a:pt x="11877509" y="6620037"/>
                </a:cubicBezTo>
                <a:cubicBezTo>
                  <a:pt x="11881622" y="6615880"/>
                  <a:pt x="11889848" y="6609645"/>
                  <a:pt x="11891905" y="6603410"/>
                </a:cubicBezTo>
                <a:cubicBezTo>
                  <a:pt x="11893961" y="6603410"/>
                  <a:pt x="11893961" y="6603410"/>
                  <a:pt x="11893961" y="6603410"/>
                </a:cubicBezTo>
                <a:cubicBezTo>
                  <a:pt x="11889848" y="6586781"/>
                  <a:pt x="11879565" y="6570154"/>
                  <a:pt x="11867226" y="6557684"/>
                </a:cubicBezTo>
                <a:cubicBezTo>
                  <a:pt x="11869283" y="6555605"/>
                  <a:pt x="11879565" y="6541055"/>
                  <a:pt x="11879565" y="6538978"/>
                </a:cubicBezTo>
                <a:cubicBezTo>
                  <a:pt x="11896018" y="6547291"/>
                  <a:pt x="11914526" y="6553526"/>
                  <a:pt x="11930979" y="6553526"/>
                </a:cubicBezTo>
                <a:cubicBezTo>
                  <a:pt x="11933035" y="6551448"/>
                  <a:pt x="11933035" y="6551448"/>
                  <a:pt x="11933035" y="6551448"/>
                </a:cubicBezTo>
                <a:cubicBezTo>
                  <a:pt x="11935092" y="6547291"/>
                  <a:pt x="11941261" y="6538978"/>
                  <a:pt x="11943318" y="6532742"/>
                </a:cubicBezTo>
                <a:cubicBezTo>
                  <a:pt x="11943318" y="6530664"/>
                  <a:pt x="11943318" y="6530664"/>
                  <a:pt x="11943318" y="6530664"/>
                </a:cubicBezTo>
                <a:cubicBezTo>
                  <a:pt x="11935092" y="6518193"/>
                  <a:pt x="11920696" y="6503643"/>
                  <a:pt x="11906300" y="6495329"/>
                </a:cubicBezTo>
                <a:cubicBezTo>
                  <a:pt x="11906300" y="6491173"/>
                  <a:pt x="11914526" y="6476623"/>
                  <a:pt x="11914526" y="6474546"/>
                </a:cubicBezTo>
                <a:cubicBezTo>
                  <a:pt x="11930979" y="6478702"/>
                  <a:pt x="11949488" y="6478702"/>
                  <a:pt x="11965940" y="6474546"/>
                </a:cubicBezTo>
                <a:cubicBezTo>
                  <a:pt x="11967996" y="6474546"/>
                  <a:pt x="11967996" y="6474546"/>
                  <a:pt x="11967996" y="6474546"/>
                </a:cubicBezTo>
                <a:cubicBezTo>
                  <a:pt x="11970053" y="6468310"/>
                  <a:pt x="11972109" y="6459996"/>
                  <a:pt x="11972109" y="6453761"/>
                </a:cubicBezTo>
                <a:cubicBezTo>
                  <a:pt x="11972109" y="6451682"/>
                  <a:pt x="11972109" y="6451682"/>
                  <a:pt x="11972109" y="6451682"/>
                </a:cubicBezTo>
                <a:cubicBezTo>
                  <a:pt x="11961827" y="6439211"/>
                  <a:pt x="11945374" y="6430897"/>
                  <a:pt x="11926866" y="6424662"/>
                </a:cubicBezTo>
                <a:cubicBezTo>
                  <a:pt x="11928922" y="6422584"/>
                  <a:pt x="11930979" y="6405956"/>
                  <a:pt x="11930979" y="6403878"/>
                </a:cubicBezTo>
                <a:cubicBezTo>
                  <a:pt x="11949488" y="6403878"/>
                  <a:pt x="11967996" y="6397643"/>
                  <a:pt x="11980336" y="6389329"/>
                </a:cubicBezTo>
                <a:cubicBezTo>
                  <a:pt x="11982392" y="6389329"/>
                  <a:pt x="11982392" y="6389329"/>
                  <a:pt x="11982392" y="6389329"/>
                </a:cubicBezTo>
                <a:cubicBezTo>
                  <a:pt x="11982392" y="6385172"/>
                  <a:pt x="11982392" y="6381015"/>
                  <a:pt x="11982392" y="6376858"/>
                </a:cubicBezTo>
                <a:cubicBezTo>
                  <a:pt x="11982392" y="6374779"/>
                  <a:pt x="11982392" y="6370623"/>
                  <a:pt x="11982392" y="6366465"/>
                </a:cubicBezTo>
                <a:cubicBezTo>
                  <a:pt x="11980336" y="6366465"/>
                  <a:pt x="11980336" y="6366465"/>
                  <a:pt x="11980336" y="6366465"/>
                </a:cubicBezTo>
                <a:cubicBezTo>
                  <a:pt x="11967996" y="6358152"/>
                  <a:pt x="11949488" y="6351917"/>
                  <a:pt x="11930979" y="6351917"/>
                </a:cubicBezTo>
                <a:cubicBezTo>
                  <a:pt x="11930979" y="6349838"/>
                  <a:pt x="11928922" y="6333211"/>
                  <a:pt x="11928922" y="6331132"/>
                </a:cubicBezTo>
                <a:cubicBezTo>
                  <a:pt x="11945374" y="6324897"/>
                  <a:pt x="11961827" y="6316583"/>
                  <a:pt x="11972109" y="6304112"/>
                </a:cubicBezTo>
                <a:cubicBezTo>
                  <a:pt x="11974166" y="6304112"/>
                  <a:pt x="11974166" y="6304112"/>
                  <a:pt x="11974166" y="6304112"/>
                </a:cubicBezTo>
                <a:cubicBezTo>
                  <a:pt x="11974166" y="6302033"/>
                  <a:pt x="11974166" y="6302033"/>
                  <a:pt x="11974166" y="6302033"/>
                </a:cubicBezTo>
                <a:cubicBezTo>
                  <a:pt x="11972109" y="6295798"/>
                  <a:pt x="11970053" y="6287485"/>
                  <a:pt x="11967996" y="6281249"/>
                </a:cubicBezTo>
                <a:cubicBezTo>
                  <a:pt x="11965940" y="6281249"/>
                  <a:pt x="11965940" y="6281249"/>
                  <a:pt x="11965940" y="6281249"/>
                </a:cubicBezTo>
                <a:cubicBezTo>
                  <a:pt x="11951544" y="6275014"/>
                  <a:pt x="11933035" y="6277092"/>
                  <a:pt x="11914526" y="6281249"/>
                </a:cubicBezTo>
                <a:cubicBezTo>
                  <a:pt x="11914526" y="6279171"/>
                  <a:pt x="11908357" y="6262543"/>
                  <a:pt x="11906300" y="6260465"/>
                </a:cubicBezTo>
                <a:cubicBezTo>
                  <a:pt x="11922753" y="6252151"/>
                  <a:pt x="11935092" y="6237601"/>
                  <a:pt x="11943318" y="6223053"/>
                </a:cubicBezTo>
                <a:cubicBezTo>
                  <a:pt x="11943318" y="6220974"/>
                  <a:pt x="11943318" y="6220974"/>
                  <a:pt x="11943318" y="6220974"/>
                </a:cubicBezTo>
                <a:cubicBezTo>
                  <a:pt x="11941261" y="6216817"/>
                  <a:pt x="11937148" y="6208503"/>
                  <a:pt x="11933035" y="6202268"/>
                </a:cubicBezTo>
                <a:cubicBezTo>
                  <a:pt x="11930979" y="6202268"/>
                  <a:pt x="11930979" y="6202268"/>
                  <a:pt x="11930979" y="6202268"/>
                </a:cubicBezTo>
                <a:cubicBezTo>
                  <a:pt x="11914526" y="6202268"/>
                  <a:pt x="11896018" y="6206425"/>
                  <a:pt x="11881622" y="6214739"/>
                </a:cubicBezTo>
                <a:cubicBezTo>
                  <a:pt x="11879565" y="6214739"/>
                  <a:pt x="11869283" y="6200189"/>
                  <a:pt x="11867226" y="6198111"/>
                </a:cubicBezTo>
                <a:cubicBezTo>
                  <a:pt x="11879565" y="6185640"/>
                  <a:pt x="11889848" y="6169013"/>
                  <a:pt x="11893961" y="6152385"/>
                </a:cubicBezTo>
                <a:cubicBezTo>
                  <a:pt x="11893961" y="6150307"/>
                  <a:pt x="11893961" y="6150307"/>
                  <a:pt x="11893961" y="6150307"/>
                </a:cubicBezTo>
                <a:cubicBezTo>
                  <a:pt x="11889848" y="6146150"/>
                  <a:pt x="11883679" y="6139914"/>
                  <a:pt x="11877509" y="6135757"/>
                </a:cubicBezTo>
                <a:cubicBezTo>
                  <a:pt x="11861056" y="6139914"/>
                  <a:pt x="11844604" y="6148228"/>
                  <a:pt x="11832265" y="6160699"/>
                </a:cubicBezTo>
                <a:cubicBezTo>
                  <a:pt x="11830208" y="6160699"/>
                  <a:pt x="11815812" y="6150307"/>
                  <a:pt x="11813756" y="6148228"/>
                </a:cubicBezTo>
                <a:cubicBezTo>
                  <a:pt x="11824038" y="6131601"/>
                  <a:pt x="11828152" y="6114973"/>
                  <a:pt x="11828152" y="6098345"/>
                </a:cubicBezTo>
                <a:cubicBezTo>
                  <a:pt x="11828152" y="6098345"/>
                  <a:pt x="11828152" y="6096267"/>
                  <a:pt x="11828152" y="6096267"/>
                </a:cubicBezTo>
                <a:cubicBezTo>
                  <a:pt x="11821982" y="6092110"/>
                  <a:pt x="11813756" y="6087953"/>
                  <a:pt x="11809643" y="6085875"/>
                </a:cubicBezTo>
                <a:cubicBezTo>
                  <a:pt x="11807586" y="6083796"/>
                  <a:pt x="11807586" y="6083796"/>
                  <a:pt x="11807586" y="6083796"/>
                </a:cubicBezTo>
                <a:cubicBezTo>
                  <a:pt x="11807586" y="6085875"/>
                  <a:pt x="11807586" y="6085875"/>
                  <a:pt x="11807586" y="6085875"/>
                </a:cubicBezTo>
                <a:cubicBezTo>
                  <a:pt x="11793191" y="6092110"/>
                  <a:pt x="11780851" y="6106659"/>
                  <a:pt x="11770569" y="6121208"/>
                </a:cubicBezTo>
                <a:cubicBezTo>
                  <a:pt x="11768512" y="6121208"/>
                  <a:pt x="11752060" y="6114973"/>
                  <a:pt x="11750004" y="6112895"/>
                </a:cubicBezTo>
                <a:cubicBezTo>
                  <a:pt x="11752060" y="6104581"/>
                  <a:pt x="11754116" y="6096267"/>
                  <a:pt x="11754116" y="6085875"/>
                </a:cubicBezTo>
                <a:cubicBezTo>
                  <a:pt x="11754116" y="6077561"/>
                  <a:pt x="11752060" y="6069247"/>
                  <a:pt x="11750004" y="6060933"/>
                </a:cubicBezTo>
                <a:cubicBezTo>
                  <a:pt x="11750004" y="6058855"/>
                  <a:pt x="11750004" y="6058855"/>
                  <a:pt x="11750004" y="6058855"/>
                </a:cubicBezTo>
                <a:cubicBezTo>
                  <a:pt x="11747947" y="6058855"/>
                  <a:pt x="11747947" y="6058855"/>
                  <a:pt x="11747947" y="6058855"/>
                </a:cubicBezTo>
                <a:cubicBezTo>
                  <a:pt x="11743834" y="6056776"/>
                  <a:pt x="11735608" y="6054698"/>
                  <a:pt x="11727382" y="6054698"/>
                </a:cubicBezTo>
                <a:cubicBezTo>
                  <a:pt x="11715042" y="6065090"/>
                  <a:pt x="11704760" y="6081718"/>
                  <a:pt x="11700647" y="6100424"/>
                </a:cubicBezTo>
                <a:cubicBezTo>
                  <a:pt x="11698590" y="6098345"/>
                  <a:pt x="11682138" y="6096267"/>
                  <a:pt x="11678025" y="6096267"/>
                </a:cubicBezTo>
                <a:cubicBezTo>
                  <a:pt x="11678025" y="6079639"/>
                  <a:pt x="11673912" y="6060933"/>
                  <a:pt x="11665686" y="6046384"/>
                </a:cubicBezTo>
                <a:cubicBezTo>
                  <a:pt x="11663629" y="6046384"/>
                  <a:pt x="11663629" y="6046384"/>
                  <a:pt x="11663629" y="6046384"/>
                </a:cubicBezTo>
                <a:cubicBezTo>
                  <a:pt x="11657460" y="6044305"/>
                  <a:pt x="11649233" y="6044305"/>
                  <a:pt x="11643063" y="6046384"/>
                </a:cubicBezTo>
                <a:cubicBezTo>
                  <a:pt x="11641007" y="6046384"/>
                  <a:pt x="11641007" y="6046384"/>
                  <a:pt x="11641007" y="604638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899127638"/>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F1BC85-2DED-41FC-B23E-C104C8B89C70}"/>
              </a:ext>
            </a:extLst>
          </p:cNvPr>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p>
        </p:txBody>
      </p:sp>
      <p:sp>
        <p:nvSpPr>
          <p:cNvPr id="4" name="Rectangle 3">
            <a:extLst>
              <a:ext uri="{FF2B5EF4-FFF2-40B4-BE49-F238E27FC236}">
                <a16:creationId xmlns:a16="http://schemas.microsoft.com/office/drawing/2014/main" id="{703DC11D-3D15-47B9-9739-CF02E97A2246}"/>
              </a:ext>
            </a:extLst>
          </p:cNvPr>
          <p:cNvSpPr/>
          <p:nvPr/>
        </p:nvSpPr>
        <p:spPr>
          <a:xfrm>
            <a:off x="-203200" y="2667000"/>
            <a:ext cx="12700000" cy="16002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5333">
                <a:solidFill>
                  <a:schemeClr val="bg1"/>
                </a:solidFill>
                <a:latin typeface="Arial Narrow"/>
                <a:cs typeface="Arial Narrow"/>
              </a:defRPr>
            </a:lvl1pPr>
          </a:lstStyle>
          <a:p>
            <a:r>
              <a:rPr lang="en-US" dirty="0"/>
              <a:t>Click to edit Master title style</a:t>
            </a:r>
          </a:p>
        </p:txBody>
      </p:sp>
    </p:spTree>
    <p:extLst>
      <p:ext uri="{BB962C8B-B14F-4D97-AF65-F5344CB8AC3E}">
        <p14:creationId xmlns:p14="http://schemas.microsoft.com/office/powerpoint/2010/main" val="36953440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BE04BBB-7790-4EC3-A705-E6AACD030DC0}"/>
              </a:ext>
            </a:extLst>
          </p:cNvPr>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p>
        </p:txBody>
      </p:sp>
      <p:sp>
        <p:nvSpPr>
          <p:cNvPr id="4" name="Rectangle 3">
            <a:extLst>
              <a:ext uri="{FF2B5EF4-FFF2-40B4-BE49-F238E27FC236}">
                <a16:creationId xmlns:a16="http://schemas.microsoft.com/office/drawing/2014/main" id="{D99418E2-FF73-425D-8E51-7DE23F973787}"/>
              </a:ext>
            </a:extLst>
          </p:cNvPr>
          <p:cNvSpPr>
            <a:spLocks noChangeArrowheads="1"/>
          </p:cNvSpPr>
          <p:nvPr/>
        </p:nvSpPr>
        <p:spPr bwMode="auto">
          <a:xfrm>
            <a:off x="-203200" y="2667000"/>
            <a:ext cx="12700000" cy="1600200"/>
          </a:xfrm>
          <a:prstGeom prst="rect">
            <a:avLst/>
          </a:prstGeom>
          <a:solidFill>
            <a:srgbClr val="005DAA"/>
          </a:solidFill>
          <a:ln>
            <a:noFill/>
          </a:ln>
          <a:effectLst>
            <a:outerShdw blurRad="88900" dist="61087" dir="5400000" rotWithShape="0">
              <a:srgbClr val="808080">
                <a:alpha val="45999"/>
              </a:srgbClr>
            </a:outerShdw>
          </a:effectLst>
        </p:spPr>
        <p:txBody>
          <a:bodyPr anchor="ctr"/>
          <a:lstStyle/>
          <a:p>
            <a:pPr algn="ctr">
              <a:defRPr/>
            </a:pPr>
            <a:endParaRPr lang="en-US" sz="2400">
              <a:solidFill>
                <a:schemeClr val="lt1"/>
              </a:solidFill>
              <a:latin typeface="+mn-lt"/>
              <a:ea typeface="+mn-ea"/>
            </a:endParaRPr>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5333">
                <a:solidFill>
                  <a:schemeClr val="bg1"/>
                </a:solidFill>
                <a:latin typeface="Arial Narrow"/>
                <a:cs typeface="Arial Narrow"/>
              </a:defRPr>
            </a:lvl1pPr>
          </a:lstStyle>
          <a:p>
            <a:r>
              <a:rPr lang="en-US" dirty="0"/>
              <a:t>Click to edit Master title style</a:t>
            </a:r>
          </a:p>
        </p:txBody>
      </p:sp>
    </p:spTree>
    <p:extLst>
      <p:ext uri="{BB962C8B-B14F-4D97-AF65-F5344CB8AC3E}">
        <p14:creationId xmlns:p14="http://schemas.microsoft.com/office/powerpoint/2010/main" val="30725781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DD01BA5-F579-4F14-887D-1F4AB6C25171}"/>
              </a:ext>
            </a:extLst>
          </p:cNvPr>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p>
        </p:txBody>
      </p:sp>
      <p:sp>
        <p:nvSpPr>
          <p:cNvPr id="4" name="Rectangle 3">
            <a:extLst>
              <a:ext uri="{FF2B5EF4-FFF2-40B4-BE49-F238E27FC236}">
                <a16:creationId xmlns:a16="http://schemas.microsoft.com/office/drawing/2014/main" id="{2FEA469B-0825-4459-9AFE-FEC9F447CDAB}"/>
              </a:ext>
            </a:extLst>
          </p:cNvPr>
          <p:cNvSpPr>
            <a:spLocks noChangeArrowheads="1"/>
          </p:cNvSpPr>
          <p:nvPr/>
        </p:nvSpPr>
        <p:spPr bwMode="auto">
          <a:xfrm>
            <a:off x="-203200" y="2667000"/>
            <a:ext cx="12700000" cy="1600200"/>
          </a:xfrm>
          <a:prstGeom prst="rect">
            <a:avLst/>
          </a:prstGeom>
          <a:solidFill>
            <a:schemeClr val="tx2"/>
          </a:solidFill>
          <a:ln>
            <a:noFill/>
          </a:ln>
          <a:effectLst>
            <a:outerShdw blurRad="88900" dist="61087" dir="5400000" rotWithShape="0">
              <a:srgbClr val="808080">
                <a:alpha val="45999"/>
              </a:srgbClr>
            </a:outerShdw>
          </a:effectLst>
        </p:spPr>
        <p:txBody>
          <a:bodyPr anchor="ctr"/>
          <a:lstStyle/>
          <a:p>
            <a:pPr algn="ctr">
              <a:defRPr/>
            </a:pPr>
            <a:endParaRPr lang="en-US" sz="2400">
              <a:solidFill>
                <a:schemeClr val="lt1"/>
              </a:solidFill>
              <a:latin typeface="+mn-lt"/>
              <a:ea typeface="+mn-ea"/>
            </a:endParaRPr>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5333">
                <a:solidFill>
                  <a:schemeClr val="bg1"/>
                </a:solidFill>
                <a:latin typeface="Arial Narrow"/>
                <a:cs typeface="Arial Narrow"/>
              </a:defRPr>
            </a:lvl1pPr>
          </a:lstStyle>
          <a:p>
            <a:r>
              <a:rPr lang="en-US" dirty="0"/>
              <a:t>Click to edit Master title style</a:t>
            </a:r>
          </a:p>
        </p:txBody>
      </p:sp>
    </p:spTree>
    <p:extLst>
      <p:ext uri="{BB962C8B-B14F-4D97-AF65-F5344CB8AC3E}">
        <p14:creationId xmlns:p14="http://schemas.microsoft.com/office/powerpoint/2010/main" val="33973978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CBC345E-055D-4FE3-9A95-7C832612BA37}"/>
              </a:ext>
            </a:extLst>
          </p:cNvPr>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p>
        </p:txBody>
      </p:sp>
      <p:sp>
        <p:nvSpPr>
          <p:cNvPr id="4" name="Rectangle 3">
            <a:extLst>
              <a:ext uri="{FF2B5EF4-FFF2-40B4-BE49-F238E27FC236}">
                <a16:creationId xmlns:a16="http://schemas.microsoft.com/office/drawing/2014/main" id="{51FED875-892A-4AE1-9C15-9CD6C01A3957}"/>
              </a:ext>
            </a:extLst>
          </p:cNvPr>
          <p:cNvSpPr>
            <a:spLocks noChangeArrowheads="1"/>
          </p:cNvSpPr>
          <p:nvPr/>
        </p:nvSpPr>
        <p:spPr bwMode="auto">
          <a:xfrm>
            <a:off x="-203200" y="2667000"/>
            <a:ext cx="12700000" cy="1600200"/>
          </a:xfrm>
          <a:prstGeom prst="rect">
            <a:avLst/>
          </a:prstGeom>
          <a:solidFill>
            <a:srgbClr val="009999"/>
          </a:solidFill>
          <a:ln>
            <a:noFill/>
          </a:ln>
          <a:effectLst>
            <a:outerShdw blurRad="88900" dist="61087" dir="5400000" rotWithShape="0">
              <a:srgbClr val="808080">
                <a:alpha val="45999"/>
              </a:srgbClr>
            </a:outerShdw>
          </a:effectLst>
        </p:spPr>
        <p:txBody>
          <a:bodyPr anchor="ctr"/>
          <a:lstStyle/>
          <a:p>
            <a:pPr algn="ctr">
              <a:defRPr/>
            </a:pPr>
            <a:endParaRPr lang="en-US" sz="2400">
              <a:solidFill>
                <a:schemeClr val="lt1"/>
              </a:solidFill>
              <a:latin typeface="+mn-lt"/>
              <a:ea typeface="+mn-ea"/>
            </a:endParaRPr>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5333">
                <a:solidFill>
                  <a:schemeClr val="bg1"/>
                </a:solidFill>
                <a:latin typeface="Arial Narrow"/>
                <a:cs typeface="Arial Narrow"/>
              </a:defRPr>
            </a:lvl1pPr>
          </a:lstStyle>
          <a:p>
            <a:r>
              <a:rPr lang="en-US" dirty="0"/>
              <a:t>Click to edit Master title style</a:t>
            </a:r>
          </a:p>
        </p:txBody>
      </p:sp>
    </p:spTree>
    <p:extLst>
      <p:ext uri="{BB962C8B-B14F-4D97-AF65-F5344CB8AC3E}">
        <p14:creationId xmlns:p14="http://schemas.microsoft.com/office/powerpoint/2010/main" val="21012822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A52D230-ABA7-43FF-8302-B1D003B580C0}"/>
              </a:ext>
            </a:extLst>
          </p:cNvPr>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p>
        </p:txBody>
      </p:sp>
      <p:sp>
        <p:nvSpPr>
          <p:cNvPr id="4" name="Rectangle 3">
            <a:extLst>
              <a:ext uri="{FF2B5EF4-FFF2-40B4-BE49-F238E27FC236}">
                <a16:creationId xmlns:a16="http://schemas.microsoft.com/office/drawing/2014/main" id="{138B13F0-6180-4A62-A36C-8287AC36F297}"/>
              </a:ext>
            </a:extLst>
          </p:cNvPr>
          <p:cNvSpPr>
            <a:spLocks noChangeArrowheads="1"/>
          </p:cNvSpPr>
          <p:nvPr/>
        </p:nvSpPr>
        <p:spPr bwMode="auto">
          <a:xfrm>
            <a:off x="-203200" y="2667000"/>
            <a:ext cx="12700000" cy="1600200"/>
          </a:xfrm>
          <a:prstGeom prst="rect">
            <a:avLst/>
          </a:prstGeom>
          <a:solidFill>
            <a:srgbClr val="FF7600"/>
          </a:solidFill>
          <a:ln>
            <a:noFill/>
          </a:ln>
          <a:effectLst>
            <a:outerShdw blurRad="88900" dist="61087" dir="5400000" rotWithShape="0">
              <a:srgbClr val="808080">
                <a:alpha val="45999"/>
              </a:srgbClr>
            </a:outerShdw>
          </a:effectLst>
        </p:spPr>
        <p:txBody>
          <a:bodyPr anchor="ctr"/>
          <a:lstStyle/>
          <a:p>
            <a:pPr algn="ctr">
              <a:defRPr/>
            </a:pPr>
            <a:endParaRPr lang="en-US" sz="2400">
              <a:solidFill>
                <a:schemeClr val="lt1"/>
              </a:solidFill>
              <a:latin typeface="+mn-lt"/>
              <a:ea typeface="+mn-ea"/>
            </a:endParaRPr>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5333">
                <a:solidFill>
                  <a:schemeClr val="bg1"/>
                </a:solidFill>
                <a:latin typeface="Arial Narrow"/>
                <a:cs typeface="Arial Narrow"/>
              </a:defRPr>
            </a:lvl1pPr>
          </a:lstStyle>
          <a:p>
            <a:r>
              <a:rPr lang="en-US" dirty="0"/>
              <a:t>Click to edit Master title style</a:t>
            </a:r>
          </a:p>
        </p:txBody>
      </p:sp>
    </p:spTree>
    <p:extLst>
      <p:ext uri="{BB962C8B-B14F-4D97-AF65-F5344CB8AC3E}">
        <p14:creationId xmlns:p14="http://schemas.microsoft.com/office/powerpoint/2010/main" val="4380701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DE418D0-EF6B-4BFB-A43D-D8B4B1A54A67}"/>
              </a:ext>
            </a:extLst>
          </p:cNvPr>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5333">
                <a:solidFill>
                  <a:schemeClr val="bg1"/>
                </a:solidFill>
                <a:latin typeface="Arial Narrow"/>
                <a:cs typeface="Arial Narrow"/>
              </a:defRPr>
            </a:lvl1pPr>
          </a:lstStyle>
          <a:p>
            <a:r>
              <a:rPr lang="en-US" dirty="0"/>
              <a:t>Click to edit Master title style</a:t>
            </a:r>
          </a:p>
        </p:txBody>
      </p:sp>
    </p:spTree>
    <p:extLst>
      <p:ext uri="{BB962C8B-B14F-4D97-AF65-F5344CB8AC3E}">
        <p14:creationId xmlns:p14="http://schemas.microsoft.com/office/powerpoint/2010/main" val="13631105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4995251-699B-4E69-932D-505788894732}"/>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p>
        </p:txBody>
      </p:sp>
      <p:sp>
        <p:nvSpPr>
          <p:cNvPr id="5" name="Rectangle 4">
            <a:extLst>
              <a:ext uri="{FF2B5EF4-FFF2-40B4-BE49-F238E27FC236}">
                <a16:creationId xmlns:a16="http://schemas.microsoft.com/office/drawing/2014/main" id="{41D80763-6D25-4AE4-B248-B50E02600977}"/>
              </a:ext>
            </a:extLst>
          </p:cNvPr>
          <p:cNvSpPr>
            <a:spLocks noChangeArrowheads="1"/>
          </p:cNvSpPr>
          <p:nvPr userDrawn="1"/>
        </p:nvSpPr>
        <p:spPr bwMode="auto">
          <a:xfrm>
            <a:off x="-101600" y="457200"/>
            <a:ext cx="12395200" cy="533400"/>
          </a:xfrm>
          <a:prstGeom prst="rect">
            <a:avLst/>
          </a:prstGeom>
          <a:solidFill>
            <a:srgbClr val="01B4E7"/>
          </a:solidFill>
          <a:ln>
            <a:noFill/>
          </a:ln>
          <a:effectLst>
            <a:outerShdw blurRad="88900" dist="61087" dir="5400000" rotWithShape="0">
              <a:srgbClr val="808080">
                <a:alpha val="25000"/>
              </a:srgbClr>
            </a:outerShdw>
          </a:effectLst>
        </p:spPr>
        <p:txBody>
          <a:bodyPr anchor="ctr"/>
          <a:lstStyle/>
          <a:p>
            <a:pPr algn="ctr">
              <a:defRPr/>
            </a:pPr>
            <a:endParaRPr lang="en-US" sz="2400">
              <a:solidFill>
                <a:schemeClr val="lt1"/>
              </a:solidFill>
              <a:latin typeface="+mn-lt"/>
              <a:ea typeface="+mn-ea"/>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4267">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4000">
                <a:solidFill>
                  <a:srgbClr val="000000"/>
                </a:solidFill>
                <a:latin typeface="Georgia"/>
                <a:cs typeface="Georgia"/>
              </a:defRPr>
            </a:lvl1pPr>
            <a:lvl2pPr>
              <a:defRPr sz="3467">
                <a:solidFill>
                  <a:srgbClr val="000000"/>
                </a:solidFill>
                <a:latin typeface="Georgia"/>
                <a:cs typeface="Georgia"/>
              </a:defRPr>
            </a:lvl2pPr>
            <a:lvl3pPr>
              <a:defRPr sz="2933">
                <a:solidFill>
                  <a:srgbClr val="000000"/>
                </a:solidFill>
                <a:latin typeface="Georgia"/>
                <a:cs typeface="Georgia"/>
              </a:defRPr>
            </a:lvl3pPr>
            <a:lvl4pPr>
              <a:defRPr sz="2400">
                <a:solidFill>
                  <a:srgbClr val="000000"/>
                </a:solidFill>
                <a:latin typeface="Georgia"/>
                <a:cs typeface="Georgia"/>
              </a:defRPr>
            </a:lvl4pPr>
            <a:lvl5pPr>
              <a:defRPr sz="2133">
                <a:solidFill>
                  <a:srgbClr val="000000"/>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853198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6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2F1D2BA-5FA8-4536-A2BB-0F99B2381262}"/>
              </a:ext>
            </a:extLst>
          </p:cNvPr>
          <p:cNvSpPr/>
          <p:nvPr/>
        </p:nvSpPr>
        <p:spPr>
          <a:xfrm>
            <a:off x="1771651" y="1295401"/>
            <a:ext cx="8648700" cy="3153833"/>
          </a:xfrm>
          <a:prstGeom prst="rect">
            <a:avLst/>
          </a:prstGeom>
          <a:ln w="3175">
            <a:solidFill>
              <a:schemeClr val="bg1"/>
            </a:solidFill>
          </a:ln>
          <a:effectLst>
            <a:outerShdw blurRad="63500" sx="100500" sy="100500" algn="ctr" rotWithShape="0">
              <a:prstClr val="black">
                <a:alpha val="50000"/>
              </a:prstClr>
            </a:outerShdw>
          </a:effectLst>
        </p:spPr>
        <p:txBody>
          <a:bodyPr>
            <a:normAutofit/>
          </a:bodyPr>
          <a:lstStyle/>
          <a:p>
            <a:pPr eaLnBrk="1" hangingPunct="1">
              <a:spcBef>
                <a:spcPts val="2000"/>
              </a:spcBef>
              <a:buClr>
                <a:schemeClr val="accent1">
                  <a:lumMod val="60000"/>
                  <a:lumOff val="40000"/>
                </a:schemeClr>
              </a:buClr>
              <a:buSzPct val="110000"/>
              <a:buFont typeface="Wingdings 2" pitchFamily="18" charset="2"/>
              <a:buNone/>
              <a:defRPr/>
            </a:pPr>
            <a:endParaRPr sz="2400">
              <a:solidFill>
                <a:schemeClr val="tx1">
                  <a:lumMod val="65000"/>
                  <a:lumOff val="35000"/>
                </a:schemeClr>
              </a:solidFill>
              <a:latin typeface="+mn-lt"/>
              <a:ea typeface="+mn-ea"/>
            </a:endParaRPr>
          </a:p>
        </p:txBody>
      </p:sp>
      <p:sp>
        <p:nvSpPr>
          <p:cNvPr id="2" name="Title 1"/>
          <p:cNvSpPr>
            <a:spLocks noGrp="1"/>
          </p:cNvSpPr>
          <p:nvPr>
            <p:ph type="ctrTitle"/>
          </p:nvPr>
        </p:nvSpPr>
        <p:spPr>
          <a:xfrm>
            <a:off x="1763895" y="1524000"/>
            <a:ext cx="8664211" cy="1724867"/>
          </a:xfrm>
        </p:spPr>
        <p:txBody>
          <a:bodyPr rtlCol="0">
            <a:noAutofit/>
          </a:bodyPr>
          <a:lstStyle>
            <a:lvl1pPr marL="0" indent="0" algn="ctr" defTabSz="914377"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a:t>Click to edit Master title style</a:t>
            </a:r>
            <a:endParaRPr/>
          </a:p>
        </p:txBody>
      </p:sp>
      <p:sp>
        <p:nvSpPr>
          <p:cNvPr id="3" name="Subtitle 2"/>
          <p:cNvSpPr>
            <a:spLocks noGrp="1"/>
          </p:cNvSpPr>
          <p:nvPr>
            <p:ph type="subTitle" idx="1"/>
          </p:nvPr>
        </p:nvSpPr>
        <p:spPr>
          <a:xfrm>
            <a:off x="1763897" y="3299013"/>
            <a:ext cx="8664212" cy="916641"/>
          </a:xfrm>
        </p:spPr>
        <p:txBody>
          <a:bodyPr rtlCol="0">
            <a:normAutofit/>
          </a:bodyPr>
          <a:lstStyle>
            <a:lvl1pPr marL="0" indent="0" algn="ctr" defTabSz="914377"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dirty="0"/>
          </a:p>
        </p:txBody>
      </p:sp>
      <p:sp>
        <p:nvSpPr>
          <p:cNvPr id="5" name="Date Placeholder 3">
            <a:extLst>
              <a:ext uri="{FF2B5EF4-FFF2-40B4-BE49-F238E27FC236}">
                <a16:creationId xmlns:a16="http://schemas.microsoft.com/office/drawing/2014/main" id="{CEA9FCDE-5BE3-4E26-AF14-E70724B9D2DC}"/>
              </a:ext>
            </a:extLst>
          </p:cNvPr>
          <p:cNvSpPr>
            <a:spLocks noGrp="1"/>
          </p:cNvSpPr>
          <p:nvPr>
            <p:ph type="dt" sz="half" idx="10"/>
          </p:nvPr>
        </p:nvSpPr>
        <p:spPr>
          <a:xfrm>
            <a:off x="0" y="0"/>
            <a:ext cx="0" cy="0"/>
          </a:xfrm>
        </p:spPr>
        <p:txBody>
          <a:bodyPr rtlCol="0"/>
          <a:lstStyle>
            <a:lvl1pPr>
              <a:defRPr>
                <a:latin typeface="Arial" charset="0"/>
                <a:ea typeface="ＭＳ Ｐゴシック" charset="0"/>
                <a:cs typeface="ＭＳ Ｐゴシック" charset="0"/>
              </a:defRPr>
            </a:lvl1pPr>
          </a:lstStyle>
          <a:p>
            <a:pPr>
              <a:defRPr/>
            </a:pPr>
            <a:endParaRPr lang="en-US"/>
          </a:p>
        </p:txBody>
      </p:sp>
      <p:sp>
        <p:nvSpPr>
          <p:cNvPr id="6" name="Footer Placeholder 4">
            <a:extLst>
              <a:ext uri="{FF2B5EF4-FFF2-40B4-BE49-F238E27FC236}">
                <a16:creationId xmlns:a16="http://schemas.microsoft.com/office/drawing/2014/main" id="{D3BC1BC1-B200-4055-A60F-F21B05793A32}"/>
              </a:ext>
            </a:extLst>
          </p:cNvPr>
          <p:cNvSpPr>
            <a:spLocks noGrp="1"/>
          </p:cNvSpPr>
          <p:nvPr>
            <p:ph type="ftr" sz="quarter" idx="11"/>
          </p:nvPr>
        </p:nvSpPr>
        <p:spPr>
          <a:xfrm>
            <a:off x="0" y="0"/>
            <a:ext cx="0" cy="0"/>
          </a:xfrm>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2B8B258-E9D6-4D3B-B94B-1EC473F8A8E8}"/>
              </a:ext>
            </a:extLst>
          </p:cNvPr>
          <p:cNvSpPr>
            <a:spLocks noGrp="1"/>
          </p:cNvSpPr>
          <p:nvPr>
            <p:ph type="sldNum" sz="quarter" idx="12"/>
          </p:nvPr>
        </p:nvSpPr>
        <p:spPr>
          <a:xfrm>
            <a:off x="0" y="0"/>
            <a:ext cx="0" cy="0"/>
          </a:xfrm>
        </p:spPr>
        <p:txBody>
          <a:bodyPr/>
          <a:lstStyle>
            <a:lvl1pPr>
              <a:defRPr/>
            </a:lvl1pPr>
          </a:lstStyle>
          <a:p>
            <a:pPr>
              <a:defRPr/>
            </a:pPr>
            <a:fld id="{E30BC96A-4E8E-4641-A559-572C42AFB0F5}" type="slidenum">
              <a:rPr lang="en-US" altLang="en-US"/>
              <a:pPr>
                <a:defRPr/>
              </a:pPr>
              <a:t>‹#›</a:t>
            </a:fld>
            <a:endParaRPr lang="en-US" altLang="en-US"/>
          </a:p>
        </p:txBody>
      </p:sp>
    </p:spTree>
    <p:extLst>
      <p:ext uri="{BB962C8B-B14F-4D97-AF65-F5344CB8AC3E}">
        <p14:creationId xmlns:p14="http://schemas.microsoft.com/office/powerpoint/2010/main" val="24684167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A42AA9-1370-1A6D-1122-74ED6B07CBA7}"/>
              </a:ext>
            </a:extLst>
          </p:cNvPr>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p>
        </p:txBody>
      </p:sp>
      <p:sp>
        <p:nvSpPr>
          <p:cNvPr id="5" name="Rectangle 4">
            <a:extLst>
              <a:ext uri="{FF2B5EF4-FFF2-40B4-BE49-F238E27FC236}">
                <a16:creationId xmlns:a16="http://schemas.microsoft.com/office/drawing/2014/main" id="{48C7C19D-6CA0-77E5-76BB-54D2CEC20F81}"/>
              </a:ext>
            </a:extLst>
          </p:cNvPr>
          <p:cNvSpPr/>
          <p:nvPr/>
        </p:nvSpPr>
        <p:spPr>
          <a:xfrm>
            <a:off x="-101600" y="457200"/>
            <a:ext cx="12395200" cy="5334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4267">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4000">
                <a:solidFill>
                  <a:srgbClr val="000000"/>
                </a:solidFill>
                <a:latin typeface="Georgia"/>
                <a:cs typeface="Georgia"/>
              </a:defRPr>
            </a:lvl1pPr>
            <a:lvl2pPr>
              <a:defRPr sz="3467">
                <a:solidFill>
                  <a:srgbClr val="000000"/>
                </a:solidFill>
                <a:latin typeface="Georgia"/>
                <a:cs typeface="Georgia"/>
              </a:defRPr>
            </a:lvl2pPr>
            <a:lvl3pPr>
              <a:defRPr sz="2933">
                <a:solidFill>
                  <a:srgbClr val="000000"/>
                </a:solidFill>
                <a:latin typeface="Georgia"/>
                <a:cs typeface="Georgia"/>
              </a:defRPr>
            </a:lvl3pPr>
            <a:lvl4pPr>
              <a:defRPr sz="2400">
                <a:solidFill>
                  <a:srgbClr val="000000"/>
                </a:solidFill>
                <a:latin typeface="Georgia"/>
                <a:cs typeface="Georgia"/>
              </a:defRPr>
            </a:lvl4pPr>
            <a:lvl5pPr>
              <a:defRPr sz="2133">
                <a:solidFill>
                  <a:srgbClr val="000000"/>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015497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72DF0D5-5736-5A3F-1038-726BD5D59D06}"/>
              </a:ext>
            </a:extLst>
          </p:cNvPr>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p>
        </p:txBody>
      </p:sp>
      <p:sp>
        <p:nvSpPr>
          <p:cNvPr id="5" name="Rectangle 4">
            <a:extLst>
              <a:ext uri="{FF2B5EF4-FFF2-40B4-BE49-F238E27FC236}">
                <a16:creationId xmlns:a16="http://schemas.microsoft.com/office/drawing/2014/main" id="{2E5F1E5E-3894-EA89-6CF3-E819208248F1}"/>
              </a:ext>
            </a:extLst>
          </p:cNvPr>
          <p:cNvSpPr>
            <a:spLocks noChangeArrowheads="1"/>
          </p:cNvSpPr>
          <p:nvPr/>
        </p:nvSpPr>
        <p:spPr bwMode="auto">
          <a:xfrm>
            <a:off x="-101600" y="457200"/>
            <a:ext cx="12395200" cy="533400"/>
          </a:xfrm>
          <a:prstGeom prst="rect">
            <a:avLst/>
          </a:prstGeom>
          <a:solidFill>
            <a:srgbClr val="005DAA"/>
          </a:solidFill>
          <a:ln>
            <a:noFill/>
          </a:ln>
          <a:effectLst>
            <a:outerShdw blurRad="88900" dist="61087" dir="5400000" rotWithShape="0">
              <a:srgbClr val="808080">
                <a:alpha val="25000"/>
              </a:srgbClr>
            </a:outerShdw>
          </a:effectLst>
        </p:spPr>
        <p:txBody>
          <a:bodyPr anchor="ctr"/>
          <a:lstStyle/>
          <a:p>
            <a:pPr algn="ctr">
              <a:defRPr/>
            </a:pPr>
            <a:endParaRPr lang="en-US" sz="2400">
              <a:solidFill>
                <a:schemeClr val="lt1"/>
              </a:solidFill>
              <a:latin typeface="+mn-lt"/>
              <a:ea typeface="+mn-ea"/>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4267">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4000">
                <a:solidFill>
                  <a:srgbClr val="000000"/>
                </a:solidFill>
                <a:latin typeface="Georgia"/>
                <a:cs typeface="Georgia"/>
              </a:defRPr>
            </a:lvl1pPr>
            <a:lvl2pPr>
              <a:defRPr sz="3467">
                <a:solidFill>
                  <a:srgbClr val="000000"/>
                </a:solidFill>
                <a:latin typeface="Georgia"/>
                <a:cs typeface="Georgia"/>
              </a:defRPr>
            </a:lvl2pPr>
            <a:lvl3pPr>
              <a:defRPr sz="2933">
                <a:solidFill>
                  <a:srgbClr val="000000"/>
                </a:solidFill>
                <a:latin typeface="Georgia"/>
                <a:cs typeface="Georgia"/>
              </a:defRPr>
            </a:lvl3pPr>
            <a:lvl4pPr>
              <a:defRPr sz="2400">
                <a:solidFill>
                  <a:srgbClr val="000000"/>
                </a:solidFill>
                <a:latin typeface="Georgia"/>
                <a:cs typeface="Georgia"/>
              </a:defRPr>
            </a:lvl4pPr>
            <a:lvl5pPr>
              <a:defRPr sz="2133">
                <a:solidFill>
                  <a:srgbClr val="000000"/>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573584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 OF PRESENTATION</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hasCustomPrompt="1"/>
          </p:nvPr>
        </p:nvSpPr>
        <p:spPr>
          <a:xfrm>
            <a:off x="296333" y="6042779"/>
            <a:ext cx="9733038" cy="465667"/>
          </a:xfrm>
        </p:spPr>
        <p:txBody>
          <a:bodyPr>
            <a:noAutofit/>
          </a:bodyPr>
          <a:lstStyle>
            <a:lvl1pPr marL="0" indent="0" algn="l">
              <a:buNone/>
              <a:defRPr sz="2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your Rotary </a:t>
            </a:r>
            <a:r>
              <a:rPr lang="en-US"/>
              <a:t>club name </a:t>
            </a:r>
            <a:r>
              <a:rPr lang="en-US" dirty="0"/>
              <a:t>here</a:t>
            </a:r>
          </a:p>
        </p:txBody>
      </p:sp>
      <p:sp>
        <p:nvSpPr>
          <p:cNvPr id="8" name="TextBox 7" hidden="1">
            <a:extLst>
              <a:ext uri="{FF2B5EF4-FFF2-40B4-BE49-F238E27FC236}">
                <a16:creationId xmlns:a16="http://schemas.microsoft.com/office/drawing/2014/main" id="{14C5DF7C-5C7E-463F-BC2C-54928278EB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pic>
        <p:nvPicPr>
          <p:cNvPr id="14" name="Picture 13">
            <a:extLst>
              <a:ext uri="{FF2B5EF4-FFF2-40B4-BE49-F238E27FC236}">
                <a16:creationId xmlns:a16="http://schemas.microsoft.com/office/drawing/2014/main" id="{3575057F-8A4A-3D48-A811-CF3BB6867A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0999" y="5878557"/>
            <a:ext cx="1872085" cy="703131"/>
          </a:xfrm>
          <a:prstGeom prst="rect">
            <a:avLst/>
          </a:prstGeom>
        </p:spPr>
      </p:pic>
    </p:spTree>
    <p:extLst>
      <p:ext uri="{BB962C8B-B14F-4D97-AF65-F5344CB8AC3E}">
        <p14:creationId xmlns:p14="http://schemas.microsoft.com/office/powerpoint/2010/main" val="18971462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21B95E6-D36A-C16C-49CF-AE9999C21082}"/>
              </a:ext>
            </a:extLst>
          </p:cNvPr>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p>
        </p:txBody>
      </p:sp>
      <p:sp>
        <p:nvSpPr>
          <p:cNvPr id="5" name="Rectangle 4">
            <a:extLst>
              <a:ext uri="{FF2B5EF4-FFF2-40B4-BE49-F238E27FC236}">
                <a16:creationId xmlns:a16="http://schemas.microsoft.com/office/drawing/2014/main" id="{BC28BC94-56A4-6648-C493-BB6CFB9757AA}"/>
              </a:ext>
            </a:extLst>
          </p:cNvPr>
          <p:cNvSpPr>
            <a:spLocks noChangeArrowheads="1"/>
          </p:cNvSpPr>
          <p:nvPr/>
        </p:nvSpPr>
        <p:spPr bwMode="auto">
          <a:xfrm>
            <a:off x="-101600" y="457200"/>
            <a:ext cx="12395200" cy="533400"/>
          </a:xfrm>
          <a:prstGeom prst="rect">
            <a:avLst/>
          </a:prstGeom>
          <a:solidFill>
            <a:schemeClr val="tx2"/>
          </a:solidFill>
          <a:ln>
            <a:noFill/>
          </a:ln>
          <a:effectLst>
            <a:outerShdw blurRad="88900" dist="61087" dir="5400000" rotWithShape="0">
              <a:srgbClr val="808080">
                <a:alpha val="25000"/>
              </a:srgbClr>
            </a:outerShdw>
          </a:effectLst>
        </p:spPr>
        <p:txBody>
          <a:bodyPr anchor="ctr"/>
          <a:lstStyle/>
          <a:p>
            <a:pPr algn="ctr">
              <a:defRPr/>
            </a:pPr>
            <a:endParaRPr lang="en-US" sz="2400">
              <a:solidFill>
                <a:schemeClr val="lt1"/>
              </a:solidFill>
              <a:latin typeface="+mn-lt"/>
              <a:ea typeface="+mn-ea"/>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4267">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4000">
                <a:solidFill>
                  <a:srgbClr val="000000"/>
                </a:solidFill>
                <a:latin typeface="Georgia"/>
                <a:cs typeface="Georgia"/>
              </a:defRPr>
            </a:lvl1pPr>
            <a:lvl2pPr>
              <a:defRPr sz="3467">
                <a:solidFill>
                  <a:srgbClr val="000000"/>
                </a:solidFill>
                <a:latin typeface="Georgia"/>
                <a:cs typeface="Georgia"/>
              </a:defRPr>
            </a:lvl2pPr>
            <a:lvl3pPr>
              <a:defRPr sz="2933">
                <a:solidFill>
                  <a:srgbClr val="000000"/>
                </a:solidFill>
                <a:latin typeface="Georgia"/>
                <a:cs typeface="Georgia"/>
              </a:defRPr>
            </a:lvl3pPr>
            <a:lvl4pPr>
              <a:defRPr sz="2400">
                <a:solidFill>
                  <a:srgbClr val="000000"/>
                </a:solidFill>
                <a:latin typeface="Georgia"/>
                <a:cs typeface="Georgia"/>
              </a:defRPr>
            </a:lvl4pPr>
            <a:lvl5pPr>
              <a:defRPr sz="2133">
                <a:solidFill>
                  <a:srgbClr val="000000"/>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87480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9DD2AF9-88FD-2457-01FF-78782759FF35}"/>
              </a:ext>
            </a:extLst>
          </p:cNvPr>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p>
        </p:txBody>
      </p:sp>
      <p:sp>
        <p:nvSpPr>
          <p:cNvPr id="5" name="Rectangle 4">
            <a:extLst>
              <a:ext uri="{FF2B5EF4-FFF2-40B4-BE49-F238E27FC236}">
                <a16:creationId xmlns:a16="http://schemas.microsoft.com/office/drawing/2014/main" id="{217942E2-B117-250D-E215-6529680CBEEB}"/>
              </a:ext>
            </a:extLst>
          </p:cNvPr>
          <p:cNvSpPr>
            <a:spLocks noChangeArrowheads="1"/>
          </p:cNvSpPr>
          <p:nvPr/>
        </p:nvSpPr>
        <p:spPr bwMode="auto">
          <a:xfrm>
            <a:off x="-101600" y="457200"/>
            <a:ext cx="12395200" cy="533400"/>
          </a:xfrm>
          <a:prstGeom prst="rect">
            <a:avLst/>
          </a:prstGeom>
          <a:solidFill>
            <a:srgbClr val="009999"/>
          </a:solidFill>
          <a:ln>
            <a:noFill/>
          </a:ln>
          <a:effectLst>
            <a:outerShdw blurRad="88900" dist="61087" dir="5400000" rotWithShape="0">
              <a:srgbClr val="808080">
                <a:alpha val="25000"/>
              </a:srgbClr>
            </a:outerShdw>
          </a:effectLst>
        </p:spPr>
        <p:txBody>
          <a:bodyPr anchor="ctr"/>
          <a:lstStyle/>
          <a:p>
            <a:pPr algn="ctr">
              <a:defRPr/>
            </a:pPr>
            <a:endParaRPr lang="en-US" sz="2400">
              <a:solidFill>
                <a:schemeClr val="lt1"/>
              </a:solidFill>
              <a:latin typeface="+mn-lt"/>
              <a:ea typeface="+mn-ea"/>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4267">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4000">
                <a:solidFill>
                  <a:srgbClr val="000000"/>
                </a:solidFill>
                <a:latin typeface="Georgia"/>
                <a:cs typeface="Georgia"/>
              </a:defRPr>
            </a:lvl1pPr>
            <a:lvl2pPr>
              <a:defRPr sz="3467">
                <a:solidFill>
                  <a:srgbClr val="000000"/>
                </a:solidFill>
                <a:latin typeface="Georgia"/>
                <a:cs typeface="Georgia"/>
              </a:defRPr>
            </a:lvl2pPr>
            <a:lvl3pPr>
              <a:defRPr sz="2933">
                <a:solidFill>
                  <a:srgbClr val="000000"/>
                </a:solidFill>
                <a:latin typeface="Georgia"/>
                <a:cs typeface="Georgia"/>
              </a:defRPr>
            </a:lvl3pPr>
            <a:lvl4pPr>
              <a:defRPr sz="2400">
                <a:solidFill>
                  <a:srgbClr val="000000"/>
                </a:solidFill>
                <a:latin typeface="Georgia"/>
                <a:cs typeface="Georgia"/>
              </a:defRPr>
            </a:lvl4pPr>
            <a:lvl5pPr>
              <a:defRPr sz="2133">
                <a:solidFill>
                  <a:srgbClr val="000000"/>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71167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FD108E0-DB49-C331-3C50-8CF252962C74}"/>
              </a:ext>
            </a:extLst>
          </p:cNvPr>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p>
        </p:txBody>
      </p:sp>
      <p:sp>
        <p:nvSpPr>
          <p:cNvPr id="5" name="Rectangle 4">
            <a:extLst>
              <a:ext uri="{FF2B5EF4-FFF2-40B4-BE49-F238E27FC236}">
                <a16:creationId xmlns:a16="http://schemas.microsoft.com/office/drawing/2014/main" id="{B507F30F-FA15-A71F-0F89-415E61E442FD}"/>
              </a:ext>
            </a:extLst>
          </p:cNvPr>
          <p:cNvSpPr>
            <a:spLocks noChangeArrowheads="1"/>
          </p:cNvSpPr>
          <p:nvPr/>
        </p:nvSpPr>
        <p:spPr bwMode="auto">
          <a:xfrm>
            <a:off x="-101600" y="457200"/>
            <a:ext cx="12395200" cy="533400"/>
          </a:xfrm>
          <a:prstGeom prst="rect">
            <a:avLst/>
          </a:prstGeom>
          <a:solidFill>
            <a:srgbClr val="FF7600"/>
          </a:solidFill>
          <a:ln>
            <a:noFill/>
          </a:ln>
          <a:effectLst>
            <a:outerShdw blurRad="88900" dist="61087" dir="5400000" rotWithShape="0">
              <a:srgbClr val="808080">
                <a:alpha val="25000"/>
              </a:srgbClr>
            </a:outerShdw>
          </a:effectLst>
        </p:spPr>
        <p:txBody>
          <a:bodyPr anchor="ctr"/>
          <a:lstStyle/>
          <a:p>
            <a:pPr algn="ctr">
              <a:defRPr/>
            </a:pPr>
            <a:endParaRPr lang="en-US" sz="2400">
              <a:solidFill>
                <a:schemeClr val="lt1"/>
              </a:solidFill>
              <a:latin typeface="+mn-lt"/>
              <a:ea typeface="+mn-ea"/>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4267">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4000">
                <a:solidFill>
                  <a:srgbClr val="000000"/>
                </a:solidFill>
                <a:latin typeface="Georgia"/>
                <a:cs typeface="Georgia"/>
              </a:defRPr>
            </a:lvl1pPr>
            <a:lvl2pPr>
              <a:defRPr sz="3467">
                <a:solidFill>
                  <a:srgbClr val="000000"/>
                </a:solidFill>
                <a:latin typeface="Georgia"/>
                <a:cs typeface="Georgia"/>
              </a:defRPr>
            </a:lvl2pPr>
            <a:lvl3pPr>
              <a:defRPr sz="2933">
                <a:solidFill>
                  <a:srgbClr val="000000"/>
                </a:solidFill>
                <a:latin typeface="Georgia"/>
                <a:cs typeface="Georgia"/>
              </a:defRPr>
            </a:lvl3pPr>
            <a:lvl4pPr>
              <a:defRPr sz="2400">
                <a:solidFill>
                  <a:srgbClr val="000000"/>
                </a:solidFill>
                <a:latin typeface="Georgia"/>
                <a:cs typeface="Georgia"/>
              </a:defRPr>
            </a:lvl4pPr>
            <a:lvl5pPr>
              <a:defRPr sz="2133">
                <a:solidFill>
                  <a:srgbClr val="000000"/>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263296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title"/>
          </p:nvPr>
        </p:nvSpPr>
        <p:spPr>
          <a:xfrm>
            <a:off x="508000" y="228600"/>
            <a:ext cx="11684000" cy="533400"/>
          </a:xfrm>
          <a:prstGeom prst="rect">
            <a:avLst/>
          </a:prstGeom>
        </p:spPr>
        <p:txBody>
          <a:bodyPr lIns="0" tIns="0" rIns="0" bIns="0" anchor="ctr" anchorCtr="0"/>
          <a:lstStyle>
            <a:lvl1pPr algn="l">
              <a:defRPr sz="4267">
                <a:solidFill>
                  <a:schemeClr val="bg1">
                    <a:lumMod val="85000"/>
                  </a:schemeClr>
                </a:solidFill>
                <a:latin typeface="Arial Narrow"/>
                <a:cs typeface="Arial Narrow"/>
              </a:defRPr>
            </a:lvl1pPr>
          </a:lstStyle>
          <a:p>
            <a:r>
              <a:rPr lang="en-US" dirty="0"/>
              <a:t>Click to edit Master title style</a:t>
            </a:r>
          </a:p>
        </p:txBody>
      </p:sp>
    </p:spTree>
    <p:extLst>
      <p:ext uri="{BB962C8B-B14F-4D97-AF65-F5344CB8AC3E}">
        <p14:creationId xmlns:p14="http://schemas.microsoft.com/office/powerpoint/2010/main" val="37179817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5333" b="0" i="0" cap="all">
                <a:solidFill>
                  <a:srgbClr val="000000"/>
                </a:solidFill>
                <a:latin typeface="Arial Narrow"/>
                <a:cs typeface="Arial Narrow"/>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7">
                <a:solidFill>
                  <a:srgbClr val="000000"/>
                </a:solidFill>
                <a:latin typeface="Georgia"/>
                <a:cs typeface="Georgia"/>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1086907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lgn="l">
              <a:defRPr sz="4800">
                <a:solidFill>
                  <a:srgbClr val="000000"/>
                </a:solidFill>
                <a:latin typeface="Arial Narrow"/>
                <a:cs typeface="Arial Narrow"/>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3733">
                <a:solidFill>
                  <a:srgbClr val="000000"/>
                </a:solidFill>
                <a:latin typeface="Georgia"/>
                <a:cs typeface="Georgia"/>
              </a:defRPr>
            </a:lvl1pPr>
            <a:lvl2pPr>
              <a:defRPr sz="3200">
                <a:solidFill>
                  <a:srgbClr val="000000"/>
                </a:solidFill>
                <a:latin typeface="Georgia"/>
                <a:cs typeface="Georgia"/>
              </a:defRPr>
            </a:lvl2pPr>
            <a:lvl3pPr>
              <a:defRPr sz="2667">
                <a:solidFill>
                  <a:srgbClr val="000000"/>
                </a:solidFill>
                <a:latin typeface="Georgia"/>
                <a:cs typeface="Georgia"/>
              </a:defRPr>
            </a:lvl3pPr>
            <a:lvl4pPr>
              <a:defRPr sz="2400">
                <a:solidFill>
                  <a:srgbClr val="000000"/>
                </a:solidFill>
                <a:latin typeface="Georgia"/>
                <a:cs typeface="Georgia"/>
              </a:defRPr>
            </a:lvl4pPr>
            <a:lvl5pPr>
              <a:defRPr sz="2400">
                <a:solidFill>
                  <a:srgbClr val="000000"/>
                </a:solidFill>
                <a:latin typeface="Georgia"/>
                <a:cs typeface="Georgia"/>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3733">
                <a:solidFill>
                  <a:srgbClr val="000000"/>
                </a:solidFill>
                <a:latin typeface="Georgia"/>
                <a:cs typeface="Georgia"/>
              </a:defRPr>
            </a:lvl1pPr>
            <a:lvl2pPr>
              <a:defRPr sz="3200">
                <a:solidFill>
                  <a:srgbClr val="000000"/>
                </a:solidFill>
                <a:latin typeface="Georgia"/>
                <a:cs typeface="Georgia"/>
              </a:defRPr>
            </a:lvl2pPr>
            <a:lvl3pPr>
              <a:defRPr sz="2667">
                <a:solidFill>
                  <a:srgbClr val="000000"/>
                </a:solidFill>
                <a:latin typeface="Georgia"/>
                <a:cs typeface="Georgia"/>
              </a:defRPr>
            </a:lvl3pPr>
            <a:lvl4pPr>
              <a:defRPr sz="2400">
                <a:solidFill>
                  <a:srgbClr val="000000"/>
                </a:solidFill>
                <a:latin typeface="Georgia"/>
                <a:cs typeface="Georgia"/>
              </a:defRPr>
            </a:lvl4pPr>
            <a:lvl5pPr>
              <a:defRPr sz="2400">
                <a:solidFill>
                  <a:srgbClr val="000000"/>
                </a:solidFill>
                <a:latin typeface="Georgia"/>
                <a:cs typeface="Georgia"/>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490778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lgn="l">
              <a:defRPr sz="4800">
                <a:solidFill>
                  <a:srgbClr val="000000"/>
                </a:solidFill>
                <a:latin typeface="Arial Narrow"/>
                <a:cs typeface="Arial Narrow"/>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3"/>
          </a:xfrm>
          <a:prstGeom prst="rect">
            <a:avLst/>
          </a:prstGeom>
        </p:spPr>
        <p:txBody>
          <a:bodyPr anchor="b"/>
          <a:lstStyle>
            <a:lvl1pPr marL="0" indent="0">
              <a:buNone/>
              <a:defRPr sz="3200" b="1">
                <a:solidFill>
                  <a:srgbClr val="000000"/>
                </a:solidFill>
                <a:latin typeface="Arial Narrow"/>
                <a:cs typeface="Arial Narrow"/>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3200">
                <a:solidFill>
                  <a:srgbClr val="000000"/>
                </a:solidFill>
                <a:latin typeface="Georgia"/>
                <a:cs typeface="Georgia"/>
              </a:defRPr>
            </a:lvl1pPr>
            <a:lvl2pPr>
              <a:defRPr sz="2667">
                <a:solidFill>
                  <a:srgbClr val="000000"/>
                </a:solidFill>
                <a:latin typeface="Georgia"/>
                <a:cs typeface="Georgia"/>
              </a:defRPr>
            </a:lvl2pPr>
            <a:lvl3pPr>
              <a:defRPr sz="2400">
                <a:solidFill>
                  <a:srgbClr val="000000"/>
                </a:solidFill>
                <a:latin typeface="Georgia"/>
                <a:cs typeface="Georgia"/>
              </a:defRPr>
            </a:lvl3pPr>
            <a:lvl4pPr>
              <a:defRPr sz="2133">
                <a:solidFill>
                  <a:srgbClr val="000000"/>
                </a:solidFill>
                <a:latin typeface="Georgia"/>
                <a:cs typeface="Georgia"/>
              </a:defRPr>
            </a:lvl4pPr>
            <a:lvl5pPr>
              <a:defRPr sz="2133">
                <a:solidFill>
                  <a:srgbClr val="000000"/>
                </a:solidFill>
                <a:latin typeface="Georgia"/>
                <a:cs typeface="Georgia"/>
              </a:defRPr>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72" y="1535113"/>
            <a:ext cx="5389033" cy="639763"/>
          </a:xfrm>
          <a:prstGeom prst="rect">
            <a:avLst/>
          </a:prstGeom>
        </p:spPr>
        <p:txBody>
          <a:bodyPr anchor="b"/>
          <a:lstStyle>
            <a:lvl1pPr marL="0" indent="0">
              <a:buNone/>
              <a:defRPr sz="3200" b="1">
                <a:solidFill>
                  <a:srgbClr val="000000"/>
                </a:solidFill>
                <a:latin typeface="Arial Narrow"/>
                <a:cs typeface="Arial Narrow"/>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193372" y="2174875"/>
            <a:ext cx="5389033" cy="3951288"/>
          </a:xfrm>
          <a:prstGeom prst="rect">
            <a:avLst/>
          </a:prstGeom>
        </p:spPr>
        <p:txBody>
          <a:bodyPr/>
          <a:lstStyle>
            <a:lvl1pPr>
              <a:defRPr sz="3200">
                <a:solidFill>
                  <a:srgbClr val="000000"/>
                </a:solidFill>
                <a:latin typeface="Georgia"/>
                <a:cs typeface="Georgia"/>
              </a:defRPr>
            </a:lvl1pPr>
            <a:lvl2pPr>
              <a:defRPr sz="2667">
                <a:solidFill>
                  <a:srgbClr val="000000"/>
                </a:solidFill>
                <a:latin typeface="Georgia"/>
                <a:cs typeface="Georgia"/>
              </a:defRPr>
            </a:lvl2pPr>
            <a:lvl3pPr>
              <a:defRPr sz="2400">
                <a:solidFill>
                  <a:srgbClr val="000000"/>
                </a:solidFill>
                <a:latin typeface="Georgia"/>
                <a:cs typeface="Georgia"/>
              </a:defRPr>
            </a:lvl3pPr>
            <a:lvl4pPr>
              <a:defRPr sz="2133">
                <a:solidFill>
                  <a:srgbClr val="000000"/>
                </a:solidFill>
                <a:latin typeface="Georgia"/>
                <a:cs typeface="Georgia"/>
              </a:defRPr>
            </a:lvl4pPr>
            <a:lvl5pPr>
              <a:defRPr sz="2133">
                <a:solidFill>
                  <a:srgbClr val="000000"/>
                </a:solidFill>
                <a:latin typeface="Georgia"/>
                <a:cs typeface="Georgia"/>
              </a:defRPr>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289767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defRPr sz="4800">
                <a:solidFill>
                  <a:srgbClr val="000000"/>
                </a:solidFill>
                <a:latin typeface="Arial Narrow"/>
                <a:cs typeface="Arial Narrow"/>
              </a:defRPr>
            </a:lvl1pPr>
          </a:lstStyle>
          <a:p>
            <a:r>
              <a:rPr lang="en-US" dirty="0"/>
              <a:t>Click to edit Master title style</a:t>
            </a:r>
          </a:p>
        </p:txBody>
      </p:sp>
    </p:spTree>
    <p:extLst>
      <p:ext uri="{BB962C8B-B14F-4D97-AF65-F5344CB8AC3E}">
        <p14:creationId xmlns:p14="http://schemas.microsoft.com/office/powerpoint/2010/main" val="33182154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591224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49"/>
            <a:ext cx="4011084" cy="1162051"/>
          </a:xfrm>
          <a:prstGeom prst="rect">
            <a:avLst/>
          </a:prstGeom>
        </p:spPr>
        <p:txBody>
          <a:bodyPr anchor="b"/>
          <a:lstStyle>
            <a:lvl1pPr algn="l">
              <a:defRPr sz="2667" b="1">
                <a:solidFill>
                  <a:srgbClr val="000000"/>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766733" y="273053"/>
            <a:ext cx="6815667" cy="5853113"/>
          </a:xfrm>
          <a:prstGeom prst="rect">
            <a:avLst/>
          </a:prstGeom>
        </p:spPr>
        <p:txBody>
          <a:bodyPr/>
          <a:lstStyle>
            <a:lvl1pPr>
              <a:defRPr sz="4267">
                <a:solidFill>
                  <a:srgbClr val="000000"/>
                </a:solidFill>
                <a:latin typeface="Georgia"/>
                <a:cs typeface="Georgia"/>
              </a:defRPr>
            </a:lvl1pPr>
            <a:lvl2pPr>
              <a:defRPr sz="3733">
                <a:solidFill>
                  <a:srgbClr val="000000"/>
                </a:solidFill>
                <a:latin typeface="Georgia"/>
                <a:cs typeface="Georgia"/>
              </a:defRPr>
            </a:lvl2pPr>
            <a:lvl3pPr>
              <a:defRPr sz="3200">
                <a:solidFill>
                  <a:srgbClr val="000000"/>
                </a:solidFill>
                <a:latin typeface="Georgia"/>
                <a:cs typeface="Georgia"/>
              </a:defRPr>
            </a:lvl3pPr>
            <a:lvl4pPr>
              <a:defRPr sz="2667">
                <a:solidFill>
                  <a:srgbClr val="000000"/>
                </a:solidFill>
                <a:latin typeface="Georgia"/>
                <a:cs typeface="Georgia"/>
              </a:defRPr>
            </a:lvl4pPr>
            <a:lvl5pPr>
              <a:defRPr sz="2667">
                <a:solidFill>
                  <a:srgbClr val="000000"/>
                </a:solidFill>
                <a:latin typeface="Georgia"/>
                <a:cs typeface="Georgia"/>
              </a:defRPr>
            </a:lvl5pPr>
            <a:lvl6pPr>
              <a:defRPr sz="2667"/>
            </a:lvl6pPr>
            <a:lvl7pPr>
              <a:defRPr sz="2667"/>
            </a:lvl7pPr>
            <a:lvl8pPr>
              <a:defRPr sz="2667"/>
            </a:lvl8pPr>
            <a:lvl9pPr>
              <a:defRPr sz="2667"/>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5" y="1435103"/>
            <a:ext cx="4011084" cy="4691063"/>
          </a:xfrm>
          <a:prstGeom prst="rect">
            <a:avLst/>
          </a:prstGeom>
        </p:spPr>
        <p:txBody>
          <a:bodyPr/>
          <a:lstStyle>
            <a:lvl1pPr marL="0" indent="0">
              <a:buNone/>
              <a:defRPr sz="1867">
                <a:solidFill>
                  <a:srgbClr val="000000"/>
                </a:solidFill>
                <a:latin typeface="Georgia"/>
                <a:cs typeface="Georgia"/>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Tree>
    <p:extLst>
      <p:ext uri="{BB962C8B-B14F-4D97-AF65-F5344CB8AC3E}">
        <p14:creationId xmlns:p14="http://schemas.microsoft.com/office/powerpoint/2010/main" val="385220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 OF PRESENTATION</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hasCustomPrompt="1"/>
          </p:nvPr>
        </p:nvSpPr>
        <p:spPr>
          <a:xfrm>
            <a:off x="296333" y="6042779"/>
            <a:ext cx="9733038" cy="465667"/>
          </a:xfrm>
        </p:spPr>
        <p:txBody>
          <a:bodyPr>
            <a:noAutofit/>
          </a:bodyPr>
          <a:lstStyle>
            <a:lvl1pPr marL="0" indent="0" algn="l">
              <a:buNone/>
              <a:defRPr sz="2800" b="1">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your Rotary club name here</a:t>
            </a:r>
          </a:p>
        </p:txBody>
      </p:sp>
      <p:sp>
        <p:nvSpPr>
          <p:cNvPr id="8" name="TextBox 7" hidden="1">
            <a:extLst>
              <a:ext uri="{FF2B5EF4-FFF2-40B4-BE49-F238E27FC236}">
                <a16:creationId xmlns:a16="http://schemas.microsoft.com/office/drawing/2014/main" id="{84DDCCAD-79C7-47DD-ADFA-662E6C9F15A6}"/>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1">
                    <a:lumMod val="50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pic>
        <p:nvPicPr>
          <p:cNvPr id="14" name="Picture 13">
            <a:extLst>
              <a:ext uri="{FF2B5EF4-FFF2-40B4-BE49-F238E27FC236}">
                <a16:creationId xmlns:a16="http://schemas.microsoft.com/office/drawing/2014/main" id="{C9E95793-1AA7-8D4B-B83A-CE84DD100E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0999" y="5878557"/>
            <a:ext cx="1872085" cy="703131"/>
          </a:xfrm>
          <a:prstGeom prst="rect">
            <a:avLst/>
          </a:prstGeom>
        </p:spPr>
      </p:pic>
    </p:spTree>
    <p:extLst>
      <p:ext uri="{BB962C8B-B14F-4D97-AF65-F5344CB8AC3E}">
        <p14:creationId xmlns:p14="http://schemas.microsoft.com/office/powerpoint/2010/main" val="307768202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a:prstGeom prst="rect">
            <a:avLst/>
          </a:prstGeom>
        </p:spPr>
        <p:txBody>
          <a:bodyPr anchor="b"/>
          <a:lstStyle>
            <a:lvl1pPr algn="l">
              <a:defRPr sz="2667" b="1">
                <a:solidFill>
                  <a:srgbClr val="000000"/>
                </a:solidFill>
                <a:latin typeface="Arial Narrow"/>
                <a:cs typeface="Arial Narrow"/>
              </a:defRPr>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dirty="0"/>
          </a:p>
        </p:txBody>
      </p:sp>
      <p:sp>
        <p:nvSpPr>
          <p:cNvPr id="4" name="Text Placeholder 3"/>
          <p:cNvSpPr>
            <a:spLocks noGrp="1"/>
          </p:cNvSpPr>
          <p:nvPr>
            <p:ph type="body" sz="half" idx="2"/>
          </p:nvPr>
        </p:nvSpPr>
        <p:spPr>
          <a:xfrm>
            <a:off x="2389717" y="5367339"/>
            <a:ext cx="7315200" cy="804863"/>
          </a:xfrm>
          <a:prstGeom prst="rect">
            <a:avLst/>
          </a:prstGeom>
        </p:spPr>
        <p:txBody>
          <a:bodyPr/>
          <a:lstStyle>
            <a:lvl1pPr marL="0" indent="0">
              <a:buNone/>
              <a:defRPr sz="1867">
                <a:solidFill>
                  <a:srgbClr val="000000"/>
                </a:solidFill>
                <a:latin typeface="Georgia"/>
                <a:cs typeface="Georgia"/>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Tree>
    <p:extLst>
      <p:ext uri="{BB962C8B-B14F-4D97-AF65-F5344CB8AC3E}">
        <p14:creationId xmlns:p14="http://schemas.microsoft.com/office/powerpoint/2010/main" val="23931586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7261317"/>
      </p:ext>
    </p:extLst>
  </p:cSld>
  <p:clrMapOvr>
    <a:masterClrMapping/>
  </p:clrMapOvr>
  <p:transition spd="slow"/>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0230487"/>
      </p:ext>
    </p:extLst>
  </p:cSld>
  <p:clrMapOvr>
    <a:masterClrMapping/>
  </p:clrMapOvr>
  <p:transition spd="slow"/>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A0FF6E-8634-0DFE-EEBD-435D873D613E}"/>
              </a:ext>
            </a:extLst>
          </p:cNvPr>
          <p:cNvSpPr/>
          <p:nvPr userDrawn="1"/>
        </p:nvSpPr>
        <p:spPr>
          <a:xfrm>
            <a:off x="0" y="0"/>
            <a:ext cx="12192000" cy="1540933"/>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p>
        </p:txBody>
      </p:sp>
      <p:sp>
        <p:nvSpPr>
          <p:cNvPr id="3" name="TextBox 2" hidden="1">
            <a:extLst>
              <a:ext uri="{FF2B5EF4-FFF2-40B4-BE49-F238E27FC236}">
                <a16:creationId xmlns:a16="http://schemas.microsoft.com/office/drawing/2014/main" id="{4B88E3B8-A0B5-F081-E7B1-D0184398271B}"/>
              </a:ext>
            </a:extLst>
          </p:cNvPr>
          <p:cNvSpPr txBox="1"/>
          <p:nvPr userDrawn="1"/>
        </p:nvSpPr>
        <p:spPr>
          <a:xfrm>
            <a:off x="0" y="6673851"/>
            <a:ext cx="9144000" cy="184666"/>
          </a:xfrm>
          <a:prstGeom prst="rect">
            <a:avLst/>
          </a:prstGeom>
          <a:noFill/>
        </p:spPr>
        <p:txBody>
          <a:bodyPr>
            <a:spAutoFit/>
          </a:bodyPr>
          <a:lstStyle/>
          <a:p>
            <a:pPr>
              <a:defRPr/>
            </a:pPr>
            <a:r>
              <a:rPr lang="en-US" sz="600" dirty="0">
                <a:solidFill>
                  <a:schemeClr val="bg2">
                    <a:lumMod val="75000"/>
                  </a:schemeClr>
                </a:solidFill>
              </a:rPr>
              <a:t>© 2019 Rotary International. Internal Use Only. Not For Distribution. Private and Confidential.</a:t>
            </a:r>
          </a:p>
        </p:txBody>
      </p:sp>
      <p:sp>
        <p:nvSpPr>
          <p:cNvPr id="5" name="Title 1"/>
          <p:cNvSpPr>
            <a:spLocks noGrp="1"/>
          </p:cNvSpPr>
          <p:nvPr>
            <p:ph type="title"/>
          </p:nvPr>
        </p:nvSpPr>
        <p:spPr>
          <a:xfrm>
            <a:off x="381000" y="1"/>
            <a:ext cx="11506200" cy="1540043"/>
          </a:xfrm>
        </p:spPr>
        <p:txBody>
          <a:bodyPr tIns="0" bIns="91440" anchor="b"/>
          <a:lstStyle>
            <a:lvl1pPr>
              <a:defRPr cap="all" baseline="0">
                <a:solidFill>
                  <a:schemeClr val="bg1"/>
                </a:solidFill>
              </a:defRPr>
            </a:lvl1pPr>
          </a:lstStyle>
          <a:p>
            <a:r>
              <a:rPr lang="en-US" dirty="0"/>
              <a:t>Click to edit Master title style</a:t>
            </a:r>
          </a:p>
        </p:txBody>
      </p:sp>
      <p:sp>
        <p:nvSpPr>
          <p:cNvPr id="4" name="Slide Number Placeholder 5">
            <a:extLst>
              <a:ext uri="{FF2B5EF4-FFF2-40B4-BE49-F238E27FC236}">
                <a16:creationId xmlns:a16="http://schemas.microsoft.com/office/drawing/2014/main" id="{41660B56-32F2-556A-E4B1-3BE2E4F1E107}"/>
              </a:ext>
            </a:extLst>
          </p:cNvPr>
          <p:cNvSpPr>
            <a:spLocks noGrp="1"/>
          </p:cNvSpPr>
          <p:nvPr>
            <p:ph type="sldNum" sz="quarter" idx="10"/>
          </p:nvPr>
        </p:nvSpPr>
        <p:spPr>
          <a:xfrm>
            <a:off x="11650134" y="116417"/>
            <a:ext cx="423333" cy="364067"/>
          </a:xfrm>
        </p:spPr>
        <p:txBody>
          <a:bodyPr vert="horz" lIns="91440" tIns="45720" rIns="91440" bIns="45720" rtlCol="0" anchor="ctr"/>
          <a:lstStyle>
            <a:lvl1pPr>
              <a:defRPr lang="en-US">
                <a:solidFill>
                  <a:schemeClr val="tx1"/>
                </a:solidFill>
              </a:defRPr>
            </a:lvl1pPr>
          </a:lstStyle>
          <a:p>
            <a:pPr>
              <a:defRPr/>
            </a:pPr>
            <a:fld id="{15039993-6C41-4852-AB27-3222E40FE3CD}" type="slidenum">
              <a:rPr/>
              <a:pPr>
                <a:defRPr/>
              </a:pPr>
              <a:t>‹#›</a:t>
            </a:fld>
            <a:endParaRPr dirty="0"/>
          </a:p>
        </p:txBody>
      </p:sp>
    </p:spTree>
    <p:extLst>
      <p:ext uri="{BB962C8B-B14F-4D97-AF65-F5344CB8AC3E}">
        <p14:creationId xmlns:p14="http://schemas.microsoft.com/office/powerpoint/2010/main" val="19279994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7D1C443-5D40-31CB-659D-78942DFC3C32}"/>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p>
        </p:txBody>
      </p:sp>
      <p:sp>
        <p:nvSpPr>
          <p:cNvPr id="3" name="TextBox 2" hidden="1">
            <a:extLst>
              <a:ext uri="{FF2B5EF4-FFF2-40B4-BE49-F238E27FC236}">
                <a16:creationId xmlns:a16="http://schemas.microsoft.com/office/drawing/2014/main" id="{66359057-6ECE-9934-5FB4-F769BA9988E9}"/>
              </a:ext>
            </a:extLst>
          </p:cNvPr>
          <p:cNvSpPr txBox="1"/>
          <p:nvPr userDrawn="1"/>
        </p:nvSpPr>
        <p:spPr>
          <a:xfrm>
            <a:off x="0" y="6673851"/>
            <a:ext cx="9144000" cy="184666"/>
          </a:xfrm>
          <a:prstGeom prst="rect">
            <a:avLst/>
          </a:prstGeom>
          <a:noFill/>
        </p:spPr>
        <p:txBody>
          <a:bodyPr>
            <a:spAutoFit/>
          </a:bodyPr>
          <a:lstStyle/>
          <a:p>
            <a:pPr>
              <a:defRPr/>
            </a:pPr>
            <a:r>
              <a:rPr lang="en-US" sz="600" dirty="0">
                <a:solidFill>
                  <a:schemeClr val="bg2">
                    <a:lumMod val="50000"/>
                  </a:schemeClr>
                </a:solidFill>
              </a:rPr>
              <a:t>© 2019 Rotary International. Internal Use Only. Not For Distribution. Private and Confidential.</a:t>
            </a:r>
          </a:p>
        </p:txBody>
      </p:sp>
      <p:sp>
        <p:nvSpPr>
          <p:cNvPr id="12" name="Text Placeholder 11"/>
          <p:cNvSpPr>
            <a:spLocks noGrp="1"/>
          </p:cNvSpPr>
          <p:nvPr>
            <p:ph type="body" sz="quarter" idx="12"/>
          </p:nvPr>
        </p:nvSpPr>
        <p:spPr>
          <a:xfrm>
            <a:off x="6350000" y="2141538"/>
            <a:ext cx="5537200" cy="3141663"/>
          </a:xfrm>
        </p:spPr>
        <p:txBody>
          <a:bodyPr>
            <a:normAutofit/>
          </a:bodyPr>
          <a:lstStyle>
            <a:lvl1pPr marL="0" indent="0">
              <a:buNone/>
              <a:defRPr sz="2200"/>
            </a:lvl1pPr>
            <a:lvl2pPr marL="228594" indent="-169858">
              <a:lnSpc>
                <a:spcPct val="100000"/>
              </a:lnSpc>
              <a:spcBef>
                <a:spcPts val="1200"/>
              </a:spcBef>
              <a:spcAft>
                <a:spcPts val="1200"/>
              </a:spcAft>
              <a:defRPr sz="1800"/>
            </a:lvl2pPr>
            <a:lvl3pPr>
              <a:defRPr sz="1800"/>
            </a:lvl3pPr>
            <a:lvl4pPr>
              <a:defRPr sz="1600"/>
            </a:lvl4pPr>
            <a:lvl5pPr>
              <a:defRPr sz="1600"/>
            </a:lvl5pPr>
          </a:lstStyle>
          <a:p>
            <a:pPr lvl="0"/>
            <a:r>
              <a:rPr lang="en-US" dirty="0"/>
              <a:t>Click to edit Master text styles</a:t>
            </a:r>
          </a:p>
          <a:p>
            <a:pPr lvl="1"/>
            <a:r>
              <a:rPr lang="en-US" dirty="0"/>
              <a:t>Second level</a:t>
            </a:r>
          </a:p>
        </p:txBody>
      </p:sp>
      <p:sp>
        <p:nvSpPr>
          <p:cNvPr id="21" name="Text Placeholder 11"/>
          <p:cNvSpPr>
            <a:spLocks noGrp="1"/>
          </p:cNvSpPr>
          <p:nvPr>
            <p:ph type="body" sz="quarter" idx="14"/>
          </p:nvPr>
        </p:nvSpPr>
        <p:spPr>
          <a:xfrm>
            <a:off x="558800" y="2141538"/>
            <a:ext cx="4978400" cy="1135063"/>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a:t>Click to edit Master text styles</a:t>
            </a:r>
          </a:p>
        </p:txBody>
      </p:sp>
      <p:sp>
        <p:nvSpPr>
          <p:cNvPr id="22" name="Subtitle 2"/>
          <p:cNvSpPr>
            <a:spLocks noGrp="1"/>
          </p:cNvSpPr>
          <p:nvPr>
            <p:ph type="subTitle" idx="1"/>
          </p:nvPr>
        </p:nvSpPr>
        <p:spPr>
          <a:xfrm>
            <a:off x="554568" y="3383633"/>
            <a:ext cx="4986867" cy="1975764"/>
          </a:xfrm>
        </p:spPr>
        <p:txBody>
          <a:bodyPr>
            <a:normAutofit/>
          </a:bodyPr>
          <a:lstStyle>
            <a:lvl1pPr marL="0" indent="0" algn="l">
              <a:buNone/>
              <a:defRPr sz="2200">
                <a:solidFill>
                  <a:schemeClr val="bg1"/>
                </a:solidFill>
                <a:latin typeface="+mj-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4" name="Slide Number Placeholder 5">
            <a:extLst>
              <a:ext uri="{FF2B5EF4-FFF2-40B4-BE49-F238E27FC236}">
                <a16:creationId xmlns:a16="http://schemas.microsoft.com/office/drawing/2014/main" id="{A7154AA4-32BA-39DC-3FDC-27C909A63B86}"/>
              </a:ext>
            </a:extLst>
          </p:cNvPr>
          <p:cNvSpPr>
            <a:spLocks noGrp="1"/>
          </p:cNvSpPr>
          <p:nvPr>
            <p:ph type="sldNum" sz="quarter" idx="15"/>
          </p:nvPr>
        </p:nvSpPr>
        <p:spPr>
          <a:xfrm>
            <a:off x="11650134" y="116417"/>
            <a:ext cx="423333" cy="364067"/>
          </a:xfrm>
        </p:spPr>
        <p:txBody>
          <a:bodyPr vert="horz" lIns="91440" tIns="45720" rIns="91440" bIns="45720" rtlCol="0" anchor="ctr"/>
          <a:lstStyle>
            <a:lvl1pPr>
              <a:defRPr lang="en-US">
                <a:solidFill>
                  <a:schemeClr val="tx1"/>
                </a:solidFill>
              </a:defRPr>
            </a:lvl1pPr>
          </a:lstStyle>
          <a:p>
            <a:pPr>
              <a:defRPr/>
            </a:pPr>
            <a:fld id="{0D3066C1-A56E-4E88-BC11-05D5222C6E1E}" type="slidenum">
              <a:rPr/>
              <a:pPr>
                <a:defRPr/>
              </a:pPr>
              <a:t>‹#›</a:t>
            </a:fld>
            <a:endParaRPr dirty="0"/>
          </a:p>
        </p:txBody>
      </p:sp>
    </p:spTree>
    <p:extLst>
      <p:ext uri="{BB962C8B-B14F-4D97-AF65-F5344CB8AC3E}">
        <p14:creationId xmlns:p14="http://schemas.microsoft.com/office/powerpoint/2010/main" val="34026331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40400017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0C0CD4F-9150-4EEE-91D8-9D7FD134E700}"/>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5" name="Rectangle 4">
            <a:extLst>
              <a:ext uri="{FF2B5EF4-FFF2-40B4-BE49-F238E27FC236}">
                <a16:creationId xmlns:a16="http://schemas.microsoft.com/office/drawing/2014/main" id="{6467DF93-D010-4A46-8126-4D44351741CD}"/>
              </a:ext>
            </a:extLst>
          </p:cNvPr>
          <p:cNvSpPr>
            <a:spLocks noChangeArrowheads="1"/>
          </p:cNvSpPr>
          <p:nvPr userDrawn="1"/>
        </p:nvSpPr>
        <p:spPr bwMode="auto">
          <a:xfrm>
            <a:off x="-101600" y="457200"/>
            <a:ext cx="12395200" cy="533400"/>
          </a:xfrm>
          <a:prstGeom prst="rect">
            <a:avLst/>
          </a:prstGeom>
          <a:solidFill>
            <a:schemeClr val="accent1"/>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sz="1800" dirty="0">
              <a:solidFill>
                <a:schemeClr val="lt1"/>
              </a:solidFill>
              <a:latin typeface="+mn-lt"/>
              <a:ea typeface="+mn-ea"/>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983789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E31ECD-E05E-478D-ACA6-BF5914B576F4}"/>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5" name="Rectangle 4">
            <a:extLst>
              <a:ext uri="{FF2B5EF4-FFF2-40B4-BE49-F238E27FC236}">
                <a16:creationId xmlns:a16="http://schemas.microsoft.com/office/drawing/2014/main" id="{C6D7512B-04AC-4846-B100-4253205A815B}"/>
              </a:ext>
            </a:extLst>
          </p:cNvPr>
          <p:cNvSpPr>
            <a:spLocks noChangeArrowheads="1"/>
          </p:cNvSpPr>
          <p:nvPr userDrawn="1"/>
        </p:nvSpPr>
        <p:spPr bwMode="auto">
          <a:xfrm>
            <a:off x="-101600" y="457200"/>
            <a:ext cx="12395200" cy="533400"/>
          </a:xfrm>
          <a:prstGeom prst="rect">
            <a:avLst/>
          </a:prstGeom>
          <a:solidFill>
            <a:srgbClr val="005DAA"/>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sz="1800" dirty="0">
              <a:solidFill>
                <a:schemeClr val="lt1"/>
              </a:solidFill>
              <a:latin typeface="+mn-lt"/>
              <a:ea typeface="+mn-ea"/>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771183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1B9D21-E58F-432E-9CBF-12ACE1662FF3}"/>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5" name="Rectangle 4">
            <a:extLst>
              <a:ext uri="{FF2B5EF4-FFF2-40B4-BE49-F238E27FC236}">
                <a16:creationId xmlns:a16="http://schemas.microsoft.com/office/drawing/2014/main" id="{6D64F360-1E30-4BDA-91E1-E131300E8A0D}"/>
              </a:ext>
            </a:extLst>
          </p:cNvPr>
          <p:cNvSpPr>
            <a:spLocks noChangeArrowheads="1"/>
          </p:cNvSpPr>
          <p:nvPr userDrawn="1"/>
        </p:nvSpPr>
        <p:spPr bwMode="auto">
          <a:xfrm>
            <a:off x="-101600" y="457200"/>
            <a:ext cx="12395200" cy="533400"/>
          </a:xfrm>
          <a:prstGeom prst="rect">
            <a:avLst/>
          </a:prstGeom>
          <a:solidFill>
            <a:schemeClr val="tx2"/>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sz="1800" dirty="0">
              <a:solidFill>
                <a:schemeClr val="lt1"/>
              </a:solidFill>
              <a:latin typeface="+mn-lt"/>
              <a:ea typeface="+mn-ea"/>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796133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DDB907-6CC1-4835-8CEE-364FCD9F78F5}"/>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5" name="Rectangle 4">
            <a:extLst>
              <a:ext uri="{FF2B5EF4-FFF2-40B4-BE49-F238E27FC236}">
                <a16:creationId xmlns:a16="http://schemas.microsoft.com/office/drawing/2014/main" id="{66AAD283-9C95-4F6F-BD92-B3F56B0724BF}"/>
              </a:ext>
            </a:extLst>
          </p:cNvPr>
          <p:cNvSpPr>
            <a:spLocks noChangeArrowheads="1"/>
          </p:cNvSpPr>
          <p:nvPr userDrawn="1"/>
        </p:nvSpPr>
        <p:spPr bwMode="auto">
          <a:xfrm>
            <a:off x="-101600" y="457200"/>
            <a:ext cx="12395200" cy="533400"/>
          </a:xfrm>
          <a:prstGeom prst="rect">
            <a:avLst/>
          </a:prstGeom>
          <a:solidFill>
            <a:srgbClr val="009999"/>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sz="1800" dirty="0">
              <a:solidFill>
                <a:schemeClr val="lt1"/>
              </a:solidFill>
              <a:latin typeface="+mn-lt"/>
              <a:ea typeface="+mn-ea"/>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05993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E6EAAB-7FEE-4F68-883D-EBA6B0F104AC}"/>
              </a:ext>
            </a:extLst>
          </p:cNvPr>
          <p:cNvSpPr/>
          <p:nvPr userDrawn="1"/>
        </p:nvSpPr>
        <p:spPr>
          <a:xfrm>
            <a:off x="0" y="0"/>
            <a:ext cx="12192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hidden="1">
            <a:extLst>
              <a:ext uri="{FF2B5EF4-FFF2-40B4-BE49-F238E27FC236}">
                <a16:creationId xmlns:a16="http://schemas.microsoft.com/office/drawing/2014/main" id="{690739EB-94C1-4415-B19F-879B952D09F0}"/>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498B72DB-9B3F-4174-946B-11B970D5D543}"/>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25063884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88EBD1-12FF-4CEB-87F3-BDF63E4900C8}"/>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5" name="Rectangle 4">
            <a:extLst>
              <a:ext uri="{FF2B5EF4-FFF2-40B4-BE49-F238E27FC236}">
                <a16:creationId xmlns:a16="http://schemas.microsoft.com/office/drawing/2014/main" id="{E656481A-4063-44DB-BE0C-3DCEC5A14E24}"/>
              </a:ext>
            </a:extLst>
          </p:cNvPr>
          <p:cNvSpPr>
            <a:spLocks noChangeArrowheads="1"/>
          </p:cNvSpPr>
          <p:nvPr userDrawn="1"/>
        </p:nvSpPr>
        <p:spPr bwMode="auto">
          <a:xfrm>
            <a:off x="-101600" y="457200"/>
            <a:ext cx="12395200" cy="533400"/>
          </a:xfrm>
          <a:prstGeom prst="rect">
            <a:avLst/>
          </a:prstGeom>
          <a:solidFill>
            <a:srgbClr val="FF7600"/>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sz="1800" dirty="0">
              <a:solidFill>
                <a:schemeClr val="lt1"/>
              </a:solidFill>
              <a:latin typeface="+mn-lt"/>
              <a:ea typeface="+mn-ea"/>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238193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title"/>
          </p:nvPr>
        </p:nvSpPr>
        <p:spPr>
          <a:xfrm>
            <a:off x="508000" y="228600"/>
            <a:ext cx="11684000" cy="533400"/>
          </a:xfrm>
          <a:prstGeom prst="rect">
            <a:avLst/>
          </a:prstGeom>
        </p:spPr>
        <p:txBody>
          <a:bodyPr lIns="0" tIns="0" rIns="0" bIns="0" anchor="ctr" anchorCtr="0"/>
          <a:lstStyle>
            <a:lvl1pPr algn="l">
              <a:defRPr sz="1800">
                <a:solidFill>
                  <a:schemeClr val="bg1">
                    <a:lumMod val="85000"/>
                  </a:schemeClr>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410791941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0" i="0" cap="all">
                <a:latin typeface="Arial Narrow"/>
                <a:cs typeface="Arial Narrow"/>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latin typeface="Georgia"/>
                <a:cs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9052423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lgn="l">
              <a:defRPr sz="3600">
                <a:latin typeface="Arial Narrow"/>
                <a:cs typeface="Arial Narrow"/>
              </a:defRPr>
            </a:lvl1pPr>
          </a:lstStyle>
          <a:p>
            <a:r>
              <a:rPr lang="en-US"/>
              <a:t>Click to edit Master title style</a:t>
            </a:r>
            <a:endParaRPr lang="en-US" dirty="0"/>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7386520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lgn="l">
              <a:defRPr sz="3600">
                <a:latin typeface="Arial Narrow"/>
                <a:cs typeface="Arial Narrow"/>
              </a:defRPr>
            </a:lvl1pPr>
          </a:lstStyle>
          <a:p>
            <a:r>
              <a:rPr lang="en-US"/>
              <a:t>Click to edit Master title style</a:t>
            </a:r>
            <a:endParaRPr lang="en-US" dirty="0"/>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4193051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sz="3600">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63039372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47263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atin typeface="Georgia"/>
                <a:cs typeface="Georgia"/>
              </a:defRPr>
            </a:lvl1pPr>
            <a:lvl2pPr>
              <a:defRPr sz="2800">
                <a:latin typeface="Georgia"/>
                <a:cs typeface="Georgia"/>
              </a:defRPr>
            </a:lvl2pPr>
            <a:lvl3pPr>
              <a:defRPr sz="2400">
                <a:latin typeface="Georgia"/>
                <a:cs typeface="Georgia"/>
              </a:defRPr>
            </a:lvl3pPr>
            <a:lvl4pPr>
              <a:defRPr sz="2000">
                <a:latin typeface="Georgia"/>
                <a:cs typeface="Georgia"/>
              </a:defRPr>
            </a:lvl4pPr>
            <a:lvl5pPr>
              <a:defRPr sz="2000">
                <a:latin typeface="Georgia"/>
                <a:cs typeface="Georgia"/>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42301373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86396816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3660756"/>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AB9660-06D7-4EC1-B41A-0141039CF0E9}"/>
              </a:ext>
            </a:extLst>
          </p:cNvPr>
          <p:cNvSpPr/>
          <p:nvPr userDrawn="1"/>
        </p:nvSpPr>
        <p:spPr>
          <a:xfrm>
            <a:off x="0" y="0"/>
            <a:ext cx="12192000" cy="6857999"/>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TextBox 5" hidden="1">
            <a:extLst>
              <a:ext uri="{FF2B5EF4-FFF2-40B4-BE49-F238E27FC236}">
                <a16:creationId xmlns:a16="http://schemas.microsoft.com/office/drawing/2014/main" id="{440A6B87-0865-4F2E-BFC1-2085F30206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5A7B473F-4FCB-4E80-AEDD-AFF0A582E3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08766019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5952824"/>
      </p:ext>
    </p:extLst>
  </p:cSld>
  <p:clrMapOvr>
    <a:masterClrMapping/>
  </p:clrMapOvr>
  <p:transition spd="slow"/>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3819589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C80420-409A-404F-A517-F6F8548C95FE}"/>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4" name="Rectangle 3">
            <a:extLst>
              <a:ext uri="{FF2B5EF4-FFF2-40B4-BE49-F238E27FC236}">
                <a16:creationId xmlns:a16="http://schemas.microsoft.com/office/drawing/2014/main" id="{F9668FAA-F7BD-4921-BC8D-70325D0EC0CC}"/>
              </a:ext>
            </a:extLst>
          </p:cNvPr>
          <p:cNvSpPr>
            <a:spLocks noChangeArrowheads="1"/>
          </p:cNvSpPr>
          <p:nvPr userDrawn="1"/>
        </p:nvSpPr>
        <p:spPr bwMode="auto">
          <a:xfrm>
            <a:off x="-203200" y="2667000"/>
            <a:ext cx="12700000" cy="1600200"/>
          </a:xfrm>
          <a:prstGeom prst="rect">
            <a:avLst/>
          </a:prstGeom>
          <a:solidFill>
            <a:schemeClr val="accent1"/>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sz="1800" dirty="0">
              <a:solidFill>
                <a:schemeClr val="lt1"/>
              </a:solidFill>
              <a:latin typeface="+mn-lt"/>
              <a:ea typeface="+mn-ea"/>
            </a:endParaRPr>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292954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142067"/>
            <a:ext cx="11506199" cy="4034896"/>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943708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2.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10" Type="http://schemas.openxmlformats.org/officeDocument/2006/relationships/image" Target="../media/image5.png"/><Relationship Id="rId4" Type="http://schemas.openxmlformats.org/officeDocument/2006/relationships/slideLayout" Target="../slideLayouts/slideLayout43.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theme" Target="../theme/theme4.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19" Type="http://schemas.openxmlformats.org/officeDocument/2006/relationships/image" Target="../media/image5.png"/><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theme" Target="../theme/theme5.xml"/><Relationship Id="rId1"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theme" Target="../theme/theme6.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10" Type="http://schemas.openxmlformats.org/officeDocument/2006/relationships/slideLayout" Target="../slideLayouts/slideLayout75.xml"/><Relationship Id="rId19" Type="http://schemas.openxmlformats.org/officeDocument/2006/relationships/image" Target="../media/image5.png"/><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A30972-1C67-4E6A-8DF8-FA31811F3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94A7C4A0-AF15-4181-A8AA-DD88418E93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81EBF25C-41FB-46AD-9289-6BF20A26C5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403BEF16-CB3B-49A0-80E5-C0FA697B6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4CA0E4A-24D2-4B23-B7EF-DD664DC1CD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A94E25-127B-4C48-AF96-44BA7B823777}" type="slidenum">
              <a:rPr lang="en-US" smtClean="0"/>
              <a:t>‹#›</a:t>
            </a:fld>
            <a:endParaRPr lang="en-US" dirty="0"/>
          </a:p>
        </p:txBody>
      </p:sp>
      <p:sp>
        <p:nvSpPr>
          <p:cNvPr id="7" name="Rectangle 6" hidden="1">
            <a:extLst>
              <a:ext uri="{FF2B5EF4-FFF2-40B4-BE49-F238E27FC236}">
                <a16:creationId xmlns:a16="http://schemas.microsoft.com/office/drawing/2014/main" id="{3AC13BC4-26FC-48BA-BD55-B5F6F84290EA}"/>
              </a:ext>
            </a:extLst>
          </p:cNvPr>
          <p:cNvSpPr/>
          <p:nvPr userDrawn="1"/>
        </p:nvSpPr>
        <p:spPr>
          <a:xfrm>
            <a:off x="12192000" y="0"/>
            <a:ext cx="5613400" cy="6586418"/>
          </a:xfrm>
          <a:prstGeom prst="rect">
            <a:avLst/>
          </a:prstGeom>
        </p:spPr>
        <p:txBody>
          <a:bodyPr wrap="square">
            <a:spAutoFit/>
          </a:bodyPr>
          <a:lstStyle/>
          <a:p>
            <a:pPr algn="l">
              <a:spcBef>
                <a:spcPts val="600"/>
              </a:spcBef>
              <a:spcAft>
                <a:spcPts val="600"/>
              </a:spcAft>
            </a:pPr>
            <a:r>
              <a:rPr lang="en-US" b="0" i="0" dirty="0">
                <a:solidFill>
                  <a:srgbClr val="222222"/>
                </a:solidFill>
                <a:effectLst/>
                <a:latin typeface="Arial" panose="020B0604020202020204" pitchFamily="34" charset="0"/>
              </a:rPr>
              <a:t>As we discussed, I’m hoping to get this buttoned up as quickly as possible. What are you thinking for turn-around?</a:t>
            </a:r>
          </a:p>
          <a:p>
            <a:pPr algn="l">
              <a:spcBef>
                <a:spcPts val="600"/>
              </a:spcBef>
              <a:spcAft>
                <a:spcPts val="600"/>
              </a:spcAft>
            </a:pPr>
            <a:r>
              <a:rPr lang="en-US" b="0" i="0" dirty="0">
                <a:solidFill>
                  <a:srgbClr val="222222"/>
                </a:solidFill>
                <a:effectLst/>
                <a:latin typeface="Arial" panose="020B0604020202020204" pitchFamily="34" charset="0"/>
              </a:rPr>
              <a:t> </a:t>
            </a:r>
          </a:p>
          <a:p>
            <a:pPr algn="l">
              <a:spcBef>
                <a:spcPts val="600"/>
              </a:spcBef>
              <a:spcAft>
                <a:spcPts val="600"/>
              </a:spcAft>
            </a:pPr>
            <a:r>
              <a:rPr lang="en-US" b="0" i="0" dirty="0">
                <a:solidFill>
                  <a:srgbClr val="000000"/>
                </a:solidFill>
                <a:effectLst/>
                <a:latin typeface="Arial" panose="020B0604020202020204" pitchFamily="34" charset="0"/>
              </a:rPr>
              <a:t>• revise any of the “how-to” text on the first pages</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make sure the template is properly set up for both Macs and PCs – Should there be 2 versions of the PPT, one for Mac, one for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create text placeholders within each slide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how to create certain visual effects such as the transparent photo overlays (the process is different from Mac to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creating new generic infographics (such as bar charts and tables) so that we make it easy for users to create their own in a proper style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need your advice on fonts – I’m thinking we should only use the “free option” fonts? (see attached)</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222222"/>
                </a:solidFill>
                <a:effectLst/>
                <a:latin typeface="Arial" panose="020B0604020202020204" pitchFamily="34" charset="0"/>
              </a:rPr>
              <a:t>• make sure all colors are the proper CMYK breakdown colors for Rotary (on the way)</a:t>
            </a:r>
          </a:p>
        </p:txBody>
      </p:sp>
      <p:grpSp>
        <p:nvGrpSpPr>
          <p:cNvPr id="8" name="Group 7" hidden="1">
            <a:extLst>
              <a:ext uri="{FF2B5EF4-FFF2-40B4-BE49-F238E27FC236}">
                <a16:creationId xmlns:a16="http://schemas.microsoft.com/office/drawing/2014/main" id="{804F3FBD-3E3A-4798-A75B-C9FEFA1BF809}"/>
              </a:ext>
            </a:extLst>
          </p:cNvPr>
          <p:cNvGrpSpPr/>
          <p:nvPr userDrawn="1"/>
        </p:nvGrpSpPr>
        <p:grpSpPr>
          <a:xfrm>
            <a:off x="0" y="6984999"/>
            <a:ext cx="10083800" cy="304209"/>
            <a:chOff x="0" y="-1013285"/>
            <a:chExt cx="12192000" cy="885694"/>
          </a:xfrm>
        </p:grpSpPr>
        <p:sp>
          <p:nvSpPr>
            <p:cNvPr id="9" name="Rectangle 8">
              <a:extLst>
                <a:ext uri="{FF2B5EF4-FFF2-40B4-BE49-F238E27FC236}">
                  <a16:creationId xmlns:a16="http://schemas.microsoft.com/office/drawing/2014/main" id="{F2F52BFC-C5AE-430C-A1DE-3AA417850141}"/>
                </a:ext>
              </a:extLst>
            </p:cNvPr>
            <p:cNvSpPr/>
            <p:nvPr userDrawn="1"/>
          </p:nvSpPr>
          <p:spPr>
            <a:xfrm>
              <a:off x="0" y="-1013285"/>
              <a:ext cx="1724431"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72,89,93</a:t>
              </a:r>
            </a:p>
          </p:txBody>
        </p:sp>
        <p:sp>
          <p:nvSpPr>
            <p:cNvPr id="10" name="Rectangle 9">
              <a:extLst>
                <a:ext uri="{FF2B5EF4-FFF2-40B4-BE49-F238E27FC236}">
                  <a16:creationId xmlns:a16="http://schemas.microsoft.com/office/drawing/2014/main" id="{E172C24F-CD6F-466D-9F22-DEAB6D3D48CA}"/>
                </a:ext>
              </a:extLst>
            </p:cNvPr>
            <p:cNvSpPr/>
            <p:nvPr userDrawn="1"/>
          </p:nvSpPr>
          <p:spPr>
            <a:xfrm>
              <a:off x="2093514" y="-1013285"/>
              <a:ext cx="1724431"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0,178,177</a:t>
              </a:r>
            </a:p>
          </p:txBody>
        </p:sp>
        <p:sp>
          <p:nvSpPr>
            <p:cNvPr id="11" name="Rectangle 10">
              <a:extLst>
                <a:ext uri="{FF2B5EF4-FFF2-40B4-BE49-F238E27FC236}">
                  <a16:creationId xmlns:a16="http://schemas.microsoft.com/office/drawing/2014/main" id="{769599F9-3B73-4368-98A9-9DF824ECE483}"/>
                </a:ext>
              </a:extLst>
            </p:cNvPr>
            <p:cNvSpPr/>
            <p:nvPr userDrawn="1"/>
          </p:nvSpPr>
          <p:spPr>
            <a:xfrm>
              <a:off x="4187028" y="-1013285"/>
              <a:ext cx="1724431"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1,176,227</a:t>
              </a:r>
            </a:p>
          </p:txBody>
        </p:sp>
        <p:sp>
          <p:nvSpPr>
            <p:cNvPr id="12" name="Rectangle 11">
              <a:extLst>
                <a:ext uri="{FF2B5EF4-FFF2-40B4-BE49-F238E27FC236}">
                  <a16:creationId xmlns:a16="http://schemas.microsoft.com/office/drawing/2014/main" id="{A64D2A59-F06E-4454-835D-B1B119399FF0}"/>
                </a:ext>
              </a:extLst>
            </p:cNvPr>
            <p:cNvSpPr/>
            <p:nvPr userDrawn="1"/>
          </p:nvSpPr>
          <p:spPr>
            <a:xfrm>
              <a:off x="6280542" y="-1013285"/>
              <a:ext cx="1724431"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0,111,211</a:t>
              </a:r>
            </a:p>
          </p:txBody>
        </p:sp>
        <p:sp>
          <p:nvSpPr>
            <p:cNvPr id="13" name="Rectangle 12">
              <a:extLst>
                <a:ext uri="{FF2B5EF4-FFF2-40B4-BE49-F238E27FC236}">
                  <a16:creationId xmlns:a16="http://schemas.microsoft.com/office/drawing/2014/main" id="{C1B62E1E-3C53-4822-A67E-EEBA9A88892C}"/>
                </a:ext>
              </a:extLst>
            </p:cNvPr>
            <p:cNvSpPr/>
            <p:nvPr userDrawn="1"/>
          </p:nvSpPr>
          <p:spPr>
            <a:xfrm>
              <a:off x="8374056" y="-1013285"/>
              <a:ext cx="1724431"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125,23,158</a:t>
              </a:r>
            </a:p>
          </p:txBody>
        </p:sp>
        <p:sp>
          <p:nvSpPr>
            <p:cNvPr id="14" name="Rectangle 13">
              <a:extLst>
                <a:ext uri="{FF2B5EF4-FFF2-40B4-BE49-F238E27FC236}">
                  <a16:creationId xmlns:a16="http://schemas.microsoft.com/office/drawing/2014/main" id="{DD450576-31D2-4B6E-8BCF-0CBCAD997009}"/>
                </a:ext>
              </a:extLst>
            </p:cNvPr>
            <p:cNvSpPr/>
            <p:nvPr userDrawn="1"/>
          </p:nvSpPr>
          <p:spPr>
            <a:xfrm>
              <a:off x="10467569" y="-1013285"/>
              <a:ext cx="1724431"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235,6,117</a:t>
              </a:r>
            </a:p>
          </p:txBody>
        </p:sp>
      </p:grpSp>
      <p:sp>
        <p:nvSpPr>
          <p:cNvPr id="15" name="Rotary Logo simple" hidden="1">
            <a:extLst>
              <a:ext uri="{FF2B5EF4-FFF2-40B4-BE49-F238E27FC236}">
                <a16:creationId xmlns:a16="http://schemas.microsoft.com/office/drawing/2014/main" id="{CBE37952-D34A-45B0-8DCF-EBD057553886}"/>
              </a:ext>
            </a:extLst>
          </p:cNvPr>
          <p:cNvSpPr>
            <a:spLocks/>
          </p:cNvSpPr>
          <p:nvPr userDrawn="1"/>
        </p:nvSpPr>
        <p:spPr bwMode="auto">
          <a:xfrm>
            <a:off x="1293939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grpSp>
        <p:nvGrpSpPr>
          <p:cNvPr id="46" name="Group 45">
            <a:extLst>
              <a:ext uri="{FF2B5EF4-FFF2-40B4-BE49-F238E27FC236}">
                <a16:creationId xmlns:a16="http://schemas.microsoft.com/office/drawing/2014/main" id="{246B794E-5CDF-486C-BB16-FB17144FE6EB}"/>
              </a:ext>
            </a:extLst>
          </p:cNvPr>
          <p:cNvGrpSpPr/>
          <p:nvPr userDrawn="1"/>
        </p:nvGrpSpPr>
        <p:grpSpPr>
          <a:xfrm>
            <a:off x="6366050" y="6984916"/>
            <a:ext cx="4987750" cy="451900"/>
            <a:chOff x="91018" y="6984916"/>
            <a:chExt cx="4987750" cy="451900"/>
          </a:xfrm>
        </p:grpSpPr>
        <p:grpSp>
          <p:nvGrpSpPr>
            <p:cNvPr id="70" name="Group 69">
              <a:extLst>
                <a:ext uri="{FF2B5EF4-FFF2-40B4-BE49-F238E27FC236}">
                  <a16:creationId xmlns:a16="http://schemas.microsoft.com/office/drawing/2014/main" id="{149BFEB0-AA7C-4113-8CCE-423163CF04E0}"/>
                </a:ext>
              </a:extLst>
            </p:cNvPr>
            <p:cNvGrpSpPr/>
            <p:nvPr userDrawn="1"/>
          </p:nvGrpSpPr>
          <p:grpSpPr>
            <a:xfrm>
              <a:off x="1383401" y="6984916"/>
              <a:ext cx="3695367" cy="430863"/>
              <a:chOff x="1316510" y="6885708"/>
              <a:chExt cx="3695367" cy="430863"/>
            </a:xfrm>
          </p:grpSpPr>
          <p:sp>
            <p:nvSpPr>
              <p:cNvPr id="73" name="Rectangle 72">
                <a:extLst>
                  <a:ext uri="{FF2B5EF4-FFF2-40B4-BE49-F238E27FC236}">
                    <a16:creationId xmlns:a16="http://schemas.microsoft.com/office/drawing/2014/main" id="{0CDA0D59-9C48-4EC6-A43D-6CD41A11367B}"/>
                  </a:ext>
                </a:extLst>
              </p:cNvPr>
              <p:cNvSpPr/>
              <p:nvPr userDrawn="1"/>
            </p:nvSpPr>
            <p:spPr>
              <a:xfrm>
                <a:off x="1316510" y="6885708"/>
                <a:ext cx="893202" cy="202251"/>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r>
                  <a:rPr lang="en-US" sz="700" dirty="0"/>
                  <a:t>Royal Blue</a:t>
                </a:r>
                <a:br>
                  <a:rPr lang="en-US" sz="700" dirty="0"/>
                </a:br>
                <a:r>
                  <a:rPr lang="en-US" sz="600" dirty="0"/>
                  <a:t>R23,G69,B143</a:t>
                </a:r>
                <a:endParaRPr lang="en-US" sz="700" dirty="0"/>
              </a:p>
            </p:txBody>
          </p:sp>
          <p:sp>
            <p:nvSpPr>
              <p:cNvPr id="74" name="Rectangle 73">
                <a:extLst>
                  <a:ext uri="{FF2B5EF4-FFF2-40B4-BE49-F238E27FC236}">
                    <a16:creationId xmlns:a16="http://schemas.microsoft.com/office/drawing/2014/main" id="{9C8F43D5-A3A0-4CA4-A48D-C1DA97474E37}"/>
                  </a:ext>
                </a:extLst>
              </p:cNvPr>
              <p:cNvSpPr/>
              <p:nvPr userDrawn="1"/>
            </p:nvSpPr>
            <p:spPr>
              <a:xfrm>
                <a:off x="2250565" y="6885708"/>
                <a:ext cx="893202" cy="202251"/>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Azure</a:t>
                </a:r>
                <a:br>
                  <a:rPr lang="en-US" sz="600" dirty="0"/>
                </a:br>
                <a:r>
                  <a:rPr lang="en-US" sz="600" dirty="0">
                    <a:solidFill>
                      <a:schemeClr val="bg1"/>
                    </a:solidFill>
                  </a:rPr>
                  <a:t>R0,G93,B170</a:t>
                </a:r>
              </a:p>
            </p:txBody>
          </p:sp>
          <p:sp>
            <p:nvSpPr>
              <p:cNvPr id="75" name="Rectangle 74">
                <a:extLst>
                  <a:ext uri="{FF2B5EF4-FFF2-40B4-BE49-F238E27FC236}">
                    <a16:creationId xmlns:a16="http://schemas.microsoft.com/office/drawing/2014/main" id="{495E0B98-5E73-4197-9D7D-35EB6E0A37AB}"/>
                  </a:ext>
                </a:extLst>
              </p:cNvPr>
              <p:cNvSpPr/>
              <p:nvPr userDrawn="1"/>
            </p:nvSpPr>
            <p:spPr>
              <a:xfrm>
                <a:off x="3184620" y="6885708"/>
                <a:ext cx="893202" cy="202251"/>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Sky Blue </a:t>
                </a:r>
                <a:br>
                  <a:rPr lang="en-US" sz="600" dirty="0">
                    <a:solidFill>
                      <a:schemeClr val="tx1"/>
                    </a:solidFill>
                  </a:rPr>
                </a:br>
                <a:r>
                  <a:rPr lang="en-US" sz="600" dirty="0">
                    <a:solidFill>
                      <a:schemeClr val="tx1"/>
                    </a:solidFill>
                  </a:rPr>
                  <a:t>R1,G180,B231</a:t>
                </a:r>
              </a:p>
            </p:txBody>
          </p:sp>
          <p:sp>
            <p:nvSpPr>
              <p:cNvPr id="76" name="Rectangle 75">
                <a:extLst>
                  <a:ext uri="{FF2B5EF4-FFF2-40B4-BE49-F238E27FC236}">
                    <a16:creationId xmlns:a16="http://schemas.microsoft.com/office/drawing/2014/main" id="{71E96884-F4F6-4F83-AC43-4C4B5EBB857B}"/>
                  </a:ext>
                </a:extLst>
              </p:cNvPr>
              <p:cNvSpPr/>
              <p:nvPr userDrawn="1"/>
            </p:nvSpPr>
            <p:spPr>
              <a:xfrm>
                <a:off x="3184620" y="7114320"/>
                <a:ext cx="893202" cy="202251"/>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Violet</a:t>
                </a:r>
                <a:br>
                  <a:rPr lang="en-US" sz="600" dirty="0"/>
                </a:br>
                <a:r>
                  <a:rPr lang="en-US" sz="600" dirty="0"/>
                  <a:t>R135,G33,B117</a:t>
                </a:r>
              </a:p>
            </p:txBody>
          </p:sp>
          <p:sp>
            <p:nvSpPr>
              <p:cNvPr id="77" name="Rectangle 76">
                <a:extLst>
                  <a:ext uri="{FF2B5EF4-FFF2-40B4-BE49-F238E27FC236}">
                    <a16:creationId xmlns:a16="http://schemas.microsoft.com/office/drawing/2014/main" id="{66406774-A8FD-4739-AB55-039AF6BAFEC9}"/>
                  </a:ext>
                </a:extLst>
              </p:cNvPr>
              <p:cNvSpPr/>
              <p:nvPr userDrawn="1"/>
            </p:nvSpPr>
            <p:spPr>
              <a:xfrm>
                <a:off x="4118675" y="7114320"/>
                <a:ext cx="893202" cy="202251"/>
              </a:xfrm>
              <a:prstGeom prst="rect">
                <a:avLst/>
              </a:prstGeom>
              <a:solidFill>
                <a:srgbClr val="FF76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Orange</a:t>
                </a:r>
                <a:br>
                  <a:rPr lang="en-US" sz="600" dirty="0"/>
                </a:br>
                <a:r>
                  <a:rPr lang="en-US" sz="600" dirty="0"/>
                  <a:t>R255,G118,B0</a:t>
                </a:r>
              </a:p>
            </p:txBody>
          </p:sp>
          <p:sp>
            <p:nvSpPr>
              <p:cNvPr id="78" name="Rectangle 77">
                <a:extLst>
                  <a:ext uri="{FF2B5EF4-FFF2-40B4-BE49-F238E27FC236}">
                    <a16:creationId xmlns:a16="http://schemas.microsoft.com/office/drawing/2014/main" id="{63FE7641-CFBD-41B8-837F-866CB9A4B765}"/>
                  </a:ext>
                </a:extLst>
              </p:cNvPr>
              <p:cNvSpPr/>
              <p:nvPr userDrawn="1"/>
            </p:nvSpPr>
            <p:spPr>
              <a:xfrm>
                <a:off x="4118675" y="6885708"/>
                <a:ext cx="893202" cy="202251"/>
              </a:xfrm>
              <a:prstGeom prst="rect">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Gold</a:t>
                </a:r>
                <a:br>
                  <a:rPr lang="en-US" sz="600" dirty="0">
                    <a:solidFill>
                      <a:schemeClr val="tx1"/>
                    </a:solidFill>
                  </a:rPr>
                </a:br>
                <a:r>
                  <a:rPr lang="en-US" sz="600" dirty="0">
                    <a:solidFill>
                      <a:schemeClr val="tx1"/>
                    </a:solidFill>
                  </a:rPr>
                  <a:t>R247,G168,B27</a:t>
                </a:r>
              </a:p>
            </p:txBody>
          </p:sp>
          <p:sp>
            <p:nvSpPr>
              <p:cNvPr id="79" name="Rectangle 78">
                <a:extLst>
                  <a:ext uri="{FF2B5EF4-FFF2-40B4-BE49-F238E27FC236}">
                    <a16:creationId xmlns:a16="http://schemas.microsoft.com/office/drawing/2014/main" id="{60A0AD2B-06D2-4090-B486-69D0A0E3B851}"/>
                  </a:ext>
                </a:extLst>
              </p:cNvPr>
              <p:cNvSpPr/>
              <p:nvPr userDrawn="1"/>
            </p:nvSpPr>
            <p:spPr>
              <a:xfrm>
                <a:off x="1316510" y="7114320"/>
                <a:ext cx="893202" cy="202251"/>
              </a:xfrm>
              <a:prstGeom prst="rect">
                <a:avLst/>
              </a:prstGeom>
              <a:solidFill>
                <a:srgbClr val="D91B5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bg1"/>
                    </a:solidFill>
                  </a:rPr>
                  <a:t>Cranberry</a:t>
                </a:r>
                <a:br>
                  <a:rPr lang="en-US" sz="600" dirty="0">
                    <a:solidFill>
                      <a:schemeClr val="bg1"/>
                    </a:solidFill>
                  </a:rPr>
                </a:br>
                <a:r>
                  <a:rPr lang="en-US" sz="600" dirty="0">
                    <a:solidFill>
                      <a:schemeClr val="bg1"/>
                    </a:solidFill>
                  </a:rPr>
                  <a:t>R217,G27, B92</a:t>
                </a:r>
              </a:p>
            </p:txBody>
          </p:sp>
          <p:sp>
            <p:nvSpPr>
              <p:cNvPr id="80" name="Rectangle 79">
                <a:extLst>
                  <a:ext uri="{FF2B5EF4-FFF2-40B4-BE49-F238E27FC236}">
                    <a16:creationId xmlns:a16="http://schemas.microsoft.com/office/drawing/2014/main" id="{18274E96-7854-449E-87EB-5581B010092B}"/>
                  </a:ext>
                </a:extLst>
              </p:cNvPr>
              <p:cNvSpPr/>
              <p:nvPr userDrawn="1"/>
            </p:nvSpPr>
            <p:spPr>
              <a:xfrm>
                <a:off x="2250565" y="7114320"/>
                <a:ext cx="893202" cy="202251"/>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Turquoise</a:t>
                </a:r>
                <a:br>
                  <a:rPr lang="en-US" sz="600" dirty="0"/>
                </a:br>
                <a:r>
                  <a:rPr lang="en-US" sz="600" dirty="0"/>
                  <a:t>R0,G153,B153</a:t>
                </a:r>
              </a:p>
            </p:txBody>
          </p:sp>
        </p:grpSp>
        <p:sp>
          <p:nvSpPr>
            <p:cNvPr id="71" name="TextBox 70">
              <a:extLst>
                <a:ext uri="{FF2B5EF4-FFF2-40B4-BE49-F238E27FC236}">
                  <a16:creationId xmlns:a16="http://schemas.microsoft.com/office/drawing/2014/main" id="{2560BAAB-A3C2-46BF-A7FA-BC05902CB8BC}"/>
                </a:ext>
              </a:extLst>
            </p:cNvPr>
            <p:cNvSpPr txBox="1"/>
            <p:nvPr userDrawn="1"/>
          </p:nvSpPr>
          <p:spPr>
            <a:xfrm>
              <a:off x="91018" y="6984916"/>
              <a:ext cx="1258357" cy="215444"/>
            </a:xfrm>
            <a:prstGeom prst="rect">
              <a:avLst/>
            </a:prstGeom>
            <a:noFill/>
          </p:spPr>
          <p:txBody>
            <a:bodyPr wrap="none" lIns="0" rIns="0" rtlCol="0">
              <a:spAutoFit/>
            </a:bodyPr>
            <a:lstStyle/>
            <a:p>
              <a:pPr algn="r"/>
              <a:r>
                <a:rPr lang="en-US" sz="800" b="1" dirty="0">
                  <a:solidFill>
                    <a:schemeClr val="tx1"/>
                  </a:solidFill>
                </a:rPr>
                <a:t>Rotary Leadership Colors</a:t>
              </a:r>
            </a:p>
          </p:txBody>
        </p:sp>
        <p:sp>
          <p:nvSpPr>
            <p:cNvPr id="72" name="TextBox 71">
              <a:extLst>
                <a:ext uri="{FF2B5EF4-FFF2-40B4-BE49-F238E27FC236}">
                  <a16:creationId xmlns:a16="http://schemas.microsoft.com/office/drawing/2014/main" id="{157B943F-E514-4244-B35D-4D3724D292D0}"/>
                </a:ext>
              </a:extLst>
            </p:cNvPr>
            <p:cNvSpPr txBox="1"/>
            <p:nvPr userDrawn="1"/>
          </p:nvSpPr>
          <p:spPr>
            <a:xfrm>
              <a:off x="462185" y="7221372"/>
              <a:ext cx="881652" cy="215444"/>
            </a:xfrm>
            <a:prstGeom prst="rect">
              <a:avLst/>
            </a:prstGeom>
            <a:noFill/>
          </p:spPr>
          <p:txBody>
            <a:bodyPr wrap="none" lIns="0" rIns="0" rtlCol="0">
              <a:spAutoFit/>
            </a:bodyPr>
            <a:lstStyle>
              <a:defPPr>
                <a:defRPr lang="en-US"/>
              </a:defPPr>
              <a:lvl1pPr algn="r">
                <a:defRPr sz="800" b="1"/>
              </a:lvl1pPr>
            </a:lstStyle>
            <a:p>
              <a:pPr lvl="0"/>
              <a:r>
                <a:rPr lang="en-US" dirty="0">
                  <a:solidFill>
                    <a:schemeClr val="tx1">
                      <a:lumMod val="65000"/>
                      <a:lumOff val="35000"/>
                    </a:schemeClr>
                  </a:solidFill>
                </a:rPr>
                <a:t>Secondary Colors</a:t>
              </a:r>
            </a:p>
          </p:txBody>
        </p:sp>
      </p:grpSp>
    </p:spTree>
    <p:custDataLst>
      <p:tags r:id="rId24"/>
    </p:custDataLst>
    <p:extLst>
      <p:ext uri="{BB962C8B-B14F-4D97-AF65-F5344CB8AC3E}">
        <p14:creationId xmlns:p14="http://schemas.microsoft.com/office/powerpoint/2010/main" val="100093575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71" r:id="rId4"/>
    <p:sldLayoutId id="2147483666" r:id="rId5"/>
    <p:sldLayoutId id="2147483667" r:id="rId6"/>
    <p:sldLayoutId id="2147483655" r:id="rId7"/>
    <p:sldLayoutId id="2147483678" r:id="rId8"/>
    <p:sldLayoutId id="2147483650" r:id="rId9"/>
    <p:sldLayoutId id="2147483673" r:id="rId10"/>
    <p:sldLayoutId id="2147483659" r:id="rId11"/>
    <p:sldLayoutId id="2147483676" r:id="rId12"/>
    <p:sldLayoutId id="2147483652" r:id="rId13"/>
    <p:sldLayoutId id="2147483657" r:id="rId14"/>
    <p:sldLayoutId id="2147483672" r:id="rId15"/>
    <p:sldLayoutId id="2147483679" r:id="rId16"/>
    <p:sldLayoutId id="2147483656" r:id="rId17"/>
    <p:sldLayoutId id="2147483674" r:id="rId18"/>
    <p:sldLayoutId id="2147483658" r:id="rId19"/>
    <p:sldLayoutId id="2147483661" r:id="rId20"/>
    <p:sldLayoutId id="2147483675" r:id="rId21"/>
    <p:sldLayoutId id="2147483677" r:id="rId22"/>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8399243" y="1676400"/>
            <a:ext cx="37592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7586443" y="-457200"/>
            <a:ext cx="21336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399243" y="6096000"/>
            <a:ext cx="13208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205317" y="2667000"/>
            <a:ext cx="5588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1119717" y="2895600"/>
            <a:ext cx="31496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10327525" y="0"/>
            <a:ext cx="9144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280" y="452718"/>
            <a:ext cx="940717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600" y="2052925"/>
            <a:ext cx="8948872"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8419" y="1790661"/>
            <a:ext cx="990599" cy="30487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1EE73311-93A6-45C9-A19C-E928EEB16D19}" type="datetimeFigureOut">
              <a:rPr lang="en-US" smtClean="0"/>
              <a:t>7/29/2023</a:t>
            </a:fld>
            <a:endParaRPr lang="en-US"/>
          </a:p>
        </p:txBody>
      </p:sp>
      <p:sp>
        <p:nvSpPr>
          <p:cNvPr id="5" name="Footer Placeholder 4"/>
          <p:cNvSpPr>
            <a:spLocks noGrp="1"/>
          </p:cNvSpPr>
          <p:nvPr>
            <p:ph type="ftr" sz="quarter" idx="3"/>
          </p:nvPr>
        </p:nvSpPr>
        <p:spPr>
          <a:xfrm rot="5400000">
            <a:off x="8954413" y="3225261"/>
            <a:ext cx="3859795" cy="30488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a:xfrm>
            <a:off x="10355242" y="295737"/>
            <a:ext cx="838417"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7639A424-420D-4D14-8F6B-65A3B4EF76F0}" type="slidenum">
              <a:rPr lang="en-US" smtClean="0"/>
              <a:t>‹#›</a:t>
            </a:fld>
            <a:endParaRPr lang="en-US"/>
          </a:p>
        </p:txBody>
      </p:sp>
    </p:spTree>
    <p:extLst>
      <p:ext uri="{BB962C8B-B14F-4D97-AF65-F5344CB8AC3E}">
        <p14:creationId xmlns:p14="http://schemas.microsoft.com/office/powerpoint/2010/main" val="1374923466"/>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DA98CEC-AF34-4058-8644-DC120F24596F}"/>
              </a:ext>
            </a:extLst>
          </p:cNvPr>
          <p:cNvSpPr txBox="1"/>
          <p:nvPr/>
        </p:nvSpPr>
        <p:spPr>
          <a:xfrm>
            <a:off x="9448800" y="6477000"/>
            <a:ext cx="2133600" cy="184666"/>
          </a:xfrm>
          <a:prstGeom prst="rect">
            <a:avLst/>
          </a:prstGeom>
          <a:noFill/>
        </p:spPr>
        <p:txBody>
          <a:bodyPr lIns="0" tIns="0" rIns="0" bIns="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defRPr/>
            </a:pPr>
            <a:fld id="{4049B327-CF00-4647-B0A0-AD9474F27F67}" type="slidenum">
              <a:rPr lang="en-US" altLang="en-US" sz="1200" smtClean="0">
                <a:solidFill>
                  <a:srgbClr val="58585A"/>
                </a:solidFill>
                <a:latin typeface="Arial Narrow" panose="020B0606020202030204" pitchFamily="34" charset="0"/>
              </a:rPr>
              <a:pPr algn="r">
                <a:defRPr/>
              </a:pPr>
              <a:t>‹#›</a:t>
            </a:fld>
            <a:r>
              <a:rPr lang="en-US" altLang="en-US" sz="1200">
                <a:solidFill>
                  <a:srgbClr val="58585A"/>
                </a:solidFill>
                <a:latin typeface="Arial Narrow" panose="020B0606020202030204" pitchFamily="34" charset="0"/>
              </a:rPr>
              <a:t>  </a:t>
            </a:r>
          </a:p>
        </p:txBody>
      </p:sp>
      <p:pic>
        <p:nvPicPr>
          <p:cNvPr id="3075" name="Picture 4">
            <a:extLst>
              <a:ext uri="{FF2B5EF4-FFF2-40B4-BE49-F238E27FC236}">
                <a16:creationId xmlns:a16="http://schemas.microsoft.com/office/drawing/2014/main" id="{F7F0A6E0-0B1A-4070-9874-8534D078400C}"/>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609601" y="5969000"/>
            <a:ext cx="162136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4928167"/>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Lst>
  <p:txStyles>
    <p:titleStyle>
      <a:lvl1pPr algn="ctr" defTabSz="609585" rtl="0" eaLnBrk="0" fontAlgn="base" hangingPunct="0">
        <a:spcBef>
          <a:spcPct val="0"/>
        </a:spcBef>
        <a:spcAft>
          <a:spcPct val="0"/>
        </a:spcAft>
        <a:defRPr sz="5867" kern="1200">
          <a:solidFill>
            <a:schemeClr val="tx1"/>
          </a:solidFill>
          <a:latin typeface="+mj-lt"/>
          <a:ea typeface="MS PGothic" panose="020B0600070205080204" pitchFamily="34" charset="-128"/>
          <a:cs typeface="ＭＳ Ｐゴシック" charset="0"/>
        </a:defRPr>
      </a:lvl1pPr>
      <a:lvl2pPr algn="ctr" defTabSz="609585" rtl="0" eaLnBrk="0" fontAlgn="base" hangingPunct="0">
        <a:spcBef>
          <a:spcPct val="0"/>
        </a:spcBef>
        <a:spcAft>
          <a:spcPct val="0"/>
        </a:spcAft>
        <a:defRPr sz="5867">
          <a:solidFill>
            <a:schemeClr val="tx1"/>
          </a:solidFill>
          <a:latin typeface="Calibri" charset="0"/>
          <a:ea typeface="MS PGothic" panose="020B0600070205080204" pitchFamily="34" charset="-128"/>
          <a:cs typeface="ＭＳ Ｐゴシック" charset="0"/>
        </a:defRPr>
      </a:lvl2pPr>
      <a:lvl3pPr algn="ctr" defTabSz="609585" rtl="0" eaLnBrk="0" fontAlgn="base" hangingPunct="0">
        <a:spcBef>
          <a:spcPct val="0"/>
        </a:spcBef>
        <a:spcAft>
          <a:spcPct val="0"/>
        </a:spcAft>
        <a:defRPr sz="5867">
          <a:solidFill>
            <a:schemeClr val="tx1"/>
          </a:solidFill>
          <a:latin typeface="Calibri" charset="0"/>
          <a:ea typeface="MS PGothic" panose="020B0600070205080204" pitchFamily="34" charset="-128"/>
          <a:cs typeface="ＭＳ Ｐゴシック" charset="0"/>
        </a:defRPr>
      </a:lvl3pPr>
      <a:lvl4pPr algn="ctr" defTabSz="609585" rtl="0" eaLnBrk="0" fontAlgn="base" hangingPunct="0">
        <a:spcBef>
          <a:spcPct val="0"/>
        </a:spcBef>
        <a:spcAft>
          <a:spcPct val="0"/>
        </a:spcAft>
        <a:defRPr sz="5867">
          <a:solidFill>
            <a:schemeClr val="tx1"/>
          </a:solidFill>
          <a:latin typeface="Calibri" charset="0"/>
          <a:ea typeface="MS PGothic" panose="020B0600070205080204" pitchFamily="34" charset="-128"/>
          <a:cs typeface="ＭＳ Ｐゴシック" charset="0"/>
        </a:defRPr>
      </a:lvl4pPr>
      <a:lvl5pPr algn="ctr" defTabSz="609585" rtl="0" eaLnBrk="0" fontAlgn="base" hangingPunct="0">
        <a:spcBef>
          <a:spcPct val="0"/>
        </a:spcBef>
        <a:spcAft>
          <a:spcPct val="0"/>
        </a:spcAft>
        <a:defRPr sz="5867">
          <a:solidFill>
            <a:schemeClr val="tx1"/>
          </a:solidFill>
          <a:latin typeface="Calibri" charset="0"/>
          <a:ea typeface="MS PGothic" panose="020B0600070205080204" pitchFamily="34" charset="-128"/>
          <a:cs typeface="ＭＳ Ｐゴシック" charset="0"/>
        </a:defRPr>
      </a:lvl5pPr>
      <a:lvl6pPr marL="609585"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6pPr>
      <a:lvl7pPr marL="1219170"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7pPr>
      <a:lvl8pPr marL="1828754"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8pPr>
      <a:lvl9pPr marL="2438339"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7189" indent="-457189" algn="l" defTabSz="609585" rtl="0" eaLnBrk="0" fontAlgn="base" hangingPunct="0">
        <a:spcBef>
          <a:spcPct val="20000"/>
        </a:spcBef>
        <a:spcAft>
          <a:spcPct val="0"/>
        </a:spcAft>
        <a:buFont typeface="Arial" panose="020B0604020202020204" pitchFamily="34" charset="0"/>
        <a:buChar char="•"/>
        <a:defRPr sz="4267" kern="1200">
          <a:solidFill>
            <a:schemeClr val="tx1"/>
          </a:solidFill>
          <a:latin typeface="+mn-lt"/>
          <a:ea typeface="MS PGothic" panose="020B0600070205080204" pitchFamily="34" charset="-128"/>
          <a:cs typeface="ＭＳ Ｐゴシック" charset="0"/>
        </a:defRPr>
      </a:lvl1pPr>
      <a:lvl2pPr marL="990575" indent="-380990" algn="l" defTabSz="609585" rtl="0" eaLnBrk="0" fontAlgn="base" hangingPunct="0">
        <a:spcBef>
          <a:spcPct val="20000"/>
        </a:spcBef>
        <a:spcAft>
          <a:spcPct val="0"/>
        </a:spcAft>
        <a:buFont typeface="Arial" panose="020B0604020202020204" pitchFamily="34" charset="0"/>
        <a:buChar char="–"/>
        <a:defRPr sz="3733" kern="1200">
          <a:solidFill>
            <a:schemeClr val="tx1"/>
          </a:solidFill>
          <a:latin typeface="+mn-lt"/>
          <a:ea typeface="MS PGothic" panose="020B0600070205080204" pitchFamily="34" charset="-128"/>
          <a:cs typeface="+mn-cs"/>
        </a:defRPr>
      </a:lvl2pPr>
      <a:lvl3pPr marL="1523962" indent="-304792" algn="l" defTabSz="609585"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3pPr>
      <a:lvl4pPr marL="2133547" indent="-304792" algn="l" defTabSz="609585"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MS PGothic" panose="020B0600070205080204" pitchFamily="34" charset="-128"/>
          <a:cs typeface="+mn-cs"/>
        </a:defRPr>
      </a:lvl4pPr>
      <a:lvl5pPr marL="2743131" indent="-304792" algn="l" defTabSz="609585"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MS PGothic" panose="020B0600070205080204" pitchFamily="34"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48891E9-9F51-2A07-3453-E6864E12F71F}"/>
              </a:ext>
            </a:extLst>
          </p:cNvPr>
          <p:cNvSpPr txBox="1"/>
          <p:nvPr/>
        </p:nvSpPr>
        <p:spPr>
          <a:xfrm>
            <a:off x="9448800" y="6477000"/>
            <a:ext cx="2133600" cy="184666"/>
          </a:xfrm>
          <a:prstGeom prst="rect">
            <a:avLst/>
          </a:prstGeom>
          <a:noFill/>
        </p:spPr>
        <p:txBody>
          <a:bodyPr lIns="0" tIns="0" rIns="0" bIns="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defRPr/>
            </a:pPr>
            <a:fld id="{C33CCB83-2DEA-4178-8940-3BA1E40B8B8A}" type="slidenum">
              <a:rPr lang="en-US" altLang="en-US" sz="1200" smtClean="0">
                <a:solidFill>
                  <a:srgbClr val="58585A"/>
                </a:solidFill>
                <a:latin typeface="Arial Narrow" panose="020B0606020202030204" pitchFamily="34" charset="0"/>
              </a:rPr>
              <a:pPr algn="r">
                <a:defRPr/>
              </a:pPr>
              <a:t>‹#›</a:t>
            </a:fld>
            <a:r>
              <a:rPr lang="en-US" altLang="en-US" sz="1200">
                <a:solidFill>
                  <a:srgbClr val="58585A"/>
                </a:solidFill>
                <a:latin typeface="Arial Narrow" panose="020B0606020202030204" pitchFamily="34" charset="0"/>
              </a:rPr>
              <a:t>  </a:t>
            </a:r>
          </a:p>
        </p:txBody>
      </p:sp>
      <p:pic>
        <p:nvPicPr>
          <p:cNvPr id="2051" name="Picture 3">
            <a:extLst>
              <a:ext uri="{FF2B5EF4-FFF2-40B4-BE49-F238E27FC236}">
                <a16:creationId xmlns:a16="http://schemas.microsoft.com/office/drawing/2014/main" id="{8407DF62-0691-87E8-1267-BB623144097A}"/>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609601" y="5969000"/>
            <a:ext cx="162136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5429779"/>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Lst>
  <p:txStyles>
    <p:titleStyle>
      <a:lvl1pPr algn="ctr" defTabSz="609585" rtl="0" eaLnBrk="0" fontAlgn="base" hangingPunct="0">
        <a:spcBef>
          <a:spcPct val="0"/>
        </a:spcBef>
        <a:spcAft>
          <a:spcPct val="0"/>
        </a:spcAft>
        <a:defRPr sz="5867" kern="1200">
          <a:solidFill>
            <a:schemeClr val="tx1"/>
          </a:solidFill>
          <a:latin typeface="+mj-lt"/>
          <a:ea typeface="MS PGothic" panose="020B0600070205080204" pitchFamily="34" charset="-128"/>
          <a:cs typeface="ＭＳ Ｐゴシック" charset="0"/>
        </a:defRPr>
      </a:lvl1pPr>
      <a:lvl2pPr algn="ctr" defTabSz="609585" rtl="0" eaLnBrk="0" fontAlgn="base" hangingPunct="0">
        <a:spcBef>
          <a:spcPct val="0"/>
        </a:spcBef>
        <a:spcAft>
          <a:spcPct val="0"/>
        </a:spcAft>
        <a:defRPr sz="5867">
          <a:solidFill>
            <a:schemeClr val="tx1"/>
          </a:solidFill>
          <a:latin typeface="Calibri" charset="0"/>
          <a:ea typeface="MS PGothic" panose="020B0600070205080204" pitchFamily="34" charset="-128"/>
          <a:cs typeface="ＭＳ Ｐゴシック" charset="0"/>
        </a:defRPr>
      </a:lvl2pPr>
      <a:lvl3pPr algn="ctr" defTabSz="609585" rtl="0" eaLnBrk="0" fontAlgn="base" hangingPunct="0">
        <a:spcBef>
          <a:spcPct val="0"/>
        </a:spcBef>
        <a:spcAft>
          <a:spcPct val="0"/>
        </a:spcAft>
        <a:defRPr sz="5867">
          <a:solidFill>
            <a:schemeClr val="tx1"/>
          </a:solidFill>
          <a:latin typeface="Calibri" charset="0"/>
          <a:ea typeface="MS PGothic" panose="020B0600070205080204" pitchFamily="34" charset="-128"/>
          <a:cs typeface="ＭＳ Ｐゴシック" charset="0"/>
        </a:defRPr>
      </a:lvl3pPr>
      <a:lvl4pPr algn="ctr" defTabSz="609585" rtl="0" eaLnBrk="0" fontAlgn="base" hangingPunct="0">
        <a:spcBef>
          <a:spcPct val="0"/>
        </a:spcBef>
        <a:spcAft>
          <a:spcPct val="0"/>
        </a:spcAft>
        <a:defRPr sz="5867">
          <a:solidFill>
            <a:schemeClr val="tx1"/>
          </a:solidFill>
          <a:latin typeface="Calibri" charset="0"/>
          <a:ea typeface="MS PGothic" panose="020B0600070205080204" pitchFamily="34" charset="-128"/>
          <a:cs typeface="ＭＳ Ｐゴシック" charset="0"/>
        </a:defRPr>
      </a:lvl4pPr>
      <a:lvl5pPr algn="ctr" defTabSz="609585" rtl="0" eaLnBrk="0" fontAlgn="base" hangingPunct="0">
        <a:spcBef>
          <a:spcPct val="0"/>
        </a:spcBef>
        <a:spcAft>
          <a:spcPct val="0"/>
        </a:spcAft>
        <a:defRPr sz="5867">
          <a:solidFill>
            <a:schemeClr val="tx1"/>
          </a:solidFill>
          <a:latin typeface="Calibri" charset="0"/>
          <a:ea typeface="MS PGothic" panose="020B0600070205080204" pitchFamily="34" charset="-128"/>
          <a:cs typeface="ＭＳ Ｐゴシック" charset="0"/>
        </a:defRPr>
      </a:lvl5pPr>
      <a:lvl6pPr marL="609585"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6pPr>
      <a:lvl7pPr marL="1219170"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7pPr>
      <a:lvl8pPr marL="1828754"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8pPr>
      <a:lvl9pPr marL="2438339"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7189" indent="-457189" algn="l" defTabSz="609585" rtl="0" eaLnBrk="0" fontAlgn="base" hangingPunct="0">
        <a:spcBef>
          <a:spcPct val="20000"/>
        </a:spcBef>
        <a:spcAft>
          <a:spcPct val="0"/>
        </a:spcAft>
        <a:buFont typeface="Arial" panose="020B0604020202020204" pitchFamily="34" charset="0"/>
        <a:buChar char="•"/>
        <a:defRPr sz="4267" kern="1200">
          <a:solidFill>
            <a:schemeClr val="tx1"/>
          </a:solidFill>
          <a:latin typeface="+mn-lt"/>
          <a:ea typeface="MS PGothic" panose="020B0600070205080204" pitchFamily="34" charset="-128"/>
          <a:cs typeface="ＭＳ Ｐゴシック" charset="0"/>
        </a:defRPr>
      </a:lvl1pPr>
      <a:lvl2pPr marL="990575" indent="-380990" algn="l" defTabSz="609585" rtl="0" eaLnBrk="0" fontAlgn="base" hangingPunct="0">
        <a:spcBef>
          <a:spcPct val="20000"/>
        </a:spcBef>
        <a:spcAft>
          <a:spcPct val="0"/>
        </a:spcAft>
        <a:buFont typeface="Arial" panose="020B0604020202020204" pitchFamily="34" charset="0"/>
        <a:buChar char="–"/>
        <a:defRPr sz="3733" kern="1200">
          <a:solidFill>
            <a:schemeClr val="tx1"/>
          </a:solidFill>
          <a:latin typeface="+mn-lt"/>
          <a:ea typeface="MS PGothic" panose="020B0600070205080204" pitchFamily="34" charset="-128"/>
          <a:cs typeface="+mn-cs"/>
        </a:defRPr>
      </a:lvl2pPr>
      <a:lvl3pPr marL="1523962" indent="-304792" algn="l" defTabSz="609585"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3pPr>
      <a:lvl4pPr marL="2133547" indent="-304792" algn="l" defTabSz="609585"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MS PGothic" panose="020B0600070205080204" pitchFamily="34" charset="-128"/>
          <a:cs typeface="+mn-cs"/>
        </a:defRPr>
      </a:lvl4pPr>
      <a:lvl5pPr marL="2743131" indent="-304792" algn="l" defTabSz="609585"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MS PGothic" panose="020B0600070205080204" pitchFamily="34"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0727374"/>
      </p:ext>
    </p:extLst>
  </p:cSld>
  <p:clrMap bg1="lt1" tx1="dk1" bg2="lt2" tx2="dk2" accent1="accent1" accent2="accent2" accent3="accent3" accent4="accent4" accent5="accent5" accent6="accent6" hlink="hlink" folHlink="folHlink"/>
  <p:sldLayoutIdLst>
    <p:sldLayoutId id="2147483742"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4E54334-81EF-43A3-9C05-F37115C2404E}"/>
              </a:ext>
            </a:extLst>
          </p:cNvPr>
          <p:cNvSpPr txBox="1"/>
          <p:nvPr/>
        </p:nvSpPr>
        <p:spPr>
          <a:xfrm>
            <a:off x="9448800" y="6477001"/>
            <a:ext cx="2133600" cy="138113"/>
          </a:xfrm>
          <a:prstGeom prst="rect">
            <a:avLst/>
          </a:prstGeom>
          <a:noFill/>
        </p:spPr>
        <p:txBody>
          <a:bodyPr lIns="0" tIns="0" rIns="0" bIns="0">
            <a:spAutoFit/>
          </a:bodyPr>
          <a:lstStyle>
            <a:lvl1pPr eaLnBrk="0" hangingPunct="0">
              <a:defRPr sz="2400">
                <a:solidFill>
                  <a:schemeClr val="tx1"/>
                </a:solidFill>
                <a:latin typeface="Arial" panose="020B0604020202020204" pitchFamily="34" charset="0"/>
                <a:ea typeface="ヒラギノ角ゴ Pro W3" pitchFamily="-84" charset="-128"/>
              </a:defRPr>
            </a:lvl1pPr>
            <a:lvl2pPr marL="742950" indent="-285750" eaLnBrk="0" hangingPunct="0">
              <a:defRPr sz="2400">
                <a:solidFill>
                  <a:schemeClr val="tx1"/>
                </a:solidFill>
                <a:latin typeface="Arial" panose="020B0604020202020204" pitchFamily="34" charset="0"/>
                <a:ea typeface="ヒラギノ角ゴ Pro W3" pitchFamily="-84" charset="-128"/>
              </a:defRPr>
            </a:lvl2pPr>
            <a:lvl3pPr marL="1143000" indent="-228600" eaLnBrk="0" hangingPunct="0">
              <a:defRPr sz="2400">
                <a:solidFill>
                  <a:schemeClr val="tx1"/>
                </a:solidFill>
                <a:latin typeface="Arial" panose="020B0604020202020204" pitchFamily="34" charset="0"/>
                <a:ea typeface="ヒラギノ角ゴ Pro W3" pitchFamily="-84" charset="-128"/>
              </a:defRPr>
            </a:lvl3pPr>
            <a:lvl4pPr marL="1600200" indent="-228600" eaLnBrk="0" hangingPunct="0">
              <a:defRPr sz="2400">
                <a:solidFill>
                  <a:schemeClr val="tx1"/>
                </a:solidFill>
                <a:latin typeface="Arial" panose="020B0604020202020204" pitchFamily="34" charset="0"/>
                <a:ea typeface="ヒラギノ角ゴ Pro W3" pitchFamily="-84" charset="-128"/>
              </a:defRPr>
            </a:lvl4pPr>
            <a:lvl5pPr marL="2057400" indent="-228600" eaLnBrk="0" hangingPunct="0">
              <a:defRPr sz="2400">
                <a:solidFill>
                  <a:schemeClr val="tx1"/>
                </a:solidFill>
                <a:latin typeface="Arial" panose="020B0604020202020204"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algn="r">
              <a:defRPr/>
            </a:pPr>
            <a:r>
              <a:rPr lang="en-US" altLang="en-US" sz="900" dirty="0">
                <a:solidFill>
                  <a:srgbClr val="BCBDC0"/>
                </a:solidFill>
                <a:latin typeface="Arial Narrow" panose="020B0606020202030204" pitchFamily="34" charset="0"/>
              </a:rPr>
              <a:t>TITLE  |  </a:t>
            </a:r>
            <a:fld id="{A9F7C7FC-A3B0-4AAE-BA8D-59AE9A04A7BE}" type="slidenum">
              <a:rPr lang="en-US" altLang="en-US" sz="900" smtClean="0">
                <a:solidFill>
                  <a:srgbClr val="BCBDC0"/>
                </a:solidFill>
                <a:latin typeface="Arial Narrow" panose="020B0606020202030204" pitchFamily="34" charset="0"/>
              </a:rPr>
              <a:pPr algn="r">
                <a:defRPr/>
              </a:pPr>
              <a:t>‹#›</a:t>
            </a:fld>
            <a:r>
              <a:rPr lang="en-US" altLang="en-US" sz="900" dirty="0">
                <a:solidFill>
                  <a:srgbClr val="BCBDC0"/>
                </a:solidFill>
                <a:latin typeface="Arial Narrow" panose="020B0606020202030204" pitchFamily="34" charset="0"/>
              </a:rPr>
              <a:t>  </a:t>
            </a:r>
            <a:endParaRPr lang="en-US" altLang="en-US" sz="900" dirty="0">
              <a:solidFill>
                <a:srgbClr val="958D85"/>
              </a:solidFill>
              <a:latin typeface="Arial Narrow" panose="020B0606020202030204" pitchFamily="34" charset="0"/>
            </a:endParaRPr>
          </a:p>
        </p:txBody>
      </p:sp>
      <p:pic>
        <p:nvPicPr>
          <p:cNvPr id="2051" name="Picture 5">
            <a:extLst>
              <a:ext uri="{FF2B5EF4-FFF2-40B4-BE49-F238E27FC236}">
                <a16:creationId xmlns:a16="http://schemas.microsoft.com/office/drawing/2014/main" id="{CA6C1BC9-2E4F-4A29-B9C7-7DA08F4F6732}"/>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609600" y="6299200"/>
            <a:ext cx="1193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3191052"/>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 id="2147483760" r:id="rId17"/>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2.xml"/><Relationship Id="rId1" Type="http://schemas.openxmlformats.org/officeDocument/2006/relationships/tags" Target="../tags/tag4.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5.xml"/><Relationship Id="rId1" Type="http://schemas.openxmlformats.org/officeDocument/2006/relationships/tags" Target="../tags/tag6.xml"/></Relationships>
</file>

<file path=ppt/slides/_rels/slide1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slideLayout" Target="../slideLayouts/slideLayout22.xml"/><Relationship Id="rId1" Type="http://schemas.openxmlformats.org/officeDocument/2006/relationships/tags" Target="../tags/tag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3.xml"/><Relationship Id="rId1" Type="http://schemas.openxmlformats.org/officeDocument/2006/relationships/tags" Target="../tags/tag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16F3585-F07D-4440-9AF3-4237E674AA1E}"/>
              </a:ext>
            </a:extLst>
          </p:cNvPr>
          <p:cNvSpPr/>
          <p:nvPr/>
        </p:nvSpPr>
        <p:spPr>
          <a:xfrm>
            <a:off x="0" y="1"/>
            <a:ext cx="12192000" cy="6858000"/>
          </a:xfrm>
          <a:prstGeom prst="rect">
            <a:avLst/>
          </a:prstGeom>
          <a:solidFill>
            <a:srgbClr val="005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D71F5F51-E941-8C40-9192-FD83E46A1611}"/>
              </a:ext>
            </a:extLst>
          </p:cNvPr>
          <p:cNvSpPr/>
          <p:nvPr/>
        </p:nvSpPr>
        <p:spPr>
          <a:xfrm>
            <a:off x="-1" y="1860290"/>
            <a:ext cx="12192000" cy="4000577"/>
          </a:xfrm>
          <a:prstGeom prst="rect">
            <a:avLst/>
          </a:prstGeom>
          <a:solidFill>
            <a:srgbClr val="02B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1B4E7"/>
              </a:highlight>
            </a:endParaRPr>
          </a:p>
        </p:txBody>
      </p:sp>
      <p:pic>
        <p:nvPicPr>
          <p:cNvPr id="10" name="Picture 9">
            <a:extLst>
              <a:ext uri="{FF2B5EF4-FFF2-40B4-BE49-F238E27FC236}">
                <a16:creationId xmlns:a16="http://schemas.microsoft.com/office/drawing/2014/main" id="{96EE50F4-4526-3043-AE6C-43D5B666C4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24913" y="5860867"/>
            <a:ext cx="1883771" cy="716364"/>
          </a:xfrm>
          <a:prstGeom prst="rect">
            <a:avLst/>
          </a:prstGeom>
        </p:spPr>
      </p:pic>
      <p:sp>
        <p:nvSpPr>
          <p:cNvPr id="12" name="Text Placeholder 6">
            <a:extLst>
              <a:ext uri="{FF2B5EF4-FFF2-40B4-BE49-F238E27FC236}">
                <a16:creationId xmlns:a16="http://schemas.microsoft.com/office/drawing/2014/main" id="{F58B4202-5033-8847-9549-FD12033863D4}"/>
              </a:ext>
            </a:extLst>
          </p:cNvPr>
          <p:cNvSpPr txBox="1">
            <a:spLocks/>
          </p:cNvSpPr>
          <p:nvPr/>
        </p:nvSpPr>
        <p:spPr>
          <a:xfrm>
            <a:off x="101823" y="6960359"/>
            <a:ext cx="5329985" cy="987620"/>
          </a:xfrm>
          <a:prstGeom prst="rect">
            <a:avLst/>
          </a:prstGeom>
          <a:noFill/>
          <a:ln w="44450">
            <a:noFill/>
          </a:ln>
        </p:spPr>
        <p:txBody>
          <a:bodyPr vert="horz" lIns="91440" tIns="0" rIns="91440" bIns="0" rtlCol="0" anchor="t" anchorCtr="0"/>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r>
              <a:rPr lang="en-US" sz="3600" b="1" dirty="0">
                <a:solidFill>
                  <a:srgbClr val="DA1A5A"/>
                </a:solidFill>
              </a:rPr>
              <a:t>Title Page Option</a:t>
            </a:r>
            <a:endParaRPr lang="en-US" sz="3600" b="1" dirty="0">
              <a:solidFill>
                <a:srgbClr val="DA1A5A"/>
              </a:solidFill>
              <a:latin typeface="Arial" panose="020B0604020202020204" pitchFamily="34" charset="0"/>
              <a:ea typeface="Arial" charset="0"/>
              <a:cs typeface="Arial" panose="020B0604020202020204" pitchFamily="34" charset="0"/>
            </a:endParaRPr>
          </a:p>
        </p:txBody>
      </p:sp>
      <p:sp>
        <p:nvSpPr>
          <p:cNvPr id="13" name="Subtitle 14">
            <a:extLst>
              <a:ext uri="{FF2B5EF4-FFF2-40B4-BE49-F238E27FC236}">
                <a16:creationId xmlns:a16="http://schemas.microsoft.com/office/drawing/2014/main" id="{002C0903-D219-114B-950B-117984639F4E}"/>
              </a:ext>
            </a:extLst>
          </p:cNvPr>
          <p:cNvSpPr txBox="1">
            <a:spLocks/>
          </p:cNvSpPr>
          <p:nvPr/>
        </p:nvSpPr>
        <p:spPr>
          <a:xfrm>
            <a:off x="101822" y="4588900"/>
            <a:ext cx="12192000" cy="4656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dirty="0">
                <a:solidFill>
                  <a:srgbClr val="005DAA"/>
                </a:solidFill>
              </a:rPr>
              <a:t>2023-2024 Rotary Theme</a:t>
            </a:r>
          </a:p>
        </p:txBody>
      </p:sp>
      <p:pic>
        <p:nvPicPr>
          <p:cNvPr id="3" name="Picture 2" descr="Text&#10;&#10;Description automatically generated">
            <a:extLst>
              <a:ext uri="{FF2B5EF4-FFF2-40B4-BE49-F238E27FC236}">
                <a16:creationId xmlns:a16="http://schemas.microsoft.com/office/drawing/2014/main" id="{317261BA-B098-3BB9-7AE9-2F79ACFD13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6829" y="2203703"/>
            <a:ext cx="4724984" cy="1781701"/>
          </a:xfrm>
          <a:prstGeom prst="rect">
            <a:avLst/>
          </a:prstGeom>
        </p:spPr>
      </p:pic>
    </p:spTree>
    <p:custDataLst>
      <p:tags r:id="rId1"/>
    </p:custDataLst>
    <p:extLst>
      <p:ext uri="{BB962C8B-B14F-4D97-AF65-F5344CB8AC3E}">
        <p14:creationId xmlns:p14="http://schemas.microsoft.com/office/powerpoint/2010/main" val="3745417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B43BAD-55A3-40A7-99C7-8F868225370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0970690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824CD-1A46-46C6-8D30-64C8A2C30B9D}"/>
              </a:ext>
            </a:extLst>
          </p:cNvPr>
          <p:cNvSpPr>
            <a:spLocks noGrp="1"/>
          </p:cNvSpPr>
          <p:nvPr>
            <p:ph type="title"/>
          </p:nvPr>
        </p:nvSpPr>
        <p:spPr/>
        <p:txBody>
          <a:bodyPr/>
          <a:lstStyle/>
          <a:p>
            <a:r>
              <a:rPr lang="en-US" dirty="0"/>
              <a:t>Succession planning</a:t>
            </a:r>
          </a:p>
        </p:txBody>
      </p:sp>
      <p:sp>
        <p:nvSpPr>
          <p:cNvPr id="3" name="Slide Number Placeholder 2">
            <a:extLst>
              <a:ext uri="{FF2B5EF4-FFF2-40B4-BE49-F238E27FC236}">
                <a16:creationId xmlns:a16="http://schemas.microsoft.com/office/drawing/2014/main" id="{40E18329-155A-49B5-AE1C-B2FAD6BEEF5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B2EE8A94-AE89-409B-977E-A2B0634A8FB0}"/>
              </a:ext>
            </a:extLst>
          </p:cNvPr>
          <p:cNvSpPr txBox="1"/>
          <p:nvPr/>
        </p:nvSpPr>
        <p:spPr>
          <a:xfrm>
            <a:off x="598516" y="1687483"/>
            <a:ext cx="10474037"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Take a human inventory of members. What skills do they have or potentially could have?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Assess the Boards strengths and weaknesses. What do you need?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Assess the Opportunities and Threats: changing demographics, unstable location, funding 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What is the strategy and action plan to maintain or improve the board to be effective? </a:t>
            </a:r>
          </a:p>
        </p:txBody>
      </p:sp>
    </p:spTree>
    <p:extLst>
      <p:ext uri="{BB962C8B-B14F-4D97-AF65-F5344CB8AC3E}">
        <p14:creationId xmlns:p14="http://schemas.microsoft.com/office/powerpoint/2010/main" val="24657215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5F57C-C121-4421-8CC2-8FF97012340F}"/>
              </a:ext>
            </a:extLst>
          </p:cNvPr>
          <p:cNvSpPr>
            <a:spLocks noGrp="1"/>
          </p:cNvSpPr>
          <p:nvPr>
            <p:ph type="title"/>
          </p:nvPr>
        </p:nvSpPr>
        <p:spPr/>
        <p:txBody>
          <a:bodyPr/>
          <a:lstStyle/>
          <a:p>
            <a:r>
              <a:rPr lang="en-US" dirty="0"/>
              <a:t>Developing future leaders</a:t>
            </a:r>
          </a:p>
        </p:txBody>
      </p:sp>
      <p:sp>
        <p:nvSpPr>
          <p:cNvPr id="4" name="TextBox 3">
            <a:extLst>
              <a:ext uri="{FF2B5EF4-FFF2-40B4-BE49-F238E27FC236}">
                <a16:creationId xmlns:a16="http://schemas.microsoft.com/office/drawing/2014/main" id="{A979F794-921F-47EE-A084-EDB0742AE34D}"/>
              </a:ext>
            </a:extLst>
          </p:cNvPr>
          <p:cNvSpPr txBox="1"/>
          <p:nvPr/>
        </p:nvSpPr>
        <p:spPr>
          <a:xfrm>
            <a:off x="489758" y="1922428"/>
            <a:ext cx="11288684" cy="4029693"/>
          </a:xfrm>
          <a:prstGeom prst="rect">
            <a:avLst/>
          </a:prstGeom>
          <a:noFill/>
        </p:spPr>
        <p:txBody>
          <a:bodyPr wrap="square">
            <a:spAutoFit/>
          </a:bodyPr>
          <a:lstStyle/>
          <a:p>
            <a:pPr marL="0" marR="0" lvl="0" indent="0" algn="l" defTabSz="914400" rtl="0" eaLnBrk="1" fontAlgn="auto" latinLnBrk="0" hangingPunct="1">
              <a:lnSpc>
                <a:spcPts val="168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C3135"/>
                </a:solidFill>
                <a:effectLst/>
                <a:uLnTx/>
                <a:uFillTx/>
                <a:latin typeface="Open Sans" panose="020B0606030504020204" pitchFamily="34" charset="0"/>
                <a:ea typeface="Times New Roman" panose="02020603050405020304" pitchFamily="18" charset="0"/>
                <a:cs typeface="Times New Roman" panose="02020603050405020304" pitchFamily="18" charset="0"/>
              </a:rPr>
              <a:t>This is a process that happens over time. Identify potential leaders and help them through their leadership journey</a:t>
            </a:r>
          </a:p>
          <a:p>
            <a:pPr marL="0" marR="0" lvl="0" indent="0" algn="l" defTabSz="914400" rtl="0" eaLnBrk="1" fontAlgn="auto" latinLnBrk="0" hangingPunct="1">
              <a:lnSpc>
                <a:spcPts val="168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C3135"/>
              </a:solidFill>
              <a:effectLst/>
              <a:uLnTx/>
              <a:uFillTx/>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ts val="168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C3135"/>
                </a:solidFill>
                <a:effectLst/>
                <a:uLnTx/>
                <a:uFillTx/>
                <a:latin typeface="Open Sans" panose="020B0606030504020204" pitchFamily="34" charset="0"/>
                <a:ea typeface="Calibri" panose="020F0502020204030204" pitchFamily="34" charset="0"/>
                <a:cs typeface="Times New Roman" panose="02020603050405020304" pitchFamily="18" charset="0"/>
              </a:rPr>
              <a:t>Get members involved in a committee as soon as they join</a:t>
            </a:r>
          </a:p>
          <a:p>
            <a:pPr marL="342900" marR="0" lvl="0" indent="-342900" algn="l" defTabSz="914400" rtl="0" eaLnBrk="1" fontAlgn="auto" latinLnBrk="0" hangingPunct="1">
              <a:lnSpc>
                <a:spcPts val="168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C3135"/>
              </a:solidFill>
              <a:effectLst/>
              <a:uLnTx/>
              <a:uFillTx/>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ts val="168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C3135"/>
                </a:solidFill>
                <a:effectLst/>
                <a:uLnTx/>
                <a:uFillTx/>
                <a:latin typeface="Open Sans" panose="020B0606030504020204" pitchFamily="34" charset="0"/>
                <a:ea typeface="Calibri" panose="020F0502020204030204" pitchFamily="34" charset="0"/>
                <a:cs typeface="Times New Roman" panose="02020603050405020304" pitchFamily="18" charset="0"/>
              </a:rPr>
              <a:t>Raise their Rotary I. Q.:</a:t>
            </a:r>
            <a:r>
              <a:rPr kumimoji="0" lang="en-US" sz="2000" b="0" i="0" u="none" strike="noStrike" kern="1200" cap="none" spc="0" normalizeH="0" baseline="0" noProof="0" dirty="0">
                <a:ln>
                  <a:noFill/>
                </a:ln>
                <a:solidFill>
                  <a:srgbClr val="2C3135"/>
                </a:solidFill>
                <a:effectLst/>
                <a:uLnTx/>
                <a:uFillTx/>
                <a:latin typeface="Open Sans" panose="020B0606030504020204" pitchFamily="34" charset="0"/>
                <a:ea typeface="Times New Roman" panose="02020603050405020304" pitchFamily="18" charset="0"/>
                <a:cs typeface="Times New Roman" panose="02020603050405020304" pitchFamily="18" charset="0"/>
              </a:rPr>
              <a:t>  What is Rotary? How does Rotary International and the Club work? </a:t>
            </a:r>
          </a:p>
          <a:p>
            <a:pPr marL="342900" marR="0" lvl="0" indent="-342900" algn="l" defTabSz="914400" rtl="0" eaLnBrk="1" fontAlgn="auto" latinLnBrk="0" hangingPunct="1">
              <a:lnSpc>
                <a:spcPts val="168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C3135"/>
              </a:solidFill>
              <a:effectLst/>
              <a:uLnTx/>
              <a:uFillTx/>
              <a:latin typeface="Open Sans" panose="020B0606030504020204" pitchFamily="34" charset="0"/>
              <a:ea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ts val="168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C3135"/>
                </a:solidFill>
                <a:effectLst/>
                <a:uLnTx/>
                <a:uFillTx/>
                <a:latin typeface="Open Sans" panose="020B0606030504020204" pitchFamily="34" charset="0"/>
                <a:ea typeface="Times New Roman" panose="02020603050405020304" pitchFamily="18" charset="0"/>
                <a:cs typeface="Times New Roman" panose="02020603050405020304" pitchFamily="18" charset="0"/>
              </a:rPr>
              <a:t>Develop their communication skills: give vocational talks, do presentations and training</a:t>
            </a:r>
          </a:p>
          <a:p>
            <a:pPr marL="342900" marR="0" lvl="0" indent="-342900" algn="l" defTabSz="914400" rtl="0" eaLnBrk="1" fontAlgn="auto" latinLnBrk="0" hangingPunct="1">
              <a:lnSpc>
                <a:spcPts val="168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C3135"/>
              </a:solidFill>
              <a:effectLst/>
              <a:uLnTx/>
              <a:uFillTx/>
              <a:latin typeface="Open Sans" panose="020B0606030504020204" pitchFamily="34" charset="0"/>
              <a:ea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ts val="168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C3135"/>
                </a:solidFill>
                <a:effectLst/>
                <a:uLnTx/>
                <a:uFillTx/>
                <a:latin typeface="Open Sans" panose="020B0606030504020204" pitchFamily="34" charset="0"/>
                <a:ea typeface="Times New Roman" panose="02020603050405020304" pitchFamily="18" charset="0"/>
                <a:cs typeface="Times New Roman" panose="02020603050405020304" pitchFamily="18" charset="0"/>
              </a:rPr>
              <a:t>Vision:  Share Rotary’s and the Club’s vision. What are the long-term goals</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ts val="168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C3135"/>
              </a:solidFill>
              <a:effectLst/>
              <a:uLnTx/>
              <a:uFillTx/>
              <a:latin typeface="Open Sans" panose="020B0606030504020204" pitchFamily="34" charset="0"/>
              <a:ea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ts val="168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C3135"/>
                </a:solidFill>
                <a:effectLst/>
                <a:uLnTx/>
                <a:uFillTx/>
                <a:latin typeface="Open Sans" panose="020B0606030504020204" pitchFamily="34" charset="0"/>
                <a:ea typeface="Times New Roman" panose="02020603050405020304" pitchFamily="18" charset="0"/>
                <a:cs typeface="Times New Roman" panose="02020603050405020304" pitchFamily="18" charset="0"/>
              </a:rPr>
              <a:t>Build relationships: by collaboration on projects and committees</a:t>
            </a:r>
          </a:p>
          <a:p>
            <a:pPr marL="0" marR="0" lvl="0" indent="0" algn="l" defTabSz="914400" rtl="0" eaLnBrk="1" fontAlgn="auto" latinLnBrk="0" hangingPunct="1">
              <a:lnSpc>
                <a:spcPts val="168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ts val="168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C3135"/>
                </a:solidFill>
                <a:effectLst/>
                <a:uLnTx/>
                <a:uFillTx/>
                <a:latin typeface="Open Sans" panose="020B0606030504020204" pitchFamily="34" charset="0"/>
                <a:ea typeface="Times New Roman" panose="02020603050405020304" pitchFamily="18" charset="0"/>
                <a:cs typeface="Times New Roman" panose="02020603050405020304" pitchFamily="18" charset="0"/>
              </a:rPr>
              <a:t>Innovation: Ask for new ideas.  Adapt and be flexible</a:t>
            </a:r>
          </a:p>
          <a:p>
            <a:pPr marL="342900" marR="0" lvl="0" indent="-342900" algn="l" defTabSz="914400" rtl="0" eaLnBrk="1" fontAlgn="auto" latinLnBrk="0" hangingPunct="1">
              <a:lnSpc>
                <a:spcPts val="168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C3135"/>
              </a:solidFill>
              <a:effectLst/>
              <a:uLnTx/>
              <a:uFillTx/>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ts val="168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C3135"/>
                </a:solidFill>
                <a:effectLst/>
                <a:uLnTx/>
                <a:uFillTx/>
                <a:latin typeface="Open Sans" panose="020B0606030504020204" pitchFamily="34" charset="0"/>
                <a:ea typeface="Calibri" panose="020F0502020204030204" pitchFamily="34" charset="0"/>
                <a:cs typeface="Times New Roman" panose="02020603050405020304" pitchFamily="18" charset="0"/>
              </a:rPr>
              <a:t>Training and Education:  Leadership 101, Webinars, Spring Training Assembly, Rotary Learning Center</a:t>
            </a:r>
          </a:p>
          <a:p>
            <a:pPr marL="342900" marR="0" lvl="0" indent="-342900" algn="l" defTabSz="914400" rtl="0" eaLnBrk="1" fontAlgn="auto" latinLnBrk="0" hangingPunct="1">
              <a:lnSpc>
                <a:spcPts val="168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C3135"/>
                </a:solidFill>
                <a:effectLst/>
                <a:uLnTx/>
                <a:uFillTx/>
                <a:latin typeface="Open Sans" panose="020B0606030504020204" pitchFamily="34" charset="0"/>
                <a:ea typeface="Calibri" panose="020F0502020204030204" pitchFamily="34" charset="0"/>
                <a:cs typeface="Times New Roman" panose="02020603050405020304" pitchFamily="18" charset="0"/>
              </a:rPr>
              <a:t>Read the Rotary Magazine, subscribe to Rotary Newsletters</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395913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AF4A0-D432-45D4-D0AC-08E5B6AE2D3D}"/>
              </a:ext>
            </a:extLst>
          </p:cNvPr>
          <p:cNvSpPr>
            <a:spLocks noGrp="1"/>
          </p:cNvSpPr>
          <p:nvPr>
            <p:ph type="title"/>
          </p:nvPr>
        </p:nvSpPr>
        <p:spPr>
          <a:xfrm>
            <a:off x="342900" y="0"/>
            <a:ext cx="11506200" cy="1540042"/>
          </a:xfrm>
        </p:spPr>
        <p:txBody>
          <a:bodyPr/>
          <a:lstStyle/>
          <a:p>
            <a:r>
              <a:rPr lang="en-US" dirty="0"/>
              <a:t>Breakout session</a:t>
            </a:r>
          </a:p>
        </p:txBody>
      </p:sp>
      <p:sp>
        <p:nvSpPr>
          <p:cNvPr id="3" name="Slide Number Placeholder 2">
            <a:extLst>
              <a:ext uri="{FF2B5EF4-FFF2-40B4-BE49-F238E27FC236}">
                <a16:creationId xmlns:a16="http://schemas.microsoft.com/office/drawing/2014/main" id="{1B9FB024-D603-96B4-7840-F897BAF44E16}"/>
              </a:ext>
            </a:extLst>
          </p:cNvPr>
          <p:cNvSpPr>
            <a:spLocks noGrp="1"/>
          </p:cNvSpPr>
          <p:nvPr>
            <p:ph type="sldNum" sz="quarter" idx="12"/>
          </p:nvPr>
        </p:nvSpPr>
        <p:spPr/>
        <p:txBody>
          <a:bodyPr/>
          <a:lstStyle/>
          <a:p>
            <a:fld id="{97A94E25-127B-4C48-AF96-44BA7B823777}" type="slidenum">
              <a:rPr lang="en-US" smtClean="0"/>
              <a:pPr/>
              <a:t>13</a:t>
            </a:fld>
            <a:endParaRPr lang="en-US" dirty="0"/>
          </a:p>
        </p:txBody>
      </p:sp>
      <p:sp>
        <p:nvSpPr>
          <p:cNvPr id="5" name="TextBox 4">
            <a:extLst>
              <a:ext uri="{FF2B5EF4-FFF2-40B4-BE49-F238E27FC236}">
                <a16:creationId xmlns:a16="http://schemas.microsoft.com/office/drawing/2014/main" id="{76CFDC4B-A168-C6C4-8C8F-1E8D89B87155}"/>
              </a:ext>
            </a:extLst>
          </p:cNvPr>
          <p:cNvSpPr txBox="1"/>
          <p:nvPr/>
        </p:nvSpPr>
        <p:spPr>
          <a:xfrm>
            <a:off x="1050202" y="2209046"/>
            <a:ext cx="9786795" cy="3170099"/>
          </a:xfrm>
          <a:prstGeom prst="rect">
            <a:avLst/>
          </a:prstGeom>
          <a:noFill/>
        </p:spPr>
        <p:txBody>
          <a:bodyPr wrap="square" rtlCol="0">
            <a:spAutoFit/>
          </a:bodyPr>
          <a:lstStyle/>
          <a:p>
            <a:r>
              <a:rPr lang="en-US" sz="4000" dirty="0"/>
              <a:t>Discussion in your group:</a:t>
            </a:r>
          </a:p>
          <a:p>
            <a:endParaRPr lang="en-US" sz="4000" dirty="0"/>
          </a:p>
          <a:p>
            <a:r>
              <a:rPr lang="en-US" sz="4000" dirty="0"/>
              <a:t>Is your board effective and if not, what can you do to strengthen the club board and develop leaders?</a:t>
            </a:r>
          </a:p>
        </p:txBody>
      </p:sp>
    </p:spTree>
    <p:extLst>
      <p:ext uri="{BB962C8B-B14F-4D97-AF65-F5344CB8AC3E}">
        <p14:creationId xmlns:p14="http://schemas.microsoft.com/office/powerpoint/2010/main" val="13210105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2A53F-8583-C2F9-B665-F7E113902011}"/>
              </a:ext>
            </a:extLst>
          </p:cNvPr>
          <p:cNvSpPr>
            <a:spLocks noGrp="1"/>
          </p:cNvSpPr>
          <p:nvPr>
            <p:ph type="title"/>
          </p:nvPr>
        </p:nvSpPr>
        <p:spPr/>
        <p:txBody>
          <a:bodyPr/>
          <a:lstStyle/>
          <a:p>
            <a:r>
              <a:rPr lang="en-US" dirty="0"/>
              <a:t>Checklist </a:t>
            </a:r>
          </a:p>
        </p:txBody>
      </p:sp>
      <p:sp>
        <p:nvSpPr>
          <p:cNvPr id="3" name="Content Placeholder 2">
            <a:extLst>
              <a:ext uri="{FF2B5EF4-FFF2-40B4-BE49-F238E27FC236}">
                <a16:creationId xmlns:a16="http://schemas.microsoft.com/office/drawing/2014/main" id="{AC568986-EB55-D00D-82A3-F1F09B22780D}"/>
              </a:ext>
            </a:extLst>
          </p:cNvPr>
          <p:cNvSpPr>
            <a:spLocks noGrp="1"/>
          </p:cNvSpPr>
          <p:nvPr>
            <p:ph idx="1"/>
          </p:nvPr>
        </p:nvSpPr>
        <p:spPr/>
        <p:txBody>
          <a:bodyPr/>
          <a:lstStyle/>
          <a:p>
            <a:r>
              <a:rPr lang="en-US" dirty="0"/>
              <a:t>Club Constitution</a:t>
            </a:r>
          </a:p>
          <a:p>
            <a:r>
              <a:rPr lang="en-US" dirty="0"/>
              <a:t>Club By-Laws</a:t>
            </a:r>
          </a:p>
          <a:p>
            <a:r>
              <a:rPr lang="en-US" dirty="0"/>
              <a:t>Roles &amp; Responsibilities (Rotary Learning Center)</a:t>
            </a:r>
          </a:p>
          <a:p>
            <a:r>
              <a:rPr lang="en-US" dirty="0"/>
              <a:t>Budget</a:t>
            </a:r>
          </a:p>
          <a:p>
            <a:r>
              <a:rPr lang="en-US" dirty="0"/>
              <a:t>Calendar</a:t>
            </a:r>
          </a:p>
          <a:p>
            <a:r>
              <a:rPr lang="en-US" dirty="0"/>
              <a:t>Communication plan</a:t>
            </a:r>
          </a:p>
          <a:p>
            <a:endParaRPr lang="en-US" dirty="0"/>
          </a:p>
        </p:txBody>
      </p:sp>
      <p:sp>
        <p:nvSpPr>
          <p:cNvPr id="4" name="Slide Number Placeholder 3">
            <a:extLst>
              <a:ext uri="{FF2B5EF4-FFF2-40B4-BE49-F238E27FC236}">
                <a16:creationId xmlns:a16="http://schemas.microsoft.com/office/drawing/2014/main" id="{236047BE-6DE8-2BC2-ED1D-886A63497124}"/>
              </a:ext>
            </a:extLst>
          </p:cNvPr>
          <p:cNvSpPr>
            <a:spLocks noGrp="1"/>
          </p:cNvSpPr>
          <p:nvPr>
            <p:ph type="sldNum" sz="quarter" idx="12"/>
          </p:nvPr>
        </p:nvSpPr>
        <p:spPr/>
        <p:txBody>
          <a:bodyPr/>
          <a:lstStyle/>
          <a:p>
            <a:fld id="{97A94E25-127B-4C48-AF96-44BA7B823777}" type="slidenum">
              <a:rPr lang="en-US" smtClean="0"/>
              <a:pPr/>
              <a:t>14</a:t>
            </a:fld>
            <a:endParaRPr lang="en-US" dirty="0"/>
          </a:p>
        </p:txBody>
      </p:sp>
    </p:spTree>
    <p:extLst>
      <p:ext uri="{BB962C8B-B14F-4D97-AF65-F5344CB8AC3E}">
        <p14:creationId xmlns:p14="http://schemas.microsoft.com/office/powerpoint/2010/main" val="14830082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9614D-9CFC-CF5D-D24C-8223CB5BD1C4}"/>
              </a:ext>
            </a:extLst>
          </p:cNvPr>
          <p:cNvSpPr>
            <a:spLocks noGrp="1"/>
          </p:cNvSpPr>
          <p:nvPr>
            <p:ph type="title"/>
          </p:nvPr>
        </p:nvSpPr>
        <p:spPr/>
        <p:txBody>
          <a:bodyPr/>
          <a:lstStyle/>
          <a:p>
            <a:r>
              <a:rPr lang="en-US"/>
              <a:t>Rotary Learning Center </a:t>
            </a:r>
            <a:br>
              <a:rPr lang="en-US"/>
            </a:br>
            <a:endParaRPr lang="en-US" dirty="0"/>
          </a:p>
        </p:txBody>
      </p:sp>
      <p:sp>
        <p:nvSpPr>
          <p:cNvPr id="4" name="Slide Number Placeholder 3">
            <a:extLst>
              <a:ext uri="{FF2B5EF4-FFF2-40B4-BE49-F238E27FC236}">
                <a16:creationId xmlns:a16="http://schemas.microsoft.com/office/drawing/2014/main" id="{44D09564-F8BA-C8E7-AD6E-7F02BD55A54B}"/>
              </a:ext>
            </a:extLst>
          </p:cNvPr>
          <p:cNvSpPr>
            <a:spLocks noGrp="1"/>
          </p:cNvSpPr>
          <p:nvPr>
            <p:ph type="sldNum" sz="quarter" idx="12"/>
          </p:nvPr>
        </p:nvSpPr>
        <p:spPr/>
        <p:txBody>
          <a:bodyPr/>
          <a:lstStyle/>
          <a:p>
            <a:fld id="{97A94E25-127B-4C48-AF96-44BA7B823777}" type="slidenum">
              <a:rPr lang="en-US" smtClean="0"/>
              <a:pPr/>
              <a:t>15</a:t>
            </a:fld>
            <a:endParaRPr lang="en-US" dirty="0"/>
          </a:p>
        </p:txBody>
      </p:sp>
      <p:pic>
        <p:nvPicPr>
          <p:cNvPr id="7" name="Picture 6">
            <a:extLst>
              <a:ext uri="{FF2B5EF4-FFF2-40B4-BE49-F238E27FC236}">
                <a16:creationId xmlns:a16="http://schemas.microsoft.com/office/drawing/2014/main" id="{901D7899-C93D-5204-16B1-0A5AE1AEED3B}"/>
              </a:ext>
            </a:extLst>
          </p:cNvPr>
          <p:cNvPicPr>
            <a:picLocks noChangeAspect="1"/>
          </p:cNvPicPr>
          <p:nvPr/>
        </p:nvPicPr>
        <p:blipFill>
          <a:blip r:embed="rId2"/>
          <a:stretch>
            <a:fillRect/>
          </a:stretch>
        </p:blipFill>
        <p:spPr>
          <a:xfrm>
            <a:off x="101661" y="1149883"/>
            <a:ext cx="6668078" cy="3947502"/>
          </a:xfrm>
          <a:prstGeom prst="rect">
            <a:avLst/>
          </a:prstGeom>
        </p:spPr>
      </p:pic>
      <p:pic>
        <p:nvPicPr>
          <p:cNvPr id="5" name="Content Placeholder 4">
            <a:extLst>
              <a:ext uri="{FF2B5EF4-FFF2-40B4-BE49-F238E27FC236}">
                <a16:creationId xmlns:a16="http://schemas.microsoft.com/office/drawing/2014/main" id="{85C83F71-12E8-B3C6-D5DB-2880C5B21F3A}"/>
              </a:ext>
            </a:extLst>
          </p:cNvPr>
          <p:cNvPicPr>
            <a:picLocks noGrp="1" noChangeAspect="1"/>
          </p:cNvPicPr>
          <p:nvPr>
            <p:ph idx="1"/>
          </p:nvPr>
        </p:nvPicPr>
        <p:blipFill>
          <a:blip r:embed="rId3"/>
          <a:stretch>
            <a:fillRect/>
          </a:stretch>
        </p:blipFill>
        <p:spPr>
          <a:xfrm>
            <a:off x="5312895" y="2689925"/>
            <a:ext cx="6777444" cy="4035425"/>
          </a:xfrm>
          <a:prstGeom prst="rect">
            <a:avLst/>
          </a:prstGeom>
        </p:spPr>
      </p:pic>
    </p:spTree>
    <p:extLst>
      <p:ext uri="{BB962C8B-B14F-4D97-AF65-F5344CB8AC3E}">
        <p14:creationId xmlns:p14="http://schemas.microsoft.com/office/powerpoint/2010/main" val="37131005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713109" y="225450"/>
            <a:ext cx="8763917" cy="874849"/>
          </a:xfrm>
          <a:prstGeom prst="rect">
            <a:avLst/>
          </a:prstGeom>
        </p:spPr>
        <p:txBody>
          <a:bodyPr vert="horz" lIns="91440" tIns="45720" rIns="91440" bIns="45720" rtlCol="0" anchor="t">
            <a:normAutofit/>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r>
              <a:rPr lang="en-US" sz="3600" spc="0" dirty="0">
                <a:solidFill>
                  <a:prstClr val="white"/>
                </a:solidFill>
              </a:rPr>
              <a:t>RESOURCES</a:t>
            </a:r>
          </a:p>
        </p:txBody>
      </p:sp>
      <p:sp>
        <p:nvSpPr>
          <p:cNvPr id="7" name="TextBox 6"/>
          <p:cNvSpPr txBox="1"/>
          <p:nvPr/>
        </p:nvSpPr>
        <p:spPr>
          <a:xfrm>
            <a:off x="1952625" y="1585913"/>
            <a:ext cx="8129588" cy="4154984"/>
          </a:xfrm>
          <a:prstGeom prst="rect">
            <a:avLst/>
          </a:prstGeom>
          <a:noFill/>
        </p:spPr>
        <p:txBody>
          <a:bodyPr wrap="square" rtlCol="0">
            <a:spAutoFit/>
          </a:bodyPr>
          <a:lstStyle/>
          <a:p>
            <a:pPr defTabSz="457200"/>
            <a:r>
              <a:rPr lang="en-US" sz="2400" dirty="0">
                <a:solidFill>
                  <a:prstClr val="black">
                    <a:lumMod val="65000"/>
                    <a:lumOff val="35000"/>
                  </a:prstClr>
                </a:solidFill>
                <a:latin typeface="Georgia" panose="02040502050405020303" pitchFamily="18" charset="0"/>
              </a:rPr>
              <a:t>Sign in to My Rotary to find resources that can help us make our club more vibrant:</a:t>
            </a:r>
          </a:p>
          <a:p>
            <a:pPr defTabSz="457200"/>
            <a:endParaRPr lang="en-US" sz="2400" dirty="0">
              <a:solidFill>
                <a:prstClr val="black">
                  <a:lumMod val="65000"/>
                  <a:lumOff val="35000"/>
                </a:prstClr>
              </a:solidFill>
              <a:latin typeface="Georgia" panose="02040502050405020303" pitchFamily="18" charset="0"/>
            </a:endParaRPr>
          </a:p>
          <a:p>
            <a:pPr marL="285750" indent="-285750" defTabSz="457200">
              <a:buFont typeface="Arial" panose="020B0604020202020204" pitchFamily="34" charset="0"/>
              <a:buChar char="•"/>
            </a:pPr>
            <a:r>
              <a:rPr lang="en-US" sz="2400" dirty="0">
                <a:solidFill>
                  <a:prstClr val="black">
                    <a:lumMod val="65000"/>
                    <a:lumOff val="35000"/>
                  </a:prstClr>
                </a:solidFill>
                <a:latin typeface="Georgia" panose="02040502050405020303" pitchFamily="18" charset="0"/>
              </a:rPr>
              <a:t>Rotary Club Health Check</a:t>
            </a:r>
          </a:p>
          <a:p>
            <a:pPr marL="285750" indent="-285750" defTabSz="457200">
              <a:buFont typeface="Arial" panose="020B0604020202020204" pitchFamily="34" charset="0"/>
              <a:buChar char="•"/>
            </a:pPr>
            <a:r>
              <a:rPr lang="en-US" sz="2400" dirty="0">
                <a:solidFill>
                  <a:prstClr val="black">
                    <a:lumMod val="65000"/>
                    <a:lumOff val="35000"/>
                  </a:prstClr>
                </a:solidFill>
                <a:latin typeface="Georgia" panose="02040502050405020303" pitchFamily="18" charset="0"/>
              </a:rPr>
              <a:t>Strategic Planning Guide</a:t>
            </a:r>
          </a:p>
          <a:p>
            <a:pPr marL="285750" indent="-285750" defTabSz="457200">
              <a:buFont typeface="Arial" panose="020B0604020202020204" pitchFamily="34" charset="0"/>
              <a:buChar char="•"/>
            </a:pPr>
            <a:r>
              <a:rPr lang="en-US" sz="2400" dirty="0">
                <a:solidFill>
                  <a:prstClr val="black">
                    <a:lumMod val="65000"/>
                    <a:lumOff val="35000"/>
                  </a:prstClr>
                </a:solidFill>
                <a:latin typeface="Georgia" panose="02040502050405020303" pitchFamily="18" charset="0"/>
              </a:rPr>
              <a:t>Rotary Club Central</a:t>
            </a:r>
          </a:p>
          <a:p>
            <a:pPr marL="285750" indent="-285750" defTabSz="457200">
              <a:buFont typeface="Arial" panose="020B0604020202020204" pitchFamily="34" charset="0"/>
              <a:buChar char="•"/>
            </a:pPr>
            <a:r>
              <a:rPr lang="en-US" sz="2400" dirty="0">
                <a:solidFill>
                  <a:prstClr val="black">
                    <a:lumMod val="65000"/>
                    <a:lumOff val="35000"/>
                  </a:prstClr>
                </a:solidFill>
                <a:latin typeface="Georgia" panose="02040502050405020303" pitchFamily="18" charset="0"/>
              </a:rPr>
              <a:t>Member Satisfaction Survey</a:t>
            </a:r>
          </a:p>
          <a:p>
            <a:pPr marL="285750" indent="-285750" defTabSz="457200">
              <a:buFont typeface="Arial" panose="020B0604020202020204" pitchFamily="34" charset="0"/>
              <a:buChar char="•"/>
            </a:pPr>
            <a:r>
              <a:rPr lang="en-US" sz="2400" dirty="0">
                <a:solidFill>
                  <a:prstClr val="black">
                    <a:lumMod val="65000"/>
                    <a:lumOff val="35000"/>
                  </a:prstClr>
                </a:solidFill>
                <a:latin typeface="Georgia" panose="02040502050405020303" pitchFamily="18" charset="0"/>
              </a:rPr>
              <a:t>Online membership courses in the Learning Center</a:t>
            </a:r>
          </a:p>
          <a:p>
            <a:pPr marL="285750" indent="-285750" defTabSz="457200">
              <a:buFont typeface="Arial" panose="020B0604020202020204" pitchFamily="34" charset="0"/>
              <a:buChar char="•"/>
            </a:pPr>
            <a:r>
              <a:rPr lang="en-US" sz="2400" dirty="0">
                <a:solidFill>
                  <a:prstClr val="black">
                    <a:lumMod val="65000"/>
                    <a:lumOff val="35000"/>
                  </a:prstClr>
                </a:solidFill>
                <a:latin typeface="Georgia" panose="02040502050405020303" pitchFamily="18" charset="0"/>
              </a:rPr>
              <a:t>The Brand Center</a:t>
            </a:r>
          </a:p>
          <a:p>
            <a:pPr marL="285750" indent="-285750" defTabSz="457200">
              <a:buFont typeface="Arial" panose="020B0604020202020204" pitchFamily="34" charset="0"/>
              <a:buChar char="•"/>
            </a:pPr>
            <a:r>
              <a:rPr lang="en-US" sz="2400" dirty="0">
                <a:solidFill>
                  <a:prstClr val="black">
                    <a:lumMod val="65000"/>
                    <a:lumOff val="35000"/>
                  </a:prstClr>
                </a:solidFill>
                <a:latin typeface="Georgia" panose="02040502050405020303" pitchFamily="18" charset="0"/>
              </a:rPr>
              <a:t>Introducing New Members to Rotary</a:t>
            </a:r>
          </a:p>
          <a:p>
            <a:pPr marL="285750" indent="-285750" defTabSz="457200">
              <a:buFont typeface="Arial" panose="020B0604020202020204" pitchFamily="34" charset="0"/>
              <a:buChar char="•"/>
            </a:pPr>
            <a:r>
              <a:rPr lang="en-US" sz="2400" dirty="0">
                <a:solidFill>
                  <a:prstClr val="black">
                    <a:lumMod val="65000"/>
                    <a:lumOff val="35000"/>
                  </a:prstClr>
                </a:solidFill>
                <a:latin typeface="Georgia" panose="02040502050405020303" pitchFamily="18" charset="0"/>
              </a:rPr>
              <a:t>Leadership in Action: Your Guide to Starting a Program</a:t>
            </a:r>
          </a:p>
        </p:txBody>
      </p:sp>
    </p:spTree>
    <p:custDataLst>
      <p:tags r:id="rId1"/>
    </p:custDataLst>
    <p:extLst>
      <p:ext uri="{BB962C8B-B14F-4D97-AF65-F5344CB8AC3E}">
        <p14:creationId xmlns:p14="http://schemas.microsoft.com/office/powerpoint/2010/main" val="5363633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506C09D-5036-5F43-9FD8-2BC00CA17F62}"/>
              </a:ext>
            </a:extLst>
          </p:cNvPr>
          <p:cNvSpPr/>
          <p:nvPr/>
        </p:nvSpPr>
        <p:spPr>
          <a:xfrm>
            <a:off x="0" y="0"/>
            <a:ext cx="12192000" cy="6858000"/>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CD5CFE7D-AB3F-A445-86A0-CA0092445563}"/>
              </a:ext>
            </a:extLst>
          </p:cNvPr>
          <p:cNvPicPr>
            <a:picLocks noChangeAspect="1"/>
          </p:cNvPicPr>
          <p:nvPr/>
        </p:nvPicPr>
        <p:blipFill>
          <a:blip r:embed="rId3"/>
          <a:stretch>
            <a:fillRect/>
          </a:stretch>
        </p:blipFill>
        <p:spPr>
          <a:xfrm>
            <a:off x="3188332" y="1396993"/>
            <a:ext cx="5627077" cy="4735514"/>
          </a:xfrm>
          <a:prstGeom prst="rect">
            <a:avLst/>
          </a:prstGeom>
        </p:spPr>
      </p:pic>
      <p:sp>
        <p:nvSpPr>
          <p:cNvPr id="3" name="TextBox 2">
            <a:extLst>
              <a:ext uri="{FF2B5EF4-FFF2-40B4-BE49-F238E27FC236}">
                <a16:creationId xmlns:a16="http://schemas.microsoft.com/office/drawing/2014/main" id="{DFA526B4-D541-A844-BBDB-11AFBEC298ED}"/>
              </a:ext>
            </a:extLst>
          </p:cNvPr>
          <p:cNvSpPr txBox="1"/>
          <p:nvPr/>
        </p:nvSpPr>
        <p:spPr>
          <a:xfrm>
            <a:off x="3188332" y="1396994"/>
            <a:ext cx="5627077" cy="3722598"/>
          </a:xfrm>
          <a:prstGeom prst="rect">
            <a:avLst/>
          </a:prstGeom>
          <a:noFill/>
        </p:spPr>
        <p:txBody>
          <a:bodyPr wrap="square" rtlCol="0" anchor="ctr">
            <a:noAutofit/>
          </a:bodyPr>
          <a:lstStyle/>
          <a:p>
            <a:pPr algn="ctr"/>
            <a:r>
              <a:rPr lang="en-US" sz="6600" b="1" dirty="0">
                <a:solidFill>
                  <a:schemeClr val="bg1"/>
                </a:solidFill>
                <a:latin typeface="Arial" panose="020B0604020202020204" pitchFamily="34" charset="0"/>
                <a:ea typeface="Arial" charset="0"/>
                <a:cs typeface="Arial" panose="020B0604020202020204" pitchFamily="34" charset="0"/>
              </a:rPr>
              <a:t>QUESTIONS</a:t>
            </a:r>
          </a:p>
        </p:txBody>
      </p:sp>
    </p:spTree>
    <p:custDataLst>
      <p:tags r:id="rId1"/>
    </p:custDataLst>
    <p:extLst>
      <p:ext uri="{BB962C8B-B14F-4D97-AF65-F5344CB8AC3E}">
        <p14:creationId xmlns:p14="http://schemas.microsoft.com/office/powerpoint/2010/main" val="20339861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A6C75375-C8EB-4734-93C9-E33AFCA93406}"/>
              </a:ext>
            </a:extLst>
          </p:cNvPr>
          <p:cNvSpPr>
            <a:spLocks noGrp="1"/>
          </p:cNvSpPr>
          <p:nvPr>
            <p:ph type="body" sz="quarter" idx="12"/>
          </p:nvPr>
        </p:nvSpPr>
        <p:spPr>
          <a:xfrm>
            <a:off x="6255109" y="480694"/>
            <a:ext cx="5537200" cy="6059315"/>
          </a:xfrm>
        </p:spPr>
        <p:txBody>
          <a:bodyPr>
            <a:normAutofit/>
          </a:bodyPr>
          <a:lstStyle/>
          <a:p>
            <a:pPr lvl="1"/>
            <a:r>
              <a:rPr lang="en-US" dirty="0"/>
              <a:t>Classification : Dental Surgery</a:t>
            </a:r>
          </a:p>
          <a:p>
            <a:pPr lvl="1"/>
            <a:r>
              <a:rPr lang="en-US" b="0" i="0" dirty="0">
                <a:solidFill>
                  <a:srgbClr val="000000"/>
                </a:solidFill>
                <a:effectLst/>
                <a:latin typeface="Open Sans" panose="020B0606030504020204" pitchFamily="34" charset="0"/>
              </a:rPr>
              <a:t>Gordon says he looks forward to working with members to build new Rotary clubs and groups. “My vision is that Rotary should exist everywhere in a style to suit everyone who has the desire to be part of us and to help us do good in the world,” he says.</a:t>
            </a:r>
          </a:p>
          <a:p>
            <a:pPr lvl="1"/>
            <a:r>
              <a:rPr lang="en-US" b="0" i="0" dirty="0">
                <a:solidFill>
                  <a:srgbClr val="000000"/>
                </a:solidFill>
                <a:effectLst/>
                <a:latin typeface="Open Sans" panose="020B0606030504020204" pitchFamily="34" charset="0"/>
              </a:rPr>
              <a:t>Gordon describes The Rotary Foundation as “the fuel that provides the energy to do Rotary service.”</a:t>
            </a:r>
          </a:p>
          <a:p>
            <a:pPr lvl="1"/>
            <a:r>
              <a:rPr lang="en-US" dirty="0">
                <a:solidFill>
                  <a:srgbClr val="000000"/>
                </a:solidFill>
                <a:latin typeface="Open Sans" panose="020B0606030504020204" pitchFamily="34" charset="0"/>
              </a:rPr>
              <a:t>Presidential Initiatives:</a:t>
            </a:r>
          </a:p>
          <a:p>
            <a:pPr lvl="2"/>
            <a:r>
              <a:rPr lang="en-US" b="1" i="0" dirty="0">
                <a:solidFill>
                  <a:srgbClr val="000000"/>
                </a:solidFill>
                <a:effectLst/>
                <a:latin typeface="Open Sans" panose="020B0606030504020204" pitchFamily="34" charset="0"/>
              </a:rPr>
              <a:t>Prioritizing Mental Health</a:t>
            </a:r>
          </a:p>
          <a:p>
            <a:pPr lvl="2"/>
            <a:r>
              <a:rPr lang="en-US" b="1" i="0" dirty="0">
                <a:solidFill>
                  <a:srgbClr val="000000"/>
                </a:solidFill>
                <a:effectLst/>
                <a:latin typeface="Open Sans" panose="020B0606030504020204" pitchFamily="34" charset="0"/>
              </a:rPr>
              <a:t>Building Peace Through Virtual Exchanges</a:t>
            </a:r>
          </a:p>
          <a:p>
            <a:pPr lvl="2"/>
            <a:r>
              <a:rPr lang="en-US" b="1" i="0" dirty="0">
                <a:solidFill>
                  <a:srgbClr val="000000"/>
                </a:solidFill>
                <a:effectLst/>
                <a:latin typeface="Open Sans" panose="020B0606030504020204" pitchFamily="34" charset="0"/>
              </a:rPr>
              <a:t>Empowering Girls</a:t>
            </a:r>
          </a:p>
          <a:p>
            <a:pPr lvl="2"/>
            <a:endParaRPr lang="en-US" dirty="0">
              <a:solidFill>
                <a:srgbClr val="000000"/>
              </a:solidFill>
              <a:latin typeface="Open Sans" panose="020B0606030504020204" pitchFamily="34" charset="0"/>
            </a:endParaRPr>
          </a:p>
          <a:p>
            <a:pPr lvl="2"/>
            <a:endParaRPr lang="en-US" dirty="0">
              <a:solidFill>
                <a:srgbClr val="000000"/>
              </a:solidFill>
              <a:latin typeface="Open Sans" panose="020B0606030504020204" pitchFamily="34" charset="0"/>
            </a:endParaRPr>
          </a:p>
          <a:p>
            <a:pPr lvl="1"/>
            <a:endParaRPr lang="en-US" b="0" i="0" dirty="0">
              <a:solidFill>
                <a:srgbClr val="000000"/>
              </a:solidFill>
              <a:effectLst/>
              <a:latin typeface="Open Sans" panose="020B0606030504020204" pitchFamily="34" charset="0"/>
            </a:endParaRPr>
          </a:p>
          <a:p>
            <a:pPr lvl="1"/>
            <a:endParaRPr lang="en-US" dirty="0"/>
          </a:p>
          <a:p>
            <a:pPr lvl="1"/>
            <a:endParaRPr lang="en-US" dirty="0"/>
          </a:p>
        </p:txBody>
      </p:sp>
      <p:sp>
        <p:nvSpPr>
          <p:cNvPr id="13" name="Text Placeholder 12">
            <a:extLst>
              <a:ext uri="{FF2B5EF4-FFF2-40B4-BE49-F238E27FC236}">
                <a16:creationId xmlns:a16="http://schemas.microsoft.com/office/drawing/2014/main" id="{FD8BDA7B-C6EA-427E-97F1-6FA2E11670E3}"/>
              </a:ext>
            </a:extLst>
          </p:cNvPr>
          <p:cNvSpPr>
            <a:spLocks noGrp="1"/>
          </p:cNvSpPr>
          <p:nvPr>
            <p:ph type="body" sz="quarter" idx="14"/>
          </p:nvPr>
        </p:nvSpPr>
        <p:spPr>
          <a:xfrm>
            <a:off x="318220" y="1083664"/>
            <a:ext cx="5777780" cy="1135062"/>
          </a:xfrm>
        </p:spPr>
        <p:txBody>
          <a:bodyPr/>
          <a:lstStyle/>
          <a:p>
            <a:r>
              <a:rPr lang="en-US" sz="2400" dirty="0"/>
              <a:t>2023-2024 RI President </a:t>
            </a:r>
          </a:p>
          <a:p>
            <a:r>
              <a:rPr lang="en-US" sz="2400" dirty="0"/>
              <a:t>Gordon McInally</a:t>
            </a:r>
          </a:p>
          <a:p>
            <a:r>
              <a:rPr lang="en-US" sz="2400" dirty="0"/>
              <a:t>RC of South Queensferry, Scotland</a:t>
            </a:r>
            <a:endParaRPr lang="en-US" dirty="0"/>
          </a:p>
        </p:txBody>
      </p:sp>
      <p:sp>
        <p:nvSpPr>
          <p:cNvPr id="23" name="Content Placeholder 22">
            <a:extLst>
              <a:ext uri="{FF2B5EF4-FFF2-40B4-BE49-F238E27FC236}">
                <a16:creationId xmlns:a16="http://schemas.microsoft.com/office/drawing/2014/main" id="{5E897E4C-1BAC-400D-90F7-356FC65D6391}"/>
              </a:ext>
            </a:extLst>
          </p:cNvPr>
          <p:cNvSpPr>
            <a:spLocks noGrp="1"/>
          </p:cNvSpPr>
          <p:nvPr>
            <p:ph type="subTitle" idx="1"/>
          </p:nvPr>
        </p:nvSpPr>
        <p:spPr>
          <a:xfrm>
            <a:off x="630767" y="5498182"/>
            <a:ext cx="5465233" cy="1975764"/>
          </a:xfrm>
        </p:spPr>
        <p:txBody>
          <a:bodyPr/>
          <a:lstStyle/>
          <a:p>
            <a:r>
              <a:rPr lang="en-US" dirty="0"/>
              <a:t> </a:t>
            </a:r>
          </a:p>
        </p:txBody>
      </p:sp>
      <p:sp>
        <p:nvSpPr>
          <p:cNvPr id="8" name="Slide Number Placeholder 7">
            <a:extLst>
              <a:ext uri="{FF2B5EF4-FFF2-40B4-BE49-F238E27FC236}">
                <a16:creationId xmlns:a16="http://schemas.microsoft.com/office/drawing/2014/main" id="{2329F6AB-B132-4AF4-B061-8437F837C270}"/>
              </a:ext>
            </a:extLst>
          </p:cNvPr>
          <p:cNvSpPr>
            <a:spLocks noGrp="1"/>
          </p:cNvSpPr>
          <p:nvPr>
            <p:ph type="sldNum" sz="quarter" idx="15"/>
          </p:nvPr>
        </p:nvSpPr>
        <p:spPr/>
        <p:txBody>
          <a:bodyPr/>
          <a:lstStyle/>
          <a:p>
            <a:fld id="{97A94E25-127B-4C48-AF96-44BA7B823777}" type="slidenum">
              <a:rPr lang="en-US" smtClean="0"/>
              <a:pPr/>
              <a:t>2</a:t>
            </a:fld>
            <a:endParaRPr lang="en-US" dirty="0"/>
          </a:p>
        </p:txBody>
      </p:sp>
      <p:pic>
        <p:nvPicPr>
          <p:cNvPr id="2" name="Picture 1">
            <a:extLst>
              <a:ext uri="{FF2B5EF4-FFF2-40B4-BE49-F238E27FC236}">
                <a16:creationId xmlns:a16="http://schemas.microsoft.com/office/drawing/2014/main" id="{1F045A58-1646-ADFB-E3B5-EBAA3AB5A915}"/>
              </a:ext>
            </a:extLst>
          </p:cNvPr>
          <p:cNvPicPr>
            <a:picLocks noChangeAspect="1"/>
          </p:cNvPicPr>
          <p:nvPr/>
        </p:nvPicPr>
        <p:blipFill>
          <a:blip r:embed="rId3"/>
          <a:stretch>
            <a:fillRect/>
          </a:stretch>
        </p:blipFill>
        <p:spPr>
          <a:xfrm>
            <a:off x="1722767" y="2710960"/>
            <a:ext cx="2667000" cy="3829050"/>
          </a:xfrm>
          <a:prstGeom prst="rect">
            <a:avLst/>
          </a:prstGeom>
        </p:spPr>
      </p:pic>
    </p:spTree>
    <p:custDataLst>
      <p:tags r:id="rId1"/>
    </p:custDataLst>
    <p:extLst>
      <p:ext uri="{BB962C8B-B14F-4D97-AF65-F5344CB8AC3E}">
        <p14:creationId xmlns:p14="http://schemas.microsoft.com/office/powerpoint/2010/main" val="851843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BD61DC9-BD00-0CE1-988F-5FDE9CE30FD7}"/>
              </a:ext>
            </a:extLst>
          </p:cNvPr>
          <p:cNvSpPr>
            <a:spLocks noGrp="1"/>
          </p:cNvSpPr>
          <p:nvPr>
            <p:ph type="title"/>
          </p:nvPr>
        </p:nvSpPr>
        <p:spPr/>
        <p:txBody>
          <a:bodyPr/>
          <a:lstStyle/>
          <a:p>
            <a:r>
              <a:rPr lang="en-US" dirty="0"/>
              <a:t>Agenda</a:t>
            </a:r>
          </a:p>
        </p:txBody>
      </p:sp>
      <p:sp>
        <p:nvSpPr>
          <p:cNvPr id="7" name="Content Placeholder 6">
            <a:extLst>
              <a:ext uri="{FF2B5EF4-FFF2-40B4-BE49-F238E27FC236}">
                <a16:creationId xmlns:a16="http://schemas.microsoft.com/office/drawing/2014/main" id="{D4EB2CAD-2E38-899C-84CC-9EFD8B3B473F}"/>
              </a:ext>
            </a:extLst>
          </p:cNvPr>
          <p:cNvSpPr>
            <a:spLocks noGrp="1"/>
          </p:cNvSpPr>
          <p:nvPr>
            <p:ph idx="1"/>
          </p:nvPr>
        </p:nvSpPr>
        <p:spPr>
          <a:xfrm>
            <a:off x="342900" y="1830229"/>
            <a:ext cx="11506199" cy="4670159"/>
          </a:xfrm>
        </p:spPr>
        <p:txBody>
          <a:bodyPr>
            <a:normAutofit fontScale="92500" lnSpcReduction="20000"/>
          </a:bodyPr>
          <a:lstStyle/>
          <a:p>
            <a:r>
              <a:rPr lang="en-US" sz="2600" dirty="0"/>
              <a:t>Effective Boards – DGND Nancy Cabral, RC of Hilo</a:t>
            </a:r>
          </a:p>
          <a:p>
            <a:r>
              <a:rPr lang="en-US" sz="2600" dirty="0"/>
              <a:t>Roles and Responsibilities – Lorraine Davis, RC of Hilo Bay</a:t>
            </a:r>
          </a:p>
          <a:p>
            <a:r>
              <a:rPr lang="en-US" sz="2600" dirty="0"/>
              <a:t>Efficient Board Meetings – Toastmaster Sherry Imamura-Ryan</a:t>
            </a:r>
          </a:p>
          <a:p>
            <a:r>
              <a:rPr lang="en-US" sz="2600" dirty="0"/>
              <a:t>Strategic Plans- Naomi Masuno, RC of West Honolulu</a:t>
            </a:r>
          </a:p>
          <a:p>
            <a:r>
              <a:rPr lang="en-US" sz="2600" dirty="0"/>
              <a:t>Breakout rooms – Effective boars</a:t>
            </a:r>
          </a:p>
          <a:p>
            <a:r>
              <a:rPr lang="en-US" sz="2600" dirty="0"/>
              <a:t>Fiduciary Responsibility – Paul Saito, RC of Honolulu</a:t>
            </a:r>
          </a:p>
          <a:p>
            <a:pPr marL="0" indent="0">
              <a:buNone/>
            </a:pPr>
            <a:endParaRPr lang="en-US" sz="2600" dirty="0"/>
          </a:p>
          <a:p>
            <a:pPr marL="0" indent="0">
              <a:buNone/>
            </a:pPr>
            <a:r>
              <a:rPr lang="en-US" sz="2600" dirty="0"/>
              <a:t>Next board forum: </a:t>
            </a:r>
          </a:p>
          <a:p>
            <a:pPr lvl="1"/>
            <a:r>
              <a:rPr lang="en-US" sz="2600" dirty="0"/>
              <a:t>Oct 18 Election, succession planning</a:t>
            </a:r>
          </a:p>
          <a:p>
            <a:pPr lvl="1"/>
            <a:r>
              <a:rPr lang="en-US" sz="2600" dirty="0"/>
              <a:t>Feb 24 – Conflict resolution, path correction</a:t>
            </a:r>
          </a:p>
          <a:p>
            <a:pPr lvl="1"/>
            <a:r>
              <a:rPr lang="en-US" sz="2600" dirty="0"/>
              <a:t>June 8 – Transition, lessons learned</a:t>
            </a:r>
          </a:p>
          <a:p>
            <a:pPr lvl="1"/>
            <a:endParaRPr lang="en-US" sz="2600" dirty="0"/>
          </a:p>
          <a:p>
            <a:pPr marL="228600" lvl="1" indent="0">
              <a:buNone/>
            </a:pPr>
            <a:r>
              <a:rPr lang="en-US" sz="2600" dirty="0"/>
              <a:t>District Learning/Training Assemblies – April 6 and 13</a:t>
            </a:r>
          </a:p>
          <a:p>
            <a:pPr lvl="1"/>
            <a:endParaRPr lang="en-US" dirty="0"/>
          </a:p>
        </p:txBody>
      </p:sp>
      <p:sp>
        <p:nvSpPr>
          <p:cNvPr id="5" name="Slide Number Placeholder 4">
            <a:extLst>
              <a:ext uri="{FF2B5EF4-FFF2-40B4-BE49-F238E27FC236}">
                <a16:creationId xmlns:a16="http://schemas.microsoft.com/office/drawing/2014/main" id="{AD8A70D2-5F50-D1E7-5496-9213E4927557}"/>
              </a:ext>
            </a:extLst>
          </p:cNvPr>
          <p:cNvSpPr>
            <a:spLocks noGrp="1"/>
          </p:cNvSpPr>
          <p:nvPr>
            <p:ph type="sldNum" sz="quarter" idx="12"/>
          </p:nvPr>
        </p:nvSpPr>
        <p:spPr/>
        <p:txBody>
          <a:bodyPr/>
          <a:lstStyle/>
          <a:p>
            <a:fld id="{97A94E25-127B-4C48-AF96-44BA7B823777}" type="slidenum">
              <a:rPr lang="en-US" smtClean="0"/>
              <a:pPr/>
              <a:t>3</a:t>
            </a:fld>
            <a:endParaRPr lang="en-US" dirty="0"/>
          </a:p>
        </p:txBody>
      </p:sp>
    </p:spTree>
    <p:extLst>
      <p:ext uri="{BB962C8B-B14F-4D97-AF65-F5344CB8AC3E}">
        <p14:creationId xmlns:p14="http://schemas.microsoft.com/office/powerpoint/2010/main" val="15353749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a:extLst>
              <a:ext uri="{FF2B5EF4-FFF2-40B4-BE49-F238E27FC236}">
                <a16:creationId xmlns:a16="http://schemas.microsoft.com/office/drawing/2014/main" id="{C011C2D6-6AE9-DB41-7FA3-8D143BC8C338}"/>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a:latin typeface="Arial Narrow" panose="020B0606020202030204" pitchFamily="34" charset="0"/>
              </a:rPr>
              <a:t>Rotary International Vision Statement</a:t>
            </a:r>
          </a:p>
        </p:txBody>
      </p:sp>
      <p:pic>
        <p:nvPicPr>
          <p:cNvPr id="103427" name="Picture 2">
            <a:extLst>
              <a:ext uri="{FF2B5EF4-FFF2-40B4-BE49-F238E27FC236}">
                <a16:creationId xmlns:a16="http://schemas.microsoft.com/office/drawing/2014/main" id="{5A586BC0-8CD0-BDE9-7155-2C5A6A349C0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08000" y="1064685"/>
            <a:ext cx="10998200" cy="579331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E4CEA063-179C-AEE1-D04F-8132BEBD7A96}"/>
              </a:ext>
            </a:extLst>
          </p:cNvPr>
          <p:cNvPicPr>
            <a:picLocks noGrp="1" noChangeAspect="1"/>
          </p:cNvPicPr>
          <p:nvPr>
            <p:ph idx="1"/>
          </p:nvPr>
        </p:nvPicPr>
        <p:blipFill rotWithShape="1">
          <a:blip r:embed="rId3"/>
          <a:srcRect t="796" r="-2" b="14345"/>
          <a:stretch/>
        </p:blipFill>
        <p:spPr>
          <a:xfrm>
            <a:off x="566489" y="557195"/>
            <a:ext cx="5803323" cy="3890357"/>
          </a:xfrm>
          <a:prstGeom prst="rect">
            <a:avLst/>
          </a:prstGeom>
        </p:spPr>
      </p:pic>
      <p:pic>
        <p:nvPicPr>
          <p:cNvPr id="6" name="Picture 5">
            <a:extLst>
              <a:ext uri="{FF2B5EF4-FFF2-40B4-BE49-F238E27FC236}">
                <a16:creationId xmlns:a16="http://schemas.microsoft.com/office/drawing/2014/main" id="{400744CC-7D6C-C1A4-2886-E3E49B50EABE}"/>
              </a:ext>
            </a:extLst>
          </p:cNvPr>
          <p:cNvPicPr>
            <a:picLocks noChangeAspect="1"/>
          </p:cNvPicPr>
          <p:nvPr/>
        </p:nvPicPr>
        <p:blipFill rotWithShape="1">
          <a:blip r:embed="rId4"/>
          <a:srcRect r="12732" b="-3"/>
          <a:stretch/>
        </p:blipFill>
        <p:spPr>
          <a:xfrm>
            <a:off x="6189934" y="2410448"/>
            <a:ext cx="5803323" cy="3890357"/>
          </a:xfrm>
          <a:prstGeom prst="rect">
            <a:avLst/>
          </a:prstGeom>
        </p:spPr>
      </p:pic>
      <p:sp>
        <p:nvSpPr>
          <p:cNvPr id="4" name="Slide Number Placeholder 3">
            <a:extLst>
              <a:ext uri="{FF2B5EF4-FFF2-40B4-BE49-F238E27FC236}">
                <a16:creationId xmlns:a16="http://schemas.microsoft.com/office/drawing/2014/main" id="{C3D61946-5CF7-DFB7-B7BF-CABF020F00BC}"/>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97A94E25-127B-4C48-AF96-44BA7B823777}" type="slidenum">
              <a:rPr lang="en-US" smtClean="0">
                <a:solidFill>
                  <a:schemeClr val="tx1">
                    <a:tint val="75000"/>
                  </a:schemeClr>
                </a:solidFill>
              </a:rPr>
              <a:pPr>
                <a:spcAft>
                  <a:spcPts val="600"/>
                </a:spcAft>
              </a:pPr>
              <a:t>5</a:t>
            </a:fld>
            <a:endParaRPr lang="en-US">
              <a:solidFill>
                <a:schemeClr val="tx1">
                  <a:tint val="75000"/>
                </a:schemeClr>
              </a:solidFill>
            </a:endParaRPr>
          </a:p>
        </p:txBody>
      </p:sp>
    </p:spTree>
    <p:extLst>
      <p:ext uri="{BB962C8B-B14F-4D97-AF65-F5344CB8AC3E}">
        <p14:creationId xmlns:p14="http://schemas.microsoft.com/office/powerpoint/2010/main" val="19346036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EBB29-AAD9-4C43-98D4-8075CEE57E29}"/>
              </a:ext>
            </a:extLst>
          </p:cNvPr>
          <p:cNvSpPr>
            <a:spLocks noGrp="1"/>
          </p:cNvSpPr>
          <p:nvPr>
            <p:ph type="title"/>
          </p:nvPr>
        </p:nvSpPr>
        <p:spPr/>
        <p:txBody>
          <a:bodyPr/>
          <a:lstStyle/>
          <a:p>
            <a:r>
              <a:rPr lang="en-US" dirty="0"/>
              <a:t>Purpose of the board</a:t>
            </a:r>
            <a:br>
              <a:rPr lang="en-US" dirty="0"/>
            </a:br>
            <a:r>
              <a:rPr lang="en-US" dirty="0"/>
              <a:t>(The Governing Body)</a:t>
            </a:r>
          </a:p>
        </p:txBody>
      </p:sp>
      <p:graphicFrame>
        <p:nvGraphicFramePr>
          <p:cNvPr id="6" name="Content Placeholder 2">
            <a:extLst>
              <a:ext uri="{FF2B5EF4-FFF2-40B4-BE49-F238E27FC236}">
                <a16:creationId xmlns:a16="http://schemas.microsoft.com/office/drawing/2014/main" id="{69F874EA-D43A-4709-B0E9-EC5172B940C7}"/>
              </a:ext>
            </a:extLst>
          </p:cNvPr>
          <p:cNvGraphicFramePr>
            <a:graphicFrameLocks noGrp="1"/>
          </p:cNvGraphicFramePr>
          <p:nvPr>
            <p:ph idx="1"/>
          </p:nvPr>
        </p:nvGraphicFramePr>
        <p:xfrm>
          <a:off x="380999" y="2142067"/>
          <a:ext cx="11506199" cy="40348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071DA724-2FB6-4F60-B271-49342B28225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3123644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16C9C-40CE-4852-93D8-4C3E234F73A0}"/>
              </a:ext>
            </a:extLst>
          </p:cNvPr>
          <p:cNvSpPr>
            <a:spLocks noGrp="1"/>
          </p:cNvSpPr>
          <p:nvPr>
            <p:ph type="title"/>
          </p:nvPr>
        </p:nvSpPr>
        <p:spPr/>
        <p:txBody>
          <a:bodyPr/>
          <a:lstStyle/>
          <a:p>
            <a:r>
              <a:rPr lang="en-US" dirty="0"/>
              <a:t>Governing body (constitution)</a:t>
            </a:r>
          </a:p>
        </p:txBody>
      </p:sp>
      <p:sp>
        <p:nvSpPr>
          <p:cNvPr id="3" name="Slide Number Placeholder 2">
            <a:extLst>
              <a:ext uri="{FF2B5EF4-FFF2-40B4-BE49-F238E27FC236}">
                <a16:creationId xmlns:a16="http://schemas.microsoft.com/office/drawing/2014/main" id="{5279BD99-51E6-4308-9B18-FFA5F9ADCFE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0A8F6047-32E1-4456-866C-61A45EE83375}"/>
              </a:ext>
            </a:extLst>
          </p:cNvPr>
          <p:cNvSpPr txBox="1"/>
          <p:nvPr/>
        </p:nvSpPr>
        <p:spPr>
          <a:xfrm>
            <a:off x="457199" y="1729047"/>
            <a:ext cx="10789919" cy="440120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Article 11 Directors and Officers and Committees Section 1 — Governing Body. The governing body of this club is the board, as provided in the bylaws.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Section 2 — Authority. The board has general control over all officers and committees and, for good cause, may declare any office vacant.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Section 3 — Board Action Final. In all club matters, the decision of the board is final, subject only to an appeal to the club. </a:t>
            </a:r>
          </a:p>
        </p:txBody>
      </p:sp>
    </p:spTree>
    <p:extLst>
      <p:ext uri="{BB962C8B-B14F-4D97-AF65-F5344CB8AC3E}">
        <p14:creationId xmlns:p14="http://schemas.microsoft.com/office/powerpoint/2010/main" val="13069893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604E0B1-6762-4B99-A6A5-42ED8E20D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0"/>
            <a:ext cx="9143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defTabSz="457200"/>
            <a:endParaRPr lang="en-US">
              <a:solidFill>
                <a:prstClr val="white"/>
              </a:solidFill>
              <a:latin typeface="Century Gothic" panose="020B0502020202020204"/>
            </a:endParaRPr>
          </a:p>
        </p:txBody>
      </p:sp>
      <p:sp>
        <p:nvSpPr>
          <p:cNvPr id="11" name="Freeform 7">
            <a:extLst>
              <a:ext uri="{FF2B5EF4-FFF2-40B4-BE49-F238E27FC236}">
                <a16:creationId xmlns:a16="http://schemas.microsoft.com/office/drawing/2014/main" id="{6D86F5FF-DE1B-4BAB-A7BE-6F39F5DD98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3955" y="1460230"/>
            <a:ext cx="2604045"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defTabSz="457200"/>
            <a:endParaRPr lang="en-US">
              <a:solidFill>
                <a:prstClr val="black"/>
              </a:solidFill>
              <a:latin typeface="Century Gothic" panose="020B0502020202020204"/>
            </a:endParaRPr>
          </a:p>
        </p:txBody>
      </p:sp>
      <p:sp>
        <p:nvSpPr>
          <p:cNvPr id="2" name="Title 1">
            <a:extLst>
              <a:ext uri="{FF2B5EF4-FFF2-40B4-BE49-F238E27FC236}">
                <a16:creationId xmlns:a16="http://schemas.microsoft.com/office/drawing/2014/main" id="{397197F7-9D07-C852-8FF0-8C9A83AB4B5F}"/>
              </a:ext>
            </a:extLst>
          </p:cNvPr>
          <p:cNvSpPr>
            <a:spLocks noGrp="1"/>
          </p:cNvSpPr>
          <p:nvPr>
            <p:ph type="title"/>
          </p:nvPr>
        </p:nvSpPr>
        <p:spPr>
          <a:xfrm>
            <a:off x="2010697" y="629267"/>
            <a:ext cx="7514303" cy="1016654"/>
          </a:xfrm>
        </p:spPr>
        <p:txBody>
          <a:bodyPr>
            <a:normAutofit fontScale="90000"/>
          </a:bodyPr>
          <a:lstStyle/>
          <a:p>
            <a:r>
              <a:rPr lang="en-US" sz="3100" b="1" dirty="0">
                <a:solidFill>
                  <a:schemeClr val="bg1"/>
                </a:solidFill>
                <a:latin typeface="arial" panose="020B0604020202020204" pitchFamily="34" charset="0"/>
              </a:rPr>
              <a:t>Rotary Happens at the Club! </a:t>
            </a:r>
            <a:br>
              <a:rPr lang="en-US" sz="3100" b="1" dirty="0">
                <a:solidFill>
                  <a:schemeClr val="bg1"/>
                </a:solidFill>
                <a:latin typeface="arial" panose="020B0604020202020204" pitchFamily="34" charset="0"/>
              </a:rPr>
            </a:br>
            <a:endParaRPr lang="en-US" dirty="0">
              <a:solidFill>
                <a:srgbClr val="EBEBEB"/>
              </a:solidFill>
            </a:endParaRPr>
          </a:p>
        </p:txBody>
      </p:sp>
      <p:sp>
        <p:nvSpPr>
          <p:cNvPr id="13" name="Rectangle 12">
            <a:extLst>
              <a:ext uri="{FF2B5EF4-FFF2-40B4-BE49-F238E27FC236}">
                <a16:creationId xmlns:a16="http://schemas.microsoft.com/office/drawing/2014/main" id="{736AD705-9544-45E1-B278-8D99F718B8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52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5" name="Freeform: Shape 14">
            <a:extLst>
              <a:ext uri="{FF2B5EF4-FFF2-40B4-BE49-F238E27FC236}">
                <a16:creationId xmlns:a16="http://schemas.microsoft.com/office/drawing/2014/main" id="{8DFFC5B7-4963-4902-8A90-EFF5766892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524000" y="1762068"/>
            <a:ext cx="9144312" cy="5095933"/>
          </a:xfrm>
          <a:custGeom>
            <a:avLst/>
            <a:gdLst>
              <a:gd name="connsiteX0" fmla="*/ 1 w 12192418"/>
              <a:gd name="connsiteY0" fmla="*/ 0 h 5095933"/>
              <a:gd name="connsiteX1" fmla="*/ 71932 w 12192418"/>
              <a:gd name="connsiteY1" fmla="*/ 12261 h 5095933"/>
              <a:gd name="connsiteX2" fmla="*/ 282849 w 12192418"/>
              <a:gd name="connsiteY2" fmla="*/ 48343 h 5095933"/>
              <a:gd name="connsiteX3" fmla="*/ 436464 w 12192418"/>
              <a:gd name="connsiteY3" fmla="*/ 73565 h 5095933"/>
              <a:gd name="connsiteX4" fmla="*/ 619339 w 12192418"/>
              <a:gd name="connsiteY4" fmla="*/ 100188 h 5095933"/>
              <a:gd name="connsiteX5" fmla="*/ 836351 w 12192418"/>
              <a:gd name="connsiteY5" fmla="*/ 132066 h 5095933"/>
              <a:gd name="connsiteX6" fmla="*/ 1076528 w 12192418"/>
              <a:gd name="connsiteY6" fmla="*/ 165696 h 5095933"/>
              <a:gd name="connsiteX7" fmla="*/ 1347184 w 12192418"/>
              <a:gd name="connsiteY7" fmla="*/ 201077 h 5095933"/>
              <a:gd name="connsiteX8" fmla="*/ 1642223 w 12192418"/>
              <a:gd name="connsiteY8" fmla="*/ 238560 h 5095933"/>
              <a:gd name="connsiteX9" fmla="*/ 1962864 w 12192418"/>
              <a:gd name="connsiteY9" fmla="*/ 276043 h 5095933"/>
              <a:gd name="connsiteX10" fmla="*/ 2304232 w 12192418"/>
              <a:gd name="connsiteY10" fmla="*/ 314227 h 5095933"/>
              <a:gd name="connsiteX11" fmla="*/ 2672421 w 12192418"/>
              <a:gd name="connsiteY11" fmla="*/ 349608 h 5095933"/>
              <a:gd name="connsiteX12" fmla="*/ 3057678 w 12192418"/>
              <a:gd name="connsiteY12" fmla="*/ 383588 h 5095933"/>
              <a:gd name="connsiteX13" fmla="*/ 3464881 w 12192418"/>
              <a:gd name="connsiteY13" fmla="*/ 414415 h 5095933"/>
              <a:gd name="connsiteX14" fmla="*/ 3889152 w 12192418"/>
              <a:gd name="connsiteY14" fmla="*/ 443841 h 5095933"/>
              <a:gd name="connsiteX15" fmla="*/ 4331710 w 12192418"/>
              <a:gd name="connsiteY15" fmla="*/ 471515 h 5095933"/>
              <a:gd name="connsiteX16" fmla="*/ 4558476 w 12192418"/>
              <a:gd name="connsiteY16" fmla="*/ 481324 h 5095933"/>
              <a:gd name="connsiteX17" fmla="*/ 4790118 w 12192418"/>
              <a:gd name="connsiteY17" fmla="*/ 492183 h 5095933"/>
              <a:gd name="connsiteX18" fmla="*/ 5025418 w 12192418"/>
              <a:gd name="connsiteY18" fmla="*/ 502342 h 5095933"/>
              <a:gd name="connsiteX19" fmla="*/ 5261937 w 12192418"/>
              <a:gd name="connsiteY19" fmla="*/ 508998 h 5095933"/>
              <a:gd name="connsiteX20" fmla="*/ 5503332 w 12192418"/>
              <a:gd name="connsiteY20" fmla="*/ 514953 h 5095933"/>
              <a:gd name="connsiteX21" fmla="*/ 5747167 w 12192418"/>
              <a:gd name="connsiteY21" fmla="*/ 521259 h 5095933"/>
              <a:gd name="connsiteX22" fmla="*/ 5995877 w 12192418"/>
              <a:gd name="connsiteY22" fmla="*/ 525463 h 5095933"/>
              <a:gd name="connsiteX23" fmla="*/ 6247026 w 12192418"/>
              <a:gd name="connsiteY23" fmla="*/ 525463 h 5095933"/>
              <a:gd name="connsiteX24" fmla="*/ 6500613 w 12192418"/>
              <a:gd name="connsiteY24" fmla="*/ 527565 h 5095933"/>
              <a:gd name="connsiteX25" fmla="*/ 6756639 w 12192418"/>
              <a:gd name="connsiteY25" fmla="*/ 525463 h 5095933"/>
              <a:gd name="connsiteX26" fmla="*/ 7016322 w 12192418"/>
              <a:gd name="connsiteY26" fmla="*/ 521259 h 5095933"/>
              <a:gd name="connsiteX27" fmla="*/ 7276005 w 12192418"/>
              <a:gd name="connsiteY27" fmla="*/ 517406 h 5095933"/>
              <a:gd name="connsiteX28" fmla="*/ 7539345 w 12192418"/>
              <a:gd name="connsiteY28" fmla="*/ 508998 h 5095933"/>
              <a:gd name="connsiteX29" fmla="*/ 7805124 w 12192418"/>
              <a:gd name="connsiteY29" fmla="*/ 500241 h 5095933"/>
              <a:gd name="connsiteX30" fmla="*/ 8070903 w 12192418"/>
              <a:gd name="connsiteY30" fmla="*/ 490082 h 5095933"/>
              <a:gd name="connsiteX31" fmla="*/ 8339121 w 12192418"/>
              <a:gd name="connsiteY31" fmla="*/ 475719 h 5095933"/>
              <a:gd name="connsiteX32" fmla="*/ 8609776 w 12192418"/>
              <a:gd name="connsiteY32" fmla="*/ 458554 h 5095933"/>
              <a:gd name="connsiteX33" fmla="*/ 8881651 w 12192418"/>
              <a:gd name="connsiteY33" fmla="*/ 442089 h 5095933"/>
              <a:gd name="connsiteX34" fmla="*/ 9153526 w 12192418"/>
              <a:gd name="connsiteY34" fmla="*/ 421071 h 5095933"/>
              <a:gd name="connsiteX35" fmla="*/ 9429058 w 12192418"/>
              <a:gd name="connsiteY35" fmla="*/ 395849 h 5095933"/>
              <a:gd name="connsiteX36" fmla="*/ 9700933 w 12192418"/>
              <a:gd name="connsiteY36" fmla="*/ 370626 h 5095933"/>
              <a:gd name="connsiteX37" fmla="*/ 9977684 w 12192418"/>
              <a:gd name="connsiteY37" fmla="*/ 341551 h 5095933"/>
              <a:gd name="connsiteX38" fmla="*/ 10255655 w 12192418"/>
              <a:gd name="connsiteY38" fmla="*/ 309673 h 5095933"/>
              <a:gd name="connsiteX39" fmla="*/ 10529968 w 12192418"/>
              <a:gd name="connsiteY39" fmla="*/ 276043 h 5095933"/>
              <a:gd name="connsiteX40" fmla="*/ 10807939 w 12192418"/>
              <a:gd name="connsiteY40" fmla="*/ 236809 h 5095933"/>
              <a:gd name="connsiteX41" fmla="*/ 11084690 w 12192418"/>
              <a:gd name="connsiteY41" fmla="*/ 194772 h 5095933"/>
              <a:gd name="connsiteX42" fmla="*/ 11362661 w 12192418"/>
              <a:gd name="connsiteY42" fmla="*/ 153085 h 5095933"/>
              <a:gd name="connsiteX43" fmla="*/ 11639412 w 12192418"/>
              <a:gd name="connsiteY43" fmla="*/ 104392 h 5095933"/>
              <a:gd name="connsiteX44" fmla="*/ 11914945 w 12192418"/>
              <a:gd name="connsiteY44" fmla="*/ 54648 h 5095933"/>
              <a:gd name="connsiteX45" fmla="*/ 12191696 w 12192418"/>
              <a:gd name="connsiteY45" fmla="*/ 2452 h 5095933"/>
              <a:gd name="connsiteX46" fmla="*/ 12191696 w 12192418"/>
              <a:gd name="connsiteY46" fmla="*/ 2109542 h 5095933"/>
              <a:gd name="connsiteX47" fmla="*/ 12191999 w 12192418"/>
              <a:gd name="connsiteY47" fmla="*/ 2109542 h 5095933"/>
              <a:gd name="connsiteX48" fmla="*/ 12191999 w 12192418"/>
              <a:gd name="connsiteY48" fmla="*/ 2802467 h 5095933"/>
              <a:gd name="connsiteX49" fmla="*/ 12192418 w 12192418"/>
              <a:gd name="connsiteY49" fmla="*/ 2802467 h 5095933"/>
              <a:gd name="connsiteX50" fmla="*/ 12192418 w 12192418"/>
              <a:gd name="connsiteY50" fmla="*/ 5095933 h 5095933"/>
              <a:gd name="connsiteX51" fmla="*/ 1 w 12192418"/>
              <a:gd name="connsiteY51" fmla="*/ 5095933 h 5095933"/>
              <a:gd name="connsiteX52" fmla="*/ 1 w 12192418"/>
              <a:gd name="connsiteY52" fmla="*/ 4074529 h 5095933"/>
              <a:gd name="connsiteX53" fmla="*/ 0 w 12192418"/>
              <a:gd name="connsiteY53" fmla="*/ 4074529 h 5095933"/>
              <a:gd name="connsiteX54" fmla="*/ 0 w 12192418"/>
              <a:gd name="connsiteY54" fmla="*/ 2109542 h 5095933"/>
              <a:gd name="connsiteX55" fmla="*/ 1 w 12192418"/>
              <a:gd name="connsiteY55" fmla="*/ 2109542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418" h="5095933">
                <a:moveTo>
                  <a:pt x="1" y="0"/>
                </a:moveTo>
                <a:lnTo>
                  <a:pt x="71932" y="12261"/>
                </a:lnTo>
                <a:lnTo>
                  <a:pt x="282849" y="48343"/>
                </a:lnTo>
                <a:lnTo>
                  <a:pt x="436464" y="73565"/>
                </a:lnTo>
                <a:lnTo>
                  <a:pt x="619339" y="100188"/>
                </a:lnTo>
                <a:lnTo>
                  <a:pt x="836351" y="132066"/>
                </a:lnTo>
                <a:lnTo>
                  <a:pt x="1076528" y="165696"/>
                </a:lnTo>
                <a:lnTo>
                  <a:pt x="1347184" y="201077"/>
                </a:lnTo>
                <a:lnTo>
                  <a:pt x="1642223" y="238560"/>
                </a:lnTo>
                <a:lnTo>
                  <a:pt x="1962864" y="276043"/>
                </a:lnTo>
                <a:lnTo>
                  <a:pt x="2304232" y="314227"/>
                </a:lnTo>
                <a:lnTo>
                  <a:pt x="2672421" y="349608"/>
                </a:lnTo>
                <a:lnTo>
                  <a:pt x="3057678" y="383588"/>
                </a:lnTo>
                <a:lnTo>
                  <a:pt x="3464881" y="414415"/>
                </a:lnTo>
                <a:lnTo>
                  <a:pt x="3889152" y="443841"/>
                </a:lnTo>
                <a:lnTo>
                  <a:pt x="4331710" y="471515"/>
                </a:lnTo>
                <a:lnTo>
                  <a:pt x="4558476" y="481324"/>
                </a:lnTo>
                <a:lnTo>
                  <a:pt x="4790118" y="492183"/>
                </a:lnTo>
                <a:lnTo>
                  <a:pt x="5025418" y="502342"/>
                </a:lnTo>
                <a:lnTo>
                  <a:pt x="5261937" y="508998"/>
                </a:lnTo>
                <a:lnTo>
                  <a:pt x="5503332" y="514953"/>
                </a:lnTo>
                <a:lnTo>
                  <a:pt x="5747167" y="521259"/>
                </a:lnTo>
                <a:lnTo>
                  <a:pt x="5995877" y="525463"/>
                </a:lnTo>
                <a:lnTo>
                  <a:pt x="6247026" y="525463"/>
                </a:lnTo>
                <a:lnTo>
                  <a:pt x="6500613" y="527565"/>
                </a:lnTo>
                <a:lnTo>
                  <a:pt x="6756639" y="525463"/>
                </a:lnTo>
                <a:lnTo>
                  <a:pt x="7016322" y="521259"/>
                </a:lnTo>
                <a:lnTo>
                  <a:pt x="7276005" y="517406"/>
                </a:lnTo>
                <a:lnTo>
                  <a:pt x="7539345" y="508998"/>
                </a:lnTo>
                <a:lnTo>
                  <a:pt x="7805124" y="500241"/>
                </a:lnTo>
                <a:lnTo>
                  <a:pt x="8070903" y="490082"/>
                </a:lnTo>
                <a:lnTo>
                  <a:pt x="8339121" y="475719"/>
                </a:lnTo>
                <a:lnTo>
                  <a:pt x="8609776" y="458554"/>
                </a:lnTo>
                <a:lnTo>
                  <a:pt x="8881651" y="442089"/>
                </a:lnTo>
                <a:lnTo>
                  <a:pt x="9153526" y="421071"/>
                </a:lnTo>
                <a:lnTo>
                  <a:pt x="9429058" y="395849"/>
                </a:lnTo>
                <a:lnTo>
                  <a:pt x="9700933" y="370626"/>
                </a:lnTo>
                <a:lnTo>
                  <a:pt x="9977684" y="341551"/>
                </a:lnTo>
                <a:lnTo>
                  <a:pt x="10255655" y="309673"/>
                </a:lnTo>
                <a:lnTo>
                  <a:pt x="10529968" y="276043"/>
                </a:lnTo>
                <a:lnTo>
                  <a:pt x="10807939" y="236809"/>
                </a:lnTo>
                <a:lnTo>
                  <a:pt x="11084690" y="194772"/>
                </a:lnTo>
                <a:lnTo>
                  <a:pt x="11362661" y="153085"/>
                </a:lnTo>
                <a:lnTo>
                  <a:pt x="11639412" y="104392"/>
                </a:lnTo>
                <a:lnTo>
                  <a:pt x="11914945" y="54648"/>
                </a:lnTo>
                <a:lnTo>
                  <a:pt x="12191696" y="2452"/>
                </a:lnTo>
                <a:lnTo>
                  <a:pt x="12191696" y="2109542"/>
                </a:lnTo>
                <a:lnTo>
                  <a:pt x="12191999" y="2109542"/>
                </a:lnTo>
                <a:lnTo>
                  <a:pt x="12191999" y="2802467"/>
                </a:lnTo>
                <a:lnTo>
                  <a:pt x="12192418" y="2802467"/>
                </a:lnTo>
                <a:lnTo>
                  <a:pt x="12192418" y="5095933"/>
                </a:lnTo>
                <a:lnTo>
                  <a:pt x="1" y="5095933"/>
                </a:lnTo>
                <a:lnTo>
                  <a:pt x="1" y="4074529"/>
                </a:lnTo>
                <a:lnTo>
                  <a:pt x="0" y="4074529"/>
                </a:lnTo>
                <a:lnTo>
                  <a:pt x="0" y="2109542"/>
                </a:lnTo>
                <a:lnTo>
                  <a:pt x="1" y="2109542"/>
                </a:lnTo>
                <a:close/>
              </a:path>
            </a:pathLst>
          </a:custGeom>
          <a:solidFill>
            <a:schemeClr val="bg1"/>
          </a:solidFill>
          <a:ln>
            <a:noFill/>
          </a:ln>
        </p:spPr>
      </p:sp>
      <p:sp>
        <p:nvSpPr>
          <p:cNvPr id="6" name="Content Placeholder 5">
            <a:extLst>
              <a:ext uri="{FF2B5EF4-FFF2-40B4-BE49-F238E27FC236}">
                <a16:creationId xmlns:a16="http://schemas.microsoft.com/office/drawing/2014/main" id="{07FC50C8-9B1B-C29A-65C5-589FEC3AEC76}"/>
              </a:ext>
            </a:extLst>
          </p:cNvPr>
          <p:cNvSpPr>
            <a:spLocks noGrp="1"/>
          </p:cNvSpPr>
          <p:nvPr>
            <p:ph idx="1"/>
          </p:nvPr>
        </p:nvSpPr>
        <p:spPr>
          <a:xfrm>
            <a:off x="2095499" y="2401472"/>
            <a:ext cx="8001000" cy="4195481"/>
          </a:xfrm>
        </p:spPr>
        <p:txBody>
          <a:bodyPr>
            <a:normAutofit fontScale="92500" lnSpcReduction="10000"/>
          </a:bodyPr>
          <a:lstStyle/>
          <a:p>
            <a:pPr marL="0" indent="0">
              <a:buNone/>
            </a:pPr>
            <a:r>
              <a:rPr lang="en-US" b="0" i="0" dirty="0">
                <a:solidFill>
                  <a:srgbClr val="3B3F44"/>
                </a:solidFill>
                <a:effectLst/>
                <a:latin typeface="Arial" panose="020B0604020202020204" pitchFamily="34" charset="0"/>
              </a:rPr>
              <a:t>Recent surveys of our Rotary members reveal a strong conclusion: </a:t>
            </a:r>
            <a:r>
              <a:rPr lang="en-US" b="1" i="0" dirty="0">
                <a:solidFill>
                  <a:srgbClr val="3B3F44"/>
                </a:solidFill>
                <a:effectLst/>
                <a:latin typeface="Arial" panose="020B0604020202020204" pitchFamily="34" charset="0"/>
              </a:rPr>
              <a:t>The Club Experience matters more than anything else. </a:t>
            </a:r>
            <a:r>
              <a:rPr lang="en-US" b="0" i="0" dirty="0">
                <a:solidFill>
                  <a:srgbClr val="3B3F44"/>
                </a:solidFill>
                <a:effectLst/>
                <a:latin typeface="Arial" panose="020B0604020202020204" pitchFamily="34" charset="0"/>
              </a:rPr>
              <a:t>The most important factors for overall Rotary member satisfaction are:</a:t>
            </a:r>
            <a:endParaRPr lang="en-US" b="0" i="0" dirty="0">
              <a:solidFill>
                <a:srgbClr val="3B3F44"/>
              </a:solidFill>
              <a:effectLst/>
              <a:latin typeface="arial" panose="020B0604020202020204" pitchFamily="34" charset="0"/>
            </a:endParaRPr>
          </a:p>
          <a:p>
            <a:pPr algn="l">
              <a:buFont typeface="Arial" panose="020B0604020202020204" pitchFamily="34" charset="0"/>
              <a:buChar char="•"/>
            </a:pPr>
            <a:r>
              <a:rPr lang="en-US" b="0" i="0" dirty="0">
                <a:solidFill>
                  <a:srgbClr val="3B3F44"/>
                </a:solidFill>
                <a:effectLst/>
                <a:latin typeface="Arial" panose="020B0604020202020204" pitchFamily="34" charset="0"/>
              </a:rPr>
              <a:t>Enjoying club meetings</a:t>
            </a:r>
            <a:endParaRPr lang="en-US" b="0" i="0" dirty="0">
              <a:solidFill>
                <a:srgbClr val="3B3F44"/>
              </a:solidFill>
              <a:effectLst/>
              <a:latin typeface="arial" panose="020B0604020202020204" pitchFamily="34" charset="0"/>
            </a:endParaRPr>
          </a:p>
          <a:p>
            <a:pPr algn="l">
              <a:buFont typeface="Arial" panose="020B0604020202020204" pitchFamily="34" charset="0"/>
              <a:buChar char="•"/>
            </a:pPr>
            <a:r>
              <a:rPr lang="en-US" b="0" i="0" dirty="0">
                <a:solidFill>
                  <a:srgbClr val="3B3F44"/>
                </a:solidFill>
                <a:effectLst/>
                <a:latin typeface="Arial" panose="020B0604020202020204" pitchFamily="34" charset="0"/>
              </a:rPr>
              <a:t>Confidence in club leadership</a:t>
            </a:r>
            <a:endParaRPr lang="en-US" b="0" i="0" dirty="0">
              <a:solidFill>
                <a:srgbClr val="3B3F44"/>
              </a:solidFill>
              <a:effectLst/>
              <a:latin typeface="arial" panose="020B0604020202020204" pitchFamily="34" charset="0"/>
            </a:endParaRPr>
          </a:p>
          <a:p>
            <a:pPr algn="l">
              <a:buFont typeface="Arial" panose="020B0604020202020204" pitchFamily="34" charset="0"/>
              <a:buChar char="•"/>
            </a:pPr>
            <a:r>
              <a:rPr lang="en-US" b="0" i="0" dirty="0">
                <a:solidFill>
                  <a:srgbClr val="3B3F44"/>
                </a:solidFill>
                <a:effectLst/>
                <a:latin typeface="Arial" panose="020B0604020202020204" pitchFamily="34" charset="0"/>
              </a:rPr>
              <a:t>Satisfaction with club service</a:t>
            </a:r>
            <a:endParaRPr lang="en-US" b="0" i="0" dirty="0">
              <a:solidFill>
                <a:srgbClr val="3B3F44"/>
              </a:solidFill>
              <a:effectLst/>
              <a:latin typeface="arial" panose="020B0604020202020204" pitchFamily="34" charset="0"/>
            </a:endParaRPr>
          </a:p>
          <a:p>
            <a:pPr algn="l">
              <a:buFont typeface="Arial" panose="020B0604020202020204" pitchFamily="34" charset="0"/>
              <a:buChar char="•"/>
            </a:pPr>
            <a:r>
              <a:rPr lang="en-US" b="0" i="0" dirty="0">
                <a:solidFill>
                  <a:srgbClr val="3B3F44"/>
                </a:solidFill>
                <a:effectLst/>
                <a:latin typeface="Arial" panose="020B0604020202020204" pitchFamily="34" charset="0"/>
              </a:rPr>
              <a:t>Satisfaction in finding friends</a:t>
            </a:r>
            <a:endParaRPr lang="en-US" b="0" i="0" dirty="0">
              <a:solidFill>
                <a:srgbClr val="3B3F44"/>
              </a:solidFill>
              <a:effectLst/>
              <a:latin typeface="arial" panose="020B0604020202020204" pitchFamily="34" charset="0"/>
            </a:endParaRPr>
          </a:p>
          <a:p>
            <a:pPr algn="l">
              <a:buFont typeface="Arial" panose="020B0604020202020204" pitchFamily="34" charset="0"/>
              <a:buChar char="•"/>
            </a:pPr>
            <a:r>
              <a:rPr lang="en-US" b="0" i="0" dirty="0">
                <a:solidFill>
                  <a:srgbClr val="3B3F44"/>
                </a:solidFill>
                <a:effectLst/>
                <a:latin typeface="Arial" panose="020B0604020202020204" pitchFamily="34" charset="0"/>
              </a:rPr>
              <a:t>Club’s positive impact in the community</a:t>
            </a:r>
            <a:endParaRPr lang="en-US" b="0" i="0" dirty="0">
              <a:solidFill>
                <a:srgbClr val="3B3F44"/>
              </a:solidFill>
              <a:effectLst/>
              <a:latin typeface="arial" panose="020B0604020202020204" pitchFamily="34" charset="0"/>
            </a:endParaRPr>
          </a:p>
          <a:p>
            <a:pPr marL="0" indent="0">
              <a:buNone/>
            </a:pPr>
            <a:r>
              <a:rPr lang="en-US" b="0" i="0" dirty="0">
                <a:solidFill>
                  <a:srgbClr val="3B3F44"/>
                </a:solidFill>
                <a:effectLst/>
                <a:latin typeface="Arial" panose="020B0604020202020204" pitchFamily="34" charset="0"/>
              </a:rPr>
              <a:t>Disengagement is the biggest threat. Disengaged members have not found either friends or business connections through Rotary. Other reasons members leave?  "The club doesn’t represent my values” and “lack of community impact” are the top stated reasons.</a:t>
            </a:r>
            <a:endParaRPr lang="en-US" b="0" i="0" dirty="0">
              <a:solidFill>
                <a:srgbClr val="3B3F44"/>
              </a:solidFill>
              <a:effectLst/>
              <a:latin typeface="arial" panose="020B0604020202020204" pitchFamily="34" charset="0"/>
            </a:endParaRPr>
          </a:p>
          <a:p>
            <a:pPr marL="0" indent="0">
              <a:buNone/>
            </a:pPr>
            <a:endParaRPr lang="en-US" dirty="0"/>
          </a:p>
        </p:txBody>
      </p:sp>
    </p:spTree>
    <p:extLst>
      <p:ext uri="{BB962C8B-B14F-4D97-AF65-F5344CB8AC3E}">
        <p14:creationId xmlns:p14="http://schemas.microsoft.com/office/powerpoint/2010/main" val="3960682510"/>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69B2EB-D063-46AF-A279-6BBACE068675}"/>
              </a:ext>
            </a:extLst>
          </p:cNvPr>
          <p:cNvPicPr>
            <a:picLocks noChangeAspect="1"/>
          </p:cNvPicPr>
          <p:nvPr/>
        </p:nvPicPr>
        <p:blipFill>
          <a:blip r:embed="rId3"/>
          <a:stretch>
            <a:fillRect/>
          </a:stretch>
        </p:blipFill>
        <p:spPr>
          <a:xfrm>
            <a:off x="341550" y="94478"/>
            <a:ext cx="11047709" cy="7774104"/>
          </a:xfrm>
          <a:prstGeom prst="rect">
            <a:avLst/>
          </a:prstGeom>
        </p:spPr>
      </p:pic>
    </p:spTree>
    <p:extLst>
      <p:ext uri="{BB962C8B-B14F-4D97-AF65-F5344CB8AC3E}">
        <p14:creationId xmlns:p14="http://schemas.microsoft.com/office/powerpoint/2010/main" val="353608365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38"/>
  <p:tag name="ARTICULATE_SLIDE_THUMBNAIL_REFRESH" val="1"/>
  <p:tag name="ARTICULATE_DESIGN_ID_OFFICE THEME" val="Zww6o0dV"/>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UDIO_ID" val="275"/>
  <p:tag name="ARTICULATE_USED_LAYOUT" val="1"/>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2.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Office Theme">
  <a:themeElements>
    <a:clrScheme name="Rotary Basic 1">
      <a:dk1>
        <a:srgbClr val="000000"/>
      </a:dk1>
      <a:lt1>
        <a:srgbClr val="FFFFFF"/>
      </a:lt1>
      <a:dk2>
        <a:srgbClr val="44546A"/>
      </a:dk2>
      <a:lt2>
        <a:srgbClr val="E7E6E6"/>
      </a:lt2>
      <a:accent1>
        <a:srgbClr val="17458F"/>
      </a:accent1>
      <a:accent2>
        <a:srgbClr val="872175"/>
      </a:accent2>
      <a:accent3>
        <a:srgbClr val="F7A81B"/>
      </a:accent3>
      <a:accent4>
        <a:srgbClr val="FF7600"/>
      </a:accent4>
      <a:accent5>
        <a:srgbClr val="C6BCD0"/>
      </a:accent5>
      <a:accent6>
        <a:srgbClr val="C9DEE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tint val="100000"/>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3.xml><?xml version="1.0" encoding="utf-8"?>
<a:theme xmlns:a="http://schemas.openxmlformats.org/drawingml/2006/main" name="2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3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5271</TotalTime>
  <Words>944</Words>
  <Application>Microsoft Office PowerPoint</Application>
  <PresentationFormat>Widescreen</PresentationFormat>
  <Paragraphs>119</Paragraphs>
  <Slides>17</Slides>
  <Notes>6</Notes>
  <HiddenSlides>0</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17</vt:i4>
      </vt:variant>
    </vt:vector>
  </HeadingPairs>
  <TitlesOfParts>
    <vt:vector size="33" baseType="lpstr">
      <vt:lpstr>Arial</vt:lpstr>
      <vt:lpstr>Arial</vt:lpstr>
      <vt:lpstr>Arial Narrow</vt:lpstr>
      <vt:lpstr>Arial Narrow Bold</vt:lpstr>
      <vt:lpstr>Calibri</vt:lpstr>
      <vt:lpstr>Century Gothic</vt:lpstr>
      <vt:lpstr>Georgia</vt:lpstr>
      <vt:lpstr>Open Sans</vt:lpstr>
      <vt:lpstr>Wingdings 2</vt:lpstr>
      <vt:lpstr>Wingdings 3</vt:lpstr>
      <vt:lpstr>Office Theme</vt:lpstr>
      <vt:lpstr>Ion</vt:lpstr>
      <vt:lpstr>2_Custom Design</vt:lpstr>
      <vt:lpstr>Custom Design</vt:lpstr>
      <vt:lpstr>1_Custom Design</vt:lpstr>
      <vt:lpstr>3_Custom Design</vt:lpstr>
      <vt:lpstr>PowerPoint Presentation</vt:lpstr>
      <vt:lpstr>PowerPoint Presentation</vt:lpstr>
      <vt:lpstr>Agenda</vt:lpstr>
      <vt:lpstr>Rotary International Vision Statement</vt:lpstr>
      <vt:lpstr>PowerPoint Presentation</vt:lpstr>
      <vt:lpstr>Purpose of the board (The Governing Body)</vt:lpstr>
      <vt:lpstr>Governing body (constitution)</vt:lpstr>
      <vt:lpstr>Rotary Happens at the Club!  </vt:lpstr>
      <vt:lpstr>PowerPoint Presentation</vt:lpstr>
      <vt:lpstr>PowerPoint Presentation</vt:lpstr>
      <vt:lpstr>Succession planning</vt:lpstr>
      <vt:lpstr>Developing future leaders</vt:lpstr>
      <vt:lpstr>Breakout session</vt:lpstr>
      <vt:lpstr>Checklist </vt:lpstr>
      <vt:lpstr>Rotary Learning Center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FK B</dc:creator>
  <cp:lastModifiedBy>Naomi Masuno</cp:lastModifiedBy>
  <cp:revision>164</cp:revision>
  <cp:lastPrinted>2019-12-04T20:41:25Z</cp:lastPrinted>
  <dcterms:created xsi:type="dcterms:W3CDTF">2019-11-18T03:22:22Z</dcterms:created>
  <dcterms:modified xsi:type="dcterms:W3CDTF">2023-07-29T20:32:31Z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1E96FB25-8539-4CD8-9073-88C994302880</vt:lpwstr>
  </property>
  <property fmtid="{D5CDD505-2E9C-101B-9397-08002B2CF9AE}" pid="3" name="ArticulatePath">
    <vt:lpwstr>RI InHouse Staff Presentation_20200117-007_QC1_EN</vt:lpwstr>
  </property>
</Properties>
</file>