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notesMasterIdLst>
    <p:notesMasterId r:id="rId20"/>
  </p:notesMasterIdLst>
  <p:sldIdLst>
    <p:sldId id="330" r:id="rId3"/>
    <p:sldId id="257" r:id="rId4"/>
    <p:sldId id="335" r:id="rId5"/>
    <p:sldId id="336" r:id="rId6"/>
    <p:sldId id="346" r:id="rId7"/>
    <p:sldId id="341" r:id="rId8"/>
    <p:sldId id="339" r:id="rId9"/>
    <p:sldId id="340" r:id="rId10"/>
    <p:sldId id="348" r:id="rId11"/>
    <p:sldId id="343" r:id="rId12"/>
    <p:sldId id="338" r:id="rId13"/>
    <p:sldId id="337" r:id="rId14"/>
    <p:sldId id="344" r:id="rId15"/>
    <p:sldId id="345" r:id="rId16"/>
    <p:sldId id="347" r:id="rId17"/>
    <p:sldId id="279" r:id="rId18"/>
    <p:sldId id="259"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7866" autoAdjust="0"/>
  </p:normalViewPr>
  <p:slideViewPr>
    <p:cSldViewPr snapToGrid="0" showGuides="1">
      <p:cViewPr varScale="1">
        <p:scale>
          <a:sx n="113" d="100"/>
          <a:sy n="113" d="100"/>
        </p:scale>
        <p:origin x="354" y="-31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3DE84-F763-4E6E-A2A5-D1BC0F231907}"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n-US"/>
        </a:p>
      </dgm:t>
    </dgm:pt>
    <dgm:pt modelId="{00F0DB1B-D3DB-4BB5-BBE9-DC426C0756C9}" type="pres">
      <dgm:prSet presAssocID="{0743DE84-F763-4E6E-A2A5-D1BC0F231907}" presName="Name0" presStyleCnt="0">
        <dgm:presLayoutVars>
          <dgm:chMax/>
          <dgm:chPref/>
          <dgm:dir/>
        </dgm:presLayoutVars>
      </dgm:prSet>
      <dgm:spPr/>
    </dgm:pt>
  </dgm:ptLst>
  <dgm:cxnLst>
    <dgm:cxn modelId="{AE57A189-A7BF-4ED5-85EF-CE36C9AA3A32}" type="presOf" srcId="{0743DE84-F763-4E6E-A2A5-D1BC0F231907}" destId="{00F0DB1B-D3DB-4BB5-BBE9-DC426C0756C9}" srcOrd="0" destOrd="0" presId="urn:microsoft.com/office/officeart/2009/3/layout/FramedText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1.808"/>
    </inkml:context>
    <inkml:brush xml:id="br0">
      <inkml:brushProperty name="width" value="0.05" units="cm"/>
      <inkml:brushProperty name="height" value="0.05" units="cm"/>
      <inkml:brushProperty name="color" value="#FFFFFF"/>
    </inkml:brush>
  </inkml:definitions>
  <inkml:trace contextRef="#ctx0" brushRef="#br0">3748 377 24575,'55'-3'0,"1"-2"0,95-23 0,-95 16 0,1 2 0,89-5 0,680 55 0,-612-30 0,-622-10 0,-84-2 0,182-21 0,298 22 0,1 0 0,-1-1 0,-18-7 0,27 8 0,0 1 0,0-2 0,1 1 0,-1 0 0,0 0 0,1-1 0,-1 0 0,1 1 0,0-1 0,-1 0 0,1 0 0,0 0 0,0 0 0,1-1 0,-1 1 0,0 0 0,1-1 0,-1 0 0,-1-4 0,3 5 0,0 1 0,0-1 0,0 1 0,0-1 0,0 1 0,1-1 0,-1 1 0,0-1 0,1 1 0,0-1 0,-1 1 0,1-1 0,0 1 0,-1 0 0,1-1 0,0 1 0,0 0 0,0 0 0,0 0 0,0 0 0,1 0 0,-1 0 0,0 0 0,2-1 0,39-24 0,-30 19 0,198-130 0,-197 130 0,-1 0 0,1 0 0,1 1 0,-1 1 0,1 0 0,0 1 0,0 0 0,0 1 0,1 1 0,15-1 0,19 1 0,80 9 0,-109-6 0,34 8 0,-1 1 0,-1 3 0,0 3 0,81 35 0,-84-32 0,90 37 0,110 39 0,-243-93 0,-1 0 0,1 0 0,-1 0 0,1 1 0,-1 0 0,0 0 0,0 0 0,6 6 0,-10-9 0,-1 1 0,0-1 0,1 1 0,-1-1 0,1 1 0,-1-1 0,0 1 0,1 0 0,-1-1 0,0 1 0,0 0 0,0-1 0,1 1 0,-1-1 0,0 1 0,0 0 0,0-1 0,0 1 0,0 0 0,0-1 0,0 1 0,0 0 0,0-1 0,-1 1 0,1 0 0,0-1 0,0 1 0,-1 0 0,0 1 0,-1 0 0,0 0 0,1 0 0,-1-1 0,0 1 0,0-1 0,0 1 0,0-1 0,-1 0 0,1 1 0,0-1 0,-3 0 0,-124 50 0,-150 36 0,151-50 0,-174 74 0,272-98 0,-2-2 0,1 0 0,-50 9 0,60-16 0,-1-1 0,1-1 0,0-1 0,-1-1 0,1-1 0,-33-5 0,51 5 0,0 0 0,-1 0 0,1 0 0,0 0 0,0 0 0,0-1 0,0 0 0,0 0 0,0 0 0,1 0 0,-1 0 0,1 0 0,-1 0 0,1-1 0,0 0 0,0 1 0,0-1 0,0 0 0,0 0 0,1 0 0,-1 0 0,1 0 0,0 0 0,0 0 0,0-1 0,0 1 0,1 0 0,-1-4 0,1 2 0,-1 0 0,1 0 0,0 0 0,1 0 0,-1 0 0,1 0 0,0 0 0,0 0 0,1 0 0,-1 1 0,1-1 0,0 0 0,1 1 0,-1 0 0,1-1 0,0 1 0,0 0 0,6-7 0,9-2 0,1 0 0,0 2 0,0 0 0,1 1 0,1 1 0,0 1 0,35-9 0,37-15 0,-82 27 0,28-12 0,0 2 0,46-11 0,-71 23 0,0 1 0,0 0 0,0 1 0,0 0 0,0 1 0,0 1 0,0 0 0,0 1 0,0 0 0,18 6 0,36 13 0,109 39 0,-177-60 0,-1 0 0,1 0 0,0 0 0,0 0 0,0 0 0,0 0 0,0 0 0,0 0 0,0 0 0,0 0 0,0 0 0,0 0 0,-1 0 0,1 1 0,0-1 0,0 0 0,0 0 0,0 0 0,0 0 0,0 0 0,0 0 0,0 0 0,0 0 0,0 0 0,0 0 0,0 0 0,0 1 0,0-1 0,0 0 0,0 0 0,0 0 0,0 0 0,0 0 0,0 0 0,0 0 0,0 0 0,0 1 0,0-1 0,0 0 0,0 0 0,0 0 0,-23 0 0,-40-5 0,49 3 0,-122-7 0,-173 10 0,303-1 0,1 0 0,0 0 0,0 0 0,0 1 0,0-1 0,0 1 0,0 0 0,1 1 0,-1-1 0,0 1 0,-8 4 0,49 1 0,300-5 0,95 8 0,-395-4 0,-57-1 0,-59-2 0,-883-3 0,948 0 0,4-1 0,0 0 0,0 2 0,0-1 0,0 1 0,0 1 0,0 0 0,0 0 0,0 1 0,-13 6 0,23-9 0,1 0 0,-1 0 0,1 0 0,0 1 0,-1-1 0,1 0 0,0 0 0,-1 0 0,1 0 0,0 0 0,-1 1 0,1-1 0,0 0 0,-1 0 0,1 1 0,0-1 0,0 0 0,-1 0 0,1 1 0,0-1 0,0 0 0,-1 1 0,1-1 0,0 0 0,0 1 0,0-1 0,0 0 0,0 1 0,0-1 0,0 1 0,-1-1 0,1 0 0,0 1 0,0-1 0,0 1 0,0-1 0,1 0 0,-1 1 0,0-1 0,0 0 0,0 1 0,0-1 0,0 0 0,1 1 0,19 7 0,30-1 0,461 9 0,-214-6 0,-508-11 0,384 2 0,197-3 0,-296-6 0,0-3 0,134-38 0,-142 31 0,-48 14 0,48-17 0,-62 16 0,-13 2 0,-19 2 0,-47 8 0,-102 23 0,119-17 0,-1-3 0,0-3 0,-100 1 0,158-8 0,1 0 0,-1 0 0,0 0 0,0 0 0,1 0 0,-1 0 0,0 0 0,0 0 0,1 0 0,-1 0 0,0 0 0,1 0 0,-1 0 0,0-1 0,1 1 0,-1 0 0,0-1 0,1 1 0,-1-1 0,0 1 0,1 0 0,-1-1 0,1 1 0,-1-1 0,1 1 0,-1-1 0,1 0 0,0 1 0,-1-1 0,1 1 0,-1-1 0,1 0 0,0-1 0,0 1 0,0-1 0,1 0 0,-1 0 0,1 1 0,0-1 0,0 0 0,-1 1 0,1-1 0,0 1 0,0-1 0,1 1 0,-1-1 0,2-1 0,58-50 0,-49 45 0,94-73 0,-51 41 0,62-59 0,-115 98 0,-1 0 0,0 0 0,1-1 0,-1 1 0,0 0 0,0 0 0,0-1 0,0 1 0,0 0 0,0-1 0,0 1 0,0-1 0,-1 1 0,1-1 0,0-1 0,-19 5 0,-35 26 0,50-27 0,1 0 0,-1 1 0,0 0 0,1-1 0,0 1 0,-1 0 0,1 0 0,0 0 0,0 1 0,0-1 0,1 0 0,-1 1 0,-2 4 0,4-6 0,0-1 0,-1 1 0,1 0 0,0-1 0,0 1 0,0 0 0,0-1 0,0 1 0,1 0 0,-1-1 0,0 1 0,0-1 0,0 1 0,0 0 0,1-1 0,-1 1 0,0-1 0,1 1 0,-1-1 0,0 1 0,1-1 0,-1 1 0,1-1 0,0 1 0,26 12 0,12-7 0,0-1 0,1-1 0,46-3 0,2 0 0,-73 3 0,-34 2 0,-33 3 0,28-5 0,0 2 0,1 0 0,-26 11 0,26-8 0,0-1 0,-1-1 0,-27 4 0,48-11 0,-51 2 0,53-2 0,0 0 0,0 0 0,0 0 0,0 0 0,1 0 0,-1-1 0,0 1 0,0 0 0,0 0 0,0-1 0,1 1 0,-1 0 0,0-1 0,0 1 0,1-1 0,-1 1 0,0-1 0,1 1 0,-1-1 0,1 1 0,-1-1 0,0 0 0,1 1 0,-1-1 0,1 0 0,0 0 0,-1 1 0,1-1 0,0 0 0,-1 0 0,1 0 0,0 1 0,0-1 0,0 0 0,-1 0 0,1 0 0,0 0 0,0 1 0,0-1 0,0 0 0,1 0 0,-1 0 0,0 0 0,0 0 0,0 1 0,1-1 0,-1 0 0,1 0 0,-1 1 0,0-1 0,1 0 0,-1 0 0,1 1 0,-1-1 0,1 1 0,0-1 0,0 0 0,6-8 0,0 0 0,0 1 0,1 0 0,0 0 0,0 1 0,1 0 0,16-9 0,74-39 0,-69 40 0,-28 14 0,0-1 0,0 1 0,0 0 0,1 0 0,-1 0 0,0 0 0,1 0 0,-1 0 0,1 0 0,-1 1 0,1-1 0,-1 1 0,1 0 0,-1 0 0,1 0 0,-1 0 0,1 0 0,-1 0 0,1 1 0,-1-1 0,1 1 0,2 1 0,-3 0 0,0 0 0,-1 1 0,1-1 0,-1 1 0,1-1 0,-1 1 0,0 0 0,1 0 0,-2-1 0,1 1 0,0 0 0,0 0 0,-1 0 0,0 0 0,1 0 0,-1 0 0,0 0 0,-1 3 0,2 23 0,-2 0 0,-1 0 0,-7 40 0,6-54 0,-1-1 0,0 0 0,-1 0 0,-1-1 0,0 1 0,0-1 0,-2-1 0,-14 21 0,17-28 0,1-1 0,-1 1 0,0-1 0,-1-1 0,1 1 0,-1-1 0,0 0 0,0 0 0,0 0 0,0-1 0,0 0 0,0 0 0,-1-1 0,1 1 0,-9-1 0,-16 2 0,-60-2 0,54-2 0,-226-3 0,260 4 0,1 0 0,-1 0 0,1 0 0,-1 0 0,1 0 0,-1-1 0,1 1 0,0-1 0,-1 0 0,1 1 0,0-1 0,-1 0 0,1 0 0,0-1 0,-3-1 0,5 2 0,0 0 0,0 1 0,0-1 0,0 0 0,0 0 0,0 0 0,1 1 0,-1-1 0,0 0 0,0 0 0,1 1 0,-1-1 0,0 0 0,1 1 0,-1-1 0,1 0 0,-1 1 0,1-1 0,-1 0 0,1 1 0,-1-1 0,1 1 0,0-1 0,-1 1 0,1 0 0,0-1 0,-1 1 0,1 0 0,1-1 0,16-9 0,1 0 0,23-7 0,-37 14 0,40-15 0,256-95 0,-282 107 0,0 1 0,32-3 0,-44 7 0,0 0 0,1 1 0,-1 0 0,0 0 0,1 1 0,-1 0 0,0 0 0,0 1 0,12 3 0,-19-5 0,1 0 0,-1 1 0,0-1 0,0 0 0,0 0 0,1 0 0,-1 0 0,0 0 0,0 0 0,0 1 0,1-1 0,-1 0 0,0 0 0,0 0 0,0 1 0,0-1 0,1 0 0,-1 0 0,0 0 0,0 1 0,0-1 0,0 0 0,0 0 0,0 1 0,0-1 0,0 0 0,0 0 0,0 1 0,0-1 0,0 0 0,0 0 0,0 1 0,0-1 0,0 0 0,0 0 0,0 1 0,0-1 0,0 0 0,0 0 0,0 1 0,0-1 0,-1 0 0,1 1 0,-13 10 0,-17 7 0,29-18 0,-13 7 0,-1 0 0,-1-1 0,-19 5 0,31-10 0,0 0 0,1 0 0,-1 0 0,0-1 0,0 1 0,0-1 0,0 0 0,1 0 0,-1-1 0,0 1 0,0-1 0,0 0 0,1 0 0,-1 0 0,0 0 0,1-1 0,-1 0 0,1 1 0,-6-5 0,-21-22 0,-1 2 0,-1 2 0,-1 0 0,-1 2 0,-50-23 0,-10 5 0,-1 4 0,-1 4 0,-2 5 0,-1 4 0,-143-15 0,206 37 0,36 1 0,0 0 0,0 0 0,0 0 0,0 0 0,0 0 0,0 0 0,0 0 0,0 1 0,1-1 0,-1 0 0,0 0 0,0 0 0,0 0 0,0 0 0,0 0 0,0 0 0,0 0 0,0 0 0,0 0 0,0 0 0,0 0 0,0 0 0,0 1 0,0-1 0,0 0 0,0 0 0,0 0 0,0 0 0,0 0 0,0 0 0,0 0 0,0 0 0,0 0 0,0 1 0,0-1 0,0 0 0,0 0 0,0 0 0,0 0 0,0 0 0,0 0 0,0 0 0,0 0 0,0 0 0,0 0 0,0 1 0,0-1 0,0 0 0,0 0 0,0 0 0,0 0 0,0 0 0,-1 0 0,1 0 0,0 0 0,0 0 0,0 0 0,15 8 0,22 5 0,77 7 0,215 10 0,-601-28 0,-273 39 0,537-40 0,1 0 0,-1 1 0,1-1 0,-1 2 0,1-1 0,0 1 0,0 0 0,0 1 0,0-1 0,1 1 0,-1 1 0,-10 9 0,3 1 0,1 0 0,0 0 0,-16 29 0,26-39 0,-27 36 0,21-29 0,-1 1 0,1 0 0,1 1 0,-12 28 0,19-42 0,1 1 0,0-1 0,0 0 0,0 0 0,0 0 0,0 1 0,0-1 0,0 0 0,0 0 0,0 0 0,0 1 0,0-1 0,0 0 0,0 0 0,0 0 0,0 1 0,0-1 0,0 0 0,0 0 0,0 0 0,0 1 0,0-1 0,0 0 0,0 0 0,0 0 0,0 0 0,0 1 0,1-1 0,-1 0 0,0 0 0,0 0 0,0 0 0,0 1 0,0-1 0,1 0 0,-1 0 0,0 0 0,0 0 0,0 0 0,0 0 0,1 0 0,-1 0 0,0 1 0,0-1 0,0 0 0,1 0 0,-1 0 0,0 0 0,0 0 0,0 0 0,1 0 0,-1 0 0,0 0 0,18-5 0,17-12 0,-30 14 0,1-1 0,0 0 0,-1 0 0,1 0 0,-1 0 0,-1-1 0,7-7 0,-10 11 0,-1 1 0,1-1 0,-1 1 0,0-1 0,0 0 0,1 1 0,-1-1 0,0 1 0,0-1 0,1 1 0,-1-1 0,0 0 0,0 1 0,0-1 0,0 1 0,0-1 0,0 0 0,0 1 0,0-1 0,0 0 0,-1 1 0,1-1 0,0 1 0,0-1 0,0 1 0,-1-1 0,1 0 0,0 1 0,-1-1 0,1 1 0,-1-1 0,-1-1 0,0 1 0,-1 0 0,1 0 0,0 0 0,-1 0 0,1 0 0,-1 0 0,1 1 0,-1-1 0,0 1 0,1 0 0,-5-1 0,-43 0 0,0 1 0,-88 13 0,-95 30 0,199-36 0,13-3 0,6-2 0,1 2 0,-29 9 0,43-13 0,0 0 0,0 0 0,0 0 0,0 0 0,0 0 0,0 0 0,-1 0 0,1 0 0,0 0 0,0 0 0,0 0 0,0 0 0,0 0 0,0 0 0,-1 0 0,1 0 0,0 0 0,0 0 0,0 0 0,0 0 0,0 0 0,0 0 0,-1 0 0,1 1 0,0-1 0,0 0 0,0 0 0,0 0 0,0 0 0,0 0 0,0 0 0,0 0 0,0 1 0,0-1 0,0 0 0,0 0 0,0 0 0,-1 0 0,1 0 0,0 0 0,0 1 0,0-1 0,0 0 0,0 0 0,0 0 0,0 0 0,0 0 0,0 0 0,0 1 0,1-1 0,-1 0 0,0 0 0,0 0 0,0 0 0,0 0 0,0 0 0,0 1 0,0-1 0,0 0 0,0 0 0,0 0 0,13 3 0,17 0 0,68-6 0,108-18 0,23-1 0,-226 22 0,0 0 0,0-1 0,-1 1 0,1 0 0,0 0 0,0 1 0,0-1 0,-1 1 0,1-1 0,0 1 0,0 0 0,-1 0 0,1 0 0,-1 0 0,1 0 0,-1 1 0,1-1 0,-1 1 0,0 0 0,0 0 0,1 0 0,-2 0 0,1 0 0,0 0 0,2 2 0,-2 2 0,0 0 0,0 0 0,-1 0 0,1 0 0,-1 1 0,-1-1 0,1 0 0,-1 0 0,0 0 0,-1 9 0,1-13 0,0 1 0,0-1 0,0 0 0,0 1 0,-1-1 0,1 0 0,-1 1 0,1-1 0,-1 0 0,0 0 0,0 1 0,0-1 0,0 0 0,0 0 0,-1 0 0,1 0 0,-2 2 0,2-4 0,1 0 0,-1 0 0,0 1 0,1-1 0,-1 0 0,1 0 0,-1 0 0,0 0 0,1 0 0,-1 0 0,0 0 0,1 0 0,-1 0 0,1 0 0,-1 0 0,0 0 0,1 0 0,-1 0 0,0-1 0,1 1 0,-1 0 0,1 0 0,-2-1 0,-19-19 0,-37-72 0,58 92 0,-1 0 0,1-1 0,0 1 0,-1-1 0,1 1 0,-1 0 0,1-1 0,-1 1 0,1 0 0,-1-1 0,1 1 0,-1 0 0,1 0 0,-1 0 0,0 0 0,1-1 0,-1 1 0,1 0 0,-1 0 0,1 0 0,-1 0 0,0 0 0,1 0 0,-1 1 0,1-1 0,-1 0 0,1 0 0,-1 0 0,0 0 0,1 1 0,-1-1 0,1 0 0,-1 0 0,1 1 0,-1-1 0,1 1 0,0-1 0,-1 0 0,1 1 0,-1-1 0,1 1 0,0-1 0,-1 1 0,1-1 0,0 1 0,0-1 0,-1 1 0,1-1 0,0 1 0,0-1 0,0 1 0,0 0 0,-1-1 0,1 1 0,-13 39 0,11-34 0,-44 170 0,46-175 0,0-1 0,0 1 0,0-1 0,0 1 0,0-1 0,0 1 0,0-1 0,0 1 0,0-1 0,0 0 0,0 1 0,-1-1 0,1 1 0,0-1 0,0 1 0,-1-1 0,1 0 0,0 1 0,0-1 0,-1 1 0,1-1 0,-1 0 0,1 1 0,0-1 0,-1 0 0,1 0 0,-1 1 0,1-1 0,0 0 0,-1 0 0,1 0 0,-1 1 0,1-1 0,-1 0 0,1 0 0,-1 0 0,1 0 0,-1 0 0,1 0 0,-1 0 0,1 0 0,-1 0 0,1 0 0,-1 0 0,1-1 0,-1 1 0,1 0 0,0 0 0,-1 0 0,1-1 0,-1 1 0,1 0 0,-1 0 0,1-1 0,0 1 0,-1 0 0,1-1 0,0 1 0,-1 0 0,1-1 0,0 1 0,0-1 0,-1 1 0,1-1 0,0 1 0,0 0 0,-1-2 0,-18-36 0,17 35 0,-12-36 0,2 0 0,-14-77 0,7 27 0,15 81 0,2 12 0,0 19 0,2-7 0,1-42 0,5-16 0,2 30 0,-7 12 0,0 0 0,0 1 0,0-1 0,0 1 0,-1-1 0,1 1 0,0 0 0,0-1 0,-1 1 0,1 0 0,-1 0 0,1-1 0,0 1 0,-1 0 0,1 0 0,-1 0 0,0 0 0,1 0 0,-1 0 0,0-1 0,1 2 0,4 19 0,0-1 0,-1 1 0,-1 0 0,-1-1 0,0 27 0,-4 36 0,4-120 0,-2 37 0,0 0 0,0 0 0,0 0 0,0 0 0,0 0 0,0 1 0,0-1 0,0 0 0,0 0 0,1 0 0,-1 0 0,0 0 0,0 0 0,0 0 0,0 0 0,0 0 0,0 0 0,0 0 0,0 0 0,0 0 0,0 0 0,1 0 0,-1 0 0,0 0 0,0 0 0,0 0 0,0 0 0,0 0 0,0 0 0,0 0 0,0 0 0,0 0 0,1 0 0,-1 0 0,0 0 0,0 0 0,0 0 0,0 0 0,0 0 0,0 0 0,0 0 0,0 0 0,0 0 0,0 0 0,1 0 0,-1 0 0,0 0 0,0 0 0,0 0 0,0-1 0,0 1 0,0 0 0,0 0 0,0 0 0,0 0 0,0 0 0,0 0 0,0 0 0,0 0 0,0 0 0,0-1 0,0 1 0,0 0 0,0 0 0,0 0 0,0 0 0,0 0 0,8 21 0,-8-21 0,0 0 0,0 1 0,0-1 0,0 0 0,0 0 0,0 1 0,0-1 0,0 0 0,0 0 0,0 1 0,0-1 0,0 0 0,1 0 0,-1 0 0,0 1 0,0-1 0,0 0 0,0 0 0,0 0 0,1 1 0,-1-1 0,0 0 0,0 0 0,0 0 0,1 0 0,-1 0 0,0 1 0,0-1 0,0 0 0,1 0 0,-1 0 0,0 0 0,0 0 0,1 0 0,-1 0 0,0 0 0,0 0 0,1 0 0,-1 0 0,0 0 0,0 0 0,0 0 0,1 0 0,-1 0 0,0 0 0,0 0 0,1 0 0,-1 0 0,0 0 0,0 0 0,1-1 0,-1 1 0,0 0 0,0 0 0,14-19 0,13-38 0,-24 49 0,18-48 0,-16 41 0,0 0 0,1 0 0,0 0 0,1 1 0,1 0 0,0 0 0,18-21 0,-22 32 0,1-1 0,0 1 0,1 0 0,-1 0 0,0 0 0,1 1 0,0 0 0,-1 0 0,1 0 0,0 1 0,0 0 0,10-1 0,82 0 0,-74 3 0,659 29 0,-831-33 0,-269 5 0,392 0 0,0 1 0,-39 10 0,110-8 0,78-8 0,0-5 0,-1-7 0,215-52 0,-297 55 0,-30 5 0,-17 1 0,-24 0 0,26 6 0,-62-10 0,0 3 0,0 4 0,-99 6 0,148 0 0,1 1 0,-1 0 0,1 2 0,-1 0 0,-26 14 0,21-9 0,-45 14 0,1-14 0,45-9 0,0 2 0,1 0 0,-32 10 0,48-13 0,0 1 0,0-1 0,1 1 0,-1 0 0,0 0 0,1 1 0,-1-1 0,1 1 0,0-1 0,0 1 0,0 0 0,0 0 0,0 1 0,1-1 0,-1 0 0,1 1 0,0 0 0,0-1 0,0 1 0,1 0 0,-1 0 0,-1 7 0,3-7 0,0 0 0,0-1 0,0 1 0,0 0 0,1-1 0,-1 1 0,1 0 0,0-1 0,0 1 0,0-1 0,0 1 0,1-1 0,0 0 0,-1 0 0,1 1 0,1-1 0,-1 0 0,0-1 0,1 1 0,-1 0 0,1-1 0,0 1 0,-1-1 0,1 0 0,1 0 0,-1 0 0,0 0 0,0-1 0,1 1 0,5 1 0,12 5 0,-1-2 0,1 0 0,39 5 0,-52-10 0,434 39 0,3-38 0,-421 1 0,-46 8 0,-239 63 0,130-39 0,35-8 0,0-5 0,-162 16 0,251-38 0,0 1 0,0-1 0,0-1 0,0 1 0,0-1 0,1-1 0,-1 1 0,-8-4 0,13 5 0,1-1 0,0 0 0,0 1 0,0-1 0,0 0 0,0 1 0,0-1 0,0 0 0,0 0 0,0 0 0,0 0 0,0 0 0,0 0 0,1 0 0,-1 0 0,0 0 0,1 0 0,-1-1 0,0-1 0,1 1 0,0 0 0,0-1 0,0 1 0,0 0 0,1 0 0,-1 0 0,1 0 0,-1 0 0,1 0 0,0 0 0,0 0 0,0 0 0,0 1 0,0-1 0,0 0 0,3-2 0,19-22 0,1 1 0,1 1 0,1 1 0,1 2 0,38-23 0,1-3 0,-26 16 0,-1-2 0,52-55 0,-79 77 0,0 0 0,0 2 0,1-1 0,0 2 0,0-1 0,1 2 0,1 0 0,-1 1 0,20-6 0,20-4 0,64-11 0,-103 23 0,1 1 0,-1 1 0,0 1 0,30 0 0,-38 2 0,0 1 0,-1-1 0,1 1 0,0 1 0,-1-1 0,1 1 0,-1 0 0,0 1 0,0-1 0,0 1 0,0 0 0,9 10 0,45 48 0,-60-62 0,0 0 0,0 0 0,1 0 0,-1 1 0,0-1 0,0 0 0,1 0 0,-1 0 0,0 1 0,0-1 0,0 0 0,0 1 0,1-1 0,-1 0 0,0 0 0,0 1 0,0-1 0,0 0 0,0 1 0,0-1 0,0 0 0,0 1 0,0-1 0,0 0 0,0 1 0,0-1 0,0 0 0,0 1 0,0-1 0,0 0 0,0 0 0,-1 1 0,1-1 0,0 0 0,0 1 0,0-1 0,0 0 0,-1 0 0,1 1 0,0-1 0,-18 6 0,-27-3 0,40-3 0,-67 1 0,-1-4 0,-101-16 0,149 15 0,-1 1 0,1 1 0,0 1 0,-1 1 0,1 1 0,-1 1 0,-42 10 0,63-10 0,-1 1 0,1-1 0,0 1 0,1 0 0,-1 0 0,0 1 0,1 0 0,0-1 0,0 1 0,0 1 0,0-1 0,1 0 0,-1 1 0,1 0 0,0 0 0,1 0 0,-1 0 0,1 0 0,0 1 0,-2 10 0,-1 2 0,1 1 0,1 0 0,1 0 0,1 36 0,1-38 0,0-10 0,-1 0 0,2 0 0,-1 0 0,1 0 0,0 0 0,4 13 0,-4-18 0,1 1 0,-1-1 0,1 0 0,-1 0 0,1 0 0,0 0 0,0 0 0,0 0 0,0 0 0,0-1 0,0 1 0,0-1 0,1 1 0,-1-1 0,0 0 0,1 0 0,-1 0 0,1 0 0,-1-1 0,1 1 0,0 0 0,3-1 0,56 7 0,1-3 0,118-6 0,-62-2 0,171 4 0,126-2 0,-398 1 0,0 0 0,31-6 0,-49 7 0,0 0 0,0 0 0,0 0 0,-1 0 0,1 0 0,0 0 0,0 0 0,0 0 0,0-1 0,0 1 0,0 0 0,0 0 0,0 0 0,0 0 0,0 0 0,0 0 0,0 0 0,0 0 0,0-1 0,0 1 0,0 0 0,0 0 0,0 0 0,0 0 0,0 0 0,0 0 0,0 0 0,0-1 0,0 1 0,0 0 0,0 0 0,0 0 0,0 0 0,0 0 0,0 0 0,0 0 0,0-1 0,0 1 0,0 0 0,1 0 0,-1 0 0,0 0 0,0 0 0,0 0 0,0 0 0,0 0 0,0 0 0,0 0 0,0 0 0,0 0 0,1 0 0,-1 0 0,0 0 0,0 0 0,0 0 0,0 0 0,0 0 0,0 0 0,0 0 0,1 0 0,-1 0 0,0 0 0,0 0 0,-17-6 0,-33-6 0,38 10 0,-12-6 0,0 0 0,0-2 0,1-1 0,0 0 0,-25-18 0,-46-23 0,-255-78 0,-10 29 0,288 82 0,45 7 0,26 11 0,-1 1 0,1 0 0,0-1 0,0 1 0,0 0 0,0-1 0,0 1 0,0 0 0,0-1 0,0 1 0,0 0 0,0-1 0,0 1 0,0 0 0,1-1 0,-1 1 0,0 0 0,0-1 0,0 1 0,0 0 0,1-1 0,-1 1 0,0 0 0,0-1 0,0 1 0,1 0 0,-1 0 0,0 0 0,0-1 0,1 1 0,-1 0 0,0 0 0,1 0 0,-1-1 0,0 1 0,1 0 0,-1 0 0,1 0 0,54-17 0,-38 13 0,132-40 0,-46 12 0,115-19 0,-207 49 0,0 1 0,0 0 0,0 0 0,0 1 0,0 0 0,0 1 0,0 1 0,0-1 0,0 2 0,0-1 0,-1 2 0,1-1 0,-1 1 0,0 1 0,0 0 0,0 0 0,-1 1 0,12 9 0,-20-14 0,-1-1 0,1 0 0,-1 1 0,1-1 0,0 1 0,-1-1 0,1 1 0,-1 0 0,1-1 0,-1 1 0,0-1 0,1 1 0,-1 0 0,0-1 0,1 1 0,-1 0 0,0-1 0,0 1 0,1 0 0,-1 0 0,0-1 0,0 1 0,0 0 0,0 0 0,0-1 0,0 1 0,0 0 0,-1 1 0,1-1 0,-1 0 0,0 0 0,0 0 0,0 0 0,0-1 0,0 1 0,0 0 0,0 0 0,0-1 0,0 1 0,-1-1 0,1 1 0,0-1 0,0 1 0,-2-1 0,-55 8 0,54-8 0,-134 8 0,0 5 0,-243 57 0,354-62 0,-12 2 0,-42 18 0,68-22 0,0 0 0,1 1 0,0 0 0,0 1 0,1 0 0,0 1 0,-10 10 0,2-3 0,0 0 0,-1-2 0,0 0 0,-1-2 0,-1 0 0,0-1 0,-39 13 0,-15 8 0,70-30 0,0 1 0,0 0 0,0 1 0,1-1 0,-1 1 0,1 0 0,0 0 0,1 0 0,-1 1 0,1 0 0,-1 0 0,2 0 0,-1 0 0,0 1 0,1 0 0,0-1 0,-4 12 0,1-7 0,0 0 0,0-1 0,-1 0 0,-1 0 0,1-1 0,-2 0 0,1 0 0,-1-1 0,-15 10 0,-14 7 0,-45 20 0,54-29 0,-116 52 0,-3-7 0,-208 56 0,140-60 0,139-38 0,0-4 0,-103 7 0,-162-10 0,252-9 0,-281-6 0,170-21 0,-23 8 0,-302-11 0,503 28 0,1-1 0,-1-1 0,1-1 0,-1 0 0,1-2 0,0-1 0,-21-8 0,40 12 0,1 1 0,-1-1 0,1 0 0,-1 0 0,1-1 0,0 1 0,-1 0 0,1-1 0,0 1 0,1-1 0,-1 0 0,0 0 0,1 0 0,0 0 0,-1 0 0,1 0 0,1 0 0,-1 0 0,0 0 0,1 0 0,-1 0 0,1-1 0,0 1 0,0 0 0,0 0 0,1-1 0,0-4 0,2-11 0,1 0 0,1 0 0,10-25 0,-8 25 0,-5 12 0,0 1 0,0 0 0,1-1 0,0 1 0,1 0 0,-1 0 0,1 0 0,0 1 0,1-1 0,-1 1 0,1 0 0,0 1 0,0-1 0,0 1 0,1 0 0,11-6 0,-7 5 0,2 1 0,-1 1 0,0 0 0,1 0 0,0 1 0,-1 1 0,1 0 0,0 1 0,13 0 0,128 1 0,80 2 0,-176 4 0,-1 3 0,68 19 0,-75-15 0,-1-3 0,1-2 0,80 5 0,422-16 0,210 4 0,-360 25 0,-18 21 0,457 49 0,-822-96 0,202 29 0,-220-30 0,0 0 0,0 0 0,0 0 0,0 1 0,-1-1 0,1 0 0,0 0 0,0 0 0,0 0 0,0 0 0,0 0 0,0 0 0,0 1 0,0-1 0,0 0 0,0 0 0,0 0 0,0 0 0,0 0 0,0 1 0,0-1 0,0 0 0,0 0 0,0 0 0,0 0 0,0 0 0,0 1 0,0-1 0,0 0 0,0 0 0,0 0 0,0 0 0,0 0 0,0 1 0,0-1 0,1 0 0,-1 0 0,0 0 0,0 0 0,0 0 0,-32 6 0,-49 2 0,-306 28 0,-111 8 0,384-37 0,-371 13 0,179-18 0,-221-5 0,141-22 0,338 20 0,-52-12 0,-41-4 0,22 9 0,-88-2 0,31 26 0,-13 1 0,106-9 0,75-3 0,0 0 0,0 0 0,1 1 0,-1 0 0,0 0 0,1 1 0,0 0 0,-9 5 0,15-8 0,1 0 0,0 0 0,0 1 0,-1-1 0,1 0 0,0 0 0,-1 0 0,1 1 0,0-1 0,0 0 0,-1 0 0,1 1 0,0-1 0,0 0 0,-1 0 0,1 1 0,0-1 0,0 0 0,0 1 0,0-1 0,0 0 0,0 1 0,-1-1 0,1 0 0,0 1 0,0-1 0,0 1 0,0-1 0,0 0 0,0 1 0,0-1 0,0 0 0,1 1 0,-1-1 0,0 0 0,0 1 0,0-1 0,14 10 0,21 1 0,38 3 0,0-3 0,96 2 0,154-13 0,-161-3 0,966 2 0,-938-11 0,6 0 0,987 13 0,-1139-1 0,1-2 0,84-15 0,-217 25 0,-193 53 0,-29 3 0,254-59 0,49-4 0,35-2 0,313 0 0,76-1 0,-338-6 0,-75 7 0,1 0 0,-1 0 0,1 0 0,-1-1 0,0 0 0,0 0 0,0 0 0,0 0 0,0-1 0,0 1 0,-1-1 0,1 0 0,-1 0 0,5-5 0,-8 8 0,0 0 0,0 0 0,0-1 0,0 1 0,1 0 0,-1-1 0,0 1 0,0 0 0,0 0 0,0-1 0,0 1 0,0 0 0,0-1 0,0 1 0,0 0 0,0-1 0,0 1 0,0 0 0,0-1 0,0 1 0,0 0 0,0 0 0,0-1 0,0 1 0,0 0 0,-1-1 0,1 1 0,0 0 0,0 0 0,0-1 0,0 1 0,-1 0 0,1 0 0,0-1 0,0 1 0,-1 0 0,1 0 0,0 0 0,0 0 0,-1-1 0,1 1 0,-1 0 0,-20-7 0,-25 1 0,46 6 0,-502-3 0,107 4 0,371-5 0,36-1 0,39-4 0,-1 2 0,86-11 0,-1-6 0,157-49 0,-260 56 0,-29 10 0,-19 9 0,16-3 0,-1 1 0,1 0 0,0 0 0,-1 0 0,1 0 0,-1 0 0,1 0 0,-1 0 0,1 0 0,0 0 0,-1 0 0,1 0 0,-1 0 0,1 0 0,-1 1 0,1-1 0,0 0 0,-1 0 0,1 0 0,0 1 0,-1-1 0,1 0 0,-1 0 0,1 1 0,0-1 0,0 0 0,-1 1 0,1-1 0,0 0 0,0 1 0,-1-1 0,1 0 0,0 1 0,0-1 0,0 1 0,-1-1 0,1 0 0,0 1 0,0 0 0,19 6 0,32-1 0,447-3 0,-251-6 0,-403 22 0,-236-14 0,362-8 0,29 2 0,1 1 0,0 0 0,0 0 0,0 0 0,0 0 0,-1-1 0,1 1 0,0 0 0,0 0 0,0 0 0,0 0 0,0-1 0,0 1 0,0 0 0,0 0 0,-1-1 0,1 1 0,0 0 0,0 0 0,0 0 0,0-1 0,0 1 0,0 0 0,0 0 0,0-1 0,0 1 0,0 0 0,0 0 0,1 0 0,-1-1 0,0 1 0,0 0 0,0 0 0,0 0 0,0-1 0,0 1 0,0 0 0,1 0 0,-1 0 0,0 0 0,0-1 0,0 1 0,0 0 0,1 0 0,-1 0 0,0 0 0,0 0 0,0 0 0,1-1 0,-1 1 0,0 0 0,0 0 0,50-25 0,-40 21 0,35-13 0,-30 12 0,0 0 0,0-1 0,0-1 0,-1 0 0,0-1 0,0-1 0,23-19 0,-37 28 0,0 0 0,1-1 0,-1 1 0,0 0 0,1-1 0,-1 1 0,0-1 0,0 1 0,1 0 0,-1-1 0,0 1 0,0-1 0,0 1 0,0-1 0,0 1 0,0-1 0,1 1 0,-1-1 0,0 1 0,0 0 0,0-1 0,-1 1 0,1-1 0,0 1 0,0-1 0,0 1 0,0-1 0,0 1 0,0-1 0,-1 1 0,1 0 0,0-1 0,0 1 0,-1-1 0,1 1 0,0 0 0,-1-1 0,1 1 0,0 0 0,-1-1 0,1 1 0,0 0 0,-1 0 0,1-1 0,-1 1 0,1 0 0,-1 0 0,1 0 0,0 0 0,-2-1 0,-26-6 0,28 7 0,-85-9 0,1 4 0,-108 7 0,60 1 0,60-3 0,-809 19 0,796-11 0,72-3 0,24 0 0,37 4 0,580 34 0,4-33 0,-534-9 0,20 0 0,-102-1 0,-72-1 0,-224 8 0,-299 47 0,553-49 0,26-5 0,0 0 0,0 0 0,0 0 0,0 0 0,0 0 0,0 0 0,1 0 0,-1 0 0,0 0 0,0 0 0,0 0 0,0 0 0,0 0 0,0 0 0,0 0 0,0 0 0,0 0 0,0 0 0,1 0 0,-1 0 0,0 0 0,0 0 0,0 0 0,0 0 0,0 0 0,0 0 0,0 1 0,0-1 0,0 0 0,0 0 0,0 0 0,0 0 0,0 0 0,0 0 0,0 0 0,0 0 0,0 0 0,0 1 0,0-1 0,0 0 0,0 0 0,0 0 0,0 0 0,0 0 0,0 0 0,0 0 0,0 0 0,0 0 0,0 1 0,0-1 0,0 0 0,42 2 0,136-16 0,43 0 0,231 17 0,-479 12 0,-23 6 0,-64 10 0,295-92 0,-269 103 0,-148 79 0,194-89 0,31-13 0,11-18 0,0-1 0,0 1 0,0 0 0,1-1 0,-1 1 0,0 0 0,0-1 0,1 1 0,-1-1 0,1 1 0,-1-1 0,0 1 0,1-1 0,-1 1 0,1-1 0,-1 1 0,1-1 0,0 0 0,-1 1 0,1-1 0,-1 0 0,1 1 0,0-1 0,-1 0 0,1 0 0,0 0 0,-1 1 0,1-1 0,0 0 0,-1 0 0,2 0 0,5 0 0,-1 1 0,1-1 0,-1-1 0,1 1 0,0-1 0,-1 0 0,1-1 0,-1 1 0,0-1 0,1-1 0,-1 1 0,8-6 0,74-45 0,-73 43 0,-15 10 0,45-34 0,-43 32 0,1 0 0,-1 0 0,0 0 0,0 0 0,0 0 0,-1-1 0,1 1 0,0 0 0,-1-1 0,0 0 0,1 1 0,-1-1 0,0 0 0,0 1 0,0-7 0,-1 8 0,-1-1 0,1 1 0,-1-1 0,0 1 0,1 0 0,-1 0 0,0-1 0,0 1 0,0 0 0,0 0 0,0 0 0,0 0 0,0 0 0,-1 0 0,1 0 0,0 0 0,0 0 0,-1 1 0,1-1 0,-1 0 0,1 1 0,0 0 0,-1-1 0,1 1 0,-1 0 0,1-1 0,-1 1 0,-2 0 0,-52-4 0,49 4 0,-90 0 0,127-16 0,32-10 0,67-31 0,-128 57 0,0 0 0,0 0 0,0-1 0,0 1 0,0 0 0,0-1 0,0 1 0,0-1 0,0 1 0,-1-1 0,1 0 0,0 1 0,0-1 0,0 0 0,-1 0 0,1 1 0,0-1 0,0 0 0,-1 0 0,1 0 0,-1 0 0,1 0 0,-1 0 0,0 0 0,1 0 0,-1 0 0,0 0 0,1 0 0,-1-2 0,-2 1 0,0 1 0,1 0 0,-1-1 0,0 1 0,0 0 0,0 0 0,0 0 0,0 0 0,0 0 0,-1 1 0,1-1 0,0 1 0,0-1 0,-1 1 0,-2 0 0,-116-13 0,-178 3 0,194 9 0,-1121-1 0,1819 3 0,-615 0 0,0 2 0,0 1 0,1 0 0,0 2 0,0 0 0,0 1 0,-30 16 0,51-23 0,0 0 0,-1 0 0,1 0 0,0 0 0,0 0 0,0 0 0,-1 0 0,1 0 0,0 0 0,0 0 0,0 0 0,0 0 0,-1 0 0,1 0 0,0 0 0,0 1 0,0-1 0,0 0 0,-1 0 0,1 0 0,0 0 0,0 0 0,0 1 0,0-1 0,0 0 0,-1 0 0,1 0 0,0 0 0,0 1 0,0-1 0,0 0 0,0 0 0,0 0 0,0 1 0,0-1 0,0 0 0,0 0 0,0 0 0,0 1 0,0-1 0,0 0 0,0 0 0,0 0 0,0 1 0,0-1 0,0 0 0,0 0 0,0 0 0,1 1 0,-1-1 0,0 0 0,0 0 0,0 0 0,0 0 0,0 1 0,1-1 0,16 5 0,26 0 0,391-5 0,-305-1 0,-506 14 0,365-13 0,-12 1 0,23-2 0,4 0 0,36-5 0,-22 4 0,295-41 0,-294 42 0,-42 7 0,-271 54 0,-199 47 0,470-101 0,15-5 0,-1 1 0,0 1 0,1-1 0,0 2 0,0-1 0,0 1 0,-12 8 0,20-12 0,1 0 0,0 0 0,0 0 0,0 0 0,-1 1 0,1-1 0,0 0 0,0 0 0,0 0 0,-1 0 0,1 1 0,0-1 0,0 0 0,0 0 0,0 1 0,0-1 0,-1 0 0,1 0 0,0 0 0,0 1 0,0-1 0,0 0 0,0 0 0,0 1 0,0-1 0,0 0 0,0 0 0,0 1 0,0-1 0,0 0 0,0 0 0,0 1 0,0-1 0,0 0 0,0 0 0,0 1 0,1-1 0,-1 0 0,0 0 0,0 0 0,0 1 0,0-1 0,0 0 0,1 0 0,-1 0 0,0 1 0,0-1 0,0 0 0,1 0 0,-1 0 0,0 0 0,0 0 0,0 1 0,1-1 0,-1 0 0,0 0 0,0 0 0,1 0 0,-1 0 0,0 0 0,0 0 0,1 0 0,-1 0 0,0 0 0,12 3 0,0-1 0,1 0 0,-1-1 0,0-1 0,0 0 0,16-1 0,-2 0 0,1264-110 0,-1255 104 0,-78 9 0,-137 16 0,-284 67 0,447-77 0,30-3 0,35-2 0,347-34 0,-374 28 0,-30 3 0,-36 5 0,-58 13 0,0 5 0,-107 38 0,164-43 0,46-17 0,-1-1 0,1 0 0,-1 0 0,1 0 0,-1 0 0,1 1 0,-1-1 0,1 0 0,-1 1 0,1-1 0,-1 0 0,1 1 0,-1-1 0,1 0 0,-1 1 0,1-1 0,0 1 0,-1-1 0,1 1 0,0-1 0,-1 1 0,1-1 0,0 1 0,0-1 0,0 1 0,-1 0 0,1-1 0,0 1 0,0 0 0,15 7 0,28-2 0,188-7 0,4 0 0,-180 12 0,-47-9 0,0 0 0,0 0 0,0 0 0,0-1 0,0-1 0,1 1 0,8-2 0,6-2 0,-1-2 0,0-1 0,0-1 0,0 0 0,36-20 0,98-65 0,-96 53 0,-59 39 0,-1 0 0,1 0 0,-1 0 0,1 0 0,-1 0 0,1 0 0,-1-1 0,1 1 0,-1 0 0,0 0 0,1-1 0,-1 1 0,1 0 0,-1 0 0,0-1 0,1 1 0,-1-1 0,0 1 0,1 0 0,-1-1 0,0 1 0,1-1 0,-1 1 0,0 0 0,0-1 0,0 1 0,0-1 0,1 1 0,-1-1 0,0 1 0,0-1 0,0 1 0,0-1 0,0 1 0,0-1 0,0 1 0,0-1 0,0 1 0,0-1 0,-1 1 0,1-1 0,-24-7 0,-51 5 0,67 3 0,-493 14 0,126 0 0,352-15 0,25-2 0,36-3 0,-35 6 0,280-46 0,-260 43 0,-46 10 0,-822 153 0,310-93 0,427-63 0,0-6 0,-130-17 0,87 5 0,-1204-60 0,882 52 0,371 18 0,32 3 0,-1-3 0,-120-24 0,188 28 0,-1-1 0,1 0 0,-1 1 0,1-1 0,0-1 0,0 1 0,0 0 0,0-1 0,0 1 0,0-1 0,0 0 0,0 0 0,0 0 0,1-1 0,-1 1 0,1-1 0,-3-3 0,4 4 0,1 0 0,0 0 0,0 0 0,0 0 0,0 0 0,0 0 0,0 0 0,0 0 0,1 0 0,-1 0 0,1 0 0,-1 0 0,1 1 0,0-1 0,0 0 0,-1 0 0,1 0 0,1 1 0,-1-1 0,0 0 0,0 1 0,1-1 0,-1 1 0,1 0 0,-1-1 0,1 1 0,1-1 0,8-8 0,0 0 0,1 0 0,0 2 0,0-1 0,1 1 0,0 1 0,1 1 0,0 0 0,0 0 0,0 1 0,0 1 0,1 1 0,-1 0 0,1 0 0,0 2 0,0 0 0,23 1 0,57 2 0,274 8 0,-262-2 0,148 31 0,-234-33 0,-17-1 0,-35 0 0,-37-9 0,1-2 0,-73-15 0,-36-5 0,-44 2 0,200 19 0,19 1 0,32 0 0,433 3 0,-333 2 0,-149 0 0,1-1 0,-1-1 0,1 0 0,-1-2 0,1 0 0,0 0 0,0-2 0,-29-11 0,24 7 0,0 1 0,-26-6 0,-14-4 0,63 18 0,-1 0 0,0 0 0,0 0 0,0 0 0,0-1 0,1 1 0,-1 0 0,0 0 0,0 0 0,0 0 0,0 0 0,0 0 0,1 0 0,-1 0 0,0-1 0,0 1 0,0 0 0,0 0 0,0 0 0,0 0 0,0 0 0,0-1 0,0 1 0,0 0 0,1 0 0,-1 0 0,0 0 0,0-1 0,0 1 0,0 0 0,0 0 0,0 0 0,0 0 0,0-1 0,0 1 0,0 0 0,-1 0 0,1 0 0,0 0 0,0-1 0,0 1 0,0 0 0,0 0 0,0 0 0,0 0 0,0 0 0,0-1 0,0 1 0,-1 0 0,1 0 0,0 0 0,0 0 0,25-4 0,328-6 0,-31 2 0,635-73 0,-885 70 0,-55 6 0,-18 2 0,-28 0 0,-313 10 0,225-1 0,-1259 99 0,1494-97 0,1103 7 0,-687-13 0,-1563 10 0,543-2 0,418-8 0,44 1 0,50 3 0,449 24 0,-337-25 0,700 15 0,-473-14 0,-2233 35 0,1849-39 0,-243 26 0,258-27 0,-1-1 0,1 1 0,0 0 0,0 0 0,0 1 0,0-1 0,-7 5 0,11-6 0,0 0 0,-1 0 0,1 1 0,0-1 0,0 0 0,0 1 0,0-1 0,0 0 0,0 1 0,0-1 0,0 0 0,0 0 0,0 1 0,0-1 0,0 0 0,0 1 0,0-1 0,0 0 0,0 1 0,0-1 0,1 0 0,-1 1 0,0-1 0,0 0 0,0 0 0,0 1 0,1-1 0,-1 0 0,0 0 0,0 1 0,0-1 0,1 0 0,-1 0 0,0 0 0,1 0 0,-1 1 0,0-1 0,0 0 0,1 0 0,-1 0 0,0 0 0,1 0 0,-1 0 0,0 0 0,1 0 0,-1 0 0,0 0 0,0 0 0,1 0 0,-1 0 0,1 0 0,13 4 0,0-1 0,0 0 0,18 0 0,675 10 0,-491-14 0,318-2 0,-456-1 0,-60 1 0,-20 0 0,-30-1 0,-624-8 0,434 14 0,124-1 0,-81-2 0,1001 22 0,-595-20 0,566 2 0,-1982 32 0,1122-29 0,62-5 0,8 0 0,21 2 0,38-1 0,872-57 0,-768 40 0,-138 13 0,-55 7 0,-13 1 0,-15 3 0,25-5 0,0 1 0,0 1 0,-32 13 0,149-34 0,-68 11 0,10-2 0,1-2 0,-2 0 0,44-20 0,-52 12 0,-19 16 0,-1 0 0,0-1 0,0 1 0,1 0 0,-1-1 0,0 1 0,0-1 0,0 1 0,1-1 0,-1 1 0,0-1 0,0 1 0,0 0 0,0-1 0,0 1 0,0-1 0,0 1 0,0-1 0,0 1 0,0-1 0,0 1 0,-1-1 0,1 1 0,0 0 0,0-1 0,0 1 0,-1-1 0,-1-1 0,0 0 0,0 0 0,0 1 0,-1 0 0,1-1 0,-1 1 0,1 0 0,-1 0 0,1 0 0,-1 0 0,1 1 0,-1-1 0,-5 0 0,-93-11 0,-126 1 0,35 2 0,189 9 0,7-1 0,22 0 0,43-1 0,187 1 0,293-41 0,-492 31 0,-57 11 0,0 0 0,0 0 0,0 0 0,-1 0 0,1 0 0,0-1 0,0 1 0,0 0 0,0 0 0,0 0 0,0 0 0,0 0 0,0 0 0,0-1 0,0 1 0,0 0 0,0 0 0,0 0 0,0 0 0,0-1 0,0 1 0,0 0 0,0 0 0,0 0 0,0 0 0,0 0 0,0-1 0,0 1 0,0 0 0,0 0 0,0 0 0,0 0 0,0 0 0,0-1 0,0 1 0,0 0 0,1 0 0,-1 0 0,0 0 0,0 0 0,0 0 0,0 0 0,0 0 0,0 0 0,1-1 0,-1 1 0,0 0 0,0 0 0,0 0 0,0 0 0,0 0 0,1 0 0,-1 0 0,0 0 0,0 0 0,0 0 0,0 0 0,-23-6 0,-37-2 0,-359-11 0,400 17 0,32-3 0,44-4 0,-49 7 0,-238 19 0,128-8 0,12-2 0,-104 21 0,160-18 0,33-5 0,10-1 0,17 1 0,415 3 0,-277-10 0,348 0 0,-486 3 0,-26-1 0,0 0 0,0 0 0,0 0 0,0 0 0,0 0 0,0 1 0,0-1 0,0 0 0,0 0 0,0 0 0,0 0 0,0 0 0,0 0 0,0 0 0,0 0 0,0 0 0,0 0 0,0 0 0,0 0 0,0 0 0,0 1 0,0-1 0,0 0 0,0 0 0,0 0 0,0 0 0,0 0 0,0 0 0,0 0 0,0 0 0,0 0 0,0 0 0,0 0 0,1 0 0,-1 0 0,0 0 0,-40 7 0,30-6 0,-332 52 0,335-49 0,22-1 0,28 0 0,88-4 0,-77 0 0,-43 1 0,-15-1 0,-150 1 0,-272 35 0,404-30 0,22-5 0,0 0 0,0 0 0,0 0 0,1 0 0,-1 0 0,0 0 0,0 0 0,0 0 0,0 0 0,0 0 0,0 0 0,0 0 0,0 0 0,0 0 0,0 0 0,1 0 0,-1 1 0,0-1 0,0 0 0,0 0 0,0 0 0,0 0 0,0 0 0,0 0 0,0 0 0,0 0 0,0 0 0,0 0 0,0 0 0,0 0 0,0 0 0,0 1 0,0-1 0,0 0 0,0 0 0,0 0 0,0 0 0,0 0 0,0 0 0,1 0 0,-2 0 0,1 0 0,0 0 0,0 1 0,0-1 0,0 0 0,0 0 0,0 0 0,0 0 0,0 0 0,0 0 0,0 0 0,0 0 0,0 0 0,0 0 0,0 0 0,0 1 0,0-1 0,0 0 0,0 0 0,0 0 0,37 3 0,580 20 0,-997-23 0,882 0 0,-1289 57 0,458-23 0,297-29 0,71-4 0,189-3 0,144 2 0,-339 4 0,-42 1 0,-60 7 0,57-11 0,-264 40 0,267-39 0,12 0 0,26 1 0,50-2 0,60-6 0,192-32 0,-327 35 0,-11-1 0,-27-1 0,30 4 0,-1-1 0,0 1 0,1 0 0,-1 0 0,0 0 0,1 1 0,-1 0 0,0 0 0,1 0 0,-1 0 0,1 1 0,-8 3 0,22 0 0,25-1 0,0-2 0,1-1 0,-1-2 0,66-11 0,-35 5 0,-5 1 0,44-3 0,163-36 0,-262 43 0,-8-1 0,-18 0 0,-36-1 0,-194 7 0,1 11 0,-278 52 0,502-62 0,10-2 0,-1 1 0,1 0 0,-26 10 0,41-13 0,0 0 0,1 0 0,-1 0 0,0 0 0,0 0 0,0 0 0,0 0 0,1 0 0,-1 1 0,0-1 0,0 0 0,0 0 0,0 0 0,1 0 0,-1 0 0,0 0 0,0 0 0,0 0 0,0 1 0,0-1 0,1 0 0,-1 0 0,0 0 0,0 0 0,0 0 0,0 1 0,0-1 0,0 0 0,0 0 0,0 0 0,0 0 0,1 1 0,-1-1 0,0 0 0,0 0 0,0 0 0,0 1 0,0-1 0,0 0 0,0 0 0,0 0 0,-1 1 0,1-1 0,0 0 0,0 0 0,0 0 0,0 0 0,0 1 0,0-1 0,0 0 0,0 0 0,0 0 0,0 0 0,-1 1 0,1-1 0,0 0 0,0 0 0,22 3 0,60-1 0,0-4 0,-1-4 0,91-18 0,-154 21 0,-11 3 0,-1-1 0,0 0 0,1 0 0,-1 0 0,0-1 0,0 0 0,0 0 0,0 0 0,0-1 0,0 0 0,7-5 0,-13 7 0,1 1 0,-1 0 0,0-1 0,0 1 0,0-1 0,0 1 0,0-1 0,0 1 0,0-1 0,0 1 0,0 0 0,0-1 0,0 1 0,-1-1 0,1 1 0,0-1 0,0 1 0,0 0 0,0-1 0,-1 1 0,1 0 0,0-1 0,0 1 0,-1 0 0,1-1 0,0 1 0,-1 0 0,1-1 0,0 1 0,-1 0 0,1 0 0,-1-1 0,1 1 0,0 0 0,-1 0 0,1 0 0,-1 0 0,1 0 0,0-1 0,-1 1 0,1 0 0,-1 0 0,1 0 0,-1 0 0,1 0 0,-1 1 0,-32-10 0,1 3 0,-1 0 0,0 2 0,-46 1 0,17 0 0,-672-13 0,861 12 0,172-28 0,-288 27 0,-26 2 0,-31 1 0,-730 20 0,756-15 0,52-4 0,176-25 0,357-91 0,-525 105 0,-40 12 0,0 0 0,0 0 0,0 0 0,0 0 0,0 0 0,0 0 0,0 0 0,0 0 0,0-1 0,-1 1 0,1 0 0,0 0 0,0 0 0,0 0 0,0 0 0,0 0 0,0 0 0,0-1 0,0 1 0,0 0 0,0 0 0,0 0 0,0 0 0,0 0 0,0-1 0,0 1 0,0 0 0,0 0 0,0 0 0,0 0 0,0 0 0,0 0 0,0 0 0,0-1 0,0 1 0,0 0 0,0 0 0,0 0 0,1 0 0,-1 0 0,0 0 0,0 0 0,0-1 0,0 1 0,0 0 0,0 0 0,0 0 0,0 0 0,1 0 0,-1 0 0,0 0 0,0 0 0,0 0 0,0 0 0,0 0 0,0 0 0,0 0 0,1 0 0,-1 0 0,0 0 0,0 0 0,0 0 0,0 0 0,0 0 0,1 0 0,-1 0 0,-16-4 0,-24 2 0,-18 1 0,12-1 0,0 3 0,1 1 0,-64 11 0,109-12 0,0-1 0,0 0 0,0 0 0,0 0 0,0 0 0,1 0 0,-1 0 0,0 0 0,0 1 0,0-1 0,0 0 0,0 0 0,0 0 0,0 0 0,0 0 0,0 1 0,0-1 0,0 0 0,0 0 0,0 0 0,0 0 0,0 1 0,0-1 0,0 0 0,0 0 0,0 0 0,0 0 0,0 0 0,0 1 0,0-1 0,0 0 0,0 0 0,0 0 0,0 0 0,-1 0 0,1 0 0,0 1 0,0-1 0,0 0 0,0 0 0,0 0 0,0 0 0,0 0 0,-1 0 0,21 4 0,33-4 0,0-2 0,99-17 0,-118 11 0,-34 8 0,0 0 0,0 0 0,0 0 0,-1 0 0,1 0 0,0 0 0,0 0 0,0 0 0,0-1 0,0 1 0,0 0 0,0 0 0,0 0 0,-1 0 0,1 0 0,0 0 0,0-1 0,0 1 0,0 0 0,0 0 0,0 0 0,0 0 0,0 0 0,0-1 0,0 1 0,0 0 0,0 0 0,0 0 0,0 0 0,0 0 0,0-1 0,0 1 0,0 0 0,0 0 0,0 0 0,0 0 0,0-1 0,0 1 0,0 0 0,1 0 0,-1 0 0,0 0 0,0 0 0,0 0 0,0 0 0,0-1 0,0 1 0,0 0 0,1 0 0,-1 0 0,0 0 0,0 0 0,0 0 0,-19-3 0,-23 7 0,0 2 0,1 2 0,0 1 0,0 2 0,-62 26 0,99-35 0,0-1 0,1 1 0,-1-1 0,0 1 0,1 0 0,0 1 0,-1-1 0,1 0 0,0 1 0,0 0 0,0 0 0,-3 4 0,6-7 0,0 0 0,0 1 0,0-1 0,-1 1 0,1-1 0,0 1 0,0-1 0,0 1 0,0-1 0,0 1 0,0-1 0,0 1 0,0-1 0,0 1 0,0-1 0,0 1 0,1-1 0,-1 1 0,0-1 0,0 1 0,0-1 0,1 1 0,-1-1 0,0 1 0,0-1 0,1 0 0,-1 1 0,0-1 0,1 0 0,-1 1 0,1 0 0,31 10 0,15-6 0,-1-2 0,77-4 0,-190 7 0,0 4 0,0 2 0,2 4 0,0 2 0,-97 41 0,152-55 0,5-2 0,-1 0 0,1 0 0,0 1 0,-1 0 0,1 0 0,0 0 0,0 0 0,1 1 0,-8 8 0,11-12 0,1 0 0,0 1 0,0-1 0,0 1 0,-1-1 0,1 0 0,0 1 0,0-1 0,0 1 0,0-1 0,0 1 0,0-1 0,0 0 0,0 1 0,0-1 0,0 1 0,0-1 0,0 1 0,0-1 0,1 0 0,-1 1 0,0-1 0,0 1 0,0-1 0,1 0 0,-1 1 0,0-1 0,0 0 0,1 1 0,-1-1 0,0 0 0,1 1 0,-1-1 0,0 0 0,1 0 0,-1 1 0,0-1 0,1 0 0,-1 0 0,1 0 0,-1 1 0,1-1 0,-1 0 0,1 0 0,22 6 0,-21-6 0,66 6 0,2-2 0,87-8 0,-74 1 0,-60 3 0,-25-1 0,-37 0 0,-95 3 0,-122-4 0,240-2 0,19-3 0,31-10 0,-22 12 0,168-72 0,73-36 0,-251 112 0,0 1 0,0-1 0,-1 0 0,1 0 0,0 0 0,-1 0 0,1 0 0,0-1 0,-1 1 0,1 0 0,-1-1 0,0 1 0,1-1 0,-1 1 0,0-1 0,0 0 0,2-3 0,-4 4 0,1 0 0,0 0 0,-1 0 0,1 1 0,0-1 0,-1 0 0,1 0 0,-1 1 0,1-1 0,-1 0 0,0 0 0,1 1 0,-1-1 0,0 1 0,1-1 0,-1 1 0,0-1 0,0 1 0,1-1 0,-1 1 0,0-1 0,0 1 0,0 0 0,0 0 0,0-1 0,-1 1 0,-15-4 0,-1 1 0,-33-2 0,38 4 0,-609-48 0,606 48 0,33 3 0,41 3 0,565 19 0,-328-17 0,27 3 0,-401-10 0,-696 20 0,911-19 0,-17 1 0,1410-95 0,-1375 80 0,-70 6 0,450-24 0,-487 34 0,-47-3 0,1 0 0,-1 1 0,1-1 0,-1 0 0,0 0 0,1 0 0,-1 0 0,1 0 0,-1 0 0,0 0 0,1 1 0,-1-1 0,1 0 0,-1 0 0,0 1 0,1-1 0,-1 0 0,0 0 0,1 1 0,-1-1 0,0 0 0,0 1 0,1-1 0,-1 0 0,0 1 0,0-1 0,0 1 0,1-1 0,-1 0 0,0 1 0,0-1 0,0 1 0,0-1 0,0 1 0,0-1 0,0 0 0,0 1 0,0-1 0,0 1 0,0-1 0,0 1 0,0-1 0,0 0 0,-1 1 0,1-1 0,0 1 0,0-1 0,0 0 0,-1 1 0,1-1 0,0 1 0,-18 15 0,1-4 0,-1-2 0,0-1 0,-24 10 0,26-12 0,-1 0 0,1 1 0,0 1 0,-23 17 0,39-26 0,0 0 0,-1 0 0,1 0 0,-1 1 0,1-1 0,0 0 0,-1 1 0,1-1 0,0 0 0,-1 1 0,1-1 0,0 0 0,-1 1 0,1-1 0,0 1 0,0-1 0,0 1 0,-1-1 0,1 0 0,0 1 0,0-1 0,0 1 0,0-1 0,0 1 0,0-1 0,0 1 0,0-1 0,0 1 0,0-1 0,0 1 0,0-1 0,0 1 0,0-1 0,1 0 0,-1 1 0,0-1 0,0 1 0,0-1 0,1 1 0,-1-1 0,0 0 0,0 1 0,1-1 0,-1 0 0,0 1 0,1-1 0,-1 0 0,1 1 0,-1-1 0,0 0 0,1 0 0,-1 1 0,1-1 0,-1 0 0,1 0 0,-1 0 0,1 0 0,0 0 0,33 9 0,-29-8 0,56 8 0,-36-6 0,0 1 0,0 1 0,31 11 0,-55-16 0,0 0 0,0 0 0,1 1 0,-1-1 0,0 0 0,0 1 0,0-1 0,0 1 0,0-1 0,0 1 0,-1-1 0,1 1 0,0 0 0,0 0 0,0-1 0,0 1 0,-1 0 0,1 0 0,0 0 0,-1 0 0,1 0 0,-1 0 0,1 0 0,-1 0 0,1 0 0,-1 0 0,1 1 0,-2 0 0,0-1 0,1 0 0,-1 0 0,0 1 0,0-1 0,1 0 0,-1 0 0,0 0 0,0 0 0,0 0 0,-1 0 0,1 0 0,0 0 0,0 0 0,0-1 0,-1 1 0,-1 0 0,-65 24 0,-21-4 0,0-5 0,-1-3 0,0-5 0,-1-3 0,-122-10 0,208 5 0,-4-1 0,0 1 0,0-1 0,-1-1 0,-15-4 0,25 6 0,0 0 0,0 0 0,0 0 0,-1 0 0,1 0 0,0-1 0,0 1 0,0 0 0,-1 0 0,1 0 0,0 0 0,0 0 0,0-1 0,0 1 0,-1 0 0,1 0 0,0 0 0,0 0 0,0-1 0,0 1 0,0 0 0,0 0 0,0 0 0,-1-1 0,1 1 0,0 0 0,0 0 0,0 0 0,0-1 0,0 1 0,0 0 0,0 0 0,0-1 0,0 1 0,0 0 0,0 0 0,0 0 0,1-1 0,-1 1 0,0 0 0,0 0 0,0 0 0,0-1 0,0 1 0,0 0 0,0 0 0,0 0 0,1-1 0,-1 1 0,0 0 0,0 0 0,0 0 0,0 0 0,1 0 0,-1 0 0,0-1 0,0 1 0,0 0 0,1 0 0,-1 0 0,1 0 0,14-9 0,0 1 0,1 1 0,0 0 0,1 1 0,-1 0 0,30-4 0,1-2 0,101-28 0,177-55 0,-255 67 0,-69 28 0,1-1 0,0 0 0,-1 1 0,1-1 0,-1 0 0,1 0 0,-1 0 0,1 0 0,-1 0 0,0-1 0,1 1 0,-1 0 0,0 0 0,0-1 0,1-1 0,-2 2 0,0 1 0,0-1 0,0 1 0,0-1 0,-1 1 0,1-1 0,0 1 0,0-1 0,0 1 0,-1-1 0,1 1 0,0 0 0,0-1 0,-1 1 0,1-1 0,0 1 0,-1 0 0,1-1 0,-1 1 0,1 0 0,0-1 0,-1 1 0,1 0 0,-1 0 0,1-1 0,-1 1 0,1 0 0,-1 0 0,1 0 0,-1 0 0,0-1 0,-54-7 0,-624 20 0,592-7 0,87-5 0,-190 16 0,168-9 0,48-6 0,416-27 0,-133 3 0,289 10 0,-519 17 0,-77-4 0,-1 0 0,1 1 0,-1-1 0,1 0 0,-1 1 0,1-1 0,-1 1 0,1-1 0,-1 1 0,1-1 0,-1 1 0,0 0 0,1 0 0,-1 0 0,0 0 0,2 2 0,-3-3 0,0 1 0,1-1 0,-1 1 0,0-1 0,0 1 0,0 0 0,0-1 0,0 1 0,0-1 0,0 1 0,0 0 0,-1-1 0,1 1 0,0-1 0,0 1 0,0 0 0,-1-1 0,1 1 0,0-1 0,-1 1 0,1-1 0,0 1 0,-1-1 0,1 1 0,-1-1 0,1 0 0,-1 1 0,-47 30 0,42-27 0,-47 23 0,-71 43 0,109-60 0,1 0 0,0 0 0,1 2 0,0-1 0,-20 25 0,31-35 0,1 1 0,0-1 0,-1 1 0,1 0 0,0-1 0,0 1 0,0 0 0,0 0 0,0 0 0,1 0 0,-1 0 0,0 0 0,1 0 0,0 0 0,-1 0 0,1 0 0,0 0 0,0 0 0,0 0 0,0 0 0,0 0 0,1 0 0,0 3 0,0-3 0,1 0 0,-1 0 0,1 0 0,-1-1 0,1 1 0,0 0 0,0-1 0,0 1 0,0-1 0,0 0 0,0 0 0,0 1 0,0-1 0,1-1 0,-1 1 0,4 1 0,11 2 0,0-1 0,1-1 0,0-1 0,18 0 0,-34-1 0,187-4 0,69 2 0,-255 2 0,1 0 0,-1 0 0,0 1 0,0-1 0,0 1 0,0-1 0,0 1 0,0 0 0,0 0 0,0 0 0,0 1 0,3 1 0,-5-2 0,-1-1 0,0 0 0,0 0 0,0 1 0,0-1 0,1 0 0,-1 1 0,0-1 0,0 1 0,0-1 0,0 0 0,0 1 0,0-1 0,0 0 0,0 1 0,0-1 0,0 0 0,0 1 0,0-1 0,0 1 0,0-1 0,0 0 0,0 1 0,0-1 0,-1 0 0,1 1 0,0-1 0,0 0 0,0 1 0,0-1 0,-1 0 0,1 0 0,-1 1 0,-21 15 0,10-10 0,1-1 0,-1 0 0,-1-1 0,1-1 0,-1 0 0,1 0 0,-17 0 0,-91-1 0,91-3 0,29 1 0,0 0 0,0 0 0,0 0 0,0 0 0,0 0 0,0 1 0,-1-1 0,1 0 0,0 0 0,0 0 0,0 0 0,0 0 0,0 0 0,-1 0 0,1 0 0,0 0 0,0 0 0,0 0 0,0 0 0,-1 0 0,1 0 0,0 0 0,0 0 0,0 0 0,0 0 0,0 0 0,-1-1 0,1 1 0,0 0 0,0 0 0,0 0 0,0 0 0,0 0 0,0 0 0,0 0 0,-1 0 0,1-1 0,0 1 0,0 0 0,0 0 0,0 0 0,0 0 0,0 0 0,0 0 0,0-1 0,0 1 0,0 0 0,0 0 0,0 0 0,0 0 0,0 0 0,0-1 0,0 1 0,0 0 0,0 0 0,0 0 0,0 0 0,0-1 0,0 1 0,0 0 0,0 0 0,0 0 0,0 0 0,13-11 0,33-13 0,-37 20 0,138-67 0,151-84 0,-263 133 0,0-1 0,-2-2 0,-1-1 0,-1-2 0,-2-1 0,28-36 0,-51 59 0,-1-2 0,1 1 0,-2-1 0,1 1 0,-1-1 0,5-14 0,-8 20 0,-1-1 0,1 1 0,-1 0 0,0-1 0,1 1 0,-1 0 0,0-1 0,0 1 0,-1 0 0,1-1 0,0 1 0,-1 0 0,1-1 0,-1 1 0,0 0 0,0 0 0,0 0 0,0-1 0,0 1 0,0 0 0,-1 0 0,1 1 0,-1-1 0,1 0 0,-1 0 0,0 1 0,0-1 0,0 1 0,-3-3 0,-7-3 0,-1 1 0,0 0 0,0 0 0,0 1 0,-1 1 0,0 0 0,-22-3 0,-108-6 0,112 11 0,-974 10 0,824 0 0,159-8 0,0-2 0,1 0 0,-24-5 0,-3 0 0,36 6 0,0 1 0,0 1 0,0 0 0,-1 1 0,-14 3 0,17-2 0,0-1 0,0 0 0,-1-1 0,1 0 0,-1-1 0,1 0 0,-14-3 0,23 3 0,1 0 0,0 0 0,-1 0 0,1 0 0,0 0 0,-1-1 0,1 1 0,0-1 0,0 1 0,-1-1 0,1 1 0,0-1 0,0 0 0,0 1 0,0-1 0,-1 0 0,1 0 0,1 0 0,-1 0 0,0 0 0,0 0 0,0 0 0,0 0 0,1 0 0,-1-1 0,0 1 0,1 0 0,-1 0 0,1-1 0,0 1 0,-1 0 0,1-1 0,0 1 0,0 0 0,0-1 0,0 1 0,0 0 0,0-1 0,0 1 0,1-2 0,0-1 0,0 1 0,1-1 0,0 1 0,0 0 0,0 0 0,0-1 0,0 2 0,1-1 0,-1 0 0,1 0 0,0 1 0,0-1 0,0 1 0,4-2 0,19-9 0,1 1 0,1 1 0,0 1 0,0 2 0,1 1 0,46-6 0,-19 3 0,1134-153 0,-859 125 0,-276 31 0,-21 2 0,0 2 0,35 0 0,-53 8 0,-19 3 0,-25 9 0,-27 8 0,-1-2 0,-66 17 0,-124 22 0,158-41 0,16-4 0,-185 38 0,256-55 0,-10 2 0,0-1 0,0 0 0,0-1 0,-11 0 0,21 0 0,0 0 0,-1 0 0,1 0 0,0-1 0,0 1 0,0 0 0,0 0 0,0 0 0,0-1 0,0 1 0,0-1 0,0 1 0,0-1 0,0 1 0,0-1 0,0 1 0,0-1 0,1 0 0,-1 1 0,0-1 0,0 0 0,1 0 0,-1 0 0,0 0 0,1 0 0,-1 0 0,1 1 0,-1-1 0,1 0 0,0-1 0,-1 1 0,1 0 0,0 0 0,0 0 0,-1 0 0,1 0 0,0 0 0,0 0 0,0 0 0,0 0 0,1 0 0,-1 0 0,0 0 0,0-1 0,1 1 0,-1 0 0,1 0 0,-1 0 0,1 0 0,-1 1 0,2-3 0,4-8 0,1-1 0,1 1 0,0 0 0,11-12 0,-10 14 0,-1-1 0,-1 1 0,0-2 0,0 1 0,6-13 0,-13 21 0,1 1 0,-1 0 0,0 0 0,1 0 0,-1 0 0,0 0 0,0-1 0,0 1 0,0 0 0,0 0 0,0 0 0,0-1 0,0 1 0,0 0 0,-1 0 0,1 0 0,0 0 0,-1 0 0,1-1 0,-1 1 0,1 0 0,-1 0 0,0 0 0,1 0 0,-1 0 0,0 1 0,0-1 0,1 0 0,-1 0 0,0 0 0,0 1 0,0-1 0,0 0 0,0 1 0,0-1 0,-2 0 0,-9-8 0,12 9 0,0 0 0,0 0 0,0-1 0,0 1 0,0 0 0,0 0 0,0 0 0,0-1 0,0 1 0,0 0 0,0 0 0,0 0 0,0-1 0,0 1 0,0 0 0,1 0 0,-1 0 0,0-1 0,0 1 0,0 0 0,0 0 0,0 0 0,0 0 0,1 0 0,-1-1 0,0 1 0,0 0 0,0 0 0,0 0 0,1 0 0,-1 0 0,0 0 0,0 0 0,0 0 0,1 0 0,-1 0 0,0 0 0,0-1 0,0 1 0,1 0 0,-1 0 0,0 0 0,0 1 0,0-1 0,1 0 0,-1 0 0,0 0 0,0 0 0,0 0 0,1 0 0,-1 0 0,0 0 0,0 0 0,1 1 0,18-1 0,51 3 0,-16-2 0,0 3 0,0 1 0,0 4 0,76 20 0,-127-28 0,1 0 0,-1 0 0,1 1 0,-1-1 0,0 1 0,0 0 0,0 0 0,0 0 0,0 0 0,0 0 0,0 1 0,-1-1 0,1 1 0,-1 0 0,1 0 0,-1 0 0,0 0 0,-1 0 0,1 0 0,0 1 0,1 5 0,-2-5 0,-1 0 0,0 0 0,0 0 0,-1 0 0,1 0 0,-1 1 0,1-1 0,-1 0 0,-1 0 0,1-1 0,-1 1 0,1 0 0,-1 0 0,0-1 0,0 1 0,-1-1 0,1 1 0,-1-1 0,-2 3 0,-12 12 0,0-1 0,-1-1 0,-1-1 0,-1 0 0,-23 13 0,-114 55 0,-87 22 0,-467 131 0,89-87 0,498-129 0,-1-5 0,0-5 0,-137-8 0,252-3 0,1 0 0,-1 0 0,1-1 0,0-1 0,-1 1 0,1-1 0,0-1 0,1 0 0,-1 0 0,-12-9 0,7 3 0,1-1 0,0 0 0,0-1 0,-20-25 0,28 32 0,0 0 0,0 0 0,-1 1 0,0 0 0,0 0 0,0 0 0,0 1 0,0 0 0,-1 0 0,1 1 0,-1 0 0,0 0 0,0 0 0,-14-1 0,-11 0 0,0 2 0,-34 2 0,21 0 0,-36-2 0,-26-1 0,1 5 0,-156 23 0,228-17 0,30-6 0,13 1 0,20 0 0,92-7 0,224-33 0,-272 25 0,-1 2 0,544-101 0,-591 101 0,-28 5 0,-12 1 0,-96-3 0,-133 11 0,156-1 0,-3-1 0,-719 18 0,2180-58 0,-1311 35 0,139 0 0,-196 2 0,1 0 0,-1 0 0,0 0 0,0 0 0,0 0 0,0 1 0,0-1 0,0 1 0,0-1 0,0 1 0,0 0 0,0 0 0,0 0 0,-1 0 0,1 0 0,2 2 0,-4-2 0,-1 0 0,1 0 0,0 0 0,-1 0 0,1 1 0,-1-1 0,1 0 0,-1 0 0,0 0 0,1 0 0,-1 0 0,0 0 0,0 0 0,0-1 0,0 1 0,1 0 0,-1 0 0,0-1 0,0 1 0,-1 0 0,1-1 0,0 1 0,0-1 0,0 0 0,0 1 0,-2-1 0,-47 23 0,-2-2 0,0-2 0,-72 15 0,53-14 0,-169 44 0,-307 96 0,473-129 0,73-31 0,0 1 0,0-1 0,0 0 0,0 1 0,0-1 0,0 1 0,0-1 0,0 1 0,0-1 0,0 1 0,0 0 0,0-1 0,1 1 0,-1 0 0,0 0 0,0 0 0,1-1 0,-1 1 0,1 0 0,-1 0 0,0 0 0,1 0 0,0 0 0,-1 0 0,1 0 0,0 0 0,-1 2 0,2-2 0,1 0 0,-1 1 0,0-1 0,1 0 0,-1 0 0,1-1 0,-1 1 0,1 0 0,0 0 0,-1-1 0,1 1 0,0-1 0,-1 1 0,1-1 0,0 0 0,1 0 0,48 6 0,-1-2 0,1-2 0,70-8 0,-66 4 0,1108-94 0,-1068 84 0,-60 4 0,-35 8 0,0 0 0,0 0 0,0 0 0,0 0 0,0 0 0,0 0 0,0 0 0,0 0 0,0 0 0,0 0 0,-1 0 0,1-1 0,0 1 0,0 0 0,0 0 0,0 0 0,0 0 0,0 0 0,0 0 0,0 0 0,0 0 0,0 0 0,0 0 0,0 0 0,0 0 0,0 0 0,0-1 0,0 1 0,0 0 0,0 0 0,0 0 0,0 0 0,0 0 0,0 0 0,0 0 0,0 0 0,0 0 0,0 0 0,0 0 0,0 0 0,0-1 0,0 1 0,1 0 0,-1 0 0,0 0 0,0 0 0,0 0 0,0 0 0,0 0 0,0 0 0,0 0 0,0 0 0,0 0 0,0 0 0,0 0 0,0 0 0,0 0 0,0 0 0,1 0 0,-21-2 0,-355 15 0,167-2 0,-999 24-530,290-10 177,641-16 353,244-8-15,36-4-5,51-4 102,-39 5 18,251-29 610,481-73-684,-706 94-26,-41 7 0,-10-1 0,-18 1 0,-116 1 0,0 6 0,-201 32 0,321-34 0,-1 0 0,0-1 0,1-2 0,-1 0 0,0-2 0,-30-6 0,-134-48 0,188 57 0,-36-18 0,36 17 0,-1 1 0,1 0 0,0 0 0,0 0 0,0-1 0,-1 1 0,1 0 0,0 0 0,0-1 0,0 1 0,-1 0 0,1 0 0,0-1 0,0 1 0,0 0 0,0-1 0,0 1 0,0 0 0,0 0 0,0-1 0,0 1 0,0 0 0,0-1 0,0 1 0,0 0 0,0-1 0,0 1 0,0 0 0,0 0 0,0-1 0,0 1 0,0 0 0,0-1 0,1 1 0,-1-1 0,21-7 0,-10 7 0,-1-1 0,1 1 0,-1 1 0,1 0 0,0 1 0,-1 0 0,1 0 0,-1 1 0,1 0 0,9 5 0,-16-6 0,0 0 0,-1 1 0,1 0 0,-1 0 0,0 0 0,1 0 0,-1 0 0,0 1 0,0 0 0,0-1 0,-1 1 0,1 0 0,-1 0 0,1 0 0,-1 1 0,0-1 0,0 1 0,0-1 0,-1 1 0,1 0 0,-1-1 0,0 1 0,0 0 0,-1 0 0,1 0 0,-1 0 0,1 0 0,-1 0 0,-1 5 0,0 1 0,-1 0 0,0 0 0,0 0 0,-1 0 0,0-1 0,-1 1 0,0-1 0,-1 0 0,0 0 0,0 0 0,-1-1 0,0 0 0,-1 0 0,1 0 0,-1-1 0,-1 0 0,1 0 0,-18 11 0,23-17 0,0 0 0,0 0 0,0 0 0,0 0 0,0 0 0,0-1 0,-1 1 0,1-1 0,0 1 0,0-1 0,-1 0 0,1 0 0,0 0 0,0 0 0,-1 0 0,1 0 0,0-1 0,0 1 0,-1-1 0,1 1 0,-3-3 0,0 1 0,1-1 0,0 1 0,0-1 0,0-1 0,1 1 0,-1 0 0,1-1 0,0 0 0,-5-6 0,-1-5 0,1 1 0,0-1 0,1-1 0,-9-29 0,13 36 0,1-1 0,-1 0 0,2 0 0,-2-17 0,3 27 0,0 0 0,0-1 0,0 1 0,0 0 0,0 0 0,0 0 0,0 0 0,0 0 0,0 0 0,0 0 0,0 0 0,0 0 0,0-1 0,0 1 0,0 0 0,0 0 0,0 0 0,0 0 0,1 0 0,-1 0 0,0 0 0,0 0 0,0 0 0,0 0 0,0 0 0,0 0 0,0 0 0,0-1 0,0 1 0,0 0 0,1 0 0,-1 0 0,0 0 0,0 0 0,0 0 0,0 0 0,0 0 0,0 0 0,0 0 0,0 0 0,0 0 0,1 0 0,-1 0 0,0 0 0,0 0 0,0 0 0,0 0 0,0 1 0,0-1 0,0 0 0,0 0 0,0 0 0,0 0 0,1 0 0,-1 0 0,0 0 0,0 0 0,0 0 0,0 0 0,0 0 0,0 0 0,0 0 0,0 0 0,0 1 0,0-1 0,0 0 0,0 0 0,0 0 0,0 0 0,10 11 0,7 14 0,5 18 0,-18-33 0,0 0 0,1-1 0,0 1 0,1-1 0,0-1 0,13 17 0,-18-25 0,-1 0 0,0 0 0,1 1 0,-1-1 0,1 0 0,-1 0 0,0 0 0,1 0 0,-1 0 0,1 0 0,-1 0 0,1 0 0,-1 0 0,0 0 0,1 0 0,-1 0 0,1 0 0,-1 0 0,1 0 0,-1 0 0,0 0 0,1 0 0,-1-1 0,1 1 0,-1 0 0,0 0 0,1-1 0,-1 1 0,0 0 0,1 0 0,-1-1 0,0 1 0,0 0 0,1-1 0,-1 1 0,0 0 0,0-1 0,1 1 0,-1-1 0,0 1 0,0 0 0,0-1 0,0 1 0,0-1 0,1 1 0,-1 0 0,0-1 0,0 1 0,0-1 0,0 1 0,0-1 0,0 1 0,-1 0 0,1-1 0,0 0 0,3-29 0,-3 29 0,-2-187 0,7 195 0,0-1 0,-1 1 0,1 0 0,-1 0 0,5 14 0,28 133 0,-37-203 0,2 20 0,-6-8 0,-2-28 0,6 62 0,0 1 0,1 0 0,-1 0 0,0 0 0,0-1 0,1 1 0,-1 0 0,1 0 0,0 0 0,0 0 0,0 0 0,0 0 0,0 0 0,0 0 0,0 0 0,1 0 0,-1 1 0,1-1 0,-1 0 0,1 1 0,0 0 0,2-3 0,6 0 0,0 0 0,0 1 0,1 0 0,-1 1 0,1 0 0,-1 0 0,12 1 0,83 1 0,-55 2 0,852 4 0,-885-5 0,-23 2 0,-28 2 0,-614 12 0,450-19 0,-74-17 0,242 15 0,0 1 0,0 1 0,1 2 0,-1 1 0,-38 6 0,65-6 0,1-1 0,-1 1 0,1 0 0,0 0 0,-1 0 0,1 0 0,0 0 0,0 1 0,-1-1 0,1 1 0,1-1 0,-1 1 0,0 0 0,0-1 0,-1 4 0,2-5 0,1 1 0,0-1 0,-1 1 0,1 0 0,0-1 0,0 1 0,0 0 0,0-1 0,0 1 0,-1 0 0,1-1 0,0 1 0,0 0 0,1-1 0,-1 1 0,0 0 0,0-1 0,0 1 0,0 0 0,0-1 0,1 1 0,0 1 0,19 13 0,4-6 0,1 0 0,-1-2 0,1-1 0,35 3 0,115 6 0,-106-11 0,1131 21 0,-327-16 0,-773-4 0,-63 2 0,-37-7 0,0 0 0,0 0 0,0 0 0,0 0 0,0 0 0,0 1 0,1-1 0,-1 0 0,0 0 0,0 0 0,0 0 0,0 0 0,0 0 0,0 0 0,0 0 0,0 1 0,0-1 0,0 0 0,0 0 0,0 0 0,0 0 0,0 0 0,0 0 0,0 1 0,1-1 0,-1 0 0,0 0 0,-1 0 0,1 0 0,0 0 0,0 0 0,0 1 0,0-1 0,0 0 0,0 0 0,0 0 0,0 0 0,0 0 0,0 0 0,0 0 0,0 1 0,0-1 0,0 0 0,0 0 0,0 0 0,-1 0 0,1 0 0,0 0 0,0 0 0,0 0 0,0 0 0,0 0 0,0 0 0,0 1 0,-1-1 0,1 0 0,-20 7 0,-41 7 0,-1-3 0,-117 6 0,100-12 0,-952 49 0,311-21 0,411-14 0,464-19 0,-48 2 0,1437-25 0,-1507 21 0,-33 2 0,-7-1 0,-53 1 0,-790 19 0,824-18 0,11 0 0,1 0 0,-1-1 0,1 0 0,-20-3 0,30 3 0,-1 0 0,1 0 0,0 0 0,0 0 0,0 0 0,-1 0 0,1 0 0,0 0 0,0 0 0,0 0 0,0-1 0,-1 1 0,1 0 0,0 0 0,0 0 0,0 0 0,0 0 0,-1 0 0,1 0 0,0-1 0,0 1 0,0 0 0,0 0 0,0 0 0,0 0 0,-1-1 0,1 1 0,0 0 0,0 0 0,0 0 0,0 0 0,0-1 0,0 1 0,0 0 0,0 0 0,0 0 0,0-1 0,0 1 0,0 0 0,0 0 0,0 0 0,0-1 0,0 1 0,0 0 0,0 0 0,0 0 0,0 0 0,0-1 0,0 1 0,1 0 0,-1 0 0,0 0 0,0 0 0,0-1 0,0 1 0,0 0 0,0 0 0,1 0 0,-1 0 0,17-13 0,22-6 0,13-1 0,-32 13 0,0 0 0,-1-2 0,1 0 0,-1-1 0,23-17 0,-41 27 0,-1-1 0,1 1 0,-1 0 0,1-1 0,-1 1 0,1 0 0,-1-1 0,0 1 0,1-1 0,-1 1 0,1 0 0,-1-1 0,0 1 0,0-1 0,1 1 0,-1-1 0,0 1 0,0-1 0,0 1 0,1-1 0,-1 0 0,0 1 0,0-1 0,0 1 0,0-1 0,0 1 0,0-1 0,0 1 0,0-1 0,0 1 0,0-1 0,-1 0 0,1 1 0,0-1 0,0 1 0,-1-1 0,-20-12 0,-36 1 0,54 11 0,-227-19 0,221 20 0,15 2 0,34 8 0,62 10 0,104-4 0,345-4 0,-356-14 0,815 1-1365,-981 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3/30/2022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DF5E24-4F2E-44C2-811C-1D95A883A1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093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Remain open minded. Do not underestimate the community. Don’t presume you know what it needs or what challenges it faces.  Choose participants carefully. Consider the makeup of the community and ensure you include a diverse cross-section of relevant groups (e.g., gender, age, ethnicity, religion, income level, vocation).  Include overlooked or marginalized groups. Women, young people, the elderly, and religious and ethnic minorities are often overlooked. Keep the community’s social dynamics in mind, and provide a forum in which all groups feel comfortable sharing their views.</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11198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this year is the ability to name a Service Project Chair who would be able to input the projects into Rotary Club Central on the Rotary website.  The current club Secretary or President, should input that chair’s name into ClubRunner.</a:t>
            </a:r>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103499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757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39613"/>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4.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Community Service</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005DAA"/>
                </a:solidFill>
              </a:rPr>
              <a:t>Wally Wong, District Community Service Chair</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1FF2-CA5A-43A8-80C8-3A502331AA9E}"/>
              </a:ext>
            </a:extLst>
          </p:cNvPr>
          <p:cNvSpPr>
            <a:spLocks noGrp="1"/>
          </p:cNvSpPr>
          <p:nvPr>
            <p:ph type="title"/>
          </p:nvPr>
        </p:nvSpPr>
        <p:spPr/>
        <p:txBody>
          <a:bodyPr/>
          <a:lstStyle/>
          <a:p>
            <a:r>
              <a:rPr lang="en-US" dirty="0"/>
              <a:t>Breakout – 10 minutes</a:t>
            </a:r>
          </a:p>
        </p:txBody>
      </p:sp>
      <p:sp>
        <p:nvSpPr>
          <p:cNvPr id="3" name="Content Placeholder 2">
            <a:extLst>
              <a:ext uri="{FF2B5EF4-FFF2-40B4-BE49-F238E27FC236}">
                <a16:creationId xmlns:a16="http://schemas.microsoft.com/office/drawing/2014/main" id="{9D838774-2C53-4A6F-9D53-2EF1318890AC}"/>
              </a:ext>
            </a:extLst>
          </p:cNvPr>
          <p:cNvSpPr>
            <a:spLocks noGrp="1"/>
          </p:cNvSpPr>
          <p:nvPr>
            <p:ph idx="1"/>
          </p:nvPr>
        </p:nvSpPr>
        <p:spPr/>
        <p:txBody>
          <a:bodyPr/>
          <a:lstStyle/>
          <a:p>
            <a:pPr marL="0" indent="0">
              <a:buNone/>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a:t>
            </a: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impactful project is your club doing?</a:t>
            </a:r>
          </a:p>
          <a:p>
            <a:pPr marL="0" indent="0">
              <a:buNone/>
            </a:pPr>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What impactful projects can we do?</a:t>
            </a:r>
          </a:p>
          <a:p>
            <a:pPr marL="0" indent="0">
              <a:buNone/>
            </a:pP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project partners can we include?</a:t>
            </a:r>
          </a:p>
          <a:p>
            <a:pPr marL="0" indent="0">
              <a:buNone/>
            </a:pPr>
            <a:endPar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Recorder to take notes, report and post to the Chat.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EFEB08B-C052-4199-8233-712865CC6793}"/>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Tree>
    <p:extLst>
      <p:ext uri="{BB962C8B-B14F-4D97-AF65-F5344CB8AC3E}">
        <p14:creationId xmlns:p14="http://schemas.microsoft.com/office/powerpoint/2010/main" val="225125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08EF-825D-4164-AB8C-AE776A0DBF0C}"/>
              </a:ext>
            </a:extLst>
          </p:cNvPr>
          <p:cNvSpPr>
            <a:spLocks noGrp="1"/>
          </p:cNvSpPr>
          <p:nvPr>
            <p:ph type="title"/>
          </p:nvPr>
        </p:nvSpPr>
        <p:spPr/>
        <p:txBody>
          <a:bodyPr/>
          <a:lstStyle/>
          <a:p>
            <a:r>
              <a:rPr lang="en-US" dirty="0"/>
              <a:t>D5000 Traditional days of service</a:t>
            </a:r>
          </a:p>
        </p:txBody>
      </p:sp>
      <p:sp>
        <p:nvSpPr>
          <p:cNvPr id="3" name="Content Placeholder 2">
            <a:extLst>
              <a:ext uri="{FF2B5EF4-FFF2-40B4-BE49-F238E27FC236}">
                <a16:creationId xmlns:a16="http://schemas.microsoft.com/office/drawing/2014/main" id="{1D5FE1C1-F378-4A27-9FB8-36ACDDD6F5A5}"/>
              </a:ext>
            </a:extLst>
          </p:cNvPr>
          <p:cNvSpPr>
            <a:spLocks noGrp="1"/>
          </p:cNvSpPr>
          <p:nvPr>
            <p:ph idx="1"/>
          </p:nvPr>
        </p:nvSpPr>
        <p:spPr>
          <a:xfrm>
            <a:off x="116379" y="2142067"/>
            <a:ext cx="11770820" cy="4034896"/>
          </a:xfrm>
        </p:spPr>
        <p:txBody>
          <a:bodyPr>
            <a:normAutofit/>
          </a:bodyPr>
          <a:lstStyle/>
          <a:p>
            <a:pPr marL="0" indent="0">
              <a:buNone/>
            </a:pPr>
            <a:r>
              <a:rPr lang="en-US" sz="3600" dirty="0"/>
              <a:t>Rotary Gives Thanks – Last Saturday in November</a:t>
            </a:r>
          </a:p>
          <a:p>
            <a:pPr marL="0" indent="0">
              <a:buNone/>
            </a:pPr>
            <a:endParaRPr lang="en-US" sz="3600" dirty="0"/>
          </a:p>
          <a:p>
            <a:pPr marL="0" indent="0">
              <a:buNone/>
            </a:pPr>
            <a:r>
              <a:rPr lang="en-US" sz="3600" dirty="0"/>
              <a:t>Rotarians at Work – Last Saturday in April </a:t>
            </a:r>
          </a:p>
          <a:p>
            <a:pPr marL="0" indent="0">
              <a:buNone/>
            </a:pPr>
            <a:r>
              <a:rPr lang="en-US" sz="3600" dirty="0"/>
              <a:t>                                 or near Earth Day</a:t>
            </a:r>
          </a:p>
        </p:txBody>
      </p:sp>
      <p:sp>
        <p:nvSpPr>
          <p:cNvPr id="4" name="Slide Number Placeholder 3">
            <a:extLst>
              <a:ext uri="{FF2B5EF4-FFF2-40B4-BE49-F238E27FC236}">
                <a16:creationId xmlns:a16="http://schemas.microsoft.com/office/drawing/2014/main" id="{32DFF49B-9F60-4578-9B6E-E6A2B7DA7F58}"/>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340149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CA46-E788-4B0A-BDB7-C88AD3E8EC84}"/>
              </a:ext>
            </a:extLst>
          </p:cNvPr>
          <p:cNvSpPr>
            <a:spLocks noGrp="1"/>
          </p:cNvSpPr>
          <p:nvPr>
            <p:ph type="title"/>
          </p:nvPr>
        </p:nvSpPr>
        <p:spPr/>
        <p:txBody>
          <a:bodyPr/>
          <a:lstStyle/>
          <a:p>
            <a:r>
              <a:rPr lang="en-US" dirty="0"/>
              <a:t>Publicize your Projects</a:t>
            </a:r>
          </a:p>
        </p:txBody>
      </p:sp>
      <p:sp>
        <p:nvSpPr>
          <p:cNvPr id="3" name="Content Placeholder 2">
            <a:extLst>
              <a:ext uri="{FF2B5EF4-FFF2-40B4-BE49-F238E27FC236}">
                <a16:creationId xmlns:a16="http://schemas.microsoft.com/office/drawing/2014/main" id="{5F413D10-D625-4C7C-A1DC-C542C446D6FC}"/>
              </a:ext>
            </a:extLst>
          </p:cNvPr>
          <p:cNvSpPr>
            <a:spLocks noGrp="1"/>
          </p:cNvSpPr>
          <p:nvPr>
            <p:ph idx="1"/>
          </p:nvPr>
        </p:nvSpPr>
        <p:spPr/>
        <p:txBody>
          <a:bodyPr>
            <a:normAutofit/>
          </a:bodyPr>
          <a:lstStyle/>
          <a:p>
            <a:r>
              <a:rPr lang="en-US" sz="4400" dirty="0"/>
              <a:t>Work with the Public Image Chair to tell the Rotary Story and publicize your project</a:t>
            </a:r>
          </a:p>
          <a:p>
            <a:r>
              <a:rPr lang="en-US" sz="4400" dirty="0"/>
              <a:t>Work with the Membership Chair to invite potential members and recruit new members</a:t>
            </a:r>
          </a:p>
          <a:p>
            <a:r>
              <a:rPr lang="en-US" sz="4400" dirty="0"/>
              <a:t>Work with your Foundation Chair to use district grant funds </a:t>
            </a:r>
          </a:p>
        </p:txBody>
      </p:sp>
      <p:sp>
        <p:nvSpPr>
          <p:cNvPr id="4" name="Slide Number Placeholder 3">
            <a:extLst>
              <a:ext uri="{FF2B5EF4-FFF2-40B4-BE49-F238E27FC236}">
                <a16:creationId xmlns:a16="http://schemas.microsoft.com/office/drawing/2014/main" id="{01FA55A7-C2DF-4859-8F57-3F8372F5DC10}"/>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Tree>
    <p:extLst>
      <p:ext uri="{BB962C8B-B14F-4D97-AF65-F5344CB8AC3E}">
        <p14:creationId xmlns:p14="http://schemas.microsoft.com/office/powerpoint/2010/main" val="712662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5DFF7E-F800-41E7-ACC6-66386F178EF7}"/>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dirty="0">
                <a:solidFill>
                  <a:schemeClr val="tx1"/>
                </a:solidFill>
                <a:latin typeface="+mj-lt"/>
                <a:ea typeface="+mj-ea"/>
                <a:cs typeface="+mj-cs"/>
              </a:rPr>
              <a:t>Rotary Club Central – input Service Activities </a:t>
            </a:r>
            <a:r>
              <a:rPr lang="en-US" sz="1800" b="0" kern="1200" dirty="0">
                <a:solidFill>
                  <a:schemeClr val="tx1"/>
                </a:solidFill>
                <a:latin typeface="+mj-lt"/>
                <a:ea typeface="+mj-ea"/>
                <a:cs typeface="+mj-cs"/>
              </a:rPr>
              <a:t>(Description, # volunteers</a:t>
            </a:r>
            <a:r>
              <a:rPr lang="en-US" sz="3600" b="0" kern="1200" dirty="0">
                <a:solidFill>
                  <a:schemeClr val="tx1"/>
                </a:solidFill>
                <a:latin typeface="+mj-lt"/>
                <a:ea typeface="+mj-ea"/>
                <a:cs typeface="+mj-cs"/>
              </a:rPr>
              <a:t>, </a:t>
            </a:r>
            <a:r>
              <a:rPr lang="en-US" sz="1800" b="0" kern="1200" dirty="0">
                <a:solidFill>
                  <a:schemeClr val="tx1"/>
                </a:solidFill>
                <a:latin typeface="+mj-lt"/>
                <a:ea typeface="+mj-ea"/>
                <a:cs typeface="+mj-cs"/>
              </a:rPr>
              <a:t>volunteer hours, $s spent)</a:t>
            </a:r>
          </a:p>
        </p:txBody>
      </p:sp>
      <p:sp>
        <p:nvSpPr>
          <p:cNvPr id="3" name="Content Placeholder 2">
            <a:extLst>
              <a:ext uri="{FF2B5EF4-FFF2-40B4-BE49-F238E27FC236}">
                <a16:creationId xmlns:a16="http://schemas.microsoft.com/office/drawing/2014/main" id="{B051ADF9-71DC-4CC0-83AD-A21A81E58EF6}"/>
              </a:ext>
            </a:extLst>
          </p:cNvPr>
          <p:cNvSpPr>
            <a:spLocks noGrp="1"/>
          </p:cNvSpPr>
          <p:nvPr>
            <p:ph idx="1"/>
          </p:nvPr>
        </p:nvSpPr>
        <p:spPr>
          <a:xfrm>
            <a:off x="507029" y="1607025"/>
            <a:ext cx="10834156" cy="697376"/>
          </a:xfrm>
        </p:spPr>
        <p:txBody>
          <a:bodyPr vert="horz" lIns="91440" tIns="45720" rIns="91440" bIns="45720" rtlCol="0">
            <a:normAutofit/>
          </a:bodyPr>
          <a:lstStyle/>
          <a:p>
            <a:pPr marL="0" indent="0">
              <a:buNone/>
            </a:pPr>
            <a:r>
              <a:rPr lang="en-US" sz="2000" dirty="0">
                <a:solidFill>
                  <a:schemeClr val="tx1"/>
                </a:solidFill>
                <a:highlight>
                  <a:srgbClr val="FFFF00"/>
                </a:highlight>
              </a:rPr>
              <a:t>New :  Name a Service Projects Chair in ClubRunner to be able to update the rotary.org Service Activities in Rotary Club Central. </a:t>
            </a:r>
          </a:p>
          <a:p>
            <a:endParaRPr lang="en-US" sz="2000" dirty="0">
              <a:solidFill>
                <a:schemeClr val="tx1"/>
              </a:solidFill>
            </a:endParaRPr>
          </a:p>
        </p:txBody>
      </p:sp>
      <p:grpSp>
        <p:nvGrpSpPr>
          <p:cNvPr id="18" name="Group 1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1997B35A-2E1D-416E-A139-4FE792C2668D}"/>
              </a:ext>
            </a:extLst>
          </p:cNvPr>
          <p:cNvPicPr>
            <a:picLocks noChangeAspect="1"/>
          </p:cNvPicPr>
          <p:nvPr/>
        </p:nvPicPr>
        <p:blipFill>
          <a:blip r:embed="rId3"/>
          <a:stretch>
            <a:fillRect/>
          </a:stretch>
        </p:blipFill>
        <p:spPr>
          <a:xfrm>
            <a:off x="1522462" y="2547556"/>
            <a:ext cx="8803291" cy="4071521"/>
          </a:xfrm>
          <a:prstGeom prst="rect">
            <a:avLst/>
          </a:prstGeom>
        </p:spPr>
      </p:pic>
      <p:grpSp>
        <p:nvGrpSpPr>
          <p:cNvPr id="22" name="Group 21">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3" name="Rectangle 22">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6661B32A-A192-42CD-916E-D3A9C5779E0F}"/>
              </a:ext>
            </a:extLst>
          </p:cNvPr>
          <p:cNvSpPr>
            <a:spLocks noGrp="1"/>
          </p:cNvSpPr>
          <p:nvPr>
            <p:ph type="sldNum" sz="quarter" idx="12"/>
          </p:nvPr>
        </p:nvSpPr>
        <p:spPr>
          <a:xfrm>
            <a:off x="8805333"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chemeClr val="tx1">
                    <a:tint val="75000"/>
                  </a:schemeClr>
                </a:solidFill>
              </a:rPr>
              <a:pPr>
                <a:spcAft>
                  <a:spcPts val="600"/>
                </a:spcAft>
              </a:pPr>
              <a:t>13</a:t>
            </a:fld>
            <a:endParaRPr lang="en-US">
              <a:solidFill>
                <a:schemeClr val="tx1">
                  <a:tint val="75000"/>
                </a:schemeClr>
              </a:solidFill>
            </a:endParaRPr>
          </a:p>
        </p:txBody>
      </p:sp>
      <p:sp>
        <p:nvSpPr>
          <p:cNvPr id="7" name="Arrow: Down 6">
            <a:extLst>
              <a:ext uri="{FF2B5EF4-FFF2-40B4-BE49-F238E27FC236}">
                <a16:creationId xmlns:a16="http://schemas.microsoft.com/office/drawing/2014/main" id="{C7ACDAC8-025C-4C4F-A503-55E2B9FC3F2A}"/>
              </a:ext>
            </a:extLst>
          </p:cNvPr>
          <p:cNvSpPr/>
          <p:nvPr/>
        </p:nvSpPr>
        <p:spPr>
          <a:xfrm>
            <a:off x="6438455" y="24505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63B2440-B30F-45C0-8006-1170D2919DD9}"/>
              </a:ext>
            </a:extLst>
          </p:cNvPr>
          <p:cNvSpPr/>
          <p:nvPr/>
        </p:nvSpPr>
        <p:spPr>
          <a:xfrm>
            <a:off x="423333" y="38779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6C9BB9DA-441C-44F1-AA1C-14EE6C683022}"/>
                  </a:ext>
                </a:extLst>
              </p14:cNvPr>
              <p14:cNvContentPartPr/>
              <p14:nvPr/>
            </p14:nvContentPartPr>
            <p14:xfrm>
              <a:off x="3044667" y="3572547"/>
              <a:ext cx="2102400" cy="466920"/>
            </p14:xfrm>
          </p:contentPart>
        </mc:Choice>
        <mc:Fallback>
          <p:pic>
            <p:nvPicPr>
              <p:cNvPr id="10" name="Ink 9">
                <a:extLst>
                  <a:ext uri="{FF2B5EF4-FFF2-40B4-BE49-F238E27FC236}">
                    <a16:creationId xmlns:a16="http://schemas.microsoft.com/office/drawing/2014/main" id="{6C9BB9DA-441C-44F1-AA1C-14EE6C683022}"/>
                  </a:ext>
                </a:extLst>
              </p:cNvPr>
              <p:cNvPicPr/>
              <p:nvPr/>
            </p:nvPicPr>
            <p:blipFill>
              <a:blip r:embed="rId5"/>
              <a:stretch>
                <a:fillRect/>
              </a:stretch>
            </p:blipFill>
            <p:spPr>
              <a:xfrm>
                <a:off x="3036027" y="3563547"/>
                <a:ext cx="2120040" cy="484560"/>
              </a:xfrm>
              <a:prstGeom prst="rect">
                <a:avLst/>
              </a:prstGeom>
            </p:spPr>
          </p:pic>
        </mc:Fallback>
      </mc:AlternateContent>
    </p:spTree>
    <p:extLst>
      <p:ext uri="{BB962C8B-B14F-4D97-AF65-F5344CB8AC3E}">
        <p14:creationId xmlns:p14="http://schemas.microsoft.com/office/powerpoint/2010/main" val="4140134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E0675-8C8C-446F-AC77-76F8501B5AE3}"/>
              </a:ext>
            </a:extLst>
          </p:cNvPr>
          <p:cNvSpPr>
            <a:spLocks noGrp="1"/>
          </p:cNvSpPr>
          <p:nvPr>
            <p:ph type="title"/>
          </p:nvPr>
        </p:nvSpPr>
        <p:spPr/>
        <p:txBody>
          <a:bodyPr/>
          <a:lstStyle/>
          <a:p>
            <a:r>
              <a:rPr lang="en-US" dirty="0"/>
              <a:t>Risk Management</a:t>
            </a:r>
          </a:p>
        </p:txBody>
      </p:sp>
      <p:sp>
        <p:nvSpPr>
          <p:cNvPr id="3" name="Content Placeholder 2">
            <a:extLst>
              <a:ext uri="{FF2B5EF4-FFF2-40B4-BE49-F238E27FC236}">
                <a16:creationId xmlns:a16="http://schemas.microsoft.com/office/drawing/2014/main" id="{EB60590F-C867-413A-887C-401E26FF1A9F}"/>
              </a:ext>
            </a:extLst>
          </p:cNvPr>
          <p:cNvSpPr>
            <a:spLocks noGrp="1"/>
          </p:cNvSpPr>
          <p:nvPr>
            <p:ph idx="1"/>
          </p:nvPr>
        </p:nvSpPr>
        <p:spPr/>
        <p:txBody>
          <a:bodyPr>
            <a:normAutofit/>
          </a:bodyPr>
          <a:lstStyle/>
          <a:p>
            <a:r>
              <a:rPr lang="en-US" sz="2000" dirty="0">
                <a:latin typeface="+mj-lt"/>
              </a:rPr>
              <a:t>Have an emergency management plan</a:t>
            </a:r>
          </a:p>
          <a:p>
            <a:pPr lvl="1"/>
            <a:r>
              <a:rPr lang="en-US" dirty="0">
                <a:latin typeface="+mj-lt"/>
              </a:rPr>
              <a:t>Consider risks to health, safety and security</a:t>
            </a:r>
          </a:p>
          <a:p>
            <a:pPr lvl="1"/>
            <a:r>
              <a:rPr lang="en-US" dirty="0">
                <a:latin typeface="+mj-lt"/>
              </a:rPr>
              <a:t>Have a Communication plan</a:t>
            </a:r>
          </a:p>
          <a:p>
            <a:pPr lvl="1"/>
            <a:r>
              <a:rPr lang="en-US" dirty="0">
                <a:latin typeface="+mj-lt"/>
              </a:rPr>
              <a:t>Youth Protection plan</a:t>
            </a:r>
          </a:p>
          <a:p>
            <a:pPr lvl="1"/>
            <a:r>
              <a:rPr lang="en-US" dirty="0">
                <a:latin typeface="+mj-lt"/>
              </a:rPr>
              <a:t>Plan B?</a:t>
            </a:r>
          </a:p>
          <a:p>
            <a:pPr marL="228600" lvl="1" indent="0">
              <a:buNone/>
            </a:pPr>
            <a:endParaRPr lang="en-US" dirty="0">
              <a:latin typeface="+mj-lt"/>
            </a:endParaRPr>
          </a:p>
          <a:p>
            <a:r>
              <a:rPr lang="en-US" sz="2000" dirty="0">
                <a:latin typeface="+mj-lt"/>
              </a:rPr>
              <a:t>Need insurance?</a:t>
            </a:r>
          </a:p>
          <a:p>
            <a:pPr lvl="1"/>
            <a:r>
              <a:rPr lang="en-US" i="0" dirty="0">
                <a:solidFill>
                  <a:srgbClr val="000000"/>
                </a:solidFill>
                <a:effectLst/>
                <a:latin typeface="+mj-lt"/>
              </a:rPr>
              <a:t>The U.S. Rotary Club &amp; District Liability Insurance Program provides all U.S. Rotary Clubs &amp; Districts and Rotaract Clubs with general liability and directors &amp; officers/employment practices liability coverage through </a:t>
            </a:r>
            <a:r>
              <a:rPr lang="en-US" b="0" i="0" dirty="0">
                <a:solidFill>
                  <a:srgbClr val="000000"/>
                </a:solidFill>
                <a:effectLst/>
                <a:latin typeface="+mj-lt"/>
              </a:rPr>
              <a:t>Arthur J. Gallagher &amp; Co.  Club Presidents are sent information at the start of the Rotary year,</a:t>
            </a:r>
            <a:endParaRPr lang="en-US" dirty="0">
              <a:latin typeface="+mj-lt"/>
            </a:endParaRPr>
          </a:p>
        </p:txBody>
      </p:sp>
      <p:sp>
        <p:nvSpPr>
          <p:cNvPr id="4" name="Slide Number Placeholder 3">
            <a:extLst>
              <a:ext uri="{FF2B5EF4-FFF2-40B4-BE49-F238E27FC236}">
                <a16:creationId xmlns:a16="http://schemas.microsoft.com/office/drawing/2014/main" id="{DA767737-B4FC-4E8E-BE52-5D4681ED8DE5}"/>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extLst>
      <p:ext uri="{BB962C8B-B14F-4D97-AF65-F5344CB8AC3E}">
        <p14:creationId xmlns:p14="http://schemas.microsoft.com/office/powerpoint/2010/main" val="3815624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403-10F7-4C68-83F9-996F8D344CE0}"/>
              </a:ext>
            </a:extLst>
          </p:cNvPr>
          <p:cNvSpPr>
            <a:spLocks noGrp="1"/>
          </p:cNvSpPr>
          <p:nvPr>
            <p:ph type="title"/>
          </p:nvPr>
        </p:nvSpPr>
        <p:spPr/>
        <p:txBody>
          <a:bodyPr/>
          <a:lstStyle/>
          <a:p>
            <a:r>
              <a:rPr lang="en-US" dirty="0"/>
              <a:t>Consider this….</a:t>
            </a:r>
          </a:p>
        </p:txBody>
      </p:sp>
      <p:sp>
        <p:nvSpPr>
          <p:cNvPr id="3" name="Content Placeholder 2">
            <a:extLst>
              <a:ext uri="{FF2B5EF4-FFF2-40B4-BE49-F238E27FC236}">
                <a16:creationId xmlns:a16="http://schemas.microsoft.com/office/drawing/2014/main" id="{00DF968C-32C5-4C21-BA9F-95685E672E24}"/>
              </a:ext>
            </a:extLst>
          </p:cNvPr>
          <p:cNvSpPr>
            <a:spLocks noGrp="1"/>
          </p:cNvSpPr>
          <p:nvPr>
            <p:ph idx="1"/>
          </p:nvPr>
        </p:nvSpPr>
        <p:spPr>
          <a:xfrm>
            <a:off x="381001" y="2175934"/>
            <a:ext cx="11506199" cy="4034896"/>
          </a:xfrm>
        </p:spPr>
        <p:txBody>
          <a:bodyPr/>
          <a:lstStyle/>
          <a:p>
            <a:r>
              <a:rPr kumimoji="0" lang="en-US" altLang="en-US" sz="2400" b="0" i="0" u="none" strike="noStrike" cap="none" normalizeH="0" baseline="0" dirty="0">
                <a:ln>
                  <a:noFill/>
                </a:ln>
                <a:solidFill>
                  <a:srgbClr val="313537"/>
                </a:solidFill>
                <a:effectLst/>
                <a:latin typeface="Merriweather" panose="00000500000000000000" pitchFamily="2" charset="0"/>
                <a:cs typeface="Open Sans" panose="020B0606030504020204" pitchFamily="34" charset="0"/>
              </a:rPr>
              <a:t>How will you determine which projects will have the greatest impact on the community?</a:t>
            </a:r>
          </a:p>
          <a:p>
            <a:endParaRPr kumimoji="0" lang="en-US" altLang="en-US" sz="1200" b="0" i="0" u="none" strike="noStrike" cap="none" normalizeH="0" baseline="0" dirty="0">
              <a:ln>
                <a:noFill/>
              </a:ln>
              <a:solidFill>
                <a:schemeClr val="tx1"/>
              </a:solidFill>
              <a:effectLst/>
            </a:endParaRPr>
          </a:p>
          <a:p>
            <a:r>
              <a:rPr kumimoji="0" lang="en-US" altLang="en-US" sz="2400" b="0" i="0" u="none" strike="noStrike" cap="none" normalizeH="0" baseline="0" dirty="0">
                <a:ln>
                  <a:noFill/>
                </a:ln>
                <a:solidFill>
                  <a:schemeClr val="tx1"/>
                </a:solidFill>
                <a:effectLst/>
                <a:latin typeface="Merriweather" panose="00000500000000000000" pitchFamily="2" charset="0"/>
                <a:cs typeface="Open Sans" panose="020B0606030504020204" pitchFamily="34" charset="0"/>
              </a:rPr>
              <a:t>In what innovative ways will you promote your club this year?</a:t>
            </a:r>
          </a:p>
          <a:p>
            <a:endParaRPr kumimoji="0" lang="en-US" altLang="en-US" sz="2400" b="0" i="0" u="none" strike="noStrike" cap="none" normalizeH="0" baseline="0" dirty="0">
              <a:ln>
                <a:noFill/>
              </a:ln>
              <a:solidFill>
                <a:schemeClr val="tx1"/>
              </a:solidFill>
              <a:effectLst/>
            </a:endParaRPr>
          </a:p>
          <a:p>
            <a:r>
              <a:rPr kumimoji="0" lang="en-US" altLang="en-US" sz="2400" b="0" i="0" u="none" strike="noStrike" cap="none" normalizeH="0" baseline="0" dirty="0">
                <a:ln>
                  <a:noFill/>
                </a:ln>
                <a:solidFill>
                  <a:schemeClr val="tx1"/>
                </a:solidFill>
                <a:effectLst/>
                <a:latin typeface="Merriweather" panose="00000500000000000000" pitchFamily="2" charset="0"/>
                <a:cs typeface="Open Sans" panose="020B0606030504020204" pitchFamily="34" charset="0"/>
              </a:rPr>
              <a:t>What types of projects are important to your club, and do they reflect your club’s vision and culture</a:t>
            </a:r>
            <a:endParaRPr kumimoji="0" lang="en-US" altLang="en-US" sz="2400" b="0" i="0" u="none" strike="noStrike" cap="none" normalizeH="0" baseline="0" dirty="0">
              <a:ln>
                <a:noFill/>
              </a:ln>
              <a:solidFill>
                <a:schemeClr val="tx1"/>
              </a:solidFill>
              <a:effectLst/>
            </a:endParaRPr>
          </a:p>
          <a:p>
            <a:endParaRPr lang="en-US" dirty="0"/>
          </a:p>
        </p:txBody>
      </p:sp>
      <p:sp>
        <p:nvSpPr>
          <p:cNvPr id="4" name="Slide Number Placeholder 3">
            <a:extLst>
              <a:ext uri="{FF2B5EF4-FFF2-40B4-BE49-F238E27FC236}">
                <a16:creationId xmlns:a16="http://schemas.microsoft.com/office/drawing/2014/main" id="{15F44A78-6CB2-4019-B3A2-ED80734C773D}"/>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5" name="Rectangle 1">
            <a:extLst>
              <a:ext uri="{FF2B5EF4-FFF2-40B4-BE49-F238E27FC236}">
                <a16:creationId xmlns:a16="http://schemas.microsoft.com/office/drawing/2014/main" id="{2499A8E0-05B6-4160-81DD-86D446EC7568}"/>
              </a:ext>
            </a:extLst>
          </p:cNvPr>
          <p:cNvSpPr>
            <a:spLocks noChangeArrowheads="1"/>
          </p:cNvSpPr>
          <p:nvPr/>
        </p:nvSpPr>
        <p:spPr bwMode="auto">
          <a:xfrm>
            <a:off x="558800" y="3061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466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
        <p:nvSpPr>
          <p:cNvPr id="3" name="TextBox 2">
            <a:extLst>
              <a:ext uri="{FF2B5EF4-FFF2-40B4-BE49-F238E27FC236}">
                <a16:creationId xmlns:a16="http://schemas.microsoft.com/office/drawing/2014/main" id="{87398067-BC47-40DD-A0A5-573D46BE1206}"/>
              </a:ext>
            </a:extLst>
          </p:cNvPr>
          <p:cNvSpPr txBox="1"/>
          <p:nvPr/>
        </p:nvSpPr>
        <p:spPr>
          <a:xfrm>
            <a:off x="2458065" y="2406311"/>
            <a:ext cx="6784258" cy="1569660"/>
          </a:xfrm>
          <a:prstGeom prst="rect">
            <a:avLst/>
          </a:prstGeom>
          <a:noFill/>
        </p:spPr>
        <p:txBody>
          <a:bodyPr wrap="square" rtlCol="0">
            <a:spAutoFit/>
          </a:bodyPr>
          <a:lstStyle/>
          <a:p>
            <a:pPr algn="ctr"/>
            <a:r>
              <a:rPr lang="en-US" sz="9600" dirty="0"/>
              <a:t>Mahalo!</a:t>
            </a:r>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3109" y="225450"/>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BE A VIBRANT CLUB</a:t>
            </a:r>
          </a:p>
        </p:txBody>
      </p:sp>
      <p:graphicFrame>
        <p:nvGraphicFramePr>
          <p:cNvPr id="7" name="Diagram 6"/>
          <p:cNvGraphicFramePr/>
          <p:nvPr/>
        </p:nvGraphicFramePr>
        <p:xfrm>
          <a:off x="1713109" y="1507836"/>
          <a:ext cx="8954891" cy="2762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6975231" y="1765010"/>
            <a:ext cx="3501794" cy="4031873"/>
          </a:xfrm>
          <a:prstGeom prst="rect">
            <a:avLst/>
          </a:prstGeom>
          <a:noFill/>
        </p:spPr>
        <p:txBody>
          <a:bodyPr wrap="square" rtlCol="0">
            <a:spAutoFit/>
          </a:bodyPr>
          <a:lstStyle/>
          <a:p>
            <a:pPr marL="285750" indent="-285750" defTabSz="457200">
              <a:buFont typeface="Arial" panose="020B0604020202020204" pitchFamily="34" charset="0"/>
              <a:buChar char="•"/>
            </a:pPr>
            <a:r>
              <a:rPr lang="en-US" sz="3200" dirty="0">
                <a:solidFill>
                  <a:prstClr val="black">
                    <a:lumMod val="65000"/>
                    <a:lumOff val="35000"/>
                  </a:prstClr>
                </a:solidFill>
                <a:latin typeface="Georgia" panose="02040502050405020303" pitchFamily="18" charset="0"/>
              </a:rPr>
              <a:t>Engage members</a:t>
            </a:r>
          </a:p>
          <a:p>
            <a:pPr defTabSz="457200"/>
            <a:endParaRPr lang="en-US" sz="3200" dirty="0">
              <a:solidFill>
                <a:prstClr val="black">
                  <a:lumMod val="65000"/>
                  <a:lumOff val="35000"/>
                </a:prstClr>
              </a:solidFill>
              <a:latin typeface="Georgia" panose="02040502050405020303" pitchFamily="18" charset="0"/>
            </a:endParaRPr>
          </a:p>
          <a:p>
            <a:pPr marL="285750" indent="-285750" defTabSz="457200">
              <a:buFont typeface="Arial" panose="020B0604020202020204" pitchFamily="34" charset="0"/>
              <a:buChar char="•"/>
            </a:pPr>
            <a:r>
              <a:rPr lang="en-US" sz="3200" dirty="0">
                <a:solidFill>
                  <a:prstClr val="black">
                    <a:lumMod val="65000"/>
                    <a:lumOff val="35000"/>
                  </a:prstClr>
                </a:solidFill>
                <a:latin typeface="Georgia" panose="02040502050405020303" pitchFamily="18" charset="0"/>
              </a:rPr>
              <a:t>Conduct meaningful projects</a:t>
            </a:r>
          </a:p>
          <a:p>
            <a:pPr defTabSz="457200"/>
            <a:endParaRPr lang="en-US" sz="3200" dirty="0">
              <a:solidFill>
                <a:prstClr val="black">
                  <a:lumMod val="65000"/>
                  <a:lumOff val="35000"/>
                </a:prstClr>
              </a:solidFill>
              <a:latin typeface="Georgia" panose="02040502050405020303" pitchFamily="18" charset="0"/>
            </a:endParaRPr>
          </a:p>
          <a:p>
            <a:pPr marL="285750" indent="-285750" defTabSz="457200">
              <a:buFont typeface="Arial" panose="020B0604020202020204" pitchFamily="34" charset="0"/>
              <a:buChar char="•"/>
            </a:pPr>
            <a:r>
              <a:rPr lang="en-US" sz="3200" dirty="0">
                <a:solidFill>
                  <a:prstClr val="black">
                    <a:lumMod val="65000"/>
                    <a:lumOff val="35000"/>
                  </a:prstClr>
                </a:solidFill>
                <a:latin typeface="Georgia" panose="02040502050405020303" pitchFamily="18" charset="0"/>
              </a:rPr>
              <a:t>Try new ideas </a:t>
            </a:r>
          </a:p>
        </p:txBody>
      </p:sp>
      <p:pic>
        <p:nvPicPr>
          <p:cNvPr id="3" name="Picture 2" descr="A group of people at a beach&#10;&#10;Description automatically generated with low confidence">
            <a:extLst>
              <a:ext uri="{FF2B5EF4-FFF2-40B4-BE49-F238E27FC236}">
                <a16:creationId xmlns:a16="http://schemas.microsoft.com/office/drawing/2014/main" id="{C5D12943-C8D2-4FB7-863F-A0F12CDB8EF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0766" y="1679170"/>
            <a:ext cx="5281968" cy="3961476"/>
          </a:xfrm>
          <a:prstGeom prst="rect">
            <a:avLst/>
          </a:prstGeom>
        </p:spPr>
      </p:pic>
    </p:spTree>
    <p:custDataLst>
      <p:tags r:id="rId1"/>
    </p:custDataLst>
    <p:extLst>
      <p:ext uri="{BB962C8B-B14F-4D97-AF65-F5344CB8AC3E}">
        <p14:creationId xmlns:p14="http://schemas.microsoft.com/office/powerpoint/2010/main" val="403659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F4526-19CB-4272-AF96-37C31F91E6D3}"/>
              </a:ext>
            </a:extLst>
          </p:cNvPr>
          <p:cNvSpPr>
            <a:spLocks noGrp="1"/>
          </p:cNvSpPr>
          <p:nvPr>
            <p:ph type="title"/>
          </p:nvPr>
        </p:nvSpPr>
        <p:spPr>
          <a:xfrm>
            <a:off x="380999" y="-228661"/>
            <a:ext cx="11506200" cy="1540042"/>
          </a:xfrm>
        </p:spPr>
        <p:txBody>
          <a:bodyPr>
            <a:normAutofit/>
          </a:bodyPr>
          <a:lstStyle/>
          <a:p>
            <a:r>
              <a:rPr lang="en-US" sz="3600" dirty="0"/>
              <a:t>Role of the Service Project Committee</a:t>
            </a:r>
          </a:p>
        </p:txBody>
      </p:sp>
      <p:sp>
        <p:nvSpPr>
          <p:cNvPr id="3" name="Content Placeholder 2">
            <a:extLst>
              <a:ext uri="{FF2B5EF4-FFF2-40B4-BE49-F238E27FC236}">
                <a16:creationId xmlns:a16="http://schemas.microsoft.com/office/drawing/2014/main" id="{D077C9AA-74FF-40DE-A5A7-ADC2EBD6960B}"/>
              </a:ext>
            </a:extLst>
          </p:cNvPr>
          <p:cNvSpPr>
            <a:spLocks noGrp="1"/>
          </p:cNvSpPr>
          <p:nvPr>
            <p:ph idx="1"/>
          </p:nvPr>
        </p:nvSpPr>
        <p:spPr/>
        <p:txBody>
          <a:bodyPr>
            <a:normAutofit/>
          </a:bodyPr>
          <a:lstStyle/>
          <a:p>
            <a:pPr marL="0" indent="0">
              <a:buNone/>
            </a:pPr>
            <a:r>
              <a:rPr lang="en-US" sz="4400" dirty="0"/>
              <a:t>Your role as the club service projects committee is to help your club identify and meet real needs in your community and around the world by developing and implementing service projects.</a:t>
            </a:r>
          </a:p>
        </p:txBody>
      </p:sp>
      <p:sp>
        <p:nvSpPr>
          <p:cNvPr id="4" name="Slide Number Placeholder 3">
            <a:extLst>
              <a:ext uri="{FF2B5EF4-FFF2-40B4-BE49-F238E27FC236}">
                <a16:creationId xmlns:a16="http://schemas.microsoft.com/office/drawing/2014/main" id="{F43A36C2-E56A-4567-B99C-92082E980CD6}"/>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387836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3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1CCCEC3-F1BE-48E5-91C4-E0084F46C746}"/>
              </a:ext>
            </a:extLst>
          </p:cNvPr>
          <p:cNvPicPr>
            <a:picLocks noGrp="1" noChangeAspect="1"/>
          </p:cNvPicPr>
          <p:nvPr>
            <p:ph idx="1"/>
          </p:nvPr>
        </p:nvPicPr>
        <p:blipFill>
          <a:blip r:embed="rId2"/>
          <a:stretch>
            <a:fillRect/>
          </a:stretch>
        </p:blipFill>
        <p:spPr>
          <a:xfrm>
            <a:off x="3470635" y="0"/>
            <a:ext cx="5250729" cy="6857999"/>
          </a:xfrm>
          <a:prstGeom prst="rect">
            <a:avLst/>
          </a:prstGeom>
        </p:spPr>
      </p:pic>
      <p:sp>
        <p:nvSpPr>
          <p:cNvPr id="4" name="Slide Number Placeholder 3">
            <a:extLst>
              <a:ext uri="{FF2B5EF4-FFF2-40B4-BE49-F238E27FC236}">
                <a16:creationId xmlns:a16="http://schemas.microsoft.com/office/drawing/2014/main" id="{1D179E8B-E403-4603-8712-49E15242243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1299631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4D9C-EA75-4587-A88D-3B6FA81A2C2B}"/>
              </a:ext>
            </a:extLst>
          </p:cNvPr>
          <p:cNvSpPr>
            <a:spLocks noGrp="1"/>
          </p:cNvSpPr>
          <p:nvPr>
            <p:ph type="title"/>
          </p:nvPr>
        </p:nvSpPr>
        <p:spPr/>
        <p:txBody>
          <a:bodyPr/>
          <a:lstStyle/>
          <a:p>
            <a:r>
              <a:rPr lang="en-US" dirty="0"/>
              <a:t>Plan your Projects</a:t>
            </a:r>
          </a:p>
        </p:txBody>
      </p:sp>
      <p:sp>
        <p:nvSpPr>
          <p:cNvPr id="3" name="Content Placeholder 2">
            <a:extLst>
              <a:ext uri="{FF2B5EF4-FFF2-40B4-BE49-F238E27FC236}">
                <a16:creationId xmlns:a16="http://schemas.microsoft.com/office/drawing/2014/main" id="{D9866D77-0026-4E04-B052-E72123971DC4}"/>
              </a:ext>
            </a:extLst>
          </p:cNvPr>
          <p:cNvSpPr>
            <a:spLocks noGrp="1"/>
          </p:cNvSpPr>
          <p:nvPr>
            <p:ph idx="1"/>
          </p:nvPr>
        </p:nvSpPr>
        <p:spPr>
          <a:xfrm>
            <a:off x="287866" y="2142067"/>
            <a:ext cx="11328401" cy="4034896"/>
          </a:xfrm>
        </p:spPr>
        <p:txBody>
          <a:bodyPr>
            <a:normAutofit/>
          </a:bodyPr>
          <a:lstStyle/>
          <a:p>
            <a:pPr marL="0" indent="0">
              <a:buNone/>
            </a:pPr>
            <a:r>
              <a:rPr lang="en-US" sz="2800" dirty="0"/>
              <a:t>Goals should be shared, measurable, challenging, achievable and impactful</a:t>
            </a:r>
          </a:p>
          <a:p>
            <a:pPr marL="0" indent="0">
              <a:buNone/>
            </a:pPr>
            <a:r>
              <a:rPr lang="en-US" sz="2800" dirty="0"/>
              <a:t>Action Plan</a:t>
            </a:r>
          </a:p>
          <a:p>
            <a:pPr lvl="1"/>
            <a:r>
              <a:rPr lang="en-US" sz="2800" dirty="0"/>
              <a:t>Who is responsible</a:t>
            </a:r>
          </a:p>
          <a:p>
            <a:pPr lvl="1"/>
            <a:r>
              <a:rPr lang="en-US" sz="2800" dirty="0"/>
              <a:t>Timeline: due dates</a:t>
            </a:r>
          </a:p>
          <a:p>
            <a:pPr lvl="1"/>
            <a:r>
              <a:rPr lang="en-US" sz="2800" dirty="0"/>
              <a:t>How to measure progress and success</a:t>
            </a:r>
          </a:p>
          <a:p>
            <a:pPr lvl="1"/>
            <a:r>
              <a:rPr lang="en-US" sz="2800" dirty="0"/>
              <a:t>What resources do you have and need</a:t>
            </a:r>
          </a:p>
          <a:p>
            <a:pPr lvl="1"/>
            <a:r>
              <a:rPr lang="en-US" sz="2800" dirty="0"/>
              <a:t>Regularly assess your progress and make adjustments, if necessary</a:t>
            </a:r>
          </a:p>
        </p:txBody>
      </p:sp>
    </p:spTree>
    <p:extLst>
      <p:ext uri="{BB962C8B-B14F-4D97-AF65-F5344CB8AC3E}">
        <p14:creationId xmlns:p14="http://schemas.microsoft.com/office/powerpoint/2010/main" val="160172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FA54-B3EF-4ED7-8553-70D74642942C}"/>
              </a:ext>
            </a:extLst>
          </p:cNvPr>
          <p:cNvSpPr>
            <a:spLocks noGrp="1"/>
          </p:cNvSpPr>
          <p:nvPr>
            <p:ph type="title"/>
          </p:nvPr>
        </p:nvSpPr>
        <p:spPr/>
        <p:txBody>
          <a:bodyPr/>
          <a:lstStyle/>
          <a:p>
            <a:r>
              <a:rPr lang="en-US" dirty="0"/>
              <a:t>Increase our impact</a:t>
            </a:r>
          </a:p>
        </p:txBody>
      </p:sp>
      <p:sp>
        <p:nvSpPr>
          <p:cNvPr id="3" name="Content Placeholder 2">
            <a:extLst>
              <a:ext uri="{FF2B5EF4-FFF2-40B4-BE49-F238E27FC236}">
                <a16:creationId xmlns:a16="http://schemas.microsoft.com/office/drawing/2014/main" id="{05D815FD-4D60-4851-A151-14996FD3613F}"/>
              </a:ext>
            </a:extLst>
          </p:cNvPr>
          <p:cNvSpPr>
            <a:spLocks noGrp="1"/>
          </p:cNvSpPr>
          <p:nvPr>
            <p:ph idx="1"/>
          </p:nvPr>
        </p:nvSpPr>
        <p:spPr>
          <a:xfrm>
            <a:off x="223057" y="1759681"/>
            <a:ext cx="11506199" cy="4034896"/>
          </a:xfrm>
        </p:spPr>
        <p:txBody>
          <a:bodyPr>
            <a:normAutofit fontScale="85000" lnSpcReduction="10000"/>
          </a:bodyPr>
          <a:lstStyle/>
          <a:p>
            <a:pPr>
              <a:buFont typeface="Wingdings" panose="05000000000000000000" pitchFamily="2" charset="2"/>
              <a:buChar char="§"/>
            </a:pPr>
            <a:r>
              <a:rPr lang="en-US" dirty="0"/>
              <a:t>DEVELOP A STRATEGY for educating members about the importance of impactful service projects. </a:t>
            </a:r>
          </a:p>
          <a:p>
            <a:pPr>
              <a:buFont typeface="Wingdings" panose="05000000000000000000" pitchFamily="2" charset="2"/>
              <a:buChar char="§"/>
            </a:pPr>
            <a:endParaRPr lang="en-US" dirty="0"/>
          </a:p>
          <a:p>
            <a:pPr>
              <a:buFont typeface="Wingdings" panose="05000000000000000000" pitchFamily="2" charset="2"/>
              <a:buChar char="§"/>
            </a:pPr>
            <a:r>
              <a:rPr lang="en-US" dirty="0"/>
              <a:t>CONDUCT A COMMUNITY ASSESSMENT to determine which issues are top concerns in the area. Learn about needs and strengths and identify the key decision-makers. </a:t>
            </a:r>
          </a:p>
          <a:p>
            <a:pPr>
              <a:buFont typeface="Wingdings" panose="05000000000000000000" pitchFamily="2" charset="2"/>
              <a:buChar char="§"/>
            </a:pPr>
            <a:endParaRPr lang="en-US" dirty="0"/>
          </a:p>
          <a:p>
            <a:pPr>
              <a:buFont typeface="Wingdings" panose="05000000000000000000" pitchFamily="2" charset="2"/>
              <a:buChar char="§"/>
            </a:pPr>
            <a:r>
              <a:rPr lang="en-US" dirty="0"/>
              <a:t>FOCUS YOUR EFFORTS. Review your club’s activities and determine which ones can be streamlined or eliminated so your club can spend more time on activities that make a real impact. </a:t>
            </a:r>
          </a:p>
          <a:p>
            <a:endParaRPr lang="en-US" dirty="0"/>
          </a:p>
          <a:p>
            <a:r>
              <a:rPr lang="en-US" dirty="0"/>
              <a:t>CELEBRATE THE LONG-TERM SUCCESSES of service and program offerings, but to be open to new projects or opportunities to prove that your club or district’s impact has only begun. Apply for a global or district grant to fund a project that will have sustainable, measurable outcomes.</a:t>
            </a:r>
          </a:p>
        </p:txBody>
      </p:sp>
      <p:sp>
        <p:nvSpPr>
          <p:cNvPr id="4" name="Slide Number Placeholder 3">
            <a:extLst>
              <a:ext uri="{FF2B5EF4-FFF2-40B4-BE49-F238E27FC236}">
                <a16:creationId xmlns:a16="http://schemas.microsoft.com/office/drawing/2014/main" id="{AF206C81-D161-47A7-8C86-BF6135982EAE}"/>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Tree>
    <p:extLst>
      <p:ext uri="{BB962C8B-B14F-4D97-AF65-F5344CB8AC3E}">
        <p14:creationId xmlns:p14="http://schemas.microsoft.com/office/powerpoint/2010/main" val="340957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E68F-8878-41DA-B7A6-F6F5CED175BB}"/>
              </a:ext>
            </a:extLst>
          </p:cNvPr>
          <p:cNvSpPr>
            <a:spLocks noGrp="1"/>
          </p:cNvSpPr>
          <p:nvPr>
            <p:ph type="title"/>
          </p:nvPr>
        </p:nvSpPr>
        <p:spPr/>
        <p:txBody>
          <a:bodyPr/>
          <a:lstStyle/>
          <a:p>
            <a:r>
              <a:rPr lang="en-US" dirty="0"/>
              <a:t>Community Assessments</a:t>
            </a:r>
          </a:p>
        </p:txBody>
      </p:sp>
      <p:sp>
        <p:nvSpPr>
          <p:cNvPr id="3" name="Content Placeholder 2">
            <a:extLst>
              <a:ext uri="{FF2B5EF4-FFF2-40B4-BE49-F238E27FC236}">
                <a16:creationId xmlns:a16="http://schemas.microsoft.com/office/drawing/2014/main" id="{B006F393-5440-4F17-B1C4-F3E7ABEBCB68}"/>
              </a:ext>
            </a:extLst>
          </p:cNvPr>
          <p:cNvSpPr>
            <a:spLocks noGrp="1"/>
          </p:cNvSpPr>
          <p:nvPr>
            <p:ph idx="1"/>
          </p:nvPr>
        </p:nvSpPr>
        <p:spPr/>
        <p:txBody>
          <a:bodyPr/>
          <a:lstStyle/>
          <a:p>
            <a:r>
              <a:rPr lang="en-US" dirty="0"/>
              <a:t>Assess your community’s strengths, weaknesses, needs, and assets </a:t>
            </a:r>
          </a:p>
          <a:p>
            <a:r>
              <a:rPr lang="en-US" dirty="0"/>
              <a:t>Learn about your community and discover the best opportunities for service</a:t>
            </a:r>
          </a:p>
          <a:p>
            <a:r>
              <a:rPr lang="en-US" dirty="0"/>
              <a:t>Maximize your club’s ability to make an impact. </a:t>
            </a:r>
          </a:p>
          <a:p>
            <a:endParaRPr lang="en-US" dirty="0"/>
          </a:p>
          <a:p>
            <a:pPr marL="0" indent="0">
              <a:buNone/>
            </a:pPr>
            <a:r>
              <a:rPr lang="en-US" dirty="0"/>
              <a:t>An assessment not only helps you better understand the dynamics of your community but also allows you and your project’s beneficiaries to make informed decisions about service priorities. Even if you’re actively involved in your community, an assessment can reveal additional strengths and opportunities for growth.</a:t>
            </a:r>
          </a:p>
        </p:txBody>
      </p:sp>
      <p:sp>
        <p:nvSpPr>
          <p:cNvPr id="4" name="Slide Number Placeholder 3">
            <a:extLst>
              <a:ext uri="{FF2B5EF4-FFF2-40B4-BE49-F238E27FC236}">
                <a16:creationId xmlns:a16="http://schemas.microsoft.com/office/drawing/2014/main" id="{11D86FDA-7D12-41DA-A6C8-1EB343C5D2DF}"/>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Tree>
    <p:extLst>
      <p:ext uri="{BB962C8B-B14F-4D97-AF65-F5344CB8AC3E}">
        <p14:creationId xmlns:p14="http://schemas.microsoft.com/office/powerpoint/2010/main" val="394441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DAC2D-C5B5-442C-AB13-D7317C80C592}"/>
              </a:ext>
            </a:extLst>
          </p:cNvPr>
          <p:cNvSpPr>
            <a:spLocks noGrp="1"/>
          </p:cNvSpPr>
          <p:nvPr>
            <p:ph type="title"/>
          </p:nvPr>
        </p:nvSpPr>
        <p:spPr/>
        <p:txBody>
          <a:bodyPr/>
          <a:lstStyle/>
          <a:p>
            <a:r>
              <a:rPr lang="en-US" dirty="0"/>
              <a:t>Types of Assessments</a:t>
            </a:r>
          </a:p>
        </p:txBody>
      </p:sp>
      <p:sp>
        <p:nvSpPr>
          <p:cNvPr id="3" name="Content Placeholder 2">
            <a:extLst>
              <a:ext uri="{FF2B5EF4-FFF2-40B4-BE49-F238E27FC236}">
                <a16:creationId xmlns:a16="http://schemas.microsoft.com/office/drawing/2014/main" id="{EBDBC38F-2638-457A-A9A2-1F7CF0B55A42}"/>
              </a:ext>
            </a:extLst>
          </p:cNvPr>
          <p:cNvSpPr>
            <a:spLocks noGrp="1"/>
          </p:cNvSpPr>
          <p:nvPr>
            <p:ph idx="1"/>
          </p:nvPr>
        </p:nvSpPr>
        <p:spPr/>
        <p:txBody>
          <a:bodyPr/>
          <a:lstStyle/>
          <a:p>
            <a:pPr marL="0" indent="0">
              <a:buNone/>
            </a:pPr>
            <a:r>
              <a:rPr lang="en-US" dirty="0"/>
              <a:t>You can combine or adapt the following six assessments to best suit your club’s resources and the preferences of community members:  </a:t>
            </a:r>
          </a:p>
          <a:p>
            <a:r>
              <a:rPr lang="en-US" dirty="0"/>
              <a:t>Community meeting  </a:t>
            </a:r>
          </a:p>
          <a:p>
            <a:r>
              <a:rPr lang="en-US" dirty="0"/>
              <a:t>Asset inventory  </a:t>
            </a:r>
          </a:p>
          <a:p>
            <a:r>
              <a:rPr lang="en-US" dirty="0"/>
              <a:t>Survey  </a:t>
            </a:r>
          </a:p>
          <a:p>
            <a:r>
              <a:rPr lang="en-US" dirty="0"/>
              <a:t>Interview  </a:t>
            </a:r>
          </a:p>
          <a:p>
            <a:r>
              <a:rPr lang="en-US" dirty="0"/>
              <a:t>Focus group  </a:t>
            </a:r>
          </a:p>
          <a:p>
            <a:r>
              <a:rPr lang="en-US" dirty="0"/>
              <a:t>Community mapping </a:t>
            </a:r>
          </a:p>
        </p:txBody>
      </p:sp>
      <p:sp>
        <p:nvSpPr>
          <p:cNvPr id="4" name="Slide Number Placeholder 3">
            <a:extLst>
              <a:ext uri="{FF2B5EF4-FFF2-40B4-BE49-F238E27FC236}">
                <a16:creationId xmlns:a16="http://schemas.microsoft.com/office/drawing/2014/main" id="{61BE1E50-87AA-4FD9-8FD4-A28E5854B5BC}"/>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Tree>
    <p:extLst>
      <p:ext uri="{BB962C8B-B14F-4D97-AF65-F5344CB8AC3E}">
        <p14:creationId xmlns:p14="http://schemas.microsoft.com/office/powerpoint/2010/main" val="155744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7C09A-172E-4F00-B190-EAF42669C50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2600" dirty="0">
                <a:solidFill>
                  <a:schemeClr val="tx1"/>
                </a:solidFill>
              </a:rPr>
              <a:t>Resources on rotary.org </a:t>
            </a:r>
            <a:br>
              <a:rPr lang="en-US" sz="2600" dirty="0">
                <a:solidFill>
                  <a:schemeClr val="tx1"/>
                </a:solidFill>
              </a:rPr>
            </a:br>
            <a:r>
              <a:rPr lang="en-US" sz="2600" dirty="0">
                <a:solidFill>
                  <a:schemeClr val="tx1"/>
                </a:solidFill>
                <a:sym typeface="Wingdings" panose="05000000000000000000" pitchFamily="2" charset="2"/>
              </a:rPr>
              <a:t>Take action develop projects</a:t>
            </a:r>
            <a:br>
              <a:rPr lang="en-US" sz="2600" dirty="0">
                <a:solidFill>
                  <a:schemeClr val="tx1"/>
                </a:solidFill>
                <a:sym typeface="Wingdings" panose="05000000000000000000" pitchFamily="2" charset="2"/>
              </a:rPr>
            </a:br>
            <a:r>
              <a:rPr lang="en-US" sz="2600" dirty="0">
                <a:solidFill>
                  <a:schemeClr val="tx1"/>
                </a:solidFill>
                <a:sym typeface="Wingdings" panose="05000000000000000000" pitchFamily="2" charset="2"/>
              </a:rPr>
              <a:t>Lifecycle of a project</a:t>
            </a:r>
            <a:br>
              <a:rPr lang="en-US" sz="2600" dirty="0">
                <a:solidFill>
                  <a:schemeClr val="tx1"/>
                </a:solidFill>
              </a:rPr>
            </a:br>
            <a:endParaRPr lang="en-US" sz="2600" dirty="0">
              <a:solidFill>
                <a:schemeClr val="tx1"/>
              </a:solidFill>
            </a:endParaRPr>
          </a:p>
        </p:txBody>
      </p:sp>
      <p:sp>
        <p:nvSpPr>
          <p:cNvPr id="16" name="Freeform: Shape 15">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639D17F6-3A1A-4325-A62C-F4ADB4872967}"/>
              </a:ext>
            </a:extLst>
          </p:cNvPr>
          <p:cNvPicPr>
            <a:picLocks noGrp="1" noChangeAspect="1"/>
          </p:cNvPicPr>
          <p:nvPr>
            <p:ph idx="1"/>
          </p:nvPr>
        </p:nvPicPr>
        <p:blipFill rotWithShape="1">
          <a:blip r:embed="rId2"/>
          <a:srcRect t="10736" r="2" b="144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5F0B0AD2-AAA2-43AF-8761-E2F19347BAA3}"/>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97A94E25-127B-4C48-AF96-44BA7B823777}" type="slidenum">
              <a:rPr lang="en-US" sz="1500">
                <a:solidFill>
                  <a:srgbClr val="FFFFFF"/>
                </a:solidFill>
                <a:latin typeface="Calibri" panose="020F0502020204030204"/>
              </a:rPr>
              <a:pPr algn="ctr">
                <a:spcAft>
                  <a:spcPts val="600"/>
                </a:spcAft>
                <a:defRPr/>
              </a:pPr>
              <a:t>9</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1324708593"/>
      </p:ext>
    </p:extLst>
  </p:cSld>
  <p:clrMapOvr>
    <a:overrideClrMapping bg1="dk1" tx1="lt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4498</TotalTime>
  <Words>824</Words>
  <Application>Microsoft Office PowerPoint</Application>
  <PresentationFormat>Widescreen</PresentationFormat>
  <Paragraphs>94</Paragraphs>
  <Slides>17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Narrow Bold</vt:lpstr>
      <vt:lpstr>Calibri</vt:lpstr>
      <vt:lpstr>Georgia</vt:lpstr>
      <vt:lpstr>Merriweather</vt:lpstr>
      <vt:lpstr>Wingdings</vt:lpstr>
      <vt:lpstr>Office Theme</vt:lpstr>
      <vt:lpstr>1_Custom Design</vt:lpstr>
      <vt:lpstr>PowerPoint Presentation</vt:lpstr>
      <vt:lpstr>PowerPoint Presentation</vt:lpstr>
      <vt:lpstr>Role of the Service Project Committee</vt:lpstr>
      <vt:lpstr>PowerPoint Presentation</vt:lpstr>
      <vt:lpstr>Plan your Projects</vt:lpstr>
      <vt:lpstr>Increase our impact</vt:lpstr>
      <vt:lpstr>Community Assessments</vt:lpstr>
      <vt:lpstr>Types of Assessments</vt:lpstr>
      <vt:lpstr>Resources on rotary.org  Take action develop projects Lifecycle of a project </vt:lpstr>
      <vt:lpstr>Breakout – 10 minutes</vt:lpstr>
      <vt:lpstr>D5000 Traditional days of service</vt:lpstr>
      <vt:lpstr>Publicize your Projects</vt:lpstr>
      <vt:lpstr>Rotary Club Central – input Service Activities (Description, # volunteers, volunteer hours, $s spent)</vt:lpstr>
      <vt:lpstr>Risk Management</vt:lpstr>
      <vt:lpstr>Consider this….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176</cp:revision>
  <cp:lastPrinted>2019-12-04T20:41:25Z</cp:lastPrinted>
  <dcterms:created xsi:type="dcterms:W3CDTF">2019-11-18T03:22:22Z</dcterms:created>
  <dcterms:modified xsi:type="dcterms:W3CDTF">2022-03-31T08:57:06Z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